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F2FD03-3248-4974-9FCE-491BE05EBBE2}"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343533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2FD03-3248-4974-9FCE-491BE05EBBE2}"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100528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2FD03-3248-4974-9FCE-491BE05EBBE2}"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D3AE4-3CC0-4AE8-85F5-39BBF3121D7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452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2FD03-3248-4974-9FCE-491BE05EBBE2}"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428712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2FD03-3248-4974-9FCE-491BE05EBBE2}"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D3AE4-3CC0-4AE8-85F5-39BBF3121D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3240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2FD03-3248-4974-9FCE-491BE05EBBE2}"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54692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F2FD03-3248-4974-9FCE-491BE05EBBE2}"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3854762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F2FD03-3248-4974-9FCE-491BE05EBBE2}"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77776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F2FD03-3248-4974-9FCE-491BE05EBBE2}"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409710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F2FD03-3248-4974-9FCE-491BE05EBBE2}"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200432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F2FD03-3248-4974-9FCE-491BE05EBBE2}"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271479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F2FD03-3248-4974-9FCE-491BE05EBBE2}"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238802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F2FD03-3248-4974-9FCE-491BE05EBBE2}"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41945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FD03-3248-4974-9FCE-491BE05EBBE2}"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424039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F2FD03-3248-4974-9FCE-491BE05EBBE2}"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281241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F2FD03-3248-4974-9FCE-491BE05EBBE2}"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D3AE4-3CC0-4AE8-85F5-39BBF3121D7C}" type="slidenum">
              <a:rPr lang="en-US" smtClean="0"/>
              <a:t>‹#›</a:t>
            </a:fld>
            <a:endParaRPr lang="en-US"/>
          </a:p>
        </p:txBody>
      </p:sp>
    </p:spTree>
    <p:extLst>
      <p:ext uri="{BB962C8B-B14F-4D97-AF65-F5344CB8AC3E}">
        <p14:creationId xmlns:p14="http://schemas.microsoft.com/office/powerpoint/2010/main" val="89450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F2FD03-3248-4974-9FCE-491BE05EBBE2}" type="datetimeFigureOut">
              <a:rPr lang="en-US" smtClean="0"/>
              <a:t>2/13/2023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0D3AE4-3CC0-4AE8-85F5-39BBF3121D7C}" type="slidenum">
              <a:rPr lang="en-US" smtClean="0"/>
              <a:t>‹#›</a:t>
            </a:fld>
            <a:endParaRPr lang="en-US"/>
          </a:p>
        </p:txBody>
      </p:sp>
    </p:spTree>
    <p:extLst>
      <p:ext uri="{BB962C8B-B14F-4D97-AF65-F5344CB8AC3E}">
        <p14:creationId xmlns:p14="http://schemas.microsoft.com/office/powerpoint/2010/main" val="3354993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888/edit/title.basics.csv" TargetMode="External"/><Relationship Id="rId2" Type="http://schemas.openxmlformats.org/officeDocument/2006/relationships/hyperlink" Target="http://localhost:8888/edit/tn.movie_budgets.csv" TargetMode="External"/><Relationship Id="rId1" Type="http://schemas.openxmlformats.org/officeDocument/2006/relationships/slideLayout" Target="../slideLayouts/slideLayout4.xml"/><Relationship Id="rId4" Type="http://schemas.openxmlformats.org/officeDocument/2006/relationships/hyperlink" Target="http://localhost:8888/edit/title.ratings.csv"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7038" y="3603852"/>
            <a:ext cx="3941166" cy="954243"/>
          </a:xfrm>
        </p:spPr>
        <p:txBody>
          <a:bodyPr/>
          <a:lstStyle/>
          <a:p>
            <a:r>
              <a:rPr lang="en-US" dirty="0" smtClean="0"/>
              <a:t> </a:t>
            </a:r>
            <a:endParaRPr lang="en-US" dirty="0"/>
          </a:p>
        </p:txBody>
      </p:sp>
      <p:pic>
        <p:nvPicPr>
          <p:cNvPr id="1026" name="Picture 2" descr="Moringa Schoo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114" y="300445"/>
            <a:ext cx="6846066" cy="156889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p:cNvSpPr>
            <a:spLocks noGrp="1"/>
          </p:cNvSpPr>
          <p:nvPr>
            <p:ph type="subTitle" idx="1"/>
          </p:nvPr>
        </p:nvSpPr>
        <p:spPr>
          <a:xfrm>
            <a:off x="1214846" y="2808515"/>
            <a:ext cx="8059157" cy="2339218"/>
          </a:xfrm>
        </p:spPr>
        <p:txBody>
          <a:bodyPr>
            <a:noAutofit/>
          </a:bodyPr>
          <a:lstStyle/>
          <a:p>
            <a:r>
              <a:rPr lang="en-US" sz="3600" dirty="0" smtClean="0">
                <a:latin typeface="Algerian" panose="04020705040A02060702" pitchFamily="82" charset="0"/>
              </a:rPr>
              <a:t>PHASE 1 PROJECT</a:t>
            </a:r>
          </a:p>
          <a:p>
            <a:r>
              <a:rPr lang="en-US" sz="3600" dirty="0" smtClean="0">
                <a:latin typeface="Algerian" panose="04020705040A02060702" pitchFamily="82" charset="0"/>
              </a:rPr>
              <a:t>PRESENTED BY:CYNTHIA KARUGA</a:t>
            </a:r>
            <a:endParaRPr lang="en-US" sz="3600" dirty="0">
              <a:latin typeface="Algerian" panose="04020705040A02060702" pitchFamily="82" charset="0"/>
            </a:endParaRPr>
          </a:p>
        </p:txBody>
      </p:sp>
    </p:spTree>
    <p:extLst>
      <p:ext uri="{BB962C8B-B14F-4D97-AF65-F5344CB8AC3E}">
        <p14:creationId xmlns:p14="http://schemas.microsoft.com/office/powerpoint/2010/main" val="1641767300"/>
      </p:ext>
    </p:extLst>
  </p:cSld>
  <p:clrMapOvr>
    <a:masterClrMapping/>
  </p:clrMapOvr>
  <mc:AlternateContent xmlns:mc="http://schemas.openxmlformats.org/markup-compatibility/2006">
    <mc:Choice xmlns:p14="http://schemas.microsoft.com/office/powerpoint/2010/main" Requires="p14">
      <p:transition spd="med" p14:dur="700">
        <p:fade/>
        <p:sndAc>
          <p:stSnd>
            <p:snd r:embed="rId2" name="breeze.wav"/>
          </p:stSnd>
        </p:sndAc>
      </p:transition>
    </mc:Choice>
    <mc:Fallback>
      <p:transition spd="med">
        <p:fade/>
        <p:sndAc>
          <p:stSnd>
            <p:snd r:embed="rId2" name="breeze.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1058091"/>
            <a:ext cx="8633922" cy="4983271"/>
          </a:xfrm>
        </p:spPr>
        <p:txBody>
          <a:bodyPr>
            <a:normAutofit/>
          </a:bodyPr>
          <a:lstStyle/>
          <a:p>
            <a:r>
              <a:rPr lang="en-US" sz="3600" dirty="0" smtClean="0"/>
              <a:t>Just a quick look into the sample data shows that Documentaries have the highest rating</a:t>
            </a:r>
            <a:endParaRPr lang="en-US" sz="3600" dirty="0"/>
          </a:p>
        </p:txBody>
      </p:sp>
    </p:spTree>
    <p:extLst>
      <p:ext uri="{BB962C8B-B14F-4D97-AF65-F5344CB8AC3E}">
        <p14:creationId xmlns:p14="http://schemas.microsoft.com/office/powerpoint/2010/main" val="328306137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1018903"/>
            <a:ext cx="8633922" cy="5022459"/>
          </a:xfrm>
        </p:spPr>
        <p:txBody>
          <a:bodyPr/>
          <a:lstStyle/>
          <a:p>
            <a:pPr marL="0" indent="0">
              <a:buNone/>
            </a:pPr>
            <a:r>
              <a:rPr lang="en-US" dirty="0" smtClean="0"/>
              <a:t>4. A relationship does exist between runtime minutes and average rating</a:t>
            </a:r>
            <a:endParaRPr lang="en-US" dirty="0"/>
          </a:p>
        </p:txBody>
      </p:sp>
      <p:pic>
        <p:nvPicPr>
          <p:cNvPr id="4" name="Picture 3"/>
          <p:cNvPicPr>
            <a:picLocks noChangeAspect="1"/>
          </p:cNvPicPr>
          <p:nvPr/>
        </p:nvPicPr>
        <p:blipFill>
          <a:blip r:embed="rId2"/>
          <a:stretch>
            <a:fillRect/>
          </a:stretch>
        </p:blipFill>
        <p:spPr>
          <a:xfrm>
            <a:off x="1907177" y="2040782"/>
            <a:ext cx="5062946" cy="3461402"/>
          </a:xfrm>
          <a:prstGeom prst="rect">
            <a:avLst/>
          </a:prstGeom>
        </p:spPr>
      </p:pic>
    </p:spTree>
    <p:extLst>
      <p:ext uri="{BB962C8B-B14F-4D97-AF65-F5344CB8AC3E}">
        <p14:creationId xmlns:p14="http://schemas.microsoft.com/office/powerpoint/2010/main" val="192811052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577" y="1201783"/>
            <a:ext cx="8738425" cy="4839579"/>
          </a:xfrm>
        </p:spPr>
        <p:txBody>
          <a:bodyPr>
            <a:normAutofit/>
          </a:bodyPr>
          <a:lstStyle/>
          <a:p>
            <a:r>
              <a:rPr lang="en-US" sz="3200" dirty="0" smtClean="0"/>
              <a:t>The data is centralized at the middle meaning an a movie with an average runtime is most likely to receive a high rating</a:t>
            </a:r>
            <a:endParaRPr lang="en-US" sz="3200" dirty="0"/>
          </a:p>
        </p:txBody>
      </p:sp>
    </p:spTree>
    <p:extLst>
      <p:ext uri="{BB962C8B-B14F-4D97-AF65-F5344CB8AC3E}">
        <p14:creationId xmlns:p14="http://schemas.microsoft.com/office/powerpoint/2010/main" val="24679034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77334" y="1658983"/>
            <a:ext cx="8596668" cy="4382379"/>
          </a:xfrm>
        </p:spPr>
        <p:txBody>
          <a:bodyPr>
            <a:normAutofit/>
          </a:bodyPr>
          <a:lstStyle/>
          <a:p>
            <a:r>
              <a:rPr lang="en-US" sz="2800" dirty="0" smtClean="0"/>
              <a:t>Sample data was used rather the population data</a:t>
            </a:r>
          </a:p>
          <a:p>
            <a:r>
              <a:rPr lang="en-US" sz="2800" dirty="0" smtClean="0"/>
              <a:t>This was a general view of data but calculation of numerical values </a:t>
            </a:r>
            <a:r>
              <a:rPr lang="en-US" sz="2800" dirty="0" err="1" smtClean="0"/>
              <a:t>e.g</a:t>
            </a:r>
            <a:r>
              <a:rPr lang="en-US" sz="2800" dirty="0" smtClean="0"/>
              <a:t> median and correlation could be useful for clarity</a:t>
            </a:r>
          </a:p>
          <a:p>
            <a:pPr marL="0" indent="0">
              <a:buNone/>
            </a:pPr>
            <a:endParaRPr lang="en-US" sz="2800" dirty="0"/>
          </a:p>
        </p:txBody>
      </p:sp>
    </p:spTree>
    <p:extLst>
      <p:ext uri="{BB962C8B-B14F-4D97-AF65-F5344CB8AC3E}">
        <p14:creationId xmlns:p14="http://schemas.microsoft.com/office/powerpoint/2010/main" val="134503176"/>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r>
              <a:rPr lang="en-US" sz="2800" dirty="0" smtClean="0"/>
              <a:t>Microsoft should invest more on documentaries</a:t>
            </a:r>
          </a:p>
          <a:p>
            <a:r>
              <a:rPr lang="en-US" sz="2800" dirty="0" smtClean="0"/>
              <a:t>The running time of the movies is important and should be kept at an ‘average’</a:t>
            </a:r>
          </a:p>
          <a:p>
            <a:r>
              <a:rPr lang="en-US" sz="2800" dirty="0" smtClean="0"/>
              <a:t>The budget put forth should is an indication of the gross they are most likely to receive in the short term</a:t>
            </a:r>
            <a:endParaRPr lang="en-US" sz="2800" dirty="0"/>
          </a:p>
        </p:txBody>
      </p:sp>
    </p:spTree>
    <p:extLst>
      <p:ext uri="{BB962C8B-B14F-4D97-AF65-F5344CB8AC3E}">
        <p14:creationId xmlns:p14="http://schemas.microsoft.com/office/powerpoint/2010/main" val="1681727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ANALYSIS</a:t>
            </a:r>
            <a:endParaRPr lang="en-US" dirty="0"/>
          </a:p>
        </p:txBody>
      </p:sp>
      <p:sp>
        <p:nvSpPr>
          <p:cNvPr id="3" name="Subtitle 2"/>
          <p:cNvSpPr>
            <a:spLocks noGrp="1"/>
          </p:cNvSpPr>
          <p:nvPr>
            <p:ph type="subTitle" idx="1"/>
          </p:nvPr>
        </p:nvSpPr>
        <p:spPr>
          <a:xfrm>
            <a:off x="1507066" y="4050833"/>
            <a:ext cx="8094133" cy="1736013"/>
          </a:xfrm>
        </p:spPr>
        <p:txBody>
          <a:bodyPr>
            <a:normAutofit/>
          </a:bodyPr>
          <a:lstStyle/>
          <a:p>
            <a:r>
              <a:rPr lang="en-US" sz="4000" dirty="0" smtClean="0"/>
              <a:t>BY PANDAS</a:t>
            </a:r>
            <a:endParaRPr lang="en-US" sz="4000" dirty="0"/>
          </a:p>
        </p:txBody>
      </p:sp>
    </p:spTree>
    <p:extLst>
      <p:ext uri="{BB962C8B-B14F-4D97-AF65-F5344CB8AC3E}">
        <p14:creationId xmlns:p14="http://schemas.microsoft.com/office/powerpoint/2010/main" val="3963400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080620" cy="1872343"/>
          </a:xfrm>
        </p:spPr>
        <p:txBody>
          <a:bodyPr/>
          <a:lstStyle/>
          <a:p>
            <a:r>
              <a:rPr lang="en-US" dirty="0" smtClean="0"/>
              <a:t>PROBLEM STATEMENT</a:t>
            </a:r>
            <a:endParaRPr lang="en-US" dirty="0"/>
          </a:p>
        </p:txBody>
      </p:sp>
      <p:sp>
        <p:nvSpPr>
          <p:cNvPr id="3" name="Content Placeholder 2"/>
          <p:cNvSpPr>
            <a:spLocks noGrp="1"/>
          </p:cNvSpPr>
          <p:nvPr>
            <p:ph idx="1"/>
          </p:nvPr>
        </p:nvSpPr>
        <p:spPr>
          <a:xfrm>
            <a:off x="677334" y="2160589"/>
            <a:ext cx="9080620" cy="4187960"/>
          </a:xfrm>
        </p:spPr>
        <p:txBody>
          <a:bodyPr>
            <a:normAutofit/>
          </a:bodyPr>
          <a:lstStyle/>
          <a:p>
            <a:pPr marL="0" indent="0">
              <a:buNone/>
            </a:pPr>
            <a:r>
              <a:rPr lang="en-US" sz="2000" dirty="0">
                <a:latin typeface="Bookman Old Style" panose="02050604050505020204" pitchFamily="18" charset="0"/>
              </a:rPr>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r>
              <a:rPr lang="en-US" sz="2000" dirty="0" smtClean="0">
                <a:latin typeface="Bookman Old Style" panose="02050604050505020204" pitchFamily="18" charset="0"/>
              </a:rPr>
              <a:t>.</a:t>
            </a:r>
            <a:r>
              <a:rPr lang="en-US" sz="2000" dirty="0">
                <a:latin typeface="Bookman Old Style" panose="02050604050505020204" pitchFamily="18" charset="0"/>
              </a:rPr>
              <a:t> </a:t>
            </a:r>
          </a:p>
          <a:p>
            <a:endParaRPr lang="en-US" sz="2000" dirty="0">
              <a:latin typeface="Bookman Old Style" panose="02050604050505020204" pitchFamily="18" charset="0"/>
            </a:endParaRPr>
          </a:p>
        </p:txBody>
      </p:sp>
    </p:spTree>
    <p:extLst>
      <p:ext uri="{BB962C8B-B14F-4D97-AF65-F5344CB8AC3E}">
        <p14:creationId xmlns:p14="http://schemas.microsoft.com/office/powerpoint/2010/main" val="161219487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a:t>
            </a:r>
            <a:endParaRPr lang="en-US" dirty="0"/>
          </a:p>
        </p:txBody>
      </p:sp>
      <p:sp>
        <p:nvSpPr>
          <p:cNvPr id="3" name="Content Placeholder 2"/>
          <p:cNvSpPr>
            <a:spLocks noGrp="1"/>
          </p:cNvSpPr>
          <p:nvPr>
            <p:ph sz="half" idx="1"/>
          </p:nvPr>
        </p:nvSpPr>
        <p:spPr>
          <a:xfrm>
            <a:off x="677334" y="1489166"/>
            <a:ext cx="6546426" cy="4872445"/>
          </a:xfrm>
        </p:spPr>
        <p:txBody>
          <a:bodyPr/>
          <a:lstStyle/>
          <a:p>
            <a:r>
              <a:rPr lang="en-US" sz="3200" dirty="0" smtClean="0">
                <a:hlinkClick r:id="rId2"/>
              </a:rPr>
              <a:t>tn.movie_budgets.csv</a:t>
            </a:r>
          </a:p>
          <a:p>
            <a:r>
              <a:rPr lang="en-US" sz="3200" dirty="0" smtClean="0">
                <a:hlinkClick r:id="rId3"/>
              </a:rPr>
              <a:t>title.basics.csv</a:t>
            </a:r>
            <a:endParaRPr lang="en-US" sz="3200" dirty="0" smtClean="0"/>
          </a:p>
          <a:p>
            <a:r>
              <a:rPr lang="en-US" sz="3200" dirty="0">
                <a:hlinkClick r:id="rId4"/>
              </a:rPr>
              <a:t>title.ratings.csv</a:t>
            </a:r>
            <a:endParaRPr lang="en-US" sz="3200" dirty="0"/>
          </a:p>
          <a:p>
            <a:pPr marL="0" indent="0">
              <a:buNone/>
            </a:pPr>
            <a:endParaRPr lang="en-US" dirty="0"/>
          </a:p>
        </p:txBody>
      </p:sp>
    </p:spTree>
    <p:extLst>
      <p:ext uri="{BB962C8B-B14F-4D97-AF65-F5344CB8AC3E}">
        <p14:creationId xmlns:p14="http://schemas.microsoft.com/office/powerpoint/2010/main" val="19683727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idx="1"/>
          </p:nvPr>
        </p:nvSpPr>
        <p:spPr/>
        <p:txBody>
          <a:bodyPr/>
          <a:lstStyle/>
          <a:p>
            <a:pPr marL="0" indent="0">
              <a:buNone/>
            </a:pPr>
            <a:r>
              <a:rPr lang="en-US" dirty="0" smtClean="0"/>
              <a:t>1.A positive correlation </a:t>
            </a:r>
            <a:r>
              <a:rPr lang="en-US" dirty="0"/>
              <a:t>exists between Correlation between </a:t>
            </a:r>
            <a:r>
              <a:rPr lang="en-US" dirty="0" smtClean="0"/>
              <a:t>domestic gross </a:t>
            </a:r>
            <a:r>
              <a:rPr lang="en-US" dirty="0"/>
              <a:t>and </a:t>
            </a:r>
            <a:r>
              <a:rPr lang="en-US" dirty="0" smtClean="0"/>
              <a:t>production budget</a:t>
            </a:r>
          </a:p>
          <a:p>
            <a:pPr marL="0" indent="0">
              <a:buNone/>
            </a:pPr>
            <a:endParaRPr lang="en-US" dirty="0"/>
          </a:p>
        </p:txBody>
      </p:sp>
      <p:pic>
        <p:nvPicPr>
          <p:cNvPr id="4" name="Picture 3"/>
          <p:cNvPicPr>
            <a:picLocks noChangeAspect="1"/>
          </p:cNvPicPr>
          <p:nvPr/>
        </p:nvPicPr>
        <p:blipFill>
          <a:blip r:embed="rId2"/>
          <a:stretch>
            <a:fillRect/>
          </a:stretch>
        </p:blipFill>
        <p:spPr>
          <a:xfrm>
            <a:off x="533263" y="2817902"/>
            <a:ext cx="6657975" cy="4200525"/>
          </a:xfrm>
          <a:prstGeom prst="rect">
            <a:avLst/>
          </a:prstGeom>
        </p:spPr>
      </p:pic>
    </p:spTree>
    <p:extLst>
      <p:ext uri="{BB962C8B-B14F-4D97-AF65-F5344CB8AC3E}">
        <p14:creationId xmlns:p14="http://schemas.microsoft.com/office/powerpoint/2010/main" val="2995131304"/>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330" y="1162595"/>
            <a:ext cx="8581671" cy="4878768"/>
          </a:xfrm>
        </p:spPr>
        <p:txBody>
          <a:bodyPr>
            <a:normAutofit/>
          </a:bodyPr>
          <a:lstStyle/>
          <a:p>
            <a:r>
              <a:rPr lang="en-US" sz="3600" dirty="0" smtClean="0"/>
              <a:t>A sample size was used rather the whole population</a:t>
            </a:r>
          </a:p>
          <a:p>
            <a:r>
              <a:rPr lang="en-US" sz="3600" dirty="0" smtClean="0"/>
              <a:t>Therefore, as the budget increases so does the gross </a:t>
            </a:r>
            <a:r>
              <a:rPr lang="en-US" sz="3600" dirty="0" err="1" smtClean="0"/>
              <a:t>upto</a:t>
            </a:r>
            <a:r>
              <a:rPr lang="en-US" sz="3600" dirty="0" smtClean="0"/>
              <a:t> a certain point where it plateaus then picks again</a:t>
            </a:r>
            <a:endParaRPr lang="en-US" sz="3600" dirty="0"/>
          </a:p>
        </p:txBody>
      </p:sp>
    </p:spTree>
    <p:extLst>
      <p:ext uri="{BB962C8B-B14F-4D97-AF65-F5344CB8AC3E}">
        <p14:creationId xmlns:p14="http://schemas.microsoft.com/office/powerpoint/2010/main" val="325603668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829" y="1162595"/>
            <a:ext cx="8686173" cy="4878768"/>
          </a:xfrm>
        </p:spPr>
        <p:txBody>
          <a:bodyPr/>
          <a:lstStyle/>
          <a:p>
            <a:pPr marL="0" indent="0">
              <a:buNone/>
            </a:pPr>
            <a:r>
              <a:rPr lang="en-US" dirty="0" smtClean="0"/>
              <a:t>2.A </a:t>
            </a:r>
            <a:r>
              <a:rPr lang="en-US" dirty="0"/>
              <a:t>positive correlation exists between Correlation between </a:t>
            </a:r>
            <a:r>
              <a:rPr lang="en-US" dirty="0" smtClean="0"/>
              <a:t>foreign gross </a:t>
            </a:r>
            <a:r>
              <a:rPr lang="en-US" dirty="0"/>
              <a:t>and production budget</a:t>
            </a:r>
          </a:p>
          <a:p>
            <a:endParaRPr lang="en-US" dirty="0"/>
          </a:p>
        </p:txBody>
      </p:sp>
      <p:pic>
        <p:nvPicPr>
          <p:cNvPr id="4" name="Picture 3"/>
          <p:cNvPicPr>
            <a:picLocks noChangeAspect="1"/>
          </p:cNvPicPr>
          <p:nvPr/>
        </p:nvPicPr>
        <p:blipFill>
          <a:blip r:embed="rId2"/>
          <a:stretch>
            <a:fillRect/>
          </a:stretch>
        </p:blipFill>
        <p:spPr>
          <a:xfrm>
            <a:off x="1366157" y="2885129"/>
            <a:ext cx="5583282" cy="3879908"/>
          </a:xfrm>
          <a:prstGeom prst="rect">
            <a:avLst/>
          </a:prstGeom>
        </p:spPr>
      </p:pic>
    </p:spTree>
    <p:extLst>
      <p:ext uri="{BB962C8B-B14F-4D97-AF65-F5344CB8AC3E}">
        <p14:creationId xmlns:p14="http://schemas.microsoft.com/office/powerpoint/2010/main" val="140287216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smtClean="0"/>
              <a:t>Both domestic and gross product behave the same with regards to budget</a:t>
            </a:r>
          </a:p>
          <a:p>
            <a:r>
              <a:rPr lang="en-US" sz="3600" dirty="0" smtClean="0"/>
              <a:t>They increase then plateau at a certain level</a:t>
            </a:r>
            <a:endParaRPr lang="en-US" sz="3600" dirty="0"/>
          </a:p>
        </p:txBody>
      </p:sp>
    </p:spTree>
    <p:extLst>
      <p:ext uri="{BB962C8B-B14F-4D97-AF65-F5344CB8AC3E}">
        <p14:creationId xmlns:p14="http://schemas.microsoft.com/office/powerpoint/2010/main" val="17613208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708" y="940527"/>
            <a:ext cx="8503293" cy="5100836"/>
          </a:xfrm>
        </p:spPr>
        <p:txBody>
          <a:bodyPr/>
          <a:lstStyle/>
          <a:p>
            <a:pPr marL="0" indent="0">
              <a:buNone/>
            </a:pPr>
            <a:r>
              <a:rPr lang="en-US" dirty="0" smtClean="0"/>
              <a:t>3.Documentaries have the highest ratings</a:t>
            </a:r>
          </a:p>
          <a:p>
            <a:pPr marL="0" indent="0">
              <a:buNone/>
            </a:pPr>
            <a:endParaRPr lang="en-US" dirty="0"/>
          </a:p>
        </p:txBody>
      </p:sp>
      <p:pic>
        <p:nvPicPr>
          <p:cNvPr id="4" name="Picture 3"/>
          <p:cNvPicPr>
            <a:picLocks noChangeAspect="1"/>
          </p:cNvPicPr>
          <p:nvPr/>
        </p:nvPicPr>
        <p:blipFill>
          <a:blip r:embed="rId2"/>
          <a:stretch>
            <a:fillRect/>
          </a:stretch>
        </p:blipFill>
        <p:spPr>
          <a:xfrm>
            <a:off x="2194558" y="1985555"/>
            <a:ext cx="3370219" cy="4219302"/>
          </a:xfrm>
          <a:prstGeom prst="rect">
            <a:avLst/>
          </a:prstGeom>
        </p:spPr>
      </p:pic>
    </p:spTree>
    <p:extLst>
      <p:ext uri="{BB962C8B-B14F-4D97-AF65-F5344CB8AC3E}">
        <p14:creationId xmlns:p14="http://schemas.microsoft.com/office/powerpoint/2010/main" val="795081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309</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Bookman Old Style</vt:lpstr>
      <vt:lpstr>Trebuchet MS</vt:lpstr>
      <vt:lpstr>Wingdings 3</vt:lpstr>
      <vt:lpstr>Facet</vt:lpstr>
      <vt:lpstr> </vt:lpstr>
      <vt:lpstr>DATA ANALYSIS</vt:lpstr>
      <vt:lpstr>PROBLEM STATEMENT</vt:lpstr>
      <vt:lpstr>DATA USED</vt:lpstr>
      <vt:lpstr>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 User</dc:creator>
  <cp:lastModifiedBy>Windows User</cp:lastModifiedBy>
  <cp:revision>6</cp:revision>
  <dcterms:created xsi:type="dcterms:W3CDTF">2023-02-13T08:39:35Z</dcterms:created>
  <dcterms:modified xsi:type="dcterms:W3CDTF">2023-02-13T09:17:58Z</dcterms:modified>
</cp:coreProperties>
</file>