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64EB2-EAF5-470E-BA9A-3FDE276AE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CC11BB-5AF0-4307-97D6-6A9D3E41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7974AD-390F-4B2C-9E34-6393B893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EA882-48A3-4F2D-83E4-E8D62497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34DC6-9F1E-4800-BEEA-25FE6E5F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5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DC052-D84F-4202-BAD9-FB4F6837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549318-FC88-4697-9D1A-02AD03657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49EB70-6EFC-4A3C-B22A-1CA119C5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A2E41D-0A23-465F-84C9-8031BF41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C47F23-9E4C-4083-8FE7-B0F587C5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0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A4455F-0095-4288-8128-72104FB60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7679E4-D29B-4ADF-B4BC-295A49777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4C006A-2A3C-401D-B1F9-555B7A06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66C52D-19E0-4500-97CD-BF6E319C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407C5F-B26A-46E0-9825-4BC0E5B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2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F61B9-FEFE-45F1-85EE-838FDEA3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3CB25-099E-4050-8BEE-7526823A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DC6E0-AFFF-48FA-B255-493037EF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A2F9EF-5118-48BE-AC71-47345E7F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8CF5F-2DFF-4C83-AE07-1C93928A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6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F854A-18D1-44C9-92D8-1CEC104E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BFA705-0319-43FA-85BD-1C0A6D3A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4B731-DF02-4282-A9A1-F69A4654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A4383C-C405-43DC-95B6-694271DE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2B3D8-D3A0-4CE6-B4BB-521BDBEC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16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FF1B3-08BB-45A3-AA19-CA08122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2C086-3B2E-44FE-A083-8AC440F25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A8E436-CB73-4858-8770-ADD36B8B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B1323-764D-42FA-9111-CD58E597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1F78D7-C6E0-4516-8B1B-E46F9DFB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EFDF88-4EDB-46EE-A2E6-BC446A0C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9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09C88-2C69-4680-8D79-E69B5E19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A1F1AC-2B50-4417-9173-409455D4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F6347F-C1C6-486D-9CAC-5A6A5BDD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FF2BD-E95D-4E6F-809F-2E6EDD707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C3639-CEB8-460B-AD69-B7395C250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1C04CD-8779-4A7C-90F1-F7FB0B89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42D63A-1D74-40FA-9490-3B1491F0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21F0C1-2254-4AE0-8563-7F86BC74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7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AADB8-3528-41EB-9195-708EF5C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D875FB-48E9-465A-A78F-590181B6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F5421-149C-417A-8E95-F21B40E2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45875B-54A9-4098-9EB9-DE5672E5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0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02F483-CC2B-458C-8D8B-0D138D0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B65BA3-3EB9-4E68-BC62-6872D42F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CA868-D254-4CA1-85CB-55CE579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8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FECBC-3EA1-46B8-9E90-63B30B26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F2EC4-7A12-45EE-BE31-86D7A5B1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5C60A1-893D-41AD-8AD4-9B298551E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8D33F5-B8A7-417A-9D24-4673F3C0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0A691D-CEFF-433F-A633-F1C06F88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19E19F-72BF-422B-BB21-B7E9C968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3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9B16B-C8DF-48B4-9BC1-4B2D5236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46B953-BF9E-4388-B9C4-98BD3ACA3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AFFF61-A651-40C7-93CC-5DFC3863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AF270C-0923-473A-B77F-8B858A36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A98802-5200-4958-BC2F-586A4D67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79B5F-B637-4F08-B0FC-F544E39A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35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4C470A-8F69-48D1-8609-5C85C291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56F6F5-D845-421C-A2BF-81006C35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69363-F354-445A-9BEB-BCFD478C5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1785-DA80-44D5-A7BB-F458390A440F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674948-1C8A-4926-B3F2-65E7D476B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8E400-0EE2-474F-BC0F-832C5CB44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5E44-E3E2-4BDD-A1BB-F07221DEE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6DC07-60AF-48A1-913B-DBE115555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電腦課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5F6A1B-E6AF-4B6D-9D7F-0B9F200CD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07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612E-228E-4CDC-923E-1C0126A03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F9BF8D-762D-4317-BB01-7A699BFEF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Good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98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電腦課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電腦課</dc:title>
  <dc:creator>User</dc:creator>
  <cp:lastModifiedBy>User</cp:lastModifiedBy>
  <cp:revision>2</cp:revision>
  <dcterms:created xsi:type="dcterms:W3CDTF">2023-10-15T03:36:25Z</dcterms:created>
  <dcterms:modified xsi:type="dcterms:W3CDTF">2023-10-15T03:42:48Z</dcterms:modified>
</cp:coreProperties>
</file>