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32"/>
  </p:normalViewPr>
  <p:slideViewPr>
    <p:cSldViewPr snapToGrid="0" snapToObjects="1">
      <p:cViewPr varScale="1">
        <p:scale>
          <a:sx n="90" d="100"/>
          <a:sy n="90" d="100"/>
        </p:scale>
        <p:origin x="174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5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4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44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991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3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6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8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46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256A2-DE0C-7447-B687-786F38514E8C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054-2327-D043-B7B5-4043E46ED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/>
          <p:cNvGrpSpPr/>
          <p:nvPr/>
        </p:nvGrpSpPr>
        <p:grpSpPr>
          <a:xfrm>
            <a:off x="204200" y="2839798"/>
            <a:ext cx="8858711" cy="1252941"/>
            <a:chOff x="189913" y="3381165"/>
            <a:chExt cx="8858711" cy="1252941"/>
          </a:xfrm>
        </p:grpSpPr>
        <p:grpSp>
          <p:nvGrpSpPr>
            <p:cNvPr id="10" name="Group 9"/>
            <p:cNvGrpSpPr/>
            <p:nvPr/>
          </p:nvGrpSpPr>
          <p:grpSpPr>
            <a:xfrm>
              <a:off x="189913" y="3387736"/>
              <a:ext cx="8858711" cy="1246370"/>
              <a:chOff x="189913" y="1721177"/>
              <a:chExt cx="8858711" cy="124637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189913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4" name="Oval 3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  <p:grpSp>
            <p:nvGrpSpPr>
              <p:cNvPr id="7" name="Group 6"/>
              <p:cNvGrpSpPr/>
              <p:nvPr/>
            </p:nvGrpSpPr>
            <p:grpSpPr>
              <a:xfrm>
                <a:off x="7802322" y="1721177"/>
                <a:ext cx="1246302" cy="1246370"/>
                <a:chOff x="1436215" y="1721177"/>
                <a:chExt cx="1246302" cy="1246370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1436215" y="1721177"/>
                  <a:ext cx="1246302" cy="1246370"/>
                </a:xfrm>
                <a:prstGeom prst="ellipse">
                  <a:avLst/>
                </a:prstGeom>
                <a:noFill/>
                <a:ln w="38100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1673605" y="2052185"/>
                  <a:ext cx="76294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Times New Roman"/>
                      <a:cs typeface="Times New Roman"/>
                    </a:rPr>
                    <a:t>User</a:t>
                  </a:r>
                </a:p>
              </p:txBody>
            </p:sp>
          </p:grpSp>
        </p:grpSp>
        <p:grpSp>
          <p:nvGrpSpPr>
            <p:cNvPr id="20" name="Group 19"/>
            <p:cNvGrpSpPr/>
            <p:nvPr/>
          </p:nvGrpSpPr>
          <p:grpSpPr>
            <a:xfrm>
              <a:off x="3514001" y="3381165"/>
              <a:ext cx="1483694" cy="1246370"/>
              <a:chOff x="3331817" y="1721177"/>
              <a:chExt cx="1483694" cy="124637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331817" y="1721177"/>
                <a:ext cx="1483694" cy="1246370"/>
              </a:xfrm>
              <a:prstGeom prst="rect">
                <a:avLst/>
              </a:prstGeom>
              <a:noFill/>
              <a:ln w="381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`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372622" y="1871460"/>
                <a:ext cx="14157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/>
                    <a:cs typeface="Times New Roman"/>
                  </a:rPr>
                  <a:t>Bridge </a:t>
                </a:r>
              </a:p>
              <a:p>
                <a:pPr algn="ctr"/>
                <a:r>
                  <a:rPr lang="en-US" sz="2400" dirty="0" smtClean="0">
                    <a:latin typeface="Times New Roman"/>
                    <a:cs typeface="Times New Roman"/>
                  </a:rPr>
                  <a:t>Corrosion</a:t>
                </a:r>
                <a:endParaRPr lang="en-US" sz="2400" dirty="0">
                  <a:latin typeface="Times New Roman"/>
                  <a:cs typeface="Times New Roman"/>
                </a:endParaRPr>
              </a:p>
            </p:txBody>
          </p:sp>
        </p:grpSp>
        <p:cxnSp>
          <p:nvCxnSpPr>
            <p:cNvPr id="25" name="Straight Arrow Connector 24"/>
            <p:cNvCxnSpPr>
              <a:stCxn id="4" idx="6"/>
            </p:cNvCxnSpPr>
            <p:nvPr/>
          </p:nvCxnSpPr>
          <p:spPr>
            <a:xfrm>
              <a:off x="1436215" y="4010921"/>
              <a:ext cx="204007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8" idx="3"/>
            </p:cNvCxnSpPr>
            <p:nvPr/>
          </p:nvCxnSpPr>
          <p:spPr>
            <a:xfrm>
              <a:off x="4997695" y="4004350"/>
              <a:ext cx="2820746" cy="6571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477020" y="3595898"/>
              <a:ext cx="1999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/>
                  <a:cs typeface="Times New Roman"/>
                </a:rPr>
                <a:t>Inputs: </a:t>
              </a:r>
              <a:r>
                <a:rPr lang="en-US" dirty="0" smtClean="0">
                  <a:latin typeface="Times New Roman"/>
                  <a:cs typeface="Times New Roman"/>
                </a:rPr>
                <a:t>Coordinates</a:t>
              </a:r>
              <a:endParaRPr lang="en-US" dirty="0">
                <a:latin typeface="Times New Roman"/>
                <a:cs typeface="Times New Roman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024812" y="3641589"/>
              <a:ext cx="2781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/>
                  <a:cs typeface="Times New Roman"/>
                </a:rPr>
                <a:t>Outputs: </a:t>
              </a:r>
              <a:r>
                <a:rPr lang="en-US" dirty="0" smtClean="0">
                  <a:latin typeface="Times New Roman"/>
                  <a:cs typeface="Times New Roman"/>
                </a:rPr>
                <a:t>Predicted chloride </a:t>
              </a:r>
            </a:p>
            <a:p>
              <a:pPr algn="ctr"/>
              <a:r>
                <a:rPr lang="en-US" dirty="0" smtClean="0">
                  <a:latin typeface="Times New Roman"/>
                  <a:cs typeface="Times New Roman"/>
                </a:rPr>
                <a:t>exposure over time</a:t>
              </a:r>
              <a:endParaRPr lang="en-US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109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>McMaster University, Faculty of Engineering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Smith</dc:creator>
  <cp:lastModifiedBy>cynthialiu0805@gmail.com</cp:lastModifiedBy>
  <cp:revision>10</cp:revision>
  <cp:lastPrinted>2024-01-31T19:15:38Z</cp:lastPrinted>
  <dcterms:created xsi:type="dcterms:W3CDTF">2016-09-17T12:04:26Z</dcterms:created>
  <dcterms:modified xsi:type="dcterms:W3CDTF">2024-01-31T19:25:49Z</dcterms:modified>
</cp:coreProperties>
</file>