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75EE-F1BC-F846-8752-AFE4A605F2E0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6DD3-35D5-7246-91BE-1EE079D03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26DD3-35D5-7246-91BE-1EE079D035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182" y="2517581"/>
            <a:ext cx="759093" cy="751862"/>
            <a:chOff x="1370309" y="1881677"/>
            <a:chExt cx="902160" cy="902209"/>
          </a:xfrm>
        </p:grpSpPr>
        <p:sp>
          <p:nvSpPr>
            <p:cNvPr id="4" name="Oval 3"/>
            <p:cNvSpPr/>
            <p:nvPr/>
          </p:nvSpPr>
          <p:spPr>
            <a:xfrm>
              <a:off x="1370309" y="1881677"/>
              <a:ext cx="902160" cy="902209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76153" y="2071764"/>
              <a:ext cx="76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User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65435" y="3076744"/>
            <a:ext cx="714412" cy="704867"/>
            <a:chOff x="1765252" y="1864889"/>
            <a:chExt cx="853843" cy="842436"/>
          </a:xfrm>
        </p:grpSpPr>
        <p:sp>
          <p:nvSpPr>
            <p:cNvPr id="8" name="Oval 7"/>
            <p:cNvSpPr/>
            <p:nvPr/>
          </p:nvSpPr>
          <p:spPr>
            <a:xfrm>
              <a:off x="1776705" y="1864889"/>
              <a:ext cx="842390" cy="84243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5252" y="1972379"/>
              <a:ext cx="76295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User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74545" y="2968178"/>
            <a:ext cx="2051404" cy="943081"/>
            <a:chOff x="2872877" y="3379608"/>
            <a:chExt cx="1483694" cy="1373566"/>
          </a:xfrm>
        </p:grpSpPr>
        <p:sp>
          <p:nvSpPr>
            <p:cNvPr id="18" name="Rectangle 17"/>
            <p:cNvSpPr/>
            <p:nvPr/>
          </p:nvSpPr>
          <p:spPr>
            <a:xfrm>
              <a:off x="2872877" y="3379608"/>
              <a:ext cx="1483694" cy="124637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`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10258" y="3499585"/>
              <a:ext cx="1306258" cy="1253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Bridge Chloride</a:t>
              </a:r>
            </a:p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Exposure Predictor</a:t>
              </a:r>
              <a:r>
                <a:rPr lang="en-US" sz="2000" dirty="0" smtClean="0">
                  <a:latin typeface="Times New Roman"/>
                  <a:cs typeface="Times New Roman"/>
                </a:rPr>
                <a:t> </a:t>
              </a:r>
              <a:endParaRPr lang="en-US" sz="2000" dirty="0" smtClean="0">
                <a:latin typeface="Times New Roman"/>
                <a:cs typeface="Times New Roman"/>
              </a:endParaRPr>
            </a:p>
            <a:p>
              <a:pPr algn="ctr"/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5" name="Straight Arrow Connector 24"/>
          <p:cNvCxnSpPr>
            <a:stCxn id="4" idx="6"/>
          </p:cNvCxnSpPr>
          <p:nvPr/>
        </p:nvCxnSpPr>
        <p:spPr>
          <a:xfrm>
            <a:off x="804275" y="2893512"/>
            <a:ext cx="2892822" cy="37593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56046" y="3460786"/>
            <a:ext cx="2604597" cy="65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1663" y="2226096"/>
            <a:ext cx="338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/>
                <a:cs typeface="Times New Roman"/>
              </a:rPr>
              <a:t>User Inputs: Salt application rate</a:t>
            </a: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Bridge component</a:t>
            </a:r>
          </a:p>
          <a:p>
            <a:pPr algn="r"/>
            <a:r>
              <a:rPr lang="en-US" dirty="0">
                <a:latin typeface="Times New Roman"/>
                <a:cs typeface="Times New Roman"/>
              </a:rPr>
              <a:t>Bridge </a:t>
            </a:r>
            <a:r>
              <a:rPr lang="en-US" dirty="0" smtClean="0">
                <a:latin typeface="Times New Roman"/>
                <a:cs typeface="Times New Roman"/>
              </a:rPr>
              <a:t>site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38700" y="3106011"/>
            <a:ext cx="277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Outputs: </a:t>
            </a:r>
            <a:r>
              <a:rPr lang="en-US" dirty="0" smtClean="0">
                <a:latin typeface="Times New Roman"/>
                <a:cs typeface="Times New Roman"/>
              </a:rPr>
              <a:t>Predicted chloride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exposure over time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0638" y="4067426"/>
            <a:ext cx="2450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Developer Inputs: </a:t>
            </a:r>
            <a:endParaRPr lang="en-US" dirty="0">
              <a:latin typeface="Times New Roman"/>
              <a:cs typeface="Times New Roman"/>
            </a:endParaRP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Climate table</a:t>
            </a: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Traffic table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33" y="3669383"/>
            <a:ext cx="1540220" cy="8424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1766" y="3836594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Developer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4" name="Straight Arrow Connector 23"/>
          <p:cNvCxnSpPr>
            <a:stCxn id="21" idx="6"/>
          </p:cNvCxnSpPr>
          <p:nvPr/>
        </p:nvCxnSpPr>
        <p:spPr>
          <a:xfrm flipV="1">
            <a:off x="1604253" y="3645374"/>
            <a:ext cx="2092844" cy="4452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cynthialiu0805@gmail.com</cp:lastModifiedBy>
  <cp:revision>20</cp:revision>
  <cp:lastPrinted>2024-02-23T21:07:56Z</cp:lastPrinted>
  <dcterms:created xsi:type="dcterms:W3CDTF">2016-09-17T12:04:26Z</dcterms:created>
  <dcterms:modified xsi:type="dcterms:W3CDTF">2024-07-25T16:22:14Z</dcterms:modified>
</cp:coreProperties>
</file>