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32"/>
  </p:normalViewPr>
  <p:slideViewPr>
    <p:cSldViewPr snapToGrid="0" snapToObjects="1"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56A2-DE0C-7447-B687-786F38514E8C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38294" y="2990081"/>
            <a:ext cx="8861195" cy="918997"/>
            <a:chOff x="124007" y="1864889"/>
            <a:chExt cx="8861195" cy="918997"/>
          </a:xfrm>
        </p:grpSpPr>
        <p:grpSp>
          <p:nvGrpSpPr>
            <p:cNvPr id="6" name="Group 5"/>
            <p:cNvGrpSpPr/>
            <p:nvPr/>
          </p:nvGrpSpPr>
          <p:grpSpPr>
            <a:xfrm>
              <a:off x="124007" y="1881677"/>
              <a:ext cx="902160" cy="902209"/>
              <a:chOff x="1370309" y="1881677"/>
              <a:chExt cx="902160" cy="902209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70309" y="1881677"/>
                <a:ext cx="902160" cy="902209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446726" y="2101948"/>
                <a:ext cx="762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 New Roman"/>
                    <a:cs typeface="Times New Roman"/>
                  </a:rPr>
                  <a:t>User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8142812" y="1864889"/>
              <a:ext cx="842390" cy="842436"/>
              <a:chOff x="1776705" y="1864889"/>
              <a:chExt cx="842390" cy="842436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776705" y="1864889"/>
                <a:ext cx="842390" cy="842436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816482" y="2023609"/>
                <a:ext cx="762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 New Roman"/>
                    <a:cs typeface="Times New Roman"/>
                  </a:rPr>
                  <a:t>User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4145382" y="2844230"/>
            <a:ext cx="1391750" cy="1246370"/>
            <a:chOff x="3531847" y="1721177"/>
            <a:chExt cx="1498816" cy="1246370"/>
          </a:xfrm>
        </p:grpSpPr>
        <p:sp>
          <p:nvSpPr>
            <p:cNvPr id="18" name="Rectangle 17"/>
            <p:cNvSpPr/>
            <p:nvPr/>
          </p:nvSpPr>
          <p:spPr>
            <a:xfrm>
              <a:off x="3531847" y="1721177"/>
              <a:ext cx="1483694" cy="124637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`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14891" y="188381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Bridge </a:t>
              </a:r>
            </a:p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Corrosion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25" name="Straight Arrow Connector 24"/>
          <p:cNvCxnSpPr>
            <a:stCxn id="4" idx="6"/>
            <a:endCxn id="18" idx="1"/>
          </p:cNvCxnSpPr>
          <p:nvPr/>
        </p:nvCxnSpPr>
        <p:spPr>
          <a:xfrm>
            <a:off x="1040454" y="3457974"/>
            <a:ext cx="3104927" cy="944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38460" y="3460844"/>
            <a:ext cx="2604597" cy="657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49071" y="3070271"/>
            <a:ext cx="283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User Inputs</a:t>
            </a:r>
            <a:r>
              <a:rPr lang="en-US" smtClean="0">
                <a:latin typeface="Times New Roman"/>
                <a:cs typeface="Times New Roman"/>
              </a:rPr>
              <a:t>: </a:t>
            </a:r>
            <a:r>
              <a:rPr lang="en-US" smtClean="0">
                <a:latin typeface="Times New Roman"/>
                <a:cs typeface="Times New Roman"/>
              </a:rPr>
              <a:t>Coordinates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68286" y="3098083"/>
            <a:ext cx="277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Outputs: </a:t>
            </a:r>
            <a:r>
              <a:rPr lang="en-US" dirty="0" smtClean="0">
                <a:latin typeface="Times New Roman"/>
                <a:cs typeface="Times New Roman"/>
              </a:rPr>
              <a:t>Predicted chloride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exposure over time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9140" y="3449825"/>
            <a:ext cx="3249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Dataset </a:t>
            </a:r>
            <a:r>
              <a:rPr lang="en-US" dirty="0" smtClean="0">
                <a:latin typeface="Times New Roman"/>
                <a:cs typeface="Times New Roman"/>
              </a:rPr>
              <a:t>Inputs(by developers): </a:t>
            </a:r>
            <a:endParaRPr lang="en-US" dirty="0">
              <a:latin typeface="Times New Roman"/>
              <a:cs typeface="Times New Roman"/>
            </a:endParaRPr>
          </a:p>
          <a:p>
            <a:pPr algn="r"/>
            <a:r>
              <a:rPr lang="en-US" dirty="0" smtClean="0">
                <a:latin typeface="Times New Roman"/>
                <a:cs typeface="Times New Roman"/>
              </a:rPr>
              <a:t> Salt </a:t>
            </a:r>
            <a:r>
              <a:rPr lang="en-US" dirty="0" smtClean="0">
                <a:latin typeface="Times New Roman"/>
                <a:cs typeface="Times New Roman"/>
              </a:rPr>
              <a:t>application rate </a:t>
            </a:r>
          </a:p>
          <a:p>
            <a:pPr algn="r"/>
            <a:r>
              <a:rPr lang="en-US" dirty="0" smtClean="0">
                <a:latin typeface="Times New Roman"/>
                <a:cs typeface="Times New Roman"/>
              </a:rPr>
              <a:t>Climate model</a:t>
            </a:r>
          </a:p>
          <a:p>
            <a:pPr algn="r"/>
            <a:r>
              <a:rPr lang="en-US" dirty="0" smtClean="0">
                <a:latin typeface="Times New Roman"/>
                <a:cs typeface="Times New Roman"/>
              </a:rPr>
              <a:t>Traffic model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109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28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Arial</vt:lpstr>
      <vt:lpstr>Office Theme</vt:lpstr>
      <vt:lpstr>PowerPoint Presentation</vt:lpstr>
    </vt:vector>
  </TitlesOfParts>
  <Company>McMaster University, Faculty of Engineering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Smith</dc:creator>
  <cp:lastModifiedBy>cynthialiu0805@gmail.com</cp:lastModifiedBy>
  <cp:revision>13</cp:revision>
  <cp:lastPrinted>2024-02-09T00:10:29Z</cp:lastPrinted>
  <dcterms:created xsi:type="dcterms:W3CDTF">2016-09-17T12:04:26Z</dcterms:created>
  <dcterms:modified xsi:type="dcterms:W3CDTF">2024-02-09T18:42:49Z</dcterms:modified>
</cp:coreProperties>
</file>