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69607" y="2447220"/>
            <a:ext cx="902160" cy="902209"/>
            <a:chOff x="1370309" y="1881677"/>
            <a:chExt cx="902160" cy="902209"/>
          </a:xfrm>
        </p:grpSpPr>
        <p:sp>
          <p:nvSpPr>
            <p:cNvPr id="4" name="Oval 3"/>
            <p:cNvSpPr/>
            <p:nvPr/>
          </p:nvSpPr>
          <p:spPr>
            <a:xfrm>
              <a:off x="1370309" y="1881677"/>
              <a:ext cx="902160" cy="902209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46726" y="2101948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179707" y="3039626"/>
            <a:ext cx="842390" cy="842436"/>
            <a:chOff x="1776705" y="1864889"/>
            <a:chExt cx="842390" cy="842436"/>
          </a:xfrm>
        </p:grpSpPr>
        <p:sp>
          <p:nvSpPr>
            <p:cNvPr id="8" name="Oval 7"/>
            <p:cNvSpPr/>
            <p:nvPr/>
          </p:nvSpPr>
          <p:spPr>
            <a:xfrm>
              <a:off x="1776705" y="1864889"/>
              <a:ext cx="842390" cy="842436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16482" y="2023609"/>
              <a:ext cx="7629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User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5382" y="2844230"/>
            <a:ext cx="1391750" cy="1246370"/>
            <a:chOff x="3531847" y="1721177"/>
            <a:chExt cx="1498816" cy="1246370"/>
          </a:xfrm>
        </p:grpSpPr>
        <p:sp>
          <p:nvSpPr>
            <p:cNvPr id="18" name="Rectangle 17"/>
            <p:cNvSpPr/>
            <p:nvPr/>
          </p:nvSpPr>
          <p:spPr>
            <a:xfrm>
              <a:off x="3531847" y="1721177"/>
              <a:ext cx="1483694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14891" y="188381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Bridge </a:t>
              </a:r>
            </a:p>
            <a:p>
              <a:pPr algn="ctr"/>
              <a:r>
                <a:rPr lang="en-US" sz="2400" dirty="0" smtClean="0">
                  <a:latin typeface="Times New Roman"/>
                  <a:cs typeface="Times New Roman"/>
                </a:rPr>
                <a:t>Corrosion</a:t>
              </a: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25" name="Straight Arrow Connector 24"/>
          <p:cNvCxnSpPr>
            <a:stCxn id="4" idx="6"/>
          </p:cNvCxnSpPr>
          <p:nvPr/>
        </p:nvCxnSpPr>
        <p:spPr>
          <a:xfrm>
            <a:off x="1171767" y="2898325"/>
            <a:ext cx="3011063" cy="397024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538460" y="3460844"/>
            <a:ext cx="2604597" cy="657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9939" y="2275016"/>
            <a:ext cx="3380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latin typeface="Times New Roman"/>
                <a:cs typeface="Times New Roman"/>
              </a:rPr>
              <a:t>User Inputs: </a:t>
            </a:r>
            <a:r>
              <a:rPr lang="en-US" dirty="0" smtClean="0">
                <a:latin typeface="Times New Roman"/>
                <a:cs typeface="Times New Roman"/>
              </a:rPr>
              <a:t>Salt application rate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Bridge component</a:t>
            </a:r>
          </a:p>
          <a:p>
            <a:pPr algn="r"/>
            <a:r>
              <a:rPr lang="en-US" dirty="0">
                <a:latin typeface="Times New Roman"/>
                <a:cs typeface="Times New Roman"/>
              </a:rPr>
              <a:t>Bridge </a:t>
            </a:r>
            <a:r>
              <a:rPr lang="en-US" dirty="0" smtClean="0">
                <a:latin typeface="Times New Roman"/>
                <a:cs typeface="Times New Roman"/>
              </a:rPr>
              <a:t>site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68286" y="3098083"/>
            <a:ext cx="2778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Outputs: </a:t>
            </a:r>
            <a:r>
              <a:rPr lang="en-US" dirty="0" smtClean="0">
                <a:latin typeface="Times New Roman"/>
                <a:cs typeface="Times New Roman"/>
              </a:rPr>
              <a:t>Predicted chloride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exposure over time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71896" y="4040046"/>
            <a:ext cx="2450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Developer Inputs: </a:t>
            </a:r>
            <a:endParaRPr lang="en-US" dirty="0">
              <a:latin typeface="Times New Roman"/>
              <a:cs typeface="Times New Roman"/>
            </a:endParaRP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Climate table</a:t>
            </a:r>
          </a:p>
          <a:p>
            <a:pPr algn="r"/>
            <a:r>
              <a:rPr lang="en-US" dirty="0" smtClean="0">
                <a:latin typeface="Times New Roman"/>
                <a:cs typeface="Times New Roman"/>
              </a:rPr>
              <a:t>Traffic table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31676" y="3660011"/>
            <a:ext cx="1540220" cy="842436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69853" y="3809390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Developer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1771896" y="3772827"/>
            <a:ext cx="2373486" cy="317773"/>
          </a:xfrm>
          <a:prstGeom prst="straightConnector1">
            <a:avLst/>
          </a:prstGeom>
          <a:ln w="3810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cynthialiu0805@gmail.com</cp:lastModifiedBy>
  <cp:revision>19</cp:revision>
  <cp:lastPrinted>2024-02-23T21:07:56Z</cp:lastPrinted>
  <dcterms:created xsi:type="dcterms:W3CDTF">2016-09-17T12:04:26Z</dcterms:created>
  <dcterms:modified xsi:type="dcterms:W3CDTF">2024-07-11T18:01:55Z</dcterms:modified>
</cp:coreProperties>
</file>