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9607" y="2447220"/>
            <a:ext cx="902160" cy="902209"/>
            <a:chOff x="1370309" y="1881677"/>
            <a:chExt cx="902160" cy="902209"/>
          </a:xfrm>
        </p:grpSpPr>
        <p:sp>
          <p:nvSpPr>
            <p:cNvPr id="4" name="Oval 3"/>
            <p:cNvSpPr/>
            <p:nvPr/>
          </p:nvSpPr>
          <p:spPr>
            <a:xfrm>
              <a:off x="1370309" y="1881677"/>
              <a:ext cx="902160" cy="90220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6726" y="2101948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79707" y="3039626"/>
            <a:ext cx="842390" cy="842436"/>
            <a:chOff x="1776705" y="1864889"/>
            <a:chExt cx="842390" cy="842436"/>
          </a:xfrm>
        </p:grpSpPr>
        <p:sp>
          <p:nvSpPr>
            <p:cNvPr id="8" name="Oval 7"/>
            <p:cNvSpPr/>
            <p:nvPr/>
          </p:nvSpPr>
          <p:spPr>
            <a:xfrm>
              <a:off x="1776705" y="1864889"/>
              <a:ext cx="842390" cy="84243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6482" y="2023609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5382" y="2844230"/>
            <a:ext cx="1391750" cy="1246370"/>
            <a:chOff x="3531847" y="1721177"/>
            <a:chExt cx="1498816" cy="1246370"/>
          </a:xfrm>
        </p:grpSpPr>
        <p:sp>
          <p:nvSpPr>
            <p:cNvPr id="18" name="Rectangle 17"/>
            <p:cNvSpPr/>
            <p:nvPr/>
          </p:nvSpPr>
          <p:spPr>
            <a:xfrm>
              <a:off x="353184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4891" y="188381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Bridge </a:t>
              </a:r>
            </a:p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Corrosion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  <a:endCxn id="18" idx="1"/>
          </p:cNvCxnSpPr>
          <p:nvPr/>
        </p:nvCxnSpPr>
        <p:spPr>
          <a:xfrm>
            <a:off x="1171767" y="2898325"/>
            <a:ext cx="2973615" cy="5690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8460" y="3460844"/>
            <a:ext cx="2604597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13010" y="2635108"/>
            <a:ext cx="2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 Inputs</a:t>
            </a:r>
            <a:r>
              <a:rPr lang="en-US" smtClean="0">
                <a:latin typeface="Times New Roman"/>
                <a:cs typeface="Times New Roman"/>
              </a:rPr>
              <a:t>: Coordinates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8286" y="3098083"/>
            <a:ext cx="27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Outputs: </a:t>
            </a:r>
            <a:r>
              <a:rPr lang="en-US" dirty="0" smtClean="0">
                <a:latin typeface="Times New Roman"/>
                <a:cs typeface="Times New Roman"/>
              </a:rPr>
              <a:t>Predicted chloride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exposure over time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1896" y="4040046"/>
            <a:ext cx="245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/>
                <a:cs typeface="Times New Roman"/>
              </a:rPr>
              <a:t>Developers Inputs: </a:t>
            </a:r>
            <a:endParaRPr lang="en-US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 Salt application rate 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Climate model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Traffic model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1676" y="3660011"/>
            <a:ext cx="1540220" cy="8424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5565" y="380939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/>
                <a:cs typeface="Times New Roman"/>
              </a:rPr>
              <a:t>Developers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71896" y="3772827"/>
            <a:ext cx="2373486" cy="317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15</cp:revision>
  <cp:lastPrinted>2024-02-23T21:07:56Z</cp:lastPrinted>
  <dcterms:created xsi:type="dcterms:W3CDTF">2016-09-17T12:04:26Z</dcterms:created>
  <dcterms:modified xsi:type="dcterms:W3CDTF">2024-02-23T21:10:48Z</dcterms:modified>
</cp:coreProperties>
</file>