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13716000" cx="2438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a8BArvbnZSZ8vJiF/8VjzIek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>
            <p:ph idx="2" type="pic"/>
          </p:nvPr>
        </p:nvSpPr>
        <p:spPr>
          <a:xfrm>
            <a:off x="-50800" y="-1270000"/>
            <a:ext cx="24485601" cy="16323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/>
          <p:nvPr>
            <p:ph idx="2" type="pic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>
            <p:ph idx="2" type="pic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7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>
            <p:ph idx="2" type="pic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32"/>
          <p:cNvSpPr/>
          <p:nvPr>
            <p:ph idx="3" type="pic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32"/>
          <p:cNvSpPr/>
          <p:nvPr>
            <p:ph idx="4" type="pic"/>
          </p:nvPr>
        </p:nvSpPr>
        <p:spPr>
          <a:xfrm>
            <a:off x="-9906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www.w3resource.com/r-programming-exercis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-project.org/about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rstudio.com/about/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cran.r-project.org/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rstudio.com/products/rstudio/download/#download" TargetMode="External"/><Relationship Id="rId7" Type="http://schemas.openxmlformats.org/officeDocument/2006/relationships/hyperlink" Target="https://rstudio.com/products/rstudio/download/#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QimQWX5V7VjQiDz-8uIspSVxcVI2TXY4eJNS8_uAeM9V4I7XTdZ_GXQj62WSp9ALFTzXXQ5a39lVch0kVQu3LaoXhsCwMflFc6YhC79dNfCcxAoKpL4TuTE-C5xgx_bEQgx6Fc.jp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9533" y="-7813"/>
            <a:ext cx="26155479" cy="1373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835110" y="8509658"/>
            <a:ext cx="6100573" cy="19115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</a:pPr>
            <a:r>
              <a:rPr b="0" i="0" lang="en-US" sz="1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 a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2337663" y="1638501"/>
            <a:ext cx="7082283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Errores comunes</a:t>
            </a:r>
            <a:endParaRPr/>
          </a:p>
        </p:txBody>
      </p:sp>
      <p:pic>
        <p:nvPicPr>
          <p:cNvPr descr="R_logo.svg.png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59" name="Google Shape;1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2290275" y="4007346"/>
            <a:ext cx="19402303" cy="552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Decimales: ¿punto o coma? 3.1416</a:t>
            </a:r>
            <a:endParaRPr/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working directory:</a:t>
            </a:r>
            <a:endParaRPr/>
          </a:p>
          <a:p>
            <a:pPr indent="914400" lvl="2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swd(c:\\my_documents\\R_scripts)</a:t>
            </a:r>
            <a:endParaRPr/>
          </a:p>
          <a:p>
            <a:pPr indent="914400" lvl="2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swd(c:/my_documents/R_scripts)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Save workspace: confusiones variables entorno.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689984" y="5278815"/>
            <a:ext cx="9715265" cy="79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nsolas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Unos tips para finalizar…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WMec729KhwvsLTODAiFBYepAheKT24K9MBInloENq6RBEwcSpWUQOjbzZNkhm6Z31lw873HWV0SIrGTTmH_1J_YmoSs7ZPm0fHBUAZOwLnip5tLOsEQZnZE6G_QxqZUV.jpg"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688" y="1251212"/>
            <a:ext cx="18384879" cy="965206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11052297" y="1207523"/>
            <a:ext cx="9273398" cy="10217003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CF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D9E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79" name="Google Shape;17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12078439" y="5512110"/>
            <a:ext cx="10852210" cy="1607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nsolas"/>
              <a:buNone/>
            </a:pPr>
            <a:r>
              <a:rPr b="0" i="0" lang="en-US" sz="55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https://www.w3resource.com/r-programming-exercises/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12026077" y="3310326"/>
            <a:ext cx="10194672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seguir aprendiendo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OLYZPDN_-R_wFtMHYmmsDOVbwdRN9wPsjfgWdnuNWKI2VpxBiNviBSLkRmyfOs4WZB3ieA5b0KUGsHnWC9nlZSYcLS7Cxp_I9qlridWdOviXdc6f0r_TZpBXPoRZexi.jpg"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118" y="1877538"/>
            <a:ext cx="8585784" cy="1432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346187" y="9484129"/>
            <a:ext cx="9273398" cy="2039376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CF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D9E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OLYZPDN_-R_wFtMHYmmsDOVbwdRN9wPsjfgWdnuNWKI2VpxBiNviBSLkRmyfOs4WZB3ieA5b0KUGsHnWC9nlZSYcLS7Cxp_I9qlridWdOviXdc6f0r_TZpBXPoRZexi.jpg"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511" y="-4872852"/>
            <a:ext cx="8585784" cy="1432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13323456" y="-137370"/>
            <a:ext cx="9273398" cy="2923221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CF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D9E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93" name="Google Shape;1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01" name="Google Shape;2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945541" y="450210"/>
            <a:ext cx="10529317" cy="256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t/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Cynthia Maldonado Ruiz</a:t>
            </a:r>
            <a:endParaRPr/>
          </a:p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Scientist | Data Analyst | Data Curious</a:t>
            </a:r>
            <a:endParaRPr/>
          </a:p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Contacto: cynthiamrdz@gmail.com</a:t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x3jKqDUf9TEFf6UCpYRVPUmXSjS5O9hD2LCmDknrFTmiJDnixJKt4drVAXYXf7BguXU2H0qAzQtKTJeaZREruWPWzyT9JnQqG47H_ttI7eIRBEdi6o5CROIxMEejlIY.jpg" id="203" name="Google Shape;2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0315" y="4064205"/>
            <a:ext cx="9927937" cy="642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-18953" y="11505737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394970" y="1638501"/>
            <a:ext cx="740157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2392554" y="3443662"/>
            <a:ext cx="6307964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Nace en 1992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2392554" y="5793236"/>
            <a:ext cx="10704958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libre: paquetes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2392554" y="8142811"/>
            <a:ext cx="17588485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sintaxis de R es muy simple e intuitiva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7023646" y="12303138"/>
            <a:ext cx="10336708" cy="61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66"/>
              <a:buFont typeface="Consolas"/>
              <a:buNone/>
            </a:pPr>
            <a:r>
              <a:rPr b="0" i="0" lang="en-US" sz="4066" u="sng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https://www.r-project.org/about.html</a:t>
            </a:r>
            <a:endParaRPr/>
          </a:p>
        </p:txBody>
      </p:sp>
      <p:pic>
        <p:nvPicPr>
          <p:cNvPr descr="R_logo.svg.png"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73" name="Google Shape;7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-18953" y="11534390"/>
            <a:ext cx="24421906" cy="2205041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394970" y="1638501"/>
            <a:ext cx="3654299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Studio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2394982" y="4988672"/>
            <a:ext cx="17172000" cy="223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Entorno de desarrollo integrado (IDE) para el lenguaje de programación R</a:t>
            </a:r>
            <a:endParaRPr/>
          </a:p>
        </p:txBody>
      </p:sp>
      <p:pic>
        <p:nvPicPr>
          <p:cNvPr descr="R_logo.svg.png"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8443424" y="12331791"/>
            <a:ext cx="7497152" cy="61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66"/>
              <a:buFont typeface="Consolas"/>
              <a:buNone/>
            </a:pPr>
            <a:r>
              <a:rPr b="0" i="0" lang="en-US" sz="4066" u="sng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https://rstudio.com/about/</a:t>
            </a:r>
            <a:endParaRPr/>
          </a:p>
        </p:txBody>
      </p:sp>
      <p:pic>
        <p:nvPicPr>
          <p:cNvPr descr="3ZDtJQkeYRU6c3U3iaASziUkQ_1Awbr1rtmem_DuTcdvWbmuAuw5xoHS0pwrdQ3hwRmG9rtWBL6YBJzN7Qo-gKP_SYEu3Yqg_1Om2v51ypa8Hlk6vvK8pG53mP7apg4T.png"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2394970" y="1638501"/>
            <a:ext cx="4034791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Descarga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2363901" y="3780618"/>
            <a:ext cx="1045858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R:</a:t>
            </a:r>
            <a:endParaRPr/>
          </a:p>
        </p:txBody>
      </p:sp>
      <p:pic>
        <p:nvPicPr>
          <p:cNvPr descr="R_logo.svg.png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373160" y="5305139"/>
            <a:ext cx="9540702" cy="74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</a:t>
            </a:r>
            <a:endParaRPr/>
          </a:p>
        </p:txBody>
      </p:sp>
      <p:pic>
        <p:nvPicPr>
          <p:cNvPr descr="3ZDtJQkeYRU6c3U3iaASziUkQ_1Awbr1rtmem_DuTcdvWbmuAuw5xoHS0pwrdQ3hwRmG9rtWBL6YBJzN7Qo-gKP_SYEu3Yqg_1Om2v51ypa8Hlk6vvK8pG53mP7apg4T.png" id="95" name="Google Shape;9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7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2363901" y="6846526"/>
            <a:ext cx="4319614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Studio: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2358080" y="8393744"/>
            <a:ext cx="19316229" cy="102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8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https://rstudio.com/products/rstudio/download/#download</a:t>
            </a:r>
            <a:endParaRPr b="0" i="0" sz="1200" u="sng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2394974" y="1638500"/>
            <a:ext cx="10282500" cy="115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lang="en-US" sz="7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Empezando a programar</a:t>
            </a:r>
            <a:endParaRPr/>
          </a:p>
        </p:txBody>
      </p:sp>
      <p:pic>
        <p:nvPicPr>
          <p:cNvPr descr="R_logo.svg.png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wk9kaDqY4kDWxAW7aUgsTkXEAtVKB3iEQHJ0H5jlkuxkt-roro7GGYvDqaJS8i6HNMcZm5txJhlpu_OPPe-fRkoRHE8SzjyIv-J9qT-NVgghNOVJDme2FV5hRICOKq.jpg" id="107" name="Google Shape;1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7077" y="3093752"/>
            <a:ext cx="6350001" cy="8140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dROnnFKon2IP_7VCgytl-EoCJfLcnBcpnjtHYFGAM58w5cSkF2EPwX0CuK6kcTp57MgDof8Q8e7sHSMvvy1BnmSQWQw6r-GPY2BZC3oAGSefRp79GROprcL-WXk9IOE.jpg" id="108" name="Google Shape;10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65455" y="3093752"/>
            <a:ext cx="8140701" cy="814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TPdvS-5w0SVlOzZEzXvS-A7MPARRbtScbghO2qxTQcOxWpYGvfBOkX8vcM-aRFBlVknhmmB5M9n9RAVmF11XJlrYjuQlB03FN5XYjr0XhqY5J9jR-Tjq1BGj3GUOGKJ.jpg" id="117" name="Google Shape;1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1204" y="3740593"/>
            <a:ext cx="9881592" cy="623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2394974" y="1638500"/>
            <a:ext cx="10282500" cy="115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lang="en-US" sz="7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Empezando a programar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0LQSuUkepx5SRt8GKkf7pmZ1AWcdlnPCskRf9wm6Q7mbbC0PWpPwOjNMUPNZwaAchkN88B-POAOgPI9gIeA0i495UYiQjbprMs0K-yNXEQoi_4pMESz0K8y7fdzu1i4.jpg" id="127" name="Google Shape;12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1078" y="2923416"/>
            <a:ext cx="5578182" cy="848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13443752" y="3795712"/>
            <a:ext cx="6434365" cy="6736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626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51626"/>
                </a:solidFill>
                <a:latin typeface="Consolas"/>
                <a:ea typeface="Consolas"/>
                <a:cs typeface="Consolas"/>
                <a:sym typeface="Consolas"/>
              </a:rPr>
              <a:t>Las computadoras son extremadamente tontas, sin embargo, también resulta ser que son buenísimas para seguir órdenes.</a:t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2394974" y="1638500"/>
            <a:ext cx="10282500" cy="115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lang="en-US" sz="7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Empezando a programar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4ArPxX3qUzMx9Xms_fOI8uQi7PXh1B_8qbiUuVF5xBuWhGNwNeXK0qFb2GUjd5J6K_pI7eLSAOfrp04zDrBHL0IznJOeKBtOT8VSCdewkA81_TEm1tutDR45jCtAAhQ.jpg" id="138" name="Google Shape;13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4285" y="-1841004"/>
            <a:ext cx="9722072" cy="1297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1843514" y="-709646"/>
            <a:ext cx="11928152" cy="2477247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2841792" y="6744575"/>
            <a:ext cx="7411034" cy="79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nsolas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¡¡Manos al código!!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337663" y="1638501"/>
            <a:ext cx="7262750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Buenas prácticas</a:t>
            </a:r>
            <a:endParaRPr/>
          </a:p>
        </p:txBody>
      </p:sp>
      <p:pic>
        <p:nvPicPr>
          <p:cNvPr descr="R_logo.svg.png"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2290275" y="3258046"/>
            <a:ext cx="19402303" cy="7023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Código ordenado:</a:t>
            </a:r>
            <a:endParaRPr/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Nombres de variables representativos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Indentación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Comentarios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Mantener limpio el entorno: </a:t>
            </a:r>
            <a:r>
              <a:rPr b="0" i="0" lang="en-US" sz="5000" u="none" cap="none" strike="no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Tools &gt; Global Options &gt; General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