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4" r:id="rId7"/>
    <p:sldId id="271" r:id="rId8"/>
    <p:sldId id="272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onlin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intermediate_sql_for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CTE’s,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SQLiteStudio</a:t>
            </a:r>
            <a:r>
              <a:rPr lang="en-US" dirty="0"/>
              <a:t> or SqliteOnline.com can be accessed here:</a:t>
            </a:r>
          </a:p>
          <a:p>
            <a:r>
              <a:rPr lang="en-US" dirty="0">
                <a:hlinkClick r:id="rId3"/>
              </a:rPr>
              <a:t>https://sqlitestudio.pl/</a:t>
            </a:r>
            <a:endParaRPr lang="en-US" dirty="0"/>
          </a:p>
          <a:p>
            <a:r>
              <a:rPr lang="en-US" dirty="0">
                <a:hlinkClick r:id="rId4"/>
              </a:rPr>
              <a:t>https://sqliteonline.com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You can access either of these platforms.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editor.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https://github.com/thomasnield/oreilly_intermediate_sql_for_data</a:t>
            </a:r>
            <a:endParaRPr lang="en-US" dirty="0"/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</a:p>
          <a:p>
            <a:pPr marL="383540" lvl="1"/>
            <a:r>
              <a:rPr lang="en-US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containing a 3-4 digit street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335</Words>
  <Application>Microsoft Office PowerPoint</Application>
  <PresentationFormat>Widescreen</PresentationFormat>
  <Paragraphs>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Intermediate SQL </vt:lpstr>
      <vt:lpstr>Agenda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34</cp:revision>
  <dcterms:created xsi:type="dcterms:W3CDTF">2014-09-12T02:11:56Z</dcterms:created>
  <dcterms:modified xsi:type="dcterms:W3CDTF">2021-10-04T09:57:18Z</dcterms:modified>
</cp:coreProperties>
</file>