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1/19/19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1/19/19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8</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Er.Sudan</a:t>
            </a:r>
            <a:r>
              <a:rPr lang="en-US" dirty="0" smtClean="0"/>
              <a:t> </a:t>
            </a:r>
            <a:r>
              <a:rPr lang="en-US" dirty="0" err="1" smtClean="0"/>
              <a:t>Prajapati</a:t>
            </a:r>
            <a:endParaRPr lang="en-US" dirty="0"/>
          </a:p>
        </p:txBody>
      </p:sp>
    </p:spTree>
    <p:extLst>
      <p:ext uri="{BB962C8B-B14F-4D97-AF65-F5344CB8AC3E}">
        <p14:creationId xmlns:p14="http://schemas.microsoft.com/office/powerpoint/2010/main" val="82658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After the initialization, the low-order bit of the multiplier in Q, is tested</a:t>
            </a:r>
            <a:r>
              <a:rPr lang="en-US" dirty="0" smtClean="0"/>
              <a:t>.</a:t>
            </a:r>
          </a:p>
          <a:p>
            <a:r>
              <a:rPr lang="en-US" dirty="0" smtClean="0"/>
              <a:t> </a:t>
            </a:r>
            <a:r>
              <a:rPr lang="en-US" dirty="0"/>
              <a:t>If it is a 1 , the multiplicand in B is added to the present partial product in A </a:t>
            </a:r>
            <a:r>
              <a:rPr lang="en-US" dirty="0" smtClean="0"/>
              <a:t>.</a:t>
            </a:r>
          </a:p>
          <a:p>
            <a:r>
              <a:rPr lang="en-US" dirty="0" smtClean="0"/>
              <a:t> If it is </a:t>
            </a:r>
            <a:r>
              <a:rPr lang="en-US" dirty="0"/>
              <a:t>a 0, nothing is done</a:t>
            </a:r>
            <a:r>
              <a:rPr lang="en-US" dirty="0" smtClean="0"/>
              <a:t>.</a:t>
            </a:r>
          </a:p>
          <a:p>
            <a:r>
              <a:rPr lang="en-US" dirty="0" smtClean="0"/>
              <a:t> </a:t>
            </a:r>
            <a:r>
              <a:rPr lang="en-US" dirty="0"/>
              <a:t>Register EAQ is then shifted once to the right to form the new partial product The sequence counter is decremented by 1 and its new value checked</a:t>
            </a:r>
            <a:r>
              <a:rPr lang="en-US" dirty="0" smtClean="0"/>
              <a:t>.</a:t>
            </a:r>
          </a:p>
          <a:p>
            <a:r>
              <a:rPr lang="en-US" dirty="0" smtClean="0"/>
              <a:t> </a:t>
            </a:r>
            <a:r>
              <a:rPr lang="en-US" dirty="0"/>
              <a:t>If it is not equal to zero, the process is repeated and a new partial product is formed. The process stops when SC = 0</a:t>
            </a:r>
            <a:r>
              <a:rPr lang="en-US" dirty="0" smtClean="0"/>
              <a:t>.</a:t>
            </a:r>
          </a:p>
          <a:p>
            <a:r>
              <a:rPr lang="en-US" dirty="0" smtClean="0"/>
              <a:t> </a:t>
            </a:r>
            <a:r>
              <a:rPr lang="en-US" dirty="0"/>
              <a:t>Note that the partial product formed in A is shifted into Q one bit at a time and eventually replaces the multiplier</a:t>
            </a:r>
            <a:r>
              <a:rPr lang="en-US" dirty="0" smtClean="0"/>
              <a:t>.</a:t>
            </a:r>
          </a:p>
          <a:p>
            <a:r>
              <a:rPr lang="en-US" dirty="0" smtClean="0"/>
              <a:t> </a:t>
            </a:r>
            <a:r>
              <a:rPr lang="en-US" dirty="0"/>
              <a:t>The final product is available in both A and Q, with A holding the most significant bits and Q holding the least significant bits. </a:t>
            </a:r>
            <a:endParaRPr lang="en-US" dirty="0"/>
          </a:p>
        </p:txBody>
      </p:sp>
    </p:spTree>
    <p:extLst>
      <p:ext uri="{BB962C8B-B14F-4D97-AF65-F5344CB8AC3E}">
        <p14:creationId xmlns:p14="http://schemas.microsoft.com/office/powerpoint/2010/main" val="187227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689" y="2336800"/>
            <a:ext cx="5395942" cy="3998531"/>
          </a:xfrm>
        </p:spPr>
      </p:pic>
    </p:spTree>
    <p:extLst>
      <p:ext uri="{BB962C8B-B14F-4D97-AF65-F5344CB8AC3E}">
        <p14:creationId xmlns:p14="http://schemas.microsoft.com/office/powerpoint/2010/main" val="165034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Algorithms </a:t>
            </a:r>
            <a:endParaRPr lang="en-US" dirty="0"/>
          </a:p>
        </p:txBody>
      </p:sp>
      <p:sp>
        <p:nvSpPr>
          <p:cNvPr id="3" name="Content Placeholder 2"/>
          <p:cNvSpPr>
            <a:spLocks noGrp="1"/>
          </p:cNvSpPr>
          <p:nvPr>
            <p:ph idx="1"/>
          </p:nvPr>
        </p:nvSpPr>
        <p:spPr>
          <a:xfrm>
            <a:off x="680321" y="2336872"/>
            <a:ext cx="10703445" cy="3940637"/>
          </a:xfrm>
        </p:spPr>
        <p:txBody>
          <a:bodyPr/>
          <a:lstStyle/>
          <a:p>
            <a:r>
              <a:rPr lang="en-US" dirty="0"/>
              <a:t>Multiplication of two </a:t>
            </a:r>
            <a:r>
              <a:rPr lang="en-US" dirty="0" smtClean="0"/>
              <a:t>fixed-point binary </a:t>
            </a:r>
            <a:r>
              <a:rPr lang="en-US" dirty="0"/>
              <a:t>numbers in signed-magnitude </a:t>
            </a:r>
            <a:r>
              <a:rPr lang="en-US" dirty="0" smtClean="0"/>
              <a:t>repre­sentation </a:t>
            </a:r>
            <a:r>
              <a:rPr lang="en-US" dirty="0"/>
              <a:t>is done with paper and pencil by a process of successive shift and add </a:t>
            </a:r>
            <a:r>
              <a:rPr lang="en-US" dirty="0" smtClean="0"/>
              <a:t>operations </a:t>
            </a:r>
          </a:p>
          <a:p>
            <a:endParaRPr lang="en-US" dirty="0"/>
          </a:p>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468" y="3515006"/>
            <a:ext cx="5103241" cy="3265209"/>
          </a:xfrm>
          <a:prstGeom prst="rect">
            <a:avLst/>
          </a:prstGeom>
        </p:spPr>
      </p:pic>
    </p:spTree>
    <p:extLst>
      <p:ext uri="{BB962C8B-B14F-4D97-AF65-F5344CB8AC3E}">
        <p14:creationId xmlns:p14="http://schemas.microsoft.com/office/powerpoint/2010/main" val="135126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The process consists of looking at successive bits of the multiplier, least </a:t>
            </a:r>
            <a:r>
              <a:rPr lang="en-US" dirty="0" smtClean="0"/>
              <a:t>signif­icant </a:t>
            </a:r>
            <a:r>
              <a:rPr lang="en-US" dirty="0"/>
              <a:t>bit first</a:t>
            </a:r>
            <a:r>
              <a:rPr lang="en-US" dirty="0" smtClean="0"/>
              <a:t>.</a:t>
            </a:r>
          </a:p>
          <a:p>
            <a:r>
              <a:rPr lang="en-US" dirty="0" smtClean="0"/>
              <a:t> </a:t>
            </a:r>
            <a:r>
              <a:rPr lang="en-US" dirty="0"/>
              <a:t>If the multiplier bit is a 1, the multiplicand is copied down; otherwise, </a:t>
            </a:r>
            <a:r>
              <a:rPr lang="en-US" dirty="0" err="1"/>
              <a:t>zeros</a:t>
            </a:r>
            <a:r>
              <a:rPr lang="en-US" dirty="0"/>
              <a:t> are copied down</a:t>
            </a:r>
            <a:r>
              <a:rPr lang="en-US" dirty="0" smtClean="0"/>
              <a:t>.</a:t>
            </a:r>
          </a:p>
          <a:p>
            <a:r>
              <a:rPr lang="en-US" dirty="0" smtClean="0"/>
              <a:t> </a:t>
            </a:r>
            <a:r>
              <a:rPr lang="en-US" dirty="0"/>
              <a:t>The numbers copied down in successive lines are shifted one position to the left from the previous number</a:t>
            </a:r>
            <a:r>
              <a:rPr lang="en-US" dirty="0" smtClean="0"/>
              <a:t>.</a:t>
            </a:r>
          </a:p>
          <a:p>
            <a:r>
              <a:rPr lang="en-US" dirty="0" smtClean="0"/>
              <a:t> </a:t>
            </a:r>
            <a:r>
              <a:rPr lang="en-US" dirty="0"/>
              <a:t>Finally, the numbers are added and their sum forms the product. </a:t>
            </a:r>
            <a:endParaRPr lang="en-US" dirty="0"/>
          </a:p>
          <a:p>
            <a:endParaRPr lang="en-US" dirty="0"/>
          </a:p>
        </p:txBody>
      </p:sp>
    </p:spTree>
    <p:extLst>
      <p:ext uri="{BB962C8B-B14F-4D97-AF65-F5344CB8AC3E}">
        <p14:creationId xmlns:p14="http://schemas.microsoft.com/office/powerpoint/2010/main" val="12059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Hardware Implementation for Signed-Magnitude Data </a:t>
            </a:r>
            <a:r>
              <a:rPr lang="en-US" dirty="0"/>
              <a:t/>
            </a:r>
            <a:br>
              <a:rPr lang="en-US" dirty="0"/>
            </a:br>
            <a:endParaRPr lang="en-US" dirty="0"/>
          </a:p>
        </p:txBody>
      </p:sp>
      <p:sp>
        <p:nvSpPr>
          <p:cNvPr id="3" name="Content Placeholder 2"/>
          <p:cNvSpPr>
            <a:spLocks noGrp="1"/>
          </p:cNvSpPr>
          <p:nvPr>
            <p:ph idx="1"/>
          </p:nvPr>
        </p:nvSpPr>
        <p:spPr>
          <a:xfrm>
            <a:off x="680321" y="2336872"/>
            <a:ext cx="11083589" cy="4063927"/>
          </a:xfrm>
        </p:spPr>
        <p:txBody>
          <a:bodyPr>
            <a:normAutofit lnSpcReduction="10000"/>
          </a:bodyPr>
          <a:lstStyle/>
          <a:p>
            <a:r>
              <a:rPr lang="en-US" dirty="0"/>
              <a:t>When multiplication is implemented in a digital computer, it is convenient to change the process slightly. </a:t>
            </a:r>
            <a:endParaRPr lang="en-US" dirty="0" smtClean="0"/>
          </a:p>
          <a:p>
            <a:r>
              <a:rPr lang="en-US" dirty="0" smtClean="0"/>
              <a:t>First</a:t>
            </a:r>
            <a:r>
              <a:rPr lang="en-US" dirty="0"/>
              <a:t>, instead of providing registers to store and add simultaneously as many binary numbers as there are bits in the multiplier, it is convenient to provide an adder for the summation of only two binary numbers and successively accumulate the partial products in a register. </a:t>
            </a:r>
            <a:endParaRPr lang="en-US" dirty="0" smtClean="0"/>
          </a:p>
          <a:p>
            <a:r>
              <a:rPr lang="en-US" dirty="0" smtClean="0"/>
              <a:t>Sec­ond</a:t>
            </a:r>
            <a:r>
              <a:rPr lang="en-US" dirty="0"/>
              <a:t>, instead of shifting the multiplicand to the left, the partial product is shifted to the right, which results in leaving the partial product and the multiplicand in the required relative positions. </a:t>
            </a:r>
            <a:endParaRPr lang="en-US" dirty="0" smtClean="0"/>
          </a:p>
          <a:p>
            <a:r>
              <a:rPr lang="en-US" dirty="0" smtClean="0"/>
              <a:t>Third</a:t>
            </a:r>
            <a:r>
              <a:rPr lang="en-US" dirty="0"/>
              <a:t>, when the corresponding bit of the multiplier is 0, there is no need to add all </a:t>
            </a:r>
            <a:r>
              <a:rPr lang="en-US" dirty="0" err="1"/>
              <a:t>zeros</a:t>
            </a:r>
            <a:r>
              <a:rPr lang="en-US" dirty="0"/>
              <a:t> to the partial product since it will not alter its value. </a:t>
            </a:r>
            <a:endParaRPr lang="en-US" dirty="0"/>
          </a:p>
          <a:p>
            <a:endParaRPr lang="en-US" dirty="0"/>
          </a:p>
        </p:txBody>
      </p:sp>
    </p:spTree>
    <p:extLst>
      <p:ext uri="{BB962C8B-B14F-4D97-AF65-F5344CB8AC3E}">
        <p14:creationId xmlns:p14="http://schemas.microsoft.com/office/powerpoint/2010/main" val="76976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787" y="2529680"/>
            <a:ext cx="7095001" cy="3803041"/>
          </a:xfrm>
        </p:spPr>
      </p:pic>
    </p:spTree>
    <p:extLst>
      <p:ext uri="{BB962C8B-B14F-4D97-AF65-F5344CB8AC3E}">
        <p14:creationId xmlns:p14="http://schemas.microsoft.com/office/powerpoint/2010/main" val="110733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10867832" cy="3950911"/>
          </a:xfrm>
        </p:spPr>
        <p:txBody>
          <a:bodyPr>
            <a:normAutofit fontScale="92500" lnSpcReduction="20000"/>
          </a:bodyPr>
          <a:lstStyle/>
          <a:p>
            <a:r>
              <a:rPr lang="en-US" dirty="0"/>
              <a:t>The hardware for multiplication consists of the equipment shown in Fig. </a:t>
            </a:r>
            <a:r>
              <a:rPr lang="en-US" dirty="0" smtClean="0"/>
              <a:t>plus </a:t>
            </a:r>
            <a:r>
              <a:rPr lang="en-US" dirty="0"/>
              <a:t>two more registers. </a:t>
            </a:r>
            <a:endParaRPr lang="en-US" dirty="0" smtClean="0"/>
          </a:p>
          <a:p>
            <a:r>
              <a:rPr lang="en-US" dirty="0" smtClean="0"/>
              <a:t>The </a:t>
            </a:r>
            <a:r>
              <a:rPr lang="en-US" dirty="0"/>
              <a:t>multiplier is stored in the Q register and its sign in </a:t>
            </a:r>
            <a:r>
              <a:rPr lang="en-US" dirty="0" smtClean="0"/>
              <a:t>Qs.</a:t>
            </a:r>
          </a:p>
          <a:p>
            <a:r>
              <a:rPr lang="en-US" dirty="0"/>
              <a:t>T</a:t>
            </a:r>
            <a:r>
              <a:rPr lang="en-US" dirty="0" smtClean="0"/>
              <a:t>he </a:t>
            </a:r>
            <a:r>
              <a:rPr lang="en-US" dirty="0"/>
              <a:t>sequence counter SC is initially set to a number equal to the number of bits in the multiplier. </a:t>
            </a:r>
            <a:endParaRPr lang="en-US" dirty="0" smtClean="0"/>
          </a:p>
          <a:p>
            <a:r>
              <a:rPr lang="en-US" dirty="0" smtClean="0"/>
              <a:t>The </a:t>
            </a:r>
            <a:r>
              <a:rPr lang="en-US" dirty="0"/>
              <a:t>counter is decremented by 1 after forming each partial product</a:t>
            </a:r>
            <a:r>
              <a:rPr lang="en-US" dirty="0" smtClean="0"/>
              <a:t>.</a:t>
            </a:r>
          </a:p>
          <a:p>
            <a:r>
              <a:rPr lang="en-US" dirty="0" smtClean="0"/>
              <a:t> </a:t>
            </a:r>
            <a:r>
              <a:rPr lang="en-US" dirty="0"/>
              <a:t>When the content of the counter reaches zero, the product is formed and the process stops. </a:t>
            </a:r>
            <a:endParaRPr lang="en-US" dirty="0"/>
          </a:p>
          <a:p>
            <a:r>
              <a:rPr lang="en-US" dirty="0"/>
              <a:t>Initially, the multiplicand is in register B and the multiplier in Q. </a:t>
            </a:r>
            <a:endParaRPr lang="en-US" dirty="0" smtClean="0"/>
          </a:p>
          <a:p>
            <a:r>
              <a:rPr lang="en-US" dirty="0" smtClean="0"/>
              <a:t>The </a:t>
            </a:r>
            <a:r>
              <a:rPr lang="en-US" dirty="0"/>
              <a:t>sum of A and B forms a partial product which is transferred to the EA register. Both partial product and multiplier are shifted to the </a:t>
            </a:r>
            <a:r>
              <a:rPr lang="en-US" dirty="0" smtClean="0"/>
              <a:t>right</a:t>
            </a:r>
          </a:p>
          <a:p>
            <a:r>
              <a:rPr lang="en-US" dirty="0" smtClean="0"/>
              <a:t>. </a:t>
            </a:r>
            <a:r>
              <a:rPr lang="en-US" dirty="0"/>
              <a:t>This shift will be denoted by the statement </a:t>
            </a:r>
            <a:r>
              <a:rPr lang="en-US" dirty="0" err="1"/>
              <a:t>shr</a:t>
            </a:r>
            <a:r>
              <a:rPr lang="en-US" dirty="0"/>
              <a:t> EAQ to designate the right </a:t>
            </a:r>
            <a:r>
              <a:rPr lang="en-US" dirty="0" smtClean="0"/>
              <a:t>shift</a:t>
            </a:r>
            <a:endParaRPr lang="en-US" dirty="0"/>
          </a:p>
        </p:txBody>
      </p:sp>
    </p:spTree>
    <p:extLst>
      <p:ext uri="{BB962C8B-B14F-4D97-AF65-F5344CB8AC3E}">
        <p14:creationId xmlns:p14="http://schemas.microsoft.com/office/powerpoint/2010/main" val="171324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least </a:t>
            </a:r>
            <a:r>
              <a:rPr lang="en-US" dirty="0"/>
              <a:t>significant bit of A is shifted into the most significant position of Q, the bit from E is shifted into the most significant position of A, and 0 is shifted into E. </a:t>
            </a:r>
            <a:endParaRPr lang="en-US" dirty="0" smtClean="0"/>
          </a:p>
          <a:p>
            <a:r>
              <a:rPr lang="en-US" dirty="0" smtClean="0"/>
              <a:t>After </a:t>
            </a:r>
            <a:r>
              <a:rPr lang="en-US" dirty="0"/>
              <a:t>the shift, one bit of the partial product is shifted into </a:t>
            </a:r>
            <a:r>
              <a:rPr lang="en-US" dirty="0" err="1" smtClean="0"/>
              <a:t>Qspushing</a:t>
            </a:r>
            <a:r>
              <a:rPr lang="en-US" dirty="0" smtClean="0"/>
              <a:t> </a:t>
            </a:r>
            <a:r>
              <a:rPr lang="en-US" dirty="0"/>
              <a:t>the multiplier bits one position to the right. </a:t>
            </a:r>
            <a:endParaRPr lang="en-US" dirty="0" smtClean="0"/>
          </a:p>
          <a:p>
            <a:r>
              <a:rPr lang="en-US" dirty="0" smtClean="0"/>
              <a:t>In </a:t>
            </a:r>
            <a:r>
              <a:rPr lang="en-US" dirty="0"/>
              <a:t>this manner, the rightmost flip-flop in register </a:t>
            </a:r>
            <a:r>
              <a:rPr lang="en-US" dirty="0" smtClean="0"/>
              <a:t>Q </a:t>
            </a:r>
            <a:r>
              <a:rPr lang="en-US" dirty="0"/>
              <a:t>designated by </a:t>
            </a:r>
            <a:r>
              <a:rPr lang="en-US" dirty="0" err="1" smtClean="0"/>
              <a:t>Qn</a:t>
            </a:r>
            <a:r>
              <a:rPr lang="en-US" dirty="0" smtClean="0"/>
              <a:t>, </a:t>
            </a:r>
            <a:r>
              <a:rPr lang="en-US" dirty="0"/>
              <a:t>will hold the bit of the multiplier, which must be inspected next. </a:t>
            </a:r>
            <a:endParaRPr lang="en-US" dirty="0"/>
          </a:p>
          <a:p>
            <a:endParaRPr lang="en-US" dirty="0"/>
          </a:p>
        </p:txBody>
      </p:sp>
    </p:spTree>
    <p:extLst>
      <p:ext uri="{BB962C8B-B14F-4D97-AF65-F5344CB8AC3E}">
        <p14:creationId xmlns:p14="http://schemas.microsoft.com/office/powerpoint/2010/main" val="116185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Algorithm </a:t>
            </a:r>
            <a:endParaRPr lang="en-US" dirty="0"/>
          </a:p>
        </p:txBody>
      </p:sp>
      <p:sp>
        <p:nvSpPr>
          <p:cNvPr id="3" name="Content Placeholder 2"/>
          <p:cNvSpPr>
            <a:spLocks noGrp="1"/>
          </p:cNvSpPr>
          <p:nvPr>
            <p:ph idx="1"/>
          </p:nvPr>
        </p:nvSpPr>
        <p:spPr>
          <a:xfrm>
            <a:off x="680321" y="2336872"/>
            <a:ext cx="10559607" cy="3909815"/>
          </a:xfrm>
        </p:spPr>
        <p:txBody>
          <a:bodyPr>
            <a:normAutofit fontScale="92500"/>
          </a:bodyPr>
          <a:lstStyle/>
          <a:p>
            <a:r>
              <a:rPr lang="en-US" dirty="0"/>
              <a:t>Figure </a:t>
            </a:r>
            <a:r>
              <a:rPr lang="en-US" dirty="0" smtClean="0"/>
              <a:t>below  </a:t>
            </a:r>
            <a:r>
              <a:rPr lang="en-US" dirty="0"/>
              <a:t>is a flowchart of the hardware multiply algorithm. Initially, the multiplicand is in B and the multiplier in Q. Their corresponding signs are in </a:t>
            </a:r>
            <a:r>
              <a:rPr lang="en-US" dirty="0" err="1" smtClean="0"/>
              <a:t>Bs</a:t>
            </a:r>
            <a:r>
              <a:rPr lang="en-US" dirty="0" smtClean="0"/>
              <a:t> </a:t>
            </a:r>
            <a:r>
              <a:rPr lang="en-US" dirty="0"/>
              <a:t>and </a:t>
            </a:r>
            <a:r>
              <a:rPr lang="en-US" dirty="0" smtClean="0"/>
              <a:t>Qs, </a:t>
            </a:r>
            <a:r>
              <a:rPr lang="en-US" dirty="0"/>
              <a:t>respectively. </a:t>
            </a:r>
            <a:endParaRPr lang="en-US" dirty="0" smtClean="0"/>
          </a:p>
          <a:p>
            <a:r>
              <a:rPr lang="en-US" dirty="0" smtClean="0"/>
              <a:t>The </a:t>
            </a:r>
            <a:r>
              <a:rPr lang="en-US" dirty="0"/>
              <a:t>signs are compared, and both A and Q are set to correspond to the sign of the product since a double-length product will be stored in registers A and Q. </a:t>
            </a:r>
            <a:endParaRPr lang="en-US" dirty="0" smtClean="0"/>
          </a:p>
          <a:p>
            <a:r>
              <a:rPr lang="en-US" dirty="0" smtClean="0"/>
              <a:t>Registers </a:t>
            </a:r>
            <a:r>
              <a:rPr lang="en-US" dirty="0"/>
              <a:t>A and E are cleared and the sequence counter SC is set to a number equal to the number of bits of the multiplier</a:t>
            </a:r>
            <a:r>
              <a:rPr lang="en-US" dirty="0" smtClean="0"/>
              <a:t>.</a:t>
            </a:r>
          </a:p>
          <a:p>
            <a:r>
              <a:rPr lang="en-US" dirty="0" smtClean="0"/>
              <a:t> </a:t>
            </a:r>
            <a:r>
              <a:rPr lang="en-US" dirty="0"/>
              <a:t>assuming </a:t>
            </a:r>
            <a:r>
              <a:rPr lang="en-US" dirty="0" smtClean="0"/>
              <a:t> </a:t>
            </a:r>
            <a:r>
              <a:rPr lang="en-US" dirty="0"/>
              <a:t>that operands are transferred to registers from a memory unit that has words of n bits. Since an operand must be stored with its sign, one bit of the word will be occupied by the sign and the magnitude will consist </a:t>
            </a:r>
            <a:r>
              <a:rPr lang="en-US" dirty="0" smtClean="0"/>
              <a:t>of n </a:t>
            </a:r>
            <a:r>
              <a:rPr lang="en-US" dirty="0"/>
              <a:t>-1bits. </a:t>
            </a:r>
            <a:endParaRPr lang="en-US" dirty="0"/>
          </a:p>
          <a:p>
            <a:endParaRPr lang="en-US" dirty="0"/>
          </a:p>
          <a:p>
            <a:endParaRPr lang="en-US" dirty="0"/>
          </a:p>
        </p:txBody>
      </p:sp>
    </p:spTree>
    <p:extLst>
      <p:ext uri="{BB962C8B-B14F-4D97-AF65-F5344CB8AC3E}">
        <p14:creationId xmlns:p14="http://schemas.microsoft.com/office/powerpoint/2010/main" val="13905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5634" y="1597061"/>
            <a:ext cx="2878469" cy="5025289"/>
          </a:xfrm>
        </p:spPr>
      </p:pic>
    </p:spTree>
    <p:extLst>
      <p:ext uri="{BB962C8B-B14F-4D97-AF65-F5344CB8AC3E}">
        <p14:creationId xmlns:p14="http://schemas.microsoft.com/office/powerpoint/2010/main" val="1323999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TotalTime>
  <Words>776</Words>
  <Application>Microsoft Macintosh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Trebuchet MS</vt:lpstr>
      <vt:lpstr>Arial</vt:lpstr>
      <vt:lpstr>Berlin</vt:lpstr>
      <vt:lpstr>Unit  8</vt:lpstr>
      <vt:lpstr>Multiplication Algorithms </vt:lpstr>
      <vt:lpstr>PowerPoint Presentation</vt:lpstr>
      <vt:lpstr>Hardware Implementation for Signed-Magnitude Data  </vt:lpstr>
      <vt:lpstr>PowerPoint Presentation</vt:lpstr>
      <vt:lpstr>PowerPoint Presentation</vt:lpstr>
      <vt:lpstr>PowerPoint Presentation</vt:lpstr>
      <vt:lpstr>Hardware Algorithm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dc:title>
  <dc:creator>Microsoft Office User</dc:creator>
  <cp:lastModifiedBy>Microsoft Office User</cp:lastModifiedBy>
  <cp:revision>3</cp:revision>
  <dcterms:created xsi:type="dcterms:W3CDTF">2019-01-20T03:48:28Z</dcterms:created>
  <dcterms:modified xsi:type="dcterms:W3CDTF">2019-01-20T04:10:28Z</dcterms:modified>
</cp:coreProperties>
</file>