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SdHxUTB+cjs5Ct/mYBp4rjJeb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 imagen puede contener: texto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4171" y="4990742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716950" y="4272675"/>
            <a:ext cx="9588900" cy="22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web</a:t>
            </a:r>
            <a:endParaRPr b="0" i="1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0" i="1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-1" y="0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 imagen puede contener: texto"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4171" y="4990742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716950" y="4272675"/>
            <a:ext cx="9588900" cy="22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es </a:t>
            </a:r>
            <a:r>
              <a:rPr i="1"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TypeScript</a:t>
            </a:r>
            <a:r>
              <a:rPr b="0" i="1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1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0" i="1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-1" y="0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/>
          <p:nvPr/>
        </p:nvSpPr>
        <p:spPr>
          <a:xfrm>
            <a:off x="847850" y="583550"/>
            <a:ext cx="95025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-MX" sz="3600">
                <a:latin typeface="Calibri"/>
                <a:ea typeface="Calibri"/>
                <a:cs typeface="Calibri"/>
                <a:sym typeface="Calibri"/>
              </a:rPr>
              <a:t>TypeScript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1858263" y="2432713"/>
            <a:ext cx="43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1279788" y="1984838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b="0" i="0" sz="1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1761600" y="1789875"/>
            <a:ext cx="83532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MX" sz="2100">
                <a:latin typeface="Calibri"/>
                <a:ea typeface="Calibri"/>
                <a:cs typeface="Calibri"/>
                <a:sym typeface="Calibri"/>
              </a:rPr>
              <a:t>TypeScript es un lenguaje de programación de código abierto que es una extensión del lenguaje JavaScript. Fue creado por Microsoft y se basa en la sintaxis de JavaScript, pero incluye algunas características adicionales y herramientas que permiten a los desarrolladores escribir código más seguro, legible y escalable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1858263" y="2432713"/>
            <a:ext cx="43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1279788" y="1984838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b="0" i="0" sz="1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1761600" y="1789875"/>
            <a:ext cx="8353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MX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2100">
                <a:latin typeface="Calibri"/>
                <a:ea typeface="Calibri"/>
                <a:cs typeface="Calibri"/>
                <a:sym typeface="Calibri"/>
              </a:rPr>
              <a:t>Una de las principales características de TypeScript es que es un lenguaje tipado, lo que significa que se pueden especificar los tipos de datos de las variables y parámetros de una función. Esto ayuda a los desarrolladores a evitar errores comunes al escribir código, ya que el compilador de TypeScript puede detectar errores de tipo antes de que se ejecute el código.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612325" y="404550"/>
            <a:ext cx="95025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-MX" sz="3600">
                <a:latin typeface="Calibri"/>
                <a:ea typeface="Calibri"/>
                <a:cs typeface="Calibri"/>
                <a:sym typeface="Calibri"/>
              </a:rPr>
              <a:t>Tipos de datos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1858263" y="2432713"/>
            <a:ext cx="43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1279788" y="1984838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b="0" i="0" sz="1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2392800" y="1021700"/>
            <a:ext cx="6509400" cy="5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: representa valores numéricos, incluyendo enteros y decimales.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: representa valores de texto.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: representa valores booleanos, es decir, true o false.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: representa un valor nulo o ausente.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latin typeface="Calibri"/>
                <a:ea typeface="Calibri"/>
                <a:cs typeface="Calibri"/>
                <a:sym typeface="Calibri"/>
              </a:rPr>
              <a:t>undefined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: representa un valor no definido.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latin typeface="Calibri"/>
                <a:ea typeface="Calibri"/>
                <a:cs typeface="Calibri"/>
                <a:sym typeface="Calibri"/>
              </a:rPr>
              <a:t>any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: representa cualquier tipo de valor.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: representa la ausencia de cualquier tipo de valor.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latin typeface="Calibri"/>
                <a:ea typeface="Calibri"/>
                <a:cs typeface="Calibri"/>
                <a:sym typeface="Calibri"/>
              </a:rPr>
              <a:t>never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: representa un valor que nunca puede ocurrir.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: representa cualquier objeto no primitivo.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: representa un arreglo o lista de valores.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latin typeface="Calibri"/>
                <a:ea typeface="Calibri"/>
                <a:cs typeface="Calibri"/>
                <a:sym typeface="Calibri"/>
              </a:rPr>
              <a:t>Tuple: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 representa una secuencia de valores con tipos específicos.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latin typeface="Calibri"/>
                <a:ea typeface="Calibri"/>
                <a:cs typeface="Calibri"/>
                <a:sym typeface="Calibri"/>
              </a:rPr>
              <a:t>Enum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: representa un conjunto de valores con nombres simbólicos.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latin typeface="Calibri"/>
                <a:ea typeface="Calibri"/>
                <a:cs typeface="Calibri"/>
                <a:sym typeface="Calibri"/>
              </a:rPr>
              <a:t>Union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: representa un valor que puede ser uno de varios tipos diferentes.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es-MX">
                <a:latin typeface="Calibri"/>
                <a:ea typeface="Calibri"/>
                <a:cs typeface="Calibri"/>
                <a:sym typeface="Calibri"/>
              </a:rPr>
              <a:t>ntersection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: representa un valor que es un conjunto de varios tipos diferentes.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: representa una función con parámetros y valores de retorno específicos.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 imagen puede contener: texto"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4171" y="4990742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/>
          <p:nvPr/>
        </p:nvSpPr>
        <p:spPr>
          <a:xfrm>
            <a:off x="-1" y="0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3020750" y="1366200"/>
            <a:ext cx="64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404225" y="646725"/>
            <a:ext cx="5671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5529725" y="3250025"/>
            <a:ext cx="54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5350" y="1908125"/>
            <a:ext cx="7722800" cy="33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 imagen puede contener: texto" id="137" name="Google Shape;1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4171" y="4990742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/>
          <p:nvPr/>
        </p:nvSpPr>
        <p:spPr>
          <a:xfrm>
            <a:off x="-1" y="0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3020750" y="1366200"/>
            <a:ext cx="64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1994125" y="2120700"/>
            <a:ext cx="77580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100">
                <a:latin typeface="Calibri"/>
                <a:ea typeface="Calibri"/>
                <a:cs typeface="Calibri"/>
                <a:sym typeface="Calibri"/>
              </a:rPr>
              <a:t>En TypeScript, las interfaces son una forma de definir la estructura de un objeto y los tipos de datos que deben contener sus propiedades y métodos. Las interfaces no generan ningún código JavaScript durante la compilación, pero son útiles para verificar que un objeto cumple con ciertas especificaciones.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404225" y="646725"/>
            <a:ext cx="5671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675" y="4127000"/>
            <a:ext cx="3478396" cy="19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 imagen puede contener: texto"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4171" y="4990742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8"/>
          <p:cNvSpPr/>
          <p:nvPr/>
        </p:nvSpPr>
        <p:spPr>
          <a:xfrm>
            <a:off x="-1" y="0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3020750" y="1366200"/>
            <a:ext cx="64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1937600" y="2506925"/>
            <a:ext cx="7758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lang="es-MX" sz="2100">
                <a:latin typeface="Calibri"/>
                <a:ea typeface="Calibri"/>
                <a:cs typeface="Calibri"/>
                <a:sym typeface="Calibri"/>
              </a:rPr>
              <a:t>Como podemos ver en la imagen a diferencia de javascript en ts podemos </a:t>
            </a:r>
            <a:r>
              <a:rPr lang="es-MX" sz="2100">
                <a:latin typeface="Calibri"/>
                <a:ea typeface="Calibri"/>
                <a:cs typeface="Calibri"/>
                <a:sym typeface="Calibri"/>
              </a:rPr>
              <a:t>especificar</a:t>
            </a:r>
            <a:r>
              <a:rPr lang="es-MX" sz="2100">
                <a:latin typeface="Calibri"/>
                <a:ea typeface="Calibri"/>
                <a:cs typeface="Calibri"/>
                <a:sym typeface="Calibri"/>
              </a:rPr>
              <a:t> que tipo de dato va a recibir una </a:t>
            </a:r>
            <a:r>
              <a:rPr lang="es-MX" sz="2100">
                <a:latin typeface="Calibri"/>
                <a:ea typeface="Calibri"/>
                <a:cs typeface="Calibri"/>
                <a:sym typeface="Calibri"/>
              </a:rPr>
              <a:t>función</a:t>
            </a:r>
            <a:r>
              <a:rPr lang="es-MX" sz="2100">
                <a:latin typeface="Calibri"/>
                <a:ea typeface="Calibri"/>
                <a:cs typeface="Calibri"/>
                <a:sym typeface="Calibri"/>
              </a:rPr>
              <a:t> y en el caso que la </a:t>
            </a:r>
            <a:r>
              <a:rPr lang="es-MX" sz="2100">
                <a:latin typeface="Calibri"/>
                <a:ea typeface="Calibri"/>
                <a:cs typeface="Calibri"/>
                <a:sym typeface="Calibri"/>
              </a:rPr>
              <a:t>función</a:t>
            </a:r>
            <a:r>
              <a:rPr lang="es-MX" sz="2100">
                <a:latin typeface="Calibri"/>
                <a:ea typeface="Calibri"/>
                <a:cs typeface="Calibri"/>
                <a:sym typeface="Calibri"/>
              </a:rPr>
              <a:t> tengan que devolver un resultado podemos </a:t>
            </a:r>
            <a:r>
              <a:rPr lang="es-MX" sz="2100">
                <a:latin typeface="Calibri"/>
                <a:ea typeface="Calibri"/>
                <a:cs typeface="Calibri"/>
                <a:sym typeface="Calibri"/>
              </a:rPr>
              <a:t>especificar</a:t>
            </a:r>
            <a:r>
              <a:rPr lang="es-MX" sz="2100">
                <a:latin typeface="Calibri"/>
                <a:ea typeface="Calibri"/>
                <a:cs typeface="Calibri"/>
                <a:sym typeface="Calibri"/>
              </a:rPr>
              <a:t> el tipo de dato del mismo.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0" y="62175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</a:t>
            </a:r>
            <a:endParaRPr/>
          </a:p>
        </p:txBody>
      </p:sp>
      <p:pic>
        <p:nvPicPr>
          <p:cNvPr id="152" name="Google Shape;15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6463" y="4150475"/>
            <a:ext cx="47339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