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9E7B5C"/>
    <a:srgbClr val="8A6C50"/>
    <a:srgbClr val="C8A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/>
    <p:restoredTop sz="91667"/>
  </p:normalViewPr>
  <p:slideViewPr>
    <p:cSldViewPr snapToGrid="0" snapToObjects="1">
      <p:cViewPr>
        <p:scale>
          <a:sx n="76" d="100"/>
          <a:sy n="76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1" y="1"/>
            <a:ext cx="10080625" cy="4107304"/>
          </a:xfrm>
          <a:prstGeom prst="rect">
            <a:avLst/>
          </a:prstGeom>
          <a:solidFill>
            <a:srgbClr val="9E7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8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88160" y="2242800"/>
            <a:ext cx="9075960" cy="1432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280" cy="120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" name="圖片 39"/>
          <p:cNvPicPr/>
          <p:nvPr/>
        </p:nvPicPr>
        <p:blipFill>
          <a:blip r:embed="rId14"/>
          <a:stretch/>
        </p:blipFill>
        <p:spPr>
          <a:xfrm>
            <a:off x="8723160" y="74880"/>
            <a:ext cx="1035360" cy="1027800"/>
          </a:xfrm>
          <a:prstGeom prst="rect">
            <a:avLst/>
          </a:prstGeom>
          <a:ln>
            <a:noFill/>
          </a:ln>
        </p:spPr>
      </p:pic>
      <p:pic>
        <p:nvPicPr>
          <p:cNvPr id="41" name="圖片 40"/>
          <p:cNvPicPr/>
          <p:nvPr/>
        </p:nvPicPr>
        <p:blipFill>
          <a:blip r:embed="rId15"/>
          <a:stretch/>
        </p:blipFill>
        <p:spPr>
          <a:xfrm>
            <a:off x="135720" y="6951960"/>
            <a:ext cx="9829440" cy="3074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506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506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63764" y="1832247"/>
            <a:ext cx="7898760" cy="2000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EDA </a:t>
            </a:r>
            <a:r>
              <a:rPr lang="en-US" sz="60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  Final</a:t>
            </a:r>
            <a:endParaRPr lang="en-US" sz="60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765426" y="4492694"/>
            <a:ext cx="4784760" cy="14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FF6600"/>
              </a:buClr>
              <a:buSzPct val="45000"/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Heiti TC Light" charset="-120"/>
                <a:ea typeface="Heiti TC Light" charset="-120"/>
                <a:cs typeface="Heiti TC Light" charset="-120"/>
              </a:rPr>
              <a:t>周昀、劉芸欣、高紹芳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Idea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516456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we get the two groups of strings.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the first group, and find a hash number for each string in the second group according to our hash function.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the second group according to those numbers.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982480" y="1956240"/>
            <a:ext cx="1188000" cy="273600"/>
          </a:xfrm>
          <a:prstGeom prst="rect">
            <a:avLst/>
          </a:prstGeom>
          <a:solidFill>
            <a:srgbClr val="0000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6400800" y="1717920"/>
            <a:ext cx="1188000" cy="273600"/>
          </a:xfrm>
          <a:prstGeom prst="rect">
            <a:avLst/>
          </a:prstGeom>
          <a:solidFill>
            <a:srgbClr val="0099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6179040" y="2194560"/>
            <a:ext cx="1188000" cy="273600"/>
          </a:xfrm>
          <a:prstGeom prst="rect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955280" y="1828800"/>
            <a:ext cx="1188000" cy="273600"/>
          </a:xfrm>
          <a:prstGeom prst="rect">
            <a:avLst/>
          </a:prstGeom>
          <a:solidFill>
            <a:srgbClr val="FF9999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8229600" y="2280240"/>
            <a:ext cx="1188000" cy="273600"/>
          </a:xfrm>
          <a:prstGeom prst="rect">
            <a:avLst/>
          </a:prstGeom>
          <a:solidFill>
            <a:srgbClr val="66FF66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8686800" y="210312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9402480" y="3576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8070480" y="4368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7782480" y="3324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6090480" y="3432240"/>
            <a:ext cx="1188000" cy="273600"/>
          </a:xfrm>
          <a:prstGeom prst="rect">
            <a:avLst/>
          </a:prstGeom>
          <a:solidFill>
            <a:srgbClr val="0000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6090480" y="3864240"/>
            <a:ext cx="1188000" cy="273600"/>
          </a:xfrm>
          <a:prstGeom prst="rect">
            <a:avLst/>
          </a:prstGeom>
          <a:solidFill>
            <a:srgbClr val="0099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4"/>
          <p:cNvSpPr/>
          <p:nvPr/>
        </p:nvSpPr>
        <p:spPr>
          <a:xfrm>
            <a:off x="6090480" y="4296240"/>
            <a:ext cx="1188000" cy="273600"/>
          </a:xfrm>
          <a:prstGeom prst="rect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5"/>
          <p:cNvSpPr/>
          <p:nvPr/>
        </p:nvSpPr>
        <p:spPr>
          <a:xfrm>
            <a:off x="7955280" y="3628800"/>
            <a:ext cx="1188000" cy="273600"/>
          </a:xfrm>
          <a:prstGeom prst="rect">
            <a:avLst/>
          </a:prstGeom>
          <a:solidFill>
            <a:srgbClr val="FF9999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6"/>
          <p:cNvSpPr/>
          <p:nvPr/>
        </p:nvSpPr>
        <p:spPr>
          <a:xfrm>
            <a:off x="8229600" y="4080240"/>
            <a:ext cx="1188000" cy="273600"/>
          </a:xfrm>
          <a:prstGeom prst="rect">
            <a:avLst/>
          </a:prstGeom>
          <a:solidFill>
            <a:srgbClr val="66FF66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7"/>
          <p:cNvSpPr/>
          <p:nvPr/>
        </p:nvSpPr>
        <p:spPr>
          <a:xfrm>
            <a:off x="8686800" y="390312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8"/>
          <p:cNvSpPr/>
          <p:nvPr/>
        </p:nvSpPr>
        <p:spPr>
          <a:xfrm>
            <a:off x="6126480" y="5376240"/>
            <a:ext cx="1188000" cy="273600"/>
          </a:xfrm>
          <a:prstGeom prst="rect">
            <a:avLst/>
          </a:prstGeom>
          <a:solidFill>
            <a:srgbClr val="0000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6126480" y="5808240"/>
            <a:ext cx="1188000" cy="273600"/>
          </a:xfrm>
          <a:prstGeom prst="rect">
            <a:avLst/>
          </a:prstGeom>
          <a:solidFill>
            <a:srgbClr val="0099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0"/>
          <p:cNvSpPr/>
          <p:nvPr/>
        </p:nvSpPr>
        <p:spPr>
          <a:xfrm>
            <a:off x="6126480" y="6240240"/>
            <a:ext cx="1188000" cy="273600"/>
          </a:xfrm>
          <a:prstGeom prst="rect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7602480" y="6240240"/>
            <a:ext cx="1188000" cy="273600"/>
          </a:xfrm>
          <a:prstGeom prst="rect">
            <a:avLst/>
          </a:prstGeom>
          <a:solidFill>
            <a:srgbClr val="FF9999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7602480" y="5808240"/>
            <a:ext cx="1188000" cy="273600"/>
          </a:xfrm>
          <a:prstGeom prst="rect">
            <a:avLst/>
          </a:prstGeom>
          <a:solidFill>
            <a:srgbClr val="66FF66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7602480" y="537624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4"/>
          <p:cNvSpPr/>
          <p:nvPr/>
        </p:nvSpPr>
        <p:spPr>
          <a:xfrm>
            <a:off x="8790480" y="5376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8790480" y="5808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6"/>
          <p:cNvSpPr/>
          <p:nvPr/>
        </p:nvSpPr>
        <p:spPr>
          <a:xfrm>
            <a:off x="8790480" y="6240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</a:t>
            </a:r>
            <a:r>
              <a:rPr lang="en-US" sz="36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504000" y="1769040"/>
            <a:ext cx="882252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Critical observation from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testcases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given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pairs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usually have a long common substring.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only need to consider the different part.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some name pairs to reduce the complexity of the hash functions.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</a:t>
            </a:r>
            <a:r>
              <a:rPr lang="en-US" sz="3600" b="0" strike="noStrike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49382" y="1286901"/>
            <a:ext cx="9326520" cy="2487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Cut the 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name </a:t>
            </a:r>
            <a:r>
              <a:rPr lang="en-US" altLang="zh-TW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into numbers and substring without number.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pair 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together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the same longest common substring.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312305" y="4513151"/>
            <a:ext cx="7162801" cy="96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[ 1 ] b b [ 2 ] _ a b c  :  </a:t>
            </a:r>
            <a:r>
              <a:rPr lang="en-US" altLang="zh-TW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[ 1 ] b b [ 2 ]</a:t>
            </a: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2305" y="4513151"/>
            <a:ext cx="592668" cy="590788"/>
          </a:xfrm>
          <a:prstGeom prst="rect">
            <a:avLst/>
          </a:prstGeom>
          <a:solidFill>
            <a:srgbClr val="FF0000">
              <a:alpha val="24314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77505" y="4513151"/>
            <a:ext cx="1153239" cy="590788"/>
          </a:xfrm>
          <a:prstGeom prst="rect">
            <a:avLst/>
          </a:prstGeom>
          <a:solidFill>
            <a:srgbClr val="FF0000">
              <a:alpha val="25098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71008" y="4513151"/>
            <a:ext cx="1573031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84304" y="4513151"/>
            <a:ext cx="590895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08771" y="4505623"/>
            <a:ext cx="1193802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48786" y="4505623"/>
            <a:ext cx="228601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04973" y="4513151"/>
            <a:ext cx="389467" cy="590788"/>
          </a:xfrm>
          <a:prstGeom prst="rect">
            <a:avLst/>
          </a:prstGeom>
          <a:solidFill>
            <a:srgbClr val="0432FF">
              <a:alpha val="16078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56143" y="4513151"/>
            <a:ext cx="389467" cy="590788"/>
          </a:xfrm>
          <a:prstGeom prst="rect">
            <a:avLst/>
          </a:prstGeom>
          <a:solidFill>
            <a:srgbClr val="0432FF">
              <a:alpha val="16078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493905" y="4513151"/>
            <a:ext cx="389467" cy="590788"/>
          </a:xfrm>
          <a:prstGeom prst="rect">
            <a:avLst/>
          </a:prstGeom>
          <a:solidFill>
            <a:srgbClr val="0432FF">
              <a:alpha val="16078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102573" y="4505623"/>
            <a:ext cx="331969" cy="590788"/>
          </a:xfrm>
          <a:prstGeom prst="rect">
            <a:avLst/>
          </a:prstGeom>
          <a:solidFill>
            <a:srgbClr val="0432FF">
              <a:alpha val="16078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CustomShape 4"/>
          <p:cNvSpPr/>
          <p:nvPr/>
        </p:nvSpPr>
        <p:spPr>
          <a:xfrm>
            <a:off x="1290677" y="3742389"/>
            <a:ext cx="7420603" cy="594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[ 1 ] b b [ 2 ] _ a b c  :  </a:t>
            </a:r>
            <a:r>
              <a:rPr lang="en-US" altLang="zh-TW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[ 1 ] b b [ 2 ]</a:t>
            </a: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0281" y="5255297"/>
            <a:ext cx="592668" cy="590788"/>
          </a:xfrm>
          <a:prstGeom prst="rect">
            <a:avLst/>
          </a:prstGeom>
          <a:solidFill>
            <a:srgbClr val="FF0000">
              <a:alpha val="24314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585016" y="5255297"/>
            <a:ext cx="1045179" cy="590788"/>
          </a:xfrm>
          <a:prstGeom prst="rect">
            <a:avLst/>
          </a:prstGeom>
          <a:solidFill>
            <a:srgbClr val="FF0000">
              <a:alpha val="25098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65657" y="5255297"/>
            <a:ext cx="1573031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055408" y="5272230"/>
            <a:ext cx="590895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738461" y="5272230"/>
            <a:ext cx="1101437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956689" y="5272230"/>
            <a:ext cx="228601" cy="590788"/>
          </a:xfrm>
          <a:prstGeom prst="rect">
            <a:avLst/>
          </a:prstGeom>
          <a:solidFill>
            <a:srgbClr val="FF0000">
              <a:alpha val="24706"/>
            </a:srgb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CustomShape 4"/>
          <p:cNvSpPr/>
          <p:nvPr/>
        </p:nvSpPr>
        <p:spPr>
          <a:xfrm>
            <a:off x="1862638" y="5296692"/>
            <a:ext cx="7162801" cy="96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 ] b b [ ] _ a b c        </a:t>
            </a:r>
            <a:r>
              <a:rPr lang="en-US" altLang="zh-TW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[ ] b b [ ]</a:t>
            </a: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767528" y="5778353"/>
            <a:ext cx="21288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21542" y="5778353"/>
            <a:ext cx="21708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stomShape 4"/>
          <p:cNvSpPr/>
          <p:nvPr/>
        </p:nvSpPr>
        <p:spPr>
          <a:xfrm>
            <a:off x="3847349" y="6116237"/>
            <a:ext cx="3861749" cy="639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</a:pPr>
            <a:r>
              <a:rPr lang="en-US" sz="28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common substring</a:t>
            </a:r>
            <a:endParaRPr lang="en-US" sz="28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678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the Hash Functions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504000" y="1733040"/>
            <a:ext cx="882252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Slice the string into array of strings and numbers. We see each character as one number, so the input becomes a vector.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a vector f such that for any two vector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US" sz="3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x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if x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x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x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 &gt; x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 can solve it by linear programming!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545840" y="1535040"/>
            <a:ext cx="228564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Program 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113160" y="1535040"/>
            <a:ext cx="228564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Python Script 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95520" y="2579040"/>
            <a:ext cx="419868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the string pairs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507760" y="3314160"/>
            <a:ext cx="548280" cy="456840"/>
          </a:xfrm>
          <a:custGeom>
            <a:avLst/>
            <a:gdLst/>
            <a:ahLst/>
            <a:cxnLst/>
            <a:rect l="l" t="t" r="r" b="b"/>
            <a:pathLst>
              <a:path w="1525" h="1272">
                <a:moveTo>
                  <a:pt x="381" y="0"/>
                </a:moveTo>
                <a:lnTo>
                  <a:pt x="381" y="953"/>
                </a:lnTo>
                <a:lnTo>
                  <a:pt x="0" y="953"/>
                </a:lnTo>
                <a:lnTo>
                  <a:pt x="762" y="1271"/>
                </a:lnTo>
                <a:lnTo>
                  <a:pt x="1524" y="953"/>
                </a:lnTo>
                <a:lnTo>
                  <a:pt x="1143" y="953"/>
                </a:lnTo>
                <a:lnTo>
                  <a:pt x="1143" y="0"/>
                </a:ln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695520" y="3839040"/>
            <a:ext cx="419868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each group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2507760" y="4610160"/>
            <a:ext cx="548280" cy="456840"/>
          </a:xfrm>
          <a:custGeom>
            <a:avLst/>
            <a:gdLst/>
            <a:ahLst/>
            <a:cxnLst/>
            <a:rect l="l" t="t" r="r" b="b"/>
            <a:pathLst>
              <a:path w="1525" h="1272">
                <a:moveTo>
                  <a:pt x="381" y="0"/>
                </a:moveTo>
                <a:lnTo>
                  <a:pt x="381" y="953"/>
                </a:lnTo>
                <a:lnTo>
                  <a:pt x="0" y="953"/>
                </a:lnTo>
                <a:lnTo>
                  <a:pt x="762" y="1271"/>
                </a:lnTo>
                <a:lnTo>
                  <a:pt x="1524" y="953"/>
                </a:lnTo>
                <a:lnTo>
                  <a:pt x="1143" y="953"/>
                </a:lnTo>
                <a:lnTo>
                  <a:pt x="1143" y="0"/>
                </a:ln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9"/>
          <p:cNvSpPr/>
          <p:nvPr/>
        </p:nvSpPr>
        <p:spPr>
          <a:xfrm>
            <a:off x="695520" y="5135040"/>
            <a:ext cx="419868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hash functions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5267520" y="2363040"/>
            <a:ext cx="419868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the strings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7079760" y="3098160"/>
            <a:ext cx="548280" cy="456840"/>
          </a:xfrm>
          <a:custGeom>
            <a:avLst/>
            <a:gdLst/>
            <a:ahLst/>
            <a:cxnLst/>
            <a:rect l="l" t="t" r="r" b="b"/>
            <a:pathLst>
              <a:path w="1525" h="1272">
                <a:moveTo>
                  <a:pt x="381" y="0"/>
                </a:moveTo>
                <a:lnTo>
                  <a:pt x="381" y="953"/>
                </a:lnTo>
                <a:lnTo>
                  <a:pt x="0" y="953"/>
                </a:lnTo>
                <a:lnTo>
                  <a:pt x="762" y="1271"/>
                </a:lnTo>
                <a:lnTo>
                  <a:pt x="1524" y="953"/>
                </a:lnTo>
                <a:lnTo>
                  <a:pt x="1143" y="953"/>
                </a:lnTo>
                <a:lnTo>
                  <a:pt x="1143" y="0"/>
                </a:ln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2"/>
          <p:cNvSpPr/>
          <p:nvPr/>
        </p:nvSpPr>
        <p:spPr>
          <a:xfrm>
            <a:off x="5267520" y="3623040"/>
            <a:ext cx="419868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first strings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7079760" y="4394160"/>
            <a:ext cx="548280" cy="456840"/>
          </a:xfrm>
          <a:custGeom>
            <a:avLst/>
            <a:gdLst/>
            <a:ahLst/>
            <a:cxnLst/>
            <a:rect l="l" t="t" r="r" b="b"/>
            <a:pathLst>
              <a:path w="1525" h="1272">
                <a:moveTo>
                  <a:pt x="381" y="0"/>
                </a:moveTo>
                <a:lnTo>
                  <a:pt x="381" y="953"/>
                </a:lnTo>
                <a:lnTo>
                  <a:pt x="0" y="953"/>
                </a:lnTo>
                <a:lnTo>
                  <a:pt x="762" y="1271"/>
                </a:lnTo>
                <a:lnTo>
                  <a:pt x="1524" y="953"/>
                </a:lnTo>
                <a:lnTo>
                  <a:pt x="1143" y="953"/>
                </a:lnTo>
                <a:lnTo>
                  <a:pt x="1143" y="0"/>
                </a:ln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5152680" y="4919040"/>
            <a:ext cx="442620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Calculate hash number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7079760" y="5654160"/>
            <a:ext cx="548280" cy="456840"/>
          </a:xfrm>
          <a:custGeom>
            <a:avLst/>
            <a:gdLst/>
            <a:ahLst/>
            <a:cxnLst/>
            <a:rect l="l" t="t" r="r" b="b"/>
            <a:pathLst>
              <a:path w="1525" h="1272">
                <a:moveTo>
                  <a:pt x="381" y="0"/>
                </a:moveTo>
                <a:lnTo>
                  <a:pt x="381" y="953"/>
                </a:lnTo>
                <a:lnTo>
                  <a:pt x="0" y="953"/>
                </a:lnTo>
                <a:lnTo>
                  <a:pt x="762" y="1271"/>
                </a:lnTo>
                <a:lnTo>
                  <a:pt x="1524" y="953"/>
                </a:lnTo>
                <a:lnTo>
                  <a:pt x="1143" y="953"/>
                </a:lnTo>
                <a:lnTo>
                  <a:pt x="1143" y="0"/>
                </a:ln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5267520" y="6179040"/>
            <a:ext cx="4198680" cy="6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second strings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8456400" cy="23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define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 and possible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progress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Progress &amp; Goal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504000" y="1769040"/>
            <a:ext cx="882252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Parsing and data structure defining finished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Finish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implementation (that give the correct answers for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testcases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before alpha test.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147040"/>
            <a:ext cx="789876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lang="en-US" sz="4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84564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define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 and possible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progress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845640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define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 and possible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progress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2018 ICCAD Problem A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589608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name mapping problem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圖片 88"/>
          <p:cNvPicPr/>
          <p:nvPr/>
        </p:nvPicPr>
        <p:blipFill>
          <a:blip r:embed="rId2"/>
          <a:stretch/>
        </p:blipFill>
        <p:spPr>
          <a:xfrm>
            <a:off x="1596240" y="3000960"/>
            <a:ext cx="7094160" cy="255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8456400" cy="23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define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 and possible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progress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approach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873072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the mathematical function of input and output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solution space is too big. Related papers usually focus on binary output.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 model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really hard to use a well developed model and tune the function for 100% match.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Regular expression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Might help in some level.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8456400" cy="23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define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 and possible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approach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progress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Sorting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8000" y="4164480"/>
            <a:ext cx="8403840" cy="29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we can find and record a certain sequence of the string, then we can simply match the strings by sorting them according to that sequence.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圖片 97"/>
          <p:cNvPicPr/>
          <p:nvPr/>
        </p:nvPicPr>
        <p:blipFill>
          <a:blip r:embed="rId2"/>
          <a:stretch/>
        </p:blipFill>
        <p:spPr>
          <a:xfrm>
            <a:off x="961920" y="1554480"/>
            <a:ext cx="4354200" cy="547920"/>
          </a:xfrm>
          <a:prstGeom prst="rect">
            <a:avLst/>
          </a:prstGeom>
          <a:ln>
            <a:noFill/>
          </a:ln>
        </p:spPr>
      </p:pic>
      <p:pic>
        <p:nvPicPr>
          <p:cNvPr id="99" name="圖片 98"/>
          <p:cNvPicPr/>
          <p:nvPr/>
        </p:nvPicPr>
        <p:blipFill>
          <a:blip r:embed="rId3"/>
          <a:stretch/>
        </p:blipFill>
        <p:spPr>
          <a:xfrm>
            <a:off x="1028520" y="2128320"/>
            <a:ext cx="7922880" cy="160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Idea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516456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we sort the string pairs according to the first strings.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try to build a hash function for the second strings where the hash number of a string reflects its order.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126480" y="1848240"/>
            <a:ext cx="1188000" cy="273600"/>
          </a:xfrm>
          <a:prstGeom prst="rect">
            <a:avLst/>
          </a:prstGeom>
          <a:solidFill>
            <a:srgbClr val="0000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126480" y="2280240"/>
            <a:ext cx="1188000" cy="273600"/>
          </a:xfrm>
          <a:prstGeom prst="rect">
            <a:avLst/>
          </a:prstGeom>
          <a:solidFill>
            <a:srgbClr val="0099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6126480" y="2712240"/>
            <a:ext cx="1188000" cy="273600"/>
          </a:xfrm>
          <a:prstGeom prst="rect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7602480" y="2712240"/>
            <a:ext cx="1188000" cy="273600"/>
          </a:xfrm>
          <a:prstGeom prst="rect">
            <a:avLst/>
          </a:prstGeom>
          <a:solidFill>
            <a:srgbClr val="FF9999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7602480" y="2280240"/>
            <a:ext cx="1188000" cy="273600"/>
          </a:xfrm>
          <a:prstGeom prst="rect">
            <a:avLst/>
          </a:prstGeom>
          <a:solidFill>
            <a:srgbClr val="66FF66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7602480" y="184824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6162480" y="5160240"/>
            <a:ext cx="1188000" cy="273600"/>
          </a:xfrm>
          <a:prstGeom prst="rect">
            <a:avLst/>
          </a:prstGeom>
          <a:solidFill>
            <a:srgbClr val="FF9999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6162480" y="4728240"/>
            <a:ext cx="1188000" cy="273600"/>
          </a:xfrm>
          <a:prstGeom prst="rect">
            <a:avLst/>
          </a:prstGeom>
          <a:solidFill>
            <a:srgbClr val="66FF66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6162480" y="429624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12"/>
          <p:cNvSpPr/>
          <p:nvPr/>
        </p:nvSpPr>
        <p:spPr>
          <a:xfrm>
            <a:off x="7642080" y="4422240"/>
            <a:ext cx="4572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3"/>
          <p:cNvSpPr/>
          <p:nvPr/>
        </p:nvSpPr>
        <p:spPr>
          <a:xfrm>
            <a:off x="8286480" y="4296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6162480" y="429624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5"/>
          <p:cNvSpPr/>
          <p:nvPr/>
        </p:nvSpPr>
        <p:spPr>
          <a:xfrm>
            <a:off x="6162480" y="4296240"/>
            <a:ext cx="11880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16"/>
          <p:cNvSpPr/>
          <p:nvPr/>
        </p:nvSpPr>
        <p:spPr>
          <a:xfrm>
            <a:off x="7642080" y="4854240"/>
            <a:ext cx="4572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7"/>
          <p:cNvSpPr/>
          <p:nvPr/>
        </p:nvSpPr>
        <p:spPr>
          <a:xfrm>
            <a:off x="8286480" y="4728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18"/>
          <p:cNvSpPr/>
          <p:nvPr/>
        </p:nvSpPr>
        <p:spPr>
          <a:xfrm>
            <a:off x="7642080" y="5286240"/>
            <a:ext cx="4572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9"/>
          <p:cNvSpPr/>
          <p:nvPr/>
        </p:nvSpPr>
        <p:spPr>
          <a:xfrm>
            <a:off x="8286480" y="5160240"/>
            <a:ext cx="6213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431</Words>
  <Application>Microsoft Macintosh PowerPoint</Application>
  <PresentationFormat>自訂</PresentationFormat>
  <Paragraphs>84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DejaVu Sans</vt:lpstr>
      <vt:lpstr>Heiti TC Light</vt:lpstr>
      <vt:lpstr>Symbol</vt:lpstr>
      <vt:lpstr>Wingdings</vt:lpstr>
      <vt:lpstr>Arial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/>
  <cp:lastModifiedBy>Microsoft Office 使用者</cp:lastModifiedBy>
  <cp:revision>19</cp:revision>
  <dcterms:created xsi:type="dcterms:W3CDTF">2018-06-08T16:55:32Z</dcterms:created>
  <dcterms:modified xsi:type="dcterms:W3CDTF">2018-06-11T02:08:23Z</dcterms:modified>
  <dc:language>en-US</dc:language>
</cp:coreProperties>
</file>