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3"/>
  </p:notesMasterIdLst>
  <p:sldIdLst>
    <p:sldId id="290" r:id="rId3"/>
    <p:sldId id="288" r:id="rId4"/>
    <p:sldId id="289" r:id="rId5"/>
    <p:sldId id="262" r:id="rId6"/>
    <p:sldId id="304" r:id="rId7"/>
    <p:sldId id="298" r:id="rId8"/>
    <p:sldId id="267" r:id="rId9"/>
    <p:sldId id="299" r:id="rId10"/>
    <p:sldId id="306" r:id="rId11"/>
    <p:sldId id="302" r:id="rId12"/>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6" d="100"/>
          <a:sy n="136" d="100"/>
        </p:scale>
        <p:origin x="78" y="249"/>
      </p:cViewPr>
      <p:guideLst>
        <p:guide orient="horz" pos="1621"/>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F3394E-FFD6-4A55-A7C6-8EFFE06A1158}" type="datetimeFigureOut">
              <a:rPr lang="zh-CN" altLang="en-US" smtClean="0"/>
              <a:pPr/>
              <a:t>2023/5/15</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485C02-BE0D-4DF5-9E50-B5075CFA1469}" type="slidenum">
              <a:rPr lang="zh-CN" altLang="en-US" smtClean="0"/>
              <a:pPr/>
              <a:t>‹#›</a:t>
            </a:fld>
            <a:endParaRPr lang="zh-CN" altLang="en-US"/>
          </a:p>
        </p:txBody>
      </p:sp>
    </p:spTree>
    <p:extLst>
      <p:ext uri="{BB962C8B-B14F-4D97-AF65-F5344CB8AC3E}">
        <p14:creationId xmlns:p14="http://schemas.microsoft.com/office/powerpoint/2010/main" val="1186935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10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5</a:t>
            </a:fld>
            <a:endParaRPr lang="zh-CN" altLang="en-US"/>
          </a:p>
        </p:txBody>
      </p:sp>
    </p:spTree>
    <p:extLst>
      <p:ext uri="{BB962C8B-B14F-4D97-AF65-F5344CB8AC3E}">
        <p14:creationId xmlns:p14="http://schemas.microsoft.com/office/powerpoint/2010/main" val="2692112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E485C02-BE0D-4DF5-9E50-B5075CFA1469}"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485C02-BE0D-4DF5-9E50-B5075CFA146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17915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E2AA7B0-11A9-4CCE-8C52-1223F3F687FB}" type="datetimeFigureOut">
              <a:rPr lang="zh-CN" altLang="en-US" smtClean="0"/>
              <a:pPr/>
              <a:t>2023/5/15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E2AA7B0-11A9-4CCE-8C52-1223F3F687FB}" type="datetimeFigureOut">
              <a:rPr lang="zh-CN" altLang="en-US" smtClean="0"/>
              <a:pPr/>
              <a:t>2023/5/15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E2AA7B0-11A9-4CCE-8C52-1223F3F687FB}" type="datetimeFigureOut">
              <a:rPr lang="zh-CN" altLang="en-US" smtClean="0"/>
              <a:pPr/>
              <a:t>2023/5/15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2"/>
            <a:ext cx="2057400" cy="438999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042"/>
            <a:ext cx="6019800" cy="438999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E2AA7B0-11A9-4CCE-8C52-1223F3F687FB}" type="datetimeFigureOut">
              <a:rPr lang="zh-CN" altLang="en-US" smtClean="0"/>
              <a:pPr/>
              <a:t>2023/5/15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9776919"/>
      </p:ext>
    </p:extLst>
  </p:cSld>
  <p:clrMapOvr>
    <a:masterClrMapping/>
  </p:clrMapOvr>
  <p:transition advClick="0" advTm="1000">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3"/>
            <a:ext cx="8229600" cy="85751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521"/>
            <a:ext cx="8229600" cy="339552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8736"/>
            <a:ext cx="2133600" cy="273928"/>
          </a:xfrm>
          <a:prstGeom prst="rect">
            <a:avLst/>
          </a:prstGeom>
        </p:spPr>
        <p:txBody>
          <a:bodyPr/>
          <a:lstStyle/>
          <a:p>
            <a:fld id="{2E3AAC11-D570-4EA9-AFC0-30FB72BA45EB}" type="datetimeFigureOut">
              <a:rPr lang="zh-CN" altLang="en-US" smtClean="0">
                <a:solidFill>
                  <a:prstClr val="black"/>
                </a:solidFill>
              </a:rPr>
              <a:pPr/>
              <a:t>2023/5/15</a:t>
            </a:fld>
            <a:endParaRPr lang="zh-CN" altLang="en-US">
              <a:solidFill>
                <a:prstClr val="black"/>
              </a:solidFill>
            </a:endParaRPr>
          </a:p>
        </p:txBody>
      </p:sp>
      <p:sp>
        <p:nvSpPr>
          <p:cNvPr id="5" name="页脚占位符 4"/>
          <p:cNvSpPr>
            <a:spLocks noGrp="1"/>
          </p:cNvSpPr>
          <p:nvPr>
            <p:ph type="ftr" sz="quarter" idx="11"/>
          </p:nvPr>
        </p:nvSpPr>
        <p:spPr>
          <a:xfrm>
            <a:off x="3124200" y="4768736"/>
            <a:ext cx="2895600" cy="273928"/>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8736"/>
            <a:ext cx="2133600" cy="273928"/>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959905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3"/>
            <a:ext cx="2057400" cy="4389999"/>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043"/>
            <a:ext cx="6019800" cy="4389999"/>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8736"/>
            <a:ext cx="2133600" cy="273928"/>
          </a:xfrm>
          <a:prstGeom prst="rect">
            <a:avLst/>
          </a:prstGeom>
        </p:spPr>
        <p:txBody>
          <a:bodyPr/>
          <a:lstStyle/>
          <a:p>
            <a:fld id="{2E3AAC11-D570-4EA9-AFC0-30FB72BA45EB}" type="datetimeFigureOut">
              <a:rPr lang="zh-CN" altLang="en-US" smtClean="0">
                <a:solidFill>
                  <a:prstClr val="black"/>
                </a:solidFill>
              </a:rPr>
              <a:pPr/>
              <a:t>2023/5/15</a:t>
            </a:fld>
            <a:endParaRPr lang="zh-CN" altLang="en-US">
              <a:solidFill>
                <a:prstClr val="black"/>
              </a:solidFill>
            </a:endParaRPr>
          </a:p>
        </p:txBody>
      </p:sp>
      <p:sp>
        <p:nvSpPr>
          <p:cNvPr id="5" name="页脚占位符 4"/>
          <p:cNvSpPr>
            <a:spLocks noGrp="1"/>
          </p:cNvSpPr>
          <p:nvPr>
            <p:ph type="ftr" sz="quarter" idx="11"/>
          </p:nvPr>
        </p:nvSpPr>
        <p:spPr>
          <a:xfrm>
            <a:off x="3124200" y="4768736"/>
            <a:ext cx="2895600" cy="273928"/>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8736"/>
            <a:ext cx="2133600" cy="273928"/>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73353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658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E2AA7B0-11A9-4CCE-8C52-1223F3F687FB}" type="datetimeFigureOut">
              <a:rPr lang="zh-CN" altLang="en-US" smtClean="0"/>
              <a:pPr/>
              <a:t>2023/5/15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E2AA7B0-11A9-4CCE-8C52-1223F3F687FB}" type="datetimeFigureOut">
              <a:rPr lang="zh-CN" altLang="en-US" smtClean="0"/>
              <a:pPr/>
              <a:t>2023/5/15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E2AA7B0-11A9-4CCE-8C52-1223F3F687FB}" type="datetimeFigureOut">
              <a:rPr lang="zh-CN" altLang="en-US" smtClean="0"/>
              <a:pPr/>
              <a:t>2023/5/15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E2AA7B0-11A9-4CCE-8C52-1223F3F687FB}" type="datetimeFigureOut">
              <a:rPr lang="zh-CN" altLang="en-US" smtClean="0"/>
              <a:pPr/>
              <a:t>2023/5/15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E2AA7B0-11A9-4CCE-8C52-1223F3F687FB}" type="datetimeFigureOut">
              <a:rPr lang="zh-CN" altLang="en-US" smtClean="0"/>
              <a:pPr/>
              <a:t>2023/5/15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BBD714-F4F4-4967-A603-ADB6ACA8F883}" type="slidenum">
              <a:rPr lang="zh-CN" altLang="en-US" smtClean="0"/>
              <a:pPr/>
              <a:t>‹#›</a:t>
            </a:fld>
            <a:endParaRPr lang="zh-CN" altLang="en-US"/>
          </a:p>
        </p:txBody>
      </p:sp>
      <p:sp>
        <p:nvSpPr>
          <p:cNvPr id="11" name="TextBox 10"/>
          <p:cNvSpPr txBox="1"/>
          <p:nvPr userDrawn="1"/>
        </p:nvSpPr>
        <p:spPr>
          <a:xfrm>
            <a:off x="1936428" y="5019812"/>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1097454633"/>
      </p:ext>
    </p:extLst>
  </p:cSld>
  <p:clrMapOvr>
    <a:masterClrMapping/>
  </p:clrMapOvr>
  <p:transition advClick="0" advTm="1000">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E2AA7B0-11A9-4CCE-8C52-1223F3F687FB}" type="datetimeFigureOut">
              <a:rPr lang="zh-CN" altLang="en-US" smtClean="0"/>
              <a:pPr/>
              <a:t>2023/5/15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E2AA7B0-11A9-4CCE-8C52-1223F3F687FB}" type="datetimeFigureOut">
              <a:rPr lang="zh-CN" altLang="en-US" smtClean="0"/>
              <a:pPr/>
              <a:t>2023/5/15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BBD714-F4F4-4967-A603-ADB6ACA8F883}" type="slidenum">
              <a:rPr lang="zh-CN" altLang="en-US" smtClean="0"/>
              <a:pPr/>
              <a:t>‹#›</a:t>
            </a:fld>
            <a:endParaRPr lang="zh-CN" altLang="en-US"/>
          </a:p>
        </p:txBody>
      </p:sp>
      <p:grpSp>
        <p:nvGrpSpPr>
          <p:cNvPr id="5" name="组合 23"/>
          <p:cNvGrpSpPr/>
          <p:nvPr userDrawn="1"/>
        </p:nvGrpSpPr>
        <p:grpSpPr>
          <a:xfrm>
            <a:off x="2807804" y="253770"/>
            <a:ext cx="2831754" cy="338554"/>
            <a:chOff x="665958" y="319364"/>
            <a:chExt cx="3775674" cy="451406"/>
          </a:xfrm>
        </p:grpSpPr>
        <p:sp>
          <p:nvSpPr>
            <p:cNvPr id="6" name="文本框 23"/>
            <p:cNvSpPr txBox="1"/>
            <p:nvPr/>
          </p:nvSpPr>
          <p:spPr>
            <a:xfrm>
              <a:off x="665958" y="319364"/>
              <a:ext cx="2024486" cy="451406"/>
            </a:xfrm>
            <a:prstGeom prst="rect">
              <a:avLst/>
            </a:prstGeom>
            <a:noFill/>
          </p:spPr>
          <p:txBody>
            <a:bodyPr wrap="none" rtlCol="0">
              <a:spAutoFit/>
            </a:bodyPr>
            <a:lstStyle/>
            <a:p>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rPr>
                <a:t>标题文字内容 </a:t>
              </a:r>
            </a:p>
          </p:txBody>
        </p:sp>
        <p:sp>
          <p:nvSpPr>
            <p:cNvPr id="7" name="文本框 23"/>
            <p:cNvSpPr txBox="1"/>
            <p:nvPr/>
          </p:nvSpPr>
          <p:spPr>
            <a:xfrm>
              <a:off x="2306003" y="429775"/>
              <a:ext cx="2135629" cy="328295"/>
            </a:xfrm>
            <a:prstGeom prst="rect">
              <a:avLst/>
            </a:prstGeom>
            <a:noFill/>
          </p:spPr>
          <p:txBody>
            <a:bodyPr wrap="none" rtlCol="0">
              <a:spAutoFit/>
            </a:bodyPr>
            <a:lstStyle/>
            <a:p>
              <a:r>
                <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rPr>
                <a:t>  Click here to add Title</a:t>
              </a:r>
              <a:endPar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cxnSp>
        <p:nvCxnSpPr>
          <p:cNvPr id="8" name="直接连接符 7"/>
          <p:cNvCxnSpPr/>
          <p:nvPr userDrawn="1"/>
        </p:nvCxnSpPr>
        <p:spPr>
          <a:xfrm>
            <a:off x="0" y="628328"/>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nvCxnSpPr>
        <p:spPr>
          <a:xfrm>
            <a:off x="2915816" y="628328"/>
            <a:ext cx="2664296" cy="0"/>
          </a:xfrm>
          <a:prstGeom prst="line">
            <a:avLst/>
          </a:prstGeom>
          <a:ln w="63500"/>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advTm="1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6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17" presetClass="entr" presetSubtype="10" fill="hold" nodeType="withEffect">
                                  <p:stCondLst>
                                    <p:cond delay="700"/>
                                  </p:stCondLst>
                                  <p:childTnLst>
                                    <p:set>
                                      <p:cBhvr>
                                        <p:cTn id="9" dur="1" fill="hold">
                                          <p:stCondLst>
                                            <p:cond delay="0"/>
                                          </p:stCondLst>
                                        </p:cTn>
                                        <p:tgtEl>
                                          <p:spTgt spid="9"/>
                                        </p:tgtEl>
                                        <p:attrNameLst>
                                          <p:attrName>style.visibility</p:attrName>
                                        </p:attrNameLst>
                                      </p:cBhvr>
                                      <p:to>
                                        <p:strVal val="visible"/>
                                      </p:to>
                                    </p:set>
                                    <p:anim calcmode="lin" valueType="num">
                                      <p:cBhvr>
                                        <p:cTn id="10" dur="500" fill="hold"/>
                                        <p:tgtEl>
                                          <p:spTgt spid="9"/>
                                        </p:tgtEl>
                                        <p:attrNameLst>
                                          <p:attrName>ppt_w</p:attrName>
                                        </p:attrNameLst>
                                      </p:cBhvr>
                                      <p:tavLst>
                                        <p:tav tm="0">
                                          <p:val>
                                            <p:fltVal val="0"/>
                                          </p:val>
                                        </p:tav>
                                        <p:tav tm="100000">
                                          <p:val>
                                            <p:strVal val="#ppt_w"/>
                                          </p:val>
                                        </p:tav>
                                      </p:tavLst>
                                    </p:anim>
                                    <p:anim calcmode="lin" valueType="num">
                                      <p:cBhvr>
                                        <p:cTn id="11" dur="500" fill="hold"/>
                                        <p:tgtEl>
                                          <p:spTgt spid="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E2AA7B0-11A9-4CCE-8C52-1223F3F687FB}" type="datetimeFigureOut">
              <a:rPr lang="zh-CN" altLang="en-US" smtClean="0"/>
              <a:pPr/>
              <a:t>2023/5/15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BBD714-F4F4-4967-A603-ADB6ACA8F883}" type="slidenum">
              <a:rPr lang="zh-CN" altLang="en-US" smtClean="0"/>
              <a:pPr/>
              <a:t>‹#›</a:t>
            </a:fld>
            <a:endParaRPr lang="zh-CN" altLang="en-US"/>
          </a:p>
        </p:txBody>
      </p:sp>
    </p:spTree>
  </p:cSld>
  <p:clrMapOvr>
    <a:masterClrMapping/>
  </p:clrMapOvr>
  <p:transition advClick="0" advTm="1000">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5E2AA7B0-11A9-4CCE-8C52-1223F3F687FB}" type="datetimeFigureOut">
              <a:rPr lang="zh-CN" altLang="en-US" smtClean="0"/>
              <a:pPr/>
              <a:t>2023/5/15</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57BBD714-F4F4-4967-A603-ADB6ACA8F88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1" r:id="rId6"/>
    <p:sldLayoutId id="2147483654" r:id="rId7"/>
    <p:sldLayoutId id="2147483655" r:id="rId8"/>
    <p:sldLayoutId id="2147483656" r:id="rId9"/>
    <p:sldLayoutId id="2147483657" r:id="rId10"/>
    <p:sldLayoutId id="2147483658" r:id="rId11"/>
    <p:sldLayoutId id="2147483659" r:id="rId12"/>
    <p:sldLayoutId id="2147483660" r:id="rId13"/>
  </p:sldLayoutIdLst>
  <p:transition advClick="0" advTm="1000">
    <p:fade thruBlk="1"/>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82996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4.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3.png"/><Relationship Id="rId2" Type="http://schemas.openxmlformats.org/officeDocument/2006/relationships/tags" Target="../tags/tag2.xml"/><Relationship Id="rId16" Type="http://schemas.openxmlformats.org/officeDocument/2006/relationships/notesSlide" Target="../notesSlides/notesSlide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8.xml"/><Relationship Id="rId10" Type="http://schemas.openxmlformats.org/officeDocument/2006/relationships/tags" Target="../tags/tag10.xml"/><Relationship Id="rId19" Type="http://schemas.openxmlformats.org/officeDocument/2006/relationships/image" Target="../media/image5.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平行四边形 13"/>
          <p:cNvSpPr/>
          <p:nvPr/>
        </p:nvSpPr>
        <p:spPr>
          <a:xfrm>
            <a:off x="5903640" y="3220616"/>
            <a:ext cx="3240360" cy="1924472"/>
          </a:xfrm>
          <a:prstGeom prst="parallelogram">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平行四边形 26"/>
          <p:cNvSpPr/>
          <p:nvPr/>
        </p:nvSpPr>
        <p:spPr>
          <a:xfrm rot="155449">
            <a:off x="4748040" y="-9261"/>
            <a:ext cx="504056" cy="1780456"/>
          </a:xfrm>
          <a:prstGeom prst="parallelogram">
            <a:avLst>
              <a:gd name="adj" fmla="val 68925"/>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平行四边形 25"/>
          <p:cNvSpPr/>
          <p:nvPr/>
        </p:nvSpPr>
        <p:spPr>
          <a:xfrm>
            <a:off x="539552" y="0"/>
            <a:ext cx="4608512" cy="4228728"/>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259"/>
          <p:cNvSpPr>
            <a:spLocks noChangeArrowheads="1"/>
          </p:cNvSpPr>
          <p:nvPr/>
        </p:nvSpPr>
        <p:spPr bwMode="auto">
          <a:xfrm>
            <a:off x="1979712" y="2480791"/>
            <a:ext cx="43204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400" cap="all" dirty="0">
                <a:solidFill>
                  <a:schemeClr val="tx1">
                    <a:lumMod val="65000"/>
                    <a:lumOff val="35000"/>
                  </a:schemeClr>
                </a:solidFill>
                <a:latin typeface="+mn-lt"/>
                <a:ea typeface="+mn-ea"/>
                <a:cs typeface="+mn-ea"/>
                <a:sym typeface="+mn-lt"/>
              </a:rPr>
              <a:t>第一组</a:t>
            </a:r>
          </a:p>
        </p:txBody>
      </p:sp>
      <p:sp>
        <p:nvSpPr>
          <p:cNvPr id="6" name="矩形 259"/>
          <p:cNvSpPr>
            <a:spLocks noChangeArrowheads="1"/>
          </p:cNvSpPr>
          <p:nvPr/>
        </p:nvSpPr>
        <p:spPr bwMode="auto">
          <a:xfrm>
            <a:off x="1115616" y="1834460"/>
            <a:ext cx="59046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3600" b="1" i="1" cap="all" dirty="0">
                <a:solidFill>
                  <a:schemeClr val="bg2">
                    <a:lumMod val="75000"/>
                  </a:schemeClr>
                </a:solidFill>
                <a:latin typeface="+mn-lt"/>
                <a:ea typeface="+mn-ea"/>
                <a:cs typeface="+mn-ea"/>
                <a:sym typeface="+mn-lt"/>
              </a:rPr>
              <a:t>学生信息管理系统中期报告</a:t>
            </a:r>
          </a:p>
        </p:txBody>
      </p:sp>
      <p:sp>
        <p:nvSpPr>
          <p:cNvPr id="35" name="平行四边形 34"/>
          <p:cNvSpPr/>
          <p:nvPr/>
        </p:nvSpPr>
        <p:spPr>
          <a:xfrm>
            <a:off x="5508104" y="4012704"/>
            <a:ext cx="2592288" cy="1132384"/>
          </a:xfrm>
          <a:prstGeom prst="parallelogram">
            <a:avLst/>
          </a:prstGeom>
          <a:blipFill>
            <a:blip r:embed="rId3" cstate="print"/>
            <a:stretch>
              <a:fillRect/>
            </a:stretch>
          </a:bli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advClick="0" advTm="5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10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6"/>
                                        </p:tgtEl>
                                      </p:cBhvr>
                                    </p:animEffect>
                                    <p:animScale>
                                      <p:cBhvr>
                                        <p:cTn id="15" dur="250" autoRev="1" fill="hold"/>
                                        <p:tgtEl>
                                          <p:spTgt spid="6"/>
                                        </p:tgtEl>
                                      </p:cBhvr>
                                      <p:by x="105000" y="105000"/>
                                    </p:animScale>
                                  </p:childTnLst>
                                </p:cTn>
                              </p:par>
                            </p:childTnLst>
                          </p:cTn>
                        </p:par>
                        <p:par>
                          <p:cTn id="16" fill="hold">
                            <p:stCondLst>
                              <p:cond delay="15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7"/>
                                        </p:tgtEl>
                                        <p:attrNameLst>
                                          <p:attrName>ppt_y</p:attrName>
                                        </p:attrNameLst>
                                      </p:cBhvr>
                                      <p:tavLst>
                                        <p:tav tm="0">
                                          <p:val>
                                            <p:strVal val="#ppt_y"/>
                                          </p:val>
                                        </p:tav>
                                        <p:tav tm="100000">
                                          <p:val>
                                            <p:strVal val="#ppt_y"/>
                                          </p:val>
                                        </p:tav>
                                      </p:tavLst>
                                    </p:anim>
                                    <p:anim calcmode="lin" valueType="num">
                                      <p:cBhvr>
                                        <p:cTn id="21"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7"/>
                                        </p:tgtEl>
                                      </p:cBhvr>
                                    </p:animEffect>
                                  </p:childTnLst>
                                </p:cTn>
                              </p:par>
                            </p:childTnLst>
                          </p:cTn>
                        </p:par>
                        <p:par>
                          <p:cTn id="24" fill="hold">
                            <p:stCondLst>
                              <p:cond delay="215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7"/>
                                        </p:tgtEl>
                                      </p:cBhvr>
                                    </p:animEffect>
                                    <p:animScale>
                                      <p:cBhvr>
                                        <p:cTn id="2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6" grpId="0"/>
      <p:bldP spid="6"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平行四边形 13"/>
          <p:cNvSpPr/>
          <p:nvPr/>
        </p:nvSpPr>
        <p:spPr>
          <a:xfrm>
            <a:off x="5903640" y="3220616"/>
            <a:ext cx="3240360" cy="1924472"/>
          </a:xfrm>
          <a:prstGeom prst="parallelogram">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平行四边形 26"/>
          <p:cNvSpPr/>
          <p:nvPr/>
        </p:nvSpPr>
        <p:spPr>
          <a:xfrm rot="155449">
            <a:off x="4748040" y="-9261"/>
            <a:ext cx="504056" cy="1780456"/>
          </a:xfrm>
          <a:prstGeom prst="parallelogram">
            <a:avLst>
              <a:gd name="adj" fmla="val 68925"/>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平行四边形 25"/>
          <p:cNvSpPr/>
          <p:nvPr/>
        </p:nvSpPr>
        <p:spPr>
          <a:xfrm>
            <a:off x="539552" y="0"/>
            <a:ext cx="4608512" cy="4228728"/>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259"/>
          <p:cNvSpPr>
            <a:spLocks noChangeArrowheads="1"/>
          </p:cNvSpPr>
          <p:nvPr/>
        </p:nvSpPr>
        <p:spPr bwMode="auto">
          <a:xfrm>
            <a:off x="1979712" y="2480791"/>
            <a:ext cx="43204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1400" cap="all" dirty="0">
                <a:solidFill>
                  <a:schemeClr val="tx1">
                    <a:lumMod val="65000"/>
                    <a:lumOff val="35000"/>
                  </a:schemeClr>
                </a:solidFill>
                <a:latin typeface="+mn-lt"/>
                <a:ea typeface="+mn-ea"/>
                <a:cs typeface="+mn-ea"/>
                <a:sym typeface="+mn-lt"/>
              </a:rPr>
              <a:t>第一组</a:t>
            </a:r>
          </a:p>
        </p:txBody>
      </p:sp>
      <p:sp>
        <p:nvSpPr>
          <p:cNvPr id="6" name="矩形 259"/>
          <p:cNvSpPr>
            <a:spLocks noChangeArrowheads="1"/>
          </p:cNvSpPr>
          <p:nvPr/>
        </p:nvSpPr>
        <p:spPr bwMode="auto">
          <a:xfrm>
            <a:off x="1115616" y="1834460"/>
            <a:ext cx="59046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3600" b="1" i="1" cap="all" dirty="0">
                <a:solidFill>
                  <a:schemeClr val="bg2">
                    <a:lumMod val="75000"/>
                  </a:schemeClr>
                </a:solidFill>
                <a:latin typeface="+mn-lt"/>
                <a:ea typeface="+mn-ea"/>
                <a:cs typeface="+mn-ea"/>
                <a:sym typeface="+mn-lt"/>
              </a:rPr>
              <a:t>报告完毕  谢谢您的观看</a:t>
            </a:r>
          </a:p>
        </p:txBody>
      </p:sp>
      <p:sp>
        <p:nvSpPr>
          <p:cNvPr id="35" name="平行四边形 34"/>
          <p:cNvSpPr/>
          <p:nvPr/>
        </p:nvSpPr>
        <p:spPr>
          <a:xfrm>
            <a:off x="5508104" y="4012704"/>
            <a:ext cx="2592288" cy="1132384"/>
          </a:xfrm>
          <a:prstGeom prst="parallelogram">
            <a:avLst/>
          </a:prstGeom>
          <a:blipFill>
            <a:blip r:embed="rId3" cstate="print"/>
            <a:stretch>
              <a:fillRect/>
            </a:stretch>
          </a:bli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transition advClick="0" advTm="5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9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6"/>
                                        </p:tgtEl>
                                      </p:cBhvr>
                                    </p:animEffect>
                                    <p:animScale>
                                      <p:cBhvr>
                                        <p:cTn id="15" dur="250" autoRev="1" fill="hold"/>
                                        <p:tgtEl>
                                          <p:spTgt spid="6"/>
                                        </p:tgtEl>
                                      </p:cBhvr>
                                      <p:by x="105000" y="105000"/>
                                    </p:animScale>
                                  </p:childTnLst>
                                </p:cTn>
                              </p:par>
                            </p:childTnLst>
                          </p:cTn>
                        </p:par>
                        <p:par>
                          <p:cTn id="16" fill="hold">
                            <p:stCondLst>
                              <p:cond delay="14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7"/>
                                        </p:tgtEl>
                                        <p:attrNameLst>
                                          <p:attrName>ppt_y</p:attrName>
                                        </p:attrNameLst>
                                      </p:cBhvr>
                                      <p:tavLst>
                                        <p:tav tm="0">
                                          <p:val>
                                            <p:strVal val="#ppt_y"/>
                                          </p:val>
                                        </p:tav>
                                        <p:tav tm="100000">
                                          <p:val>
                                            <p:strVal val="#ppt_y"/>
                                          </p:val>
                                        </p:tav>
                                      </p:tavLst>
                                    </p:anim>
                                    <p:anim calcmode="lin" valueType="num">
                                      <p:cBhvr>
                                        <p:cTn id="21"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7"/>
                                        </p:tgtEl>
                                      </p:cBhvr>
                                    </p:animEffect>
                                  </p:childTnLst>
                                </p:cTn>
                              </p:par>
                            </p:childTnLst>
                          </p:cTn>
                        </p:par>
                        <p:par>
                          <p:cTn id="24" fill="hold">
                            <p:stCondLst>
                              <p:cond delay="205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7"/>
                                        </p:tgtEl>
                                      </p:cBhvr>
                                    </p:animEffect>
                                    <p:animScale>
                                      <p:cBhvr>
                                        <p:cTn id="2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6" grpId="0"/>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608020" y="1134125"/>
            <a:ext cx="1107996" cy="646331"/>
          </a:xfrm>
          <a:prstGeom prst="rect">
            <a:avLst/>
          </a:prstGeom>
          <a:effectLst/>
        </p:spPr>
        <p:txBody>
          <a:bodyPr vert="horz" wrap="none">
            <a:spAutoFit/>
          </a:bodyPr>
          <a:lstStyle/>
          <a:p>
            <a:r>
              <a:rPr lang="zh-CN" altLang="en-US" sz="3600" b="1" i="1" dirty="0">
                <a:solidFill>
                  <a:schemeClr val="tx1">
                    <a:lumMod val="50000"/>
                    <a:lumOff val="50000"/>
                  </a:schemeClr>
                </a:solidFill>
                <a:cs typeface="+mn-ea"/>
                <a:sym typeface="+mn-lt"/>
              </a:rPr>
              <a:t>目录</a:t>
            </a:r>
          </a:p>
        </p:txBody>
      </p:sp>
      <p:sp>
        <p:nvSpPr>
          <p:cNvPr id="10" name="矩形 9"/>
          <p:cNvSpPr/>
          <p:nvPr/>
        </p:nvSpPr>
        <p:spPr>
          <a:xfrm>
            <a:off x="2501235" y="3003344"/>
            <a:ext cx="1441420" cy="307777"/>
          </a:xfrm>
          <a:prstGeom prst="rect">
            <a:avLst/>
          </a:prstGeom>
          <a:effectLst/>
        </p:spPr>
        <p:txBody>
          <a:bodyPr vert="horz" wrap="none">
            <a:spAutoFit/>
          </a:bodyPr>
          <a:lstStyle/>
          <a:p>
            <a:pPr algn="ctr"/>
            <a:r>
              <a:rPr lang="zh-CN" altLang="en-US" sz="1400" dirty="0">
                <a:solidFill>
                  <a:schemeClr val="tx1">
                    <a:lumMod val="75000"/>
                    <a:lumOff val="25000"/>
                  </a:schemeClr>
                </a:solidFill>
                <a:cs typeface="+mn-ea"/>
                <a:sym typeface="+mn-lt"/>
              </a:rPr>
              <a:t>背景及分功介绍</a:t>
            </a:r>
          </a:p>
        </p:txBody>
      </p:sp>
      <p:sp>
        <p:nvSpPr>
          <p:cNvPr id="11" name="矩形 10"/>
          <p:cNvSpPr/>
          <p:nvPr/>
        </p:nvSpPr>
        <p:spPr>
          <a:xfrm>
            <a:off x="1647531" y="2851865"/>
            <a:ext cx="665567" cy="584775"/>
          </a:xfrm>
          <a:prstGeom prst="rect">
            <a:avLst/>
          </a:prstGeom>
          <a:effectLst/>
        </p:spPr>
        <p:txBody>
          <a:bodyPr wrap="none">
            <a:spAutoFit/>
          </a:bodyPr>
          <a:lstStyle/>
          <a:p>
            <a:pPr algn="ctr"/>
            <a:r>
              <a:rPr lang="en-US" altLang="zh-CN" sz="3200" dirty="0">
                <a:solidFill>
                  <a:schemeClr val="tx1">
                    <a:lumMod val="75000"/>
                    <a:lumOff val="25000"/>
                  </a:schemeClr>
                </a:solidFill>
                <a:cs typeface="+mn-ea"/>
                <a:sym typeface="+mn-lt"/>
              </a:rPr>
              <a:t>01</a:t>
            </a:r>
            <a:endParaRPr lang="zh-CN" altLang="en-US" sz="3200" dirty="0">
              <a:solidFill>
                <a:schemeClr val="tx1">
                  <a:lumMod val="75000"/>
                  <a:lumOff val="25000"/>
                </a:schemeClr>
              </a:solidFill>
              <a:cs typeface="+mn-ea"/>
              <a:sym typeface="+mn-lt"/>
            </a:endParaRPr>
          </a:p>
        </p:txBody>
      </p:sp>
      <p:sp>
        <p:nvSpPr>
          <p:cNvPr id="12" name="矩形 11"/>
          <p:cNvSpPr/>
          <p:nvPr/>
        </p:nvSpPr>
        <p:spPr>
          <a:xfrm>
            <a:off x="2591003" y="3652664"/>
            <a:ext cx="1261885" cy="307777"/>
          </a:xfrm>
          <a:prstGeom prst="rect">
            <a:avLst/>
          </a:prstGeom>
          <a:effectLst/>
        </p:spPr>
        <p:txBody>
          <a:bodyPr vert="horz" wrap="none">
            <a:spAutoFit/>
          </a:bodyPr>
          <a:lstStyle/>
          <a:p>
            <a:pPr algn="ctr"/>
            <a:r>
              <a:rPr lang="zh-CN" altLang="en-US" sz="1400" dirty="0">
                <a:solidFill>
                  <a:schemeClr val="tx1">
                    <a:lumMod val="75000"/>
                    <a:lumOff val="25000"/>
                  </a:schemeClr>
                </a:solidFill>
                <a:cs typeface="+mn-ea"/>
                <a:sym typeface="+mn-lt"/>
              </a:rPr>
              <a:t>已完成的工作</a:t>
            </a:r>
          </a:p>
        </p:txBody>
      </p:sp>
      <p:sp>
        <p:nvSpPr>
          <p:cNvPr id="13" name="矩形 12"/>
          <p:cNvSpPr/>
          <p:nvPr/>
        </p:nvSpPr>
        <p:spPr>
          <a:xfrm>
            <a:off x="1647531" y="3508648"/>
            <a:ext cx="665567" cy="584775"/>
          </a:xfrm>
          <a:prstGeom prst="rect">
            <a:avLst/>
          </a:prstGeom>
          <a:effectLst/>
        </p:spPr>
        <p:txBody>
          <a:bodyPr wrap="none">
            <a:spAutoFit/>
          </a:bodyPr>
          <a:lstStyle/>
          <a:p>
            <a:pPr algn="ctr"/>
            <a:r>
              <a:rPr lang="en-US" altLang="zh-CN" sz="3200" dirty="0">
                <a:solidFill>
                  <a:schemeClr val="tx1">
                    <a:lumMod val="75000"/>
                    <a:lumOff val="25000"/>
                  </a:schemeClr>
                </a:solidFill>
                <a:cs typeface="+mn-ea"/>
                <a:sym typeface="+mn-lt"/>
              </a:rPr>
              <a:t>02</a:t>
            </a:r>
            <a:endParaRPr lang="zh-CN" altLang="en-US" sz="3200" dirty="0">
              <a:solidFill>
                <a:schemeClr val="tx1">
                  <a:lumMod val="75000"/>
                  <a:lumOff val="25000"/>
                </a:schemeClr>
              </a:solidFill>
              <a:cs typeface="+mn-ea"/>
              <a:sym typeface="+mn-lt"/>
            </a:endParaRPr>
          </a:p>
        </p:txBody>
      </p:sp>
      <p:sp>
        <p:nvSpPr>
          <p:cNvPr id="14" name="矩形 13"/>
          <p:cNvSpPr/>
          <p:nvPr/>
        </p:nvSpPr>
        <p:spPr>
          <a:xfrm>
            <a:off x="5993141" y="3004592"/>
            <a:ext cx="1082348" cy="307777"/>
          </a:xfrm>
          <a:prstGeom prst="rect">
            <a:avLst/>
          </a:prstGeom>
          <a:effectLst/>
        </p:spPr>
        <p:txBody>
          <a:bodyPr vert="horz" wrap="none">
            <a:spAutoFit/>
          </a:bodyPr>
          <a:lstStyle/>
          <a:p>
            <a:pPr algn="ctr"/>
            <a:r>
              <a:rPr lang="zh-CN" altLang="en-US" sz="1400" dirty="0">
                <a:solidFill>
                  <a:schemeClr val="tx1">
                    <a:lumMod val="75000"/>
                    <a:lumOff val="25000"/>
                  </a:schemeClr>
                </a:solidFill>
                <a:cs typeface="+mn-ea"/>
                <a:sym typeface="+mn-lt"/>
              </a:rPr>
              <a:t>遇到的问题</a:t>
            </a:r>
          </a:p>
        </p:txBody>
      </p:sp>
      <p:sp>
        <p:nvSpPr>
          <p:cNvPr id="15" name="矩形 14"/>
          <p:cNvSpPr/>
          <p:nvPr/>
        </p:nvSpPr>
        <p:spPr>
          <a:xfrm>
            <a:off x="4932040" y="2860576"/>
            <a:ext cx="665567" cy="584775"/>
          </a:xfrm>
          <a:prstGeom prst="rect">
            <a:avLst/>
          </a:prstGeom>
          <a:effectLst/>
        </p:spPr>
        <p:txBody>
          <a:bodyPr wrap="none">
            <a:spAutoFit/>
          </a:bodyPr>
          <a:lstStyle/>
          <a:p>
            <a:pPr algn="ctr"/>
            <a:r>
              <a:rPr lang="en-US" altLang="zh-CN" sz="3200" dirty="0">
                <a:solidFill>
                  <a:schemeClr val="tx1">
                    <a:lumMod val="75000"/>
                    <a:lumOff val="25000"/>
                  </a:schemeClr>
                </a:solidFill>
                <a:cs typeface="+mn-ea"/>
                <a:sym typeface="+mn-lt"/>
              </a:rPr>
              <a:t>03</a:t>
            </a:r>
            <a:endParaRPr lang="zh-CN" altLang="en-US" sz="3200" dirty="0">
              <a:solidFill>
                <a:schemeClr val="tx1">
                  <a:lumMod val="75000"/>
                  <a:lumOff val="25000"/>
                </a:schemeClr>
              </a:solidFill>
              <a:cs typeface="+mn-ea"/>
              <a:sym typeface="+mn-lt"/>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strVal val="4*#ppt_w"/>
                                          </p:val>
                                        </p:tav>
                                        <p:tav tm="100000">
                                          <p:val>
                                            <p:strVal val="#ppt_w"/>
                                          </p:val>
                                        </p:tav>
                                      </p:tavLst>
                                    </p:anim>
                                    <p:anim calcmode="lin" valueType="num">
                                      <p:cBhvr>
                                        <p:cTn id="8" dur="500" fill="hold"/>
                                        <p:tgtEl>
                                          <p:spTgt spid="8"/>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up)">
                                      <p:cBhvr>
                                        <p:cTn id="28" dur="500"/>
                                        <p:tgtEl>
                                          <p:spTgt spid="12"/>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par>
                          <p:cTn id="35" fill="hold">
                            <p:stCondLst>
                              <p:cond delay="3000"/>
                            </p:stCondLst>
                            <p:childTnLst>
                              <p:par>
                                <p:cTn id="36" presetID="22" presetClass="entr" presetSubtype="1"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385300" y="3034788"/>
            <a:ext cx="2339103" cy="461665"/>
          </a:xfrm>
          <a:prstGeom prst="rect">
            <a:avLst/>
          </a:prstGeom>
          <a:effectLst/>
        </p:spPr>
        <p:txBody>
          <a:bodyPr vert="horz" wrap="none">
            <a:spAutoFit/>
          </a:bodyPr>
          <a:lstStyle/>
          <a:p>
            <a:pPr algn="ctr"/>
            <a:r>
              <a:rPr lang="zh-CN" altLang="en-US" sz="2400" dirty="0">
                <a:solidFill>
                  <a:schemeClr val="tx1">
                    <a:lumMod val="50000"/>
                    <a:lumOff val="50000"/>
                  </a:schemeClr>
                </a:solidFill>
                <a:cs typeface="+mn-ea"/>
                <a:sym typeface="+mn-lt"/>
              </a:rPr>
              <a:t>背景及功能介绍</a:t>
            </a:r>
          </a:p>
        </p:txBody>
      </p:sp>
      <p:sp>
        <p:nvSpPr>
          <p:cNvPr id="20" name="平行四边形 19"/>
          <p:cNvSpPr/>
          <p:nvPr/>
        </p:nvSpPr>
        <p:spPr>
          <a:xfrm>
            <a:off x="395536" y="1420416"/>
            <a:ext cx="2664296" cy="2860576"/>
          </a:xfrm>
          <a:prstGeom prst="parallelogram">
            <a:avLst>
              <a:gd name="adj" fmla="val 39800"/>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平行四边形 20"/>
          <p:cNvSpPr/>
          <p:nvPr/>
        </p:nvSpPr>
        <p:spPr>
          <a:xfrm>
            <a:off x="899592" y="2624808"/>
            <a:ext cx="2376264" cy="2520280"/>
          </a:xfrm>
          <a:prstGeom prst="parallelogram">
            <a:avLst>
              <a:gd name="adj" fmla="val 351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2123728" y="2932584"/>
            <a:ext cx="1582549" cy="523220"/>
          </a:xfrm>
          <a:prstGeom prst="rect">
            <a:avLst/>
          </a:prstGeom>
          <a:solidFill>
            <a:schemeClr val="accent1"/>
          </a:solidFill>
          <a:effectLst/>
        </p:spPr>
        <p:txBody>
          <a:bodyPr wrap="none">
            <a:spAutoFit/>
          </a:bodyPr>
          <a:lstStyle/>
          <a:p>
            <a:pPr algn="ctr"/>
            <a:r>
              <a:rPr lang="en-US" altLang="zh-CN" sz="2800" dirty="0">
                <a:solidFill>
                  <a:schemeClr val="bg1"/>
                </a:solidFill>
                <a:effectLst>
                  <a:outerShdw blurRad="38100" dist="38100" dir="2700000" algn="tl">
                    <a:srgbClr val="000000">
                      <a:alpha val="43137"/>
                    </a:srgbClr>
                  </a:outerShdw>
                </a:effectLst>
                <a:cs typeface="+mn-ea"/>
                <a:sym typeface="+mn-lt"/>
              </a:rPr>
              <a:t>PART 01</a:t>
            </a:r>
            <a:endParaRPr lang="zh-CN" altLang="en-US" sz="2800" dirty="0">
              <a:solidFill>
                <a:schemeClr val="bg1"/>
              </a:solidFill>
              <a:effectLst>
                <a:outerShdw blurRad="38100" dist="38100" dir="2700000" algn="tl">
                  <a:srgbClr val="000000">
                    <a:alpha val="43137"/>
                  </a:srgbClr>
                </a:outerShdw>
              </a:effectLst>
              <a:cs typeface="+mn-ea"/>
              <a:sym typeface="+mn-lt"/>
            </a:endParaRPr>
          </a:p>
        </p:txBody>
      </p:sp>
      <p:pic>
        <p:nvPicPr>
          <p:cNvPr id="25" name="Picture 3" descr="F:\52d112019d34f.jpg"/>
          <p:cNvPicPr>
            <a:picLocks noChangeAspect="1" noChangeArrowheads="1"/>
          </p:cNvPicPr>
          <p:nvPr/>
        </p:nvPicPr>
        <p:blipFill>
          <a:blip r:embed="rId3" cstate="print"/>
          <a:srcRect/>
          <a:stretch>
            <a:fillRect/>
          </a:stretch>
        </p:blipFill>
        <p:spPr bwMode="auto">
          <a:xfrm>
            <a:off x="4211960" y="1060376"/>
            <a:ext cx="2376264" cy="1509918"/>
          </a:xfrm>
          <a:prstGeom prst="rect">
            <a:avLst/>
          </a:prstGeom>
          <a:noFill/>
        </p:spPr>
      </p:pic>
    </p:spTree>
  </p:cSld>
  <p:clrMapOvr>
    <a:masterClrMapping/>
  </p:clrMapOvr>
  <p:transition advClick="0" advTm="1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1114039" y="1285299"/>
            <a:ext cx="2846866" cy="2996346"/>
            <a:chOff x="997527" y="1726095"/>
            <a:chExt cx="3795821" cy="3993895"/>
          </a:xfrm>
        </p:grpSpPr>
        <p:grpSp>
          <p:nvGrpSpPr>
            <p:cNvPr id="3" name="组合 4"/>
            <p:cNvGrpSpPr/>
            <p:nvPr/>
          </p:nvGrpSpPr>
          <p:grpSpPr>
            <a:xfrm>
              <a:off x="997527" y="1726095"/>
              <a:ext cx="3795821" cy="3993895"/>
              <a:chOff x="1724025" y="1868488"/>
              <a:chExt cx="3163888" cy="3328987"/>
            </a:xfrm>
          </p:grpSpPr>
          <p:sp>
            <p:nvSpPr>
              <p:cNvPr id="8" name="Line 16"/>
              <p:cNvSpPr>
                <a:spLocks noChangeShapeType="1"/>
              </p:cNvSpPr>
              <p:nvPr/>
            </p:nvSpPr>
            <p:spPr bwMode="auto">
              <a:xfrm>
                <a:off x="1724025" y="3534242"/>
                <a:ext cx="3163888" cy="1"/>
              </a:xfrm>
              <a:prstGeom prst="line">
                <a:avLst/>
              </a:prstGeom>
              <a:noFill/>
              <a:ln w="28575">
                <a:solidFill>
                  <a:schemeClr val="accent1">
                    <a:alpha val="50195"/>
                  </a:scheme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9" name="Line 17"/>
              <p:cNvSpPr>
                <a:spLocks noChangeShapeType="1"/>
              </p:cNvSpPr>
              <p:nvPr/>
            </p:nvSpPr>
            <p:spPr bwMode="auto">
              <a:xfrm>
                <a:off x="3306599" y="1868488"/>
                <a:ext cx="1" cy="3328987"/>
              </a:xfrm>
              <a:prstGeom prst="line">
                <a:avLst/>
              </a:prstGeom>
              <a:noFill/>
              <a:ln w="28575">
                <a:solidFill>
                  <a:schemeClr val="accent1">
                    <a:alpha val="50195"/>
                  </a:scheme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sp>
          <p:nvSpPr>
            <p:cNvPr id="6" name="Oval 10"/>
            <p:cNvSpPr>
              <a:spLocks noChangeArrowheads="1"/>
            </p:cNvSpPr>
            <p:nvPr/>
          </p:nvSpPr>
          <p:spPr bwMode="auto">
            <a:xfrm>
              <a:off x="1375446" y="2190940"/>
              <a:ext cx="3039983" cy="3064204"/>
            </a:xfrm>
            <a:prstGeom prst="ellipse">
              <a:avLst/>
            </a:prstGeom>
            <a:noFill/>
            <a:ln w="12700">
              <a:solidFill>
                <a:schemeClr val="accent1">
                  <a:alpha val="50000"/>
                </a:schemeClr>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latin typeface="+mn-lt"/>
                <a:ea typeface="+mn-ea"/>
                <a:cs typeface="+mn-ea"/>
                <a:sym typeface="+mn-lt"/>
              </a:endParaRPr>
            </a:p>
          </p:txBody>
        </p:sp>
        <p:sp>
          <p:nvSpPr>
            <p:cNvPr id="7" name="Oval 15"/>
            <p:cNvSpPr>
              <a:spLocks noChangeArrowheads="1"/>
            </p:cNvSpPr>
            <p:nvPr/>
          </p:nvSpPr>
          <p:spPr bwMode="auto">
            <a:xfrm>
              <a:off x="1177416" y="1987618"/>
              <a:ext cx="3436042" cy="3470849"/>
            </a:xfrm>
            <a:prstGeom prst="ellipse">
              <a:avLst/>
            </a:prstGeom>
            <a:noFill/>
            <a:ln w="12700">
              <a:solidFill>
                <a:schemeClr val="accent1">
                  <a:alpha val="50000"/>
                </a:schemeClr>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latin typeface="+mn-lt"/>
                <a:ea typeface="+mn-ea"/>
                <a:cs typeface="+mn-ea"/>
                <a:sym typeface="+mn-lt"/>
              </a:endParaRPr>
            </a:p>
          </p:txBody>
        </p:sp>
      </p:grpSp>
      <p:sp>
        <p:nvSpPr>
          <p:cNvPr id="10" name="Oval 12"/>
          <p:cNvSpPr>
            <a:spLocks noChangeArrowheads="1"/>
          </p:cNvSpPr>
          <p:nvPr/>
        </p:nvSpPr>
        <p:spPr bwMode="auto">
          <a:xfrm>
            <a:off x="1540173" y="1820797"/>
            <a:ext cx="1905528" cy="19446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zh-CN">
              <a:solidFill>
                <a:schemeClr val="lt1"/>
              </a:solidFill>
              <a:cs typeface="+mn-ea"/>
              <a:sym typeface="+mn-lt"/>
            </a:endParaRPr>
          </a:p>
        </p:txBody>
      </p:sp>
      <p:sp>
        <p:nvSpPr>
          <p:cNvPr id="11" name="Oval 14"/>
          <p:cNvSpPr>
            <a:spLocks noChangeArrowheads="1"/>
          </p:cNvSpPr>
          <p:nvPr/>
        </p:nvSpPr>
        <p:spPr bwMode="auto">
          <a:xfrm>
            <a:off x="1933767" y="2221765"/>
            <a:ext cx="1118340" cy="1142759"/>
          </a:xfrm>
          <a:prstGeom prst="ellipse">
            <a:avLst/>
          </a:prstGeom>
          <a:solidFill>
            <a:schemeClr val="accent2">
              <a:lumMod val="40000"/>
              <a:lumOff val="60000"/>
            </a:schemeClr>
          </a:solidFill>
          <a:ln>
            <a:noFill/>
          </a:ln>
        </p:spPr>
        <p:txBody>
          <a:bodyPr wrap="none"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500" b="1" dirty="0">
              <a:solidFill>
                <a:srgbClr val="FFFFFF"/>
              </a:solidFill>
              <a:latin typeface="+mn-lt"/>
              <a:ea typeface="+mn-ea"/>
              <a:cs typeface="+mn-ea"/>
              <a:sym typeface="+mn-lt"/>
            </a:endParaRPr>
          </a:p>
        </p:txBody>
      </p:sp>
      <p:grpSp>
        <p:nvGrpSpPr>
          <p:cNvPr id="4" name="圆圈1"/>
          <p:cNvGrpSpPr>
            <a:grpSpLocks/>
          </p:cNvGrpSpPr>
          <p:nvPr/>
        </p:nvGrpSpPr>
        <p:grpSpPr bwMode="auto">
          <a:xfrm>
            <a:off x="2937001" y="1473579"/>
            <a:ext cx="271402" cy="271486"/>
            <a:chOff x="0" y="0"/>
            <a:chExt cx="262" cy="262"/>
          </a:xfrm>
        </p:grpSpPr>
        <p:sp>
          <p:nvSpPr>
            <p:cNvPr id="18" name="Oval 19"/>
            <p:cNvSpPr>
              <a:spLocks noChangeArrowheads="1"/>
            </p:cNvSpPr>
            <p:nvPr/>
          </p:nvSpPr>
          <p:spPr bwMode="auto">
            <a:xfrm>
              <a:off x="0" y="0"/>
              <a:ext cx="262" cy="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19" name="Oval 20"/>
            <p:cNvSpPr>
              <a:spLocks noChangeArrowheads="1"/>
            </p:cNvSpPr>
            <p:nvPr/>
          </p:nvSpPr>
          <p:spPr bwMode="auto">
            <a:xfrm>
              <a:off x="25" y="22"/>
              <a:ext cx="218" cy="2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5" name="圆圈2"/>
          <p:cNvGrpSpPr>
            <a:grpSpLocks/>
          </p:cNvGrpSpPr>
          <p:nvPr/>
        </p:nvGrpSpPr>
        <p:grpSpPr bwMode="auto">
          <a:xfrm>
            <a:off x="3506946" y="2037985"/>
            <a:ext cx="272830" cy="272914"/>
            <a:chOff x="0" y="0"/>
            <a:chExt cx="262" cy="262"/>
          </a:xfrm>
        </p:grpSpPr>
        <p:sp>
          <p:nvSpPr>
            <p:cNvPr id="21" name="Oval 28"/>
            <p:cNvSpPr>
              <a:spLocks noChangeArrowheads="1"/>
            </p:cNvSpPr>
            <p:nvPr/>
          </p:nvSpPr>
          <p:spPr bwMode="auto">
            <a:xfrm>
              <a:off x="0" y="0"/>
              <a:ext cx="262" cy="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2" name="Oval 29"/>
            <p:cNvSpPr>
              <a:spLocks noChangeArrowheads="1"/>
            </p:cNvSpPr>
            <p:nvPr/>
          </p:nvSpPr>
          <p:spPr bwMode="auto">
            <a:xfrm>
              <a:off x="22" y="22"/>
              <a:ext cx="218" cy="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17" name="圆圈3"/>
          <p:cNvGrpSpPr>
            <a:grpSpLocks/>
          </p:cNvGrpSpPr>
          <p:nvPr/>
        </p:nvGrpSpPr>
        <p:grpSpPr bwMode="auto">
          <a:xfrm>
            <a:off x="3692642" y="2653829"/>
            <a:ext cx="272830" cy="272915"/>
            <a:chOff x="0" y="0"/>
            <a:chExt cx="262" cy="262"/>
          </a:xfrm>
        </p:grpSpPr>
        <p:sp>
          <p:nvSpPr>
            <p:cNvPr id="24" name="Oval 31"/>
            <p:cNvSpPr>
              <a:spLocks noChangeArrowheads="1"/>
            </p:cNvSpPr>
            <p:nvPr/>
          </p:nvSpPr>
          <p:spPr bwMode="auto">
            <a:xfrm>
              <a:off x="0" y="0"/>
              <a:ext cx="262" cy="2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5" name="Oval 32"/>
            <p:cNvSpPr>
              <a:spLocks noChangeArrowheads="1"/>
            </p:cNvSpPr>
            <p:nvPr/>
          </p:nvSpPr>
          <p:spPr bwMode="auto">
            <a:xfrm>
              <a:off x="22" y="22"/>
              <a:ext cx="218" cy="2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20" name="圆圈4"/>
          <p:cNvGrpSpPr>
            <a:grpSpLocks/>
          </p:cNvGrpSpPr>
          <p:nvPr/>
        </p:nvGrpSpPr>
        <p:grpSpPr bwMode="auto">
          <a:xfrm>
            <a:off x="3499803" y="3308253"/>
            <a:ext cx="271402" cy="271486"/>
            <a:chOff x="0" y="0"/>
            <a:chExt cx="262" cy="262"/>
          </a:xfrm>
        </p:grpSpPr>
        <p:sp>
          <p:nvSpPr>
            <p:cNvPr id="27" name="Oval 34"/>
            <p:cNvSpPr>
              <a:spLocks noChangeArrowheads="1"/>
            </p:cNvSpPr>
            <p:nvPr/>
          </p:nvSpPr>
          <p:spPr bwMode="auto">
            <a:xfrm>
              <a:off x="0" y="0"/>
              <a:ext cx="262" cy="2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8" name="Oval 35"/>
            <p:cNvSpPr>
              <a:spLocks noChangeArrowheads="1"/>
            </p:cNvSpPr>
            <p:nvPr/>
          </p:nvSpPr>
          <p:spPr bwMode="auto">
            <a:xfrm>
              <a:off x="23" y="22"/>
              <a:ext cx="218" cy="2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23" name="圆圈5"/>
          <p:cNvGrpSpPr>
            <a:grpSpLocks/>
          </p:cNvGrpSpPr>
          <p:nvPr/>
        </p:nvGrpSpPr>
        <p:grpSpPr bwMode="auto">
          <a:xfrm>
            <a:off x="2998424" y="3806930"/>
            <a:ext cx="271402" cy="272914"/>
            <a:chOff x="0" y="0"/>
            <a:chExt cx="262" cy="262"/>
          </a:xfrm>
          <a:solidFill>
            <a:schemeClr val="accent1"/>
          </a:solidFill>
        </p:grpSpPr>
        <p:sp>
          <p:nvSpPr>
            <p:cNvPr id="30" name="Oval 37"/>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31" name="Oval 38"/>
            <p:cNvSpPr>
              <a:spLocks noChangeArrowheads="1"/>
            </p:cNvSpPr>
            <p:nvPr/>
          </p:nvSpPr>
          <p:spPr bwMode="auto">
            <a:xfrm>
              <a:off x="21"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sp>
        <p:nvSpPr>
          <p:cNvPr id="32" name="矩形 31"/>
          <p:cNvSpPr/>
          <p:nvPr/>
        </p:nvSpPr>
        <p:spPr>
          <a:xfrm>
            <a:off x="4476109" y="1511927"/>
            <a:ext cx="2400162" cy="2654573"/>
          </a:xfrm>
          <a:prstGeom prst="rect">
            <a:avLst/>
          </a:prstGeom>
        </p:spPr>
        <p:txBody>
          <a:bodyPr wrap="square" lIns="68580" tIns="34290" rIns="68580" bIns="34290">
            <a:spAutoFit/>
          </a:bodyPr>
          <a:lstStyle/>
          <a:p>
            <a:pPr algn="just"/>
            <a:r>
              <a:rPr lang="zh-CN" altLang="en-US" sz="1400" dirty="0">
                <a:latin typeface="华文宋体" panose="02010600040101010101" pitchFamily="2" charset="-122"/>
                <a:ea typeface="华文宋体" panose="02010600040101010101" pitchFamily="2" charset="-122"/>
                <a:cs typeface="+mn-ea"/>
                <a:sym typeface="+mn-lt"/>
              </a:rPr>
              <a:t>       随着信息技术的不断发展，为了更好管理学生信息，提高在校人员的管理效率，学生信息管理系统是非常有必要的。一个好的学生信息管理系统能够很好的帮助学校领导管理在校学生的信息和需求。其主要需求包括学生的基本信息，班级信息，课程信息等以及学生信息查询、修改、增加、删除等功能</a:t>
            </a:r>
          </a:p>
        </p:txBody>
      </p:sp>
      <p:sp>
        <p:nvSpPr>
          <p:cNvPr id="33" name="矩形 32"/>
          <p:cNvSpPr/>
          <p:nvPr/>
        </p:nvSpPr>
        <p:spPr>
          <a:xfrm>
            <a:off x="2043482" y="2481424"/>
            <a:ext cx="898910" cy="500137"/>
          </a:xfrm>
          <a:prstGeom prst="rect">
            <a:avLst/>
          </a:prstGeom>
        </p:spPr>
        <p:txBody>
          <a:bodyPr wrap="square" lIns="68580" tIns="34290" rIns="68580" bIns="34290">
            <a:spAutoFit/>
          </a:bodyPr>
          <a:lstStyle/>
          <a:p>
            <a:pPr algn="ctr"/>
            <a:r>
              <a:rPr lang="zh-CN" altLang="en-US" sz="1400" b="1" dirty="0">
                <a:solidFill>
                  <a:schemeClr val="tx1">
                    <a:lumMod val="75000"/>
                    <a:lumOff val="25000"/>
                  </a:schemeClr>
                </a:solidFill>
                <a:cs typeface="+mn-ea"/>
                <a:sym typeface="+mn-lt"/>
              </a:rPr>
              <a:t>学生信息管理系统</a:t>
            </a:r>
          </a:p>
        </p:txBody>
      </p:sp>
      <p:sp>
        <p:nvSpPr>
          <p:cNvPr id="37" name="矩形 36">
            <a:extLst>
              <a:ext uri="{FF2B5EF4-FFF2-40B4-BE49-F238E27FC236}">
                <a16:creationId xmlns:a16="http://schemas.microsoft.com/office/drawing/2014/main" id="{A95986C5-21A0-45BF-9384-9AD86B89CA66}"/>
              </a:ext>
            </a:extLst>
          </p:cNvPr>
          <p:cNvSpPr/>
          <p:nvPr/>
        </p:nvSpPr>
        <p:spPr>
          <a:xfrm>
            <a:off x="732261" y="885189"/>
            <a:ext cx="697627" cy="400110"/>
          </a:xfrm>
          <a:prstGeom prst="rect">
            <a:avLst/>
          </a:prstGeom>
          <a:effectLst/>
        </p:spPr>
        <p:txBody>
          <a:bodyPr vert="horz" wrap="none">
            <a:spAutoFit/>
          </a:bodyPr>
          <a:lstStyle/>
          <a:p>
            <a:pPr algn="ctr"/>
            <a:r>
              <a:rPr lang="zh-CN" altLang="en-US" sz="2000" dirty="0">
                <a:solidFill>
                  <a:schemeClr val="tx1">
                    <a:lumMod val="75000"/>
                    <a:lumOff val="25000"/>
                  </a:schemeClr>
                </a:solidFill>
                <a:cs typeface="+mn-ea"/>
                <a:sym typeface="+mn-lt"/>
              </a:rPr>
              <a:t>背景</a:t>
            </a:r>
          </a:p>
        </p:txBody>
      </p:sp>
    </p:spTree>
    <p:extLst>
      <p:ext uri="{BB962C8B-B14F-4D97-AF65-F5344CB8AC3E}">
        <p14:creationId xmlns:p14="http://schemas.microsoft.com/office/powerpoint/2010/main" val="3557962971"/>
      </p:ext>
    </p:extLst>
  </p:cSld>
  <p:clrMapOvr>
    <a:masterClrMapping/>
  </p:clrMapOvr>
  <p:transition advClick="0" advTm="4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up)">
                                      <p:cBhvr>
                                        <p:cTn id="7" dur="500"/>
                                        <p:tgtEl>
                                          <p:spTgt spid="3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250" fill="hold"/>
                                        <p:tgtEl>
                                          <p:spTgt spid="2"/>
                                        </p:tgtEl>
                                        <p:attrNameLst>
                                          <p:attrName>ppt_w</p:attrName>
                                        </p:attrNameLst>
                                      </p:cBhvr>
                                      <p:tavLst>
                                        <p:tav tm="0">
                                          <p:val>
                                            <p:fltVal val="0"/>
                                          </p:val>
                                        </p:tav>
                                        <p:tav tm="100000">
                                          <p:val>
                                            <p:strVal val="#ppt_w"/>
                                          </p:val>
                                        </p:tav>
                                      </p:tavLst>
                                    </p:anim>
                                    <p:anim calcmode="lin" valueType="num">
                                      <p:cBhvr>
                                        <p:cTn id="12" dur="250" fill="hold"/>
                                        <p:tgtEl>
                                          <p:spTgt spid="2"/>
                                        </p:tgtEl>
                                        <p:attrNameLst>
                                          <p:attrName>ppt_h</p:attrName>
                                        </p:attrNameLst>
                                      </p:cBhvr>
                                      <p:tavLst>
                                        <p:tav tm="0">
                                          <p:val>
                                            <p:fltVal val="0"/>
                                          </p:val>
                                        </p:tav>
                                        <p:tav tm="100000">
                                          <p:val>
                                            <p:strVal val="#ppt_h"/>
                                          </p:val>
                                        </p:tav>
                                      </p:tavLst>
                                    </p:anim>
                                    <p:animEffect transition="in" filter="fade">
                                      <p:cBhvr>
                                        <p:cTn id="13" dur="250"/>
                                        <p:tgtEl>
                                          <p:spTgt spid="2"/>
                                        </p:tgtEl>
                                      </p:cBhvr>
                                    </p:animEffect>
                                  </p:childTnLst>
                                </p:cTn>
                              </p:par>
                              <p:par>
                                <p:cTn id="14" presetID="6" presetClass="emph" presetSubtype="0" decel="100000" fill="hold" nodeType="withEffect">
                                  <p:stCondLst>
                                    <p:cond delay="200"/>
                                  </p:stCondLst>
                                  <p:childTnLst>
                                    <p:animScale>
                                      <p:cBhvr>
                                        <p:cTn id="15" dur="250" fill="hold"/>
                                        <p:tgtEl>
                                          <p:spTgt spid="2"/>
                                        </p:tgtEl>
                                      </p:cBhvr>
                                      <p:by x="120000" y="120000"/>
                                    </p:animScale>
                                  </p:childTnLst>
                                </p:cTn>
                              </p:par>
                              <p:par>
                                <p:cTn id="16" presetID="6" presetClass="emph" presetSubtype="0" decel="100000" fill="hold" nodeType="withEffect">
                                  <p:stCondLst>
                                    <p:cond delay="400"/>
                                  </p:stCondLst>
                                  <p:childTnLst>
                                    <p:animScale>
                                      <p:cBhvr>
                                        <p:cTn id="17" dur="250" fill="hold"/>
                                        <p:tgtEl>
                                          <p:spTgt spid="2"/>
                                        </p:tgtEl>
                                      </p:cBhvr>
                                      <p:by x="83000" y="83000"/>
                                    </p:animScale>
                                  </p:childTnLst>
                                </p:cTn>
                              </p:par>
                              <p:par>
                                <p:cTn id="18" presetID="53" presetClass="entr" presetSubtype="16" fill="hold" grpId="0" nodeType="withEffect">
                                  <p:stCondLst>
                                    <p:cond delay="400"/>
                                  </p:stCondLst>
                                  <p:childTnLst>
                                    <p:set>
                                      <p:cBhvr>
                                        <p:cTn id="19" dur="1" fill="hold">
                                          <p:stCondLst>
                                            <p:cond delay="0"/>
                                          </p:stCondLst>
                                        </p:cTn>
                                        <p:tgtEl>
                                          <p:spTgt spid="10"/>
                                        </p:tgtEl>
                                        <p:attrNameLst>
                                          <p:attrName>style.visibility</p:attrName>
                                        </p:attrNameLst>
                                      </p:cBhvr>
                                      <p:to>
                                        <p:strVal val="visible"/>
                                      </p:to>
                                    </p:set>
                                    <p:anim calcmode="lin" valueType="num">
                                      <p:cBhvr>
                                        <p:cTn id="20" dur="250" fill="hold"/>
                                        <p:tgtEl>
                                          <p:spTgt spid="10"/>
                                        </p:tgtEl>
                                        <p:attrNameLst>
                                          <p:attrName>ppt_w</p:attrName>
                                        </p:attrNameLst>
                                      </p:cBhvr>
                                      <p:tavLst>
                                        <p:tav tm="0">
                                          <p:val>
                                            <p:fltVal val="0"/>
                                          </p:val>
                                        </p:tav>
                                        <p:tav tm="100000">
                                          <p:val>
                                            <p:strVal val="#ppt_w"/>
                                          </p:val>
                                        </p:tav>
                                      </p:tavLst>
                                    </p:anim>
                                    <p:anim calcmode="lin" valueType="num">
                                      <p:cBhvr>
                                        <p:cTn id="21" dur="250" fill="hold"/>
                                        <p:tgtEl>
                                          <p:spTgt spid="10"/>
                                        </p:tgtEl>
                                        <p:attrNameLst>
                                          <p:attrName>ppt_h</p:attrName>
                                        </p:attrNameLst>
                                      </p:cBhvr>
                                      <p:tavLst>
                                        <p:tav tm="0">
                                          <p:val>
                                            <p:fltVal val="0"/>
                                          </p:val>
                                        </p:tav>
                                        <p:tav tm="100000">
                                          <p:val>
                                            <p:strVal val="#ppt_h"/>
                                          </p:val>
                                        </p:tav>
                                      </p:tavLst>
                                    </p:anim>
                                    <p:animEffect transition="in" filter="fade">
                                      <p:cBhvr>
                                        <p:cTn id="22" dur="250"/>
                                        <p:tgtEl>
                                          <p:spTgt spid="10"/>
                                        </p:tgtEl>
                                      </p:cBhvr>
                                    </p:animEffect>
                                  </p:childTnLst>
                                </p:cTn>
                              </p:par>
                              <p:par>
                                <p:cTn id="23" presetID="6" presetClass="emph" presetSubtype="0" decel="100000" fill="hold" grpId="1" nodeType="withEffect">
                                  <p:stCondLst>
                                    <p:cond delay="600"/>
                                  </p:stCondLst>
                                  <p:childTnLst>
                                    <p:animScale>
                                      <p:cBhvr>
                                        <p:cTn id="24" dur="250" fill="hold"/>
                                        <p:tgtEl>
                                          <p:spTgt spid="10"/>
                                        </p:tgtEl>
                                      </p:cBhvr>
                                      <p:by x="120000" y="120000"/>
                                    </p:animScale>
                                  </p:childTnLst>
                                </p:cTn>
                              </p:par>
                              <p:par>
                                <p:cTn id="25" presetID="6" presetClass="emph" presetSubtype="0" decel="100000" fill="hold" grpId="2" nodeType="withEffect">
                                  <p:stCondLst>
                                    <p:cond delay="800"/>
                                  </p:stCondLst>
                                  <p:childTnLst>
                                    <p:animScale>
                                      <p:cBhvr>
                                        <p:cTn id="26" dur="250" fill="hold"/>
                                        <p:tgtEl>
                                          <p:spTgt spid="10"/>
                                        </p:tgtEl>
                                      </p:cBhvr>
                                      <p:by x="83000" y="83000"/>
                                    </p:animScale>
                                  </p:childTnLst>
                                </p:cTn>
                              </p:par>
                              <p:par>
                                <p:cTn id="27" presetID="53" presetClass="entr" presetSubtype="16" fill="hold" grpId="0" nodeType="withEffect">
                                  <p:stCondLst>
                                    <p:cond delay="600"/>
                                  </p:stCondLst>
                                  <p:childTnLst>
                                    <p:set>
                                      <p:cBhvr>
                                        <p:cTn id="28" dur="1" fill="hold">
                                          <p:stCondLst>
                                            <p:cond delay="0"/>
                                          </p:stCondLst>
                                        </p:cTn>
                                        <p:tgtEl>
                                          <p:spTgt spid="11"/>
                                        </p:tgtEl>
                                        <p:attrNameLst>
                                          <p:attrName>style.visibility</p:attrName>
                                        </p:attrNameLst>
                                      </p:cBhvr>
                                      <p:to>
                                        <p:strVal val="visible"/>
                                      </p:to>
                                    </p:set>
                                    <p:anim calcmode="lin" valueType="num">
                                      <p:cBhvr>
                                        <p:cTn id="29" dur="250" fill="hold"/>
                                        <p:tgtEl>
                                          <p:spTgt spid="11"/>
                                        </p:tgtEl>
                                        <p:attrNameLst>
                                          <p:attrName>ppt_w</p:attrName>
                                        </p:attrNameLst>
                                      </p:cBhvr>
                                      <p:tavLst>
                                        <p:tav tm="0">
                                          <p:val>
                                            <p:fltVal val="0"/>
                                          </p:val>
                                        </p:tav>
                                        <p:tav tm="100000">
                                          <p:val>
                                            <p:strVal val="#ppt_w"/>
                                          </p:val>
                                        </p:tav>
                                      </p:tavLst>
                                    </p:anim>
                                    <p:anim calcmode="lin" valueType="num">
                                      <p:cBhvr>
                                        <p:cTn id="30" dur="250" fill="hold"/>
                                        <p:tgtEl>
                                          <p:spTgt spid="11"/>
                                        </p:tgtEl>
                                        <p:attrNameLst>
                                          <p:attrName>ppt_h</p:attrName>
                                        </p:attrNameLst>
                                      </p:cBhvr>
                                      <p:tavLst>
                                        <p:tav tm="0">
                                          <p:val>
                                            <p:fltVal val="0"/>
                                          </p:val>
                                        </p:tav>
                                        <p:tav tm="100000">
                                          <p:val>
                                            <p:strVal val="#ppt_h"/>
                                          </p:val>
                                        </p:tav>
                                      </p:tavLst>
                                    </p:anim>
                                    <p:animEffect transition="in" filter="fade">
                                      <p:cBhvr>
                                        <p:cTn id="31" dur="250"/>
                                        <p:tgtEl>
                                          <p:spTgt spid="11"/>
                                        </p:tgtEl>
                                      </p:cBhvr>
                                    </p:animEffect>
                                  </p:childTnLst>
                                </p:cTn>
                              </p:par>
                              <p:par>
                                <p:cTn id="32" presetID="6" presetClass="emph" presetSubtype="0" decel="100000" fill="hold" grpId="1" nodeType="withEffect">
                                  <p:stCondLst>
                                    <p:cond delay="800"/>
                                  </p:stCondLst>
                                  <p:childTnLst>
                                    <p:animScale>
                                      <p:cBhvr>
                                        <p:cTn id="33" dur="250" fill="hold"/>
                                        <p:tgtEl>
                                          <p:spTgt spid="11"/>
                                        </p:tgtEl>
                                      </p:cBhvr>
                                      <p:by x="120000" y="120000"/>
                                    </p:animScale>
                                  </p:childTnLst>
                                </p:cTn>
                              </p:par>
                              <p:par>
                                <p:cTn id="34" presetID="6" presetClass="emph" presetSubtype="0" decel="100000" fill="hold" grpId="2" nodeType="withEffect">
                                  <p:stCondLst>
                                    <p:cond delay="1000"/>
                                  </p:stCondLst>
                                  <p:childTnLst>
                                    <p:animScale>
                                      <p:cBhvr>
                                        <p:cTn id="35" dur="250" fill="hold"/>
                                        <p:tgtEl>
                                          <p:spTgt spid="11"/>
                                        </p:tgtEl>
                                      </p:cBhvr>
                                      <p:by x="83000" y="83000"/>
                                    </p:animScale>
                                  </p:childTnLst>
                                </p:cTn>
                              </p:par>
                              <p:par>
                                <p:cTn id="36" presetID="53" presetClass="entr" presetSubtype="16" fill="hold" grpId="0" nodeType="withEffect">
                                  <p:stCondLst>
                                    <p:cond delay="800"/>
                                  </p:stCondLst>
                                  <p:childTnLst>
                                    <p:set>
                                      <p:cBhvr>
                                        <p:cTn id="37" dur="1" fill="hold">
                                          <p:stCondLst>
                                            <p:cond delay="0"/>
                                          </p:stCondLst>
                                        </p:cTn>
                                        <p:tgtEl>
                                          <p:spTgt spid="33"/>
                                        </p:tgtEl>
                                        <p:attrNameLst>
                                          <p:attrName>style.visibility</p:attrName>
                                        </p:attrNameLst>
                                      </p:cBhvr>
                                      <p:to>
                                        <p:strVal val="visible"/>
                                      </p:to>
                                    </p:set>
                                    <p:anim calcmode="lin" valueType="num">
                                      <p:cBhvr>
                                        <p:cTn id="38" dur="250" fill="hold"/>
                                        <p:tgtEl>
                                          <p:spTgt spid="33"/>
                                        </p:tgtEl>
                                        <p:attrNameLst>
                                          <p:attrName>ppt_w</p:attrName>
                                        </p:attrNameLst>
                                      </p:cBhvr>
                                      <p:tavLst>
                                        <p:tav tm="0">
                                          <p:val>
                                            <p:fltVal val="0"/>
                                          </p:val>
                                        </p:tav>
                                        <p:tav tm="100000">
                                          <p:val>
                                            <p:strVal val="#ppt_w"/>
                                          </p:val>
                                        </p:tav>
                                      </p:tavLst>
                                    </p:anim>
                                    <p:anim calcmode="lin" valueType="num">
                                      <p:cBhvr>
                                        <p:cTn id="39" dur="250" fill="hold"/>
                                        <p:tgtEl>
                                          <p:spTgt spid="33"/>
                                        </p:tgtEl>
                                        <p:attrNameLst>
                                          <p:attrName>ppt_h</p:attrName>
                                        </p:attrNameLst>
                                      </p:cBhvr>
                                      <p:tavLst>
                                        <p:tav tm="0">
                                          <p:val>
                                            <p:fltVal val="0"/>
                                          </p:val>
                                        </p:tav>
                                        <p:tav tm="100000">
                                          <p:val>
                                            <p:strVal val="#ppt_h"/>
                                          </p:val>
                                        </p:tav>
                                      </p:tavLst>
                                    </p:anim>
                                    <p:animEffect transition="in" filter="fade">
                                      <p:cBhvr>
                                        <p:cTn id="40" dur="250"/>
                                        <p:tgtEl>
                                          <p:spTgt spid="33"/>
                                        </p:tgtEl>
                                      </p:cBhvr>
                                    </p:animEffect>
                                  </p:childTnLst>
                                </p:cTn>
                              </p:par>
                              <p:par>
                                <p:cTn id="41" presetID="6" presetClass="emph" presetSubtype="0" decel="100000" fill="hold" grpId="1" nodeType="withEffect">
                                  <p:stCondLst>
                                    <p:cond delay="1000"/>
                                  </p:stCondLst>
                                  <p:childTnLst>
                                    <p:animScale>
                                      <p:cBhvr>
                                        <p:cTn id="42" dur="250" fill="hold"/>
                                        <p:tgtEl>
                                          <p:spTgt spid="33"/>
                                        </p:tgtEl>
                                      </p:cBhvr>
                                      <p:by x="120000" y="120000"/>
                                    </p:animScale>
                                  </p:childTnLst>
                                </p:cTn>
                              </p:par>
                              <p:par>
                                <p:cTn id="43" presetID="6" presetClass="emph" presetSubtype="0" decel="100000" fill="hold" grpId="2" nodeType="withEffect">
                                  <p:stCondLst>
                                    <p:cond delay="1200"/>
                                  </p:stCondLst>
                                  <p:childTnLst>
                                    <p:animScale>
                                      <p:cBhvr>
                                        <p:cTn id="44" dur="250" fill="hold"/>
                                        <p:tgtEl>
                                          <p:spTgt spid="33"/>
                                        </p:tgtEl>
                                      </p:cBhvr>
                                      <p:by x="83000" y="83000"/>
                                    </p:animScale>
                                  </p:childTnLst>
                                </p:cTn>
                              </p:par>
                            </p:childTnLst>
                          </p:cTn>
                        </p:par>
                        <p:par>
                          <p:cTn id="45" fill="hold">
                            <p:stCondLst>
                              <p:cond delay="1950"/>
                            </p:stCondLst>
                            <p:childTnLst>
                              <p:par>
                                <p:cTn id="46" presetID="53" presetClass="entr" presetSubtype="16"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p:cTn id="48" dur="500" fill="hold"/>
                                        <p:tgtEl>
                                          <p:spTgt spid="4"/>
                                        </p:tgtEl>
                                        <p:attrNameLst>
                                          <p:attrName>ppt_w</p:attrName>
                                        </p:attrNameLst>
                                      </p:cBhvr>
                                      <p:tavLst>
                                        <p:tav tm="0">
                                          <p:val>
                                            <p:fltVal val="0"/>
                                          </p:val>
                                        </p:tav>
                                        <p:tav tm="100000">
                                          <p:val>
                                            <p:strVal val="#ppt_w"/>
                                          </p:val>
                                        </p:tav>
                                      </p:tavLst>
                                    </p:anim>
                                    <p:anim calcmode="lin" valueType="num">
                                      <p:cBhvr>
                                        <p:cTn id="49" dur="500" fill="hold"/>
                                        <p:tgtEl>
                                          <p:spTgt spid="4"/>
                                        </p:tgtEl>
                                        <p:attrNameLst>
                                          <p:attrName>ppt_h</p:attrName>
                                        </p:attrNameLst>
                                      </p:cBhvr>
                                      <p:tavLst>
                                        <p:tav tm="0">
                                          <p:val>
                                            <p:fltVal val="0"/>
                                          </p:val>
                                        </p:tav>
                                        <p:tav tm="100000">
                                          <p:val>
                                            <p:strVal val="#ppt_h"/>
                                          </p:val>
                                        </p:tav>
                                      </p:tavLst>
                                    </p:anim>
                                    <p:animEffect transition="in" filter="fade">
                                      <p:cBhvr>
                                        <p:cTn id="50" dur="500"/>
                                        <p:tgtEl>
                                          <p:spTgt spid="4"/>
                                        </p:tgtEl>
                                      </p:cBhvr>
                                    </p:animEffect>
                                  </p:childTnLst>
                                </p:cTn>
                              </p:par>
                              <p:par>
                                <p:cTn id="51" presetID="53" presetClass="entr" presetSubtype="16" fill="hold" nodeType="withEffect">
                                  <p:stCondLst>
                                    <p:cond delay="150"/>
                                  </p:stCondLst>
                                  <p:childTnLst>
                                    <p:set>
                                      <p:cBhvr>
                                        <p:cTn id="52" dur="1" fill="hold">
                                          <p:stCondLst>
                                            <p:cond delay="0"/>
                                          </p:stCondLst>
                                        </p:cTn>
                                        <p:tgtEl>
                                          <p:spTgt spid="5"/>
                                        </p:tgtEl>
                                        <p:attrNameLst>
                                          <p:attrName>style.visibility</p:attrName>
                                        </p:attrNameLst>
                                      </p:cBhvr>
                                      <p:to>
                                        <p:strVal val="visible"/>
                                      </p:to>
                                    </p:set>
                                    <p:anim calcmode="lin" valueType="num">
                                      <p:cBhvr>
                                        <p:cTn id="53" dur="500" fill="hold"/>
                                        <p:tgtEl>
                                          <p:spTgt spid="5"/>
                                        </p:tgtEl>
                                        <p:attrNameLst>
                                          <p:attrName>ppt_w</p:attrName>
                                        </p:attrNameLst>
                                      </p:cBhvr>
                                      <p:tavLst>
                                        <p:tav tm="0">
                                          <p:val>
                                            <p:fltVal val="0"/>
                                          </p:val>
                                        </p:tav>
                                        <p:tav tm="100000">
                                          <p:val>
                                            <p:strVal val="#ppt_w"/>
                                          </p:val>
                                        </p:tav>
                                      </p:tavLst>
                                    </p:anim>
                                    <p:anim calcmode="lin" valueType="num">
                                      <p:cBhvr>
                                        <p:cTn id="54" dur="500" fill="hold"/>
                                        <p:tgtEl>
                                          <p:spTgt spid="5"/>
                                        </p:tgtEl>
                                        <p:attrNameLst>
                                          <p:attrName>ppt_h</p:attrName>
                                        </p:attrNameLst>
                                      </p:cBhvr>
                                      <p:tavLst>
                                        <p:tav tm="0">
                                          <p:val>
                                            <p:fltVal val="0"/>
                                          </p:val>
                                        </p:tav>
                                        <p:tav tm="100000">
                                          <p:val>
                                            <p:strVal val="#ppt_h"/>
                                          </p:val>
                                        </p:tav>
                                      </p:tavLst>
                                    </p:anim>
                                    <p:animEffect transition="in" filter="fade">
                                      <p:cBhvr>
                                        <p:cTn id="55" dur="500"/>
                                        <p:tgtEl>
                                          <p:spTgt spid="5"/>
                                        </p:tgtEl>
                                      </p:cBhvr>
                                    </p:animEffect>
                                  </p:childTnLst>
                                </p:cTn>
                              </p:par>
                              <p:par>
                                <p:cTn id="56" presetID="53" presetClass="entr" presetSubtype="16" fill="hold" nodeType="withEffect">
                                  <p:stCondLst>
                                    <p:cond delay="300"/>
                                  </p:stCondLst>
                                  <p:childTnLst>
                                    <p:set>
                                      <p:cBhvr>
                                        <p:cTn id="57" dur="1" fill="hold">
                                          <p:stCondLst>
                                            <p:cond delay="0"/>
                                          </p:stCondLst>
                                        </p:cTn>
                                        <p:tgtEl>
                                          <p:spTgt spid="17"/>
                                        </p:tgtEl>
                                        <p:attrNameLst>
                                          <p:attrName>style.visibility</p:attrName>
                                        </p:attrNameLst>
                                      </p:cBhvr>
                                      <p:to>
                                        <p:strVal val="visible"/>
                                      </p:to>
                                    </p:set>
                                    <p:anim calcmode="lin" valueType="num">
                                      <p:cBhvr>
                                        <p:cTn id="58" dur="500" fill="hold"/>
                                        <p:tgtEl>
                                          <p:spTgt spid="17"/>
                                        </p:tgtEl>
                                        <p:attrNameLst>
                                          <p:attrName>ppt_w</p:attrName>
                                        </p:attrNameLst>
                                      </p:cBhvr>
                                      <p:tavLst>
                                        <p:tav tm="0">
                                          <p:val>
                                            <p:fltVal val="0"/>
                                          </p:val>
                                        </p:tav>
                                        <p:tav tm="100000">
                                          <p:val>
                                            <p:strVal val="#ppt_w"/>
                                          </p:val>
                                        </p:tav>
                                      </p:tavLst>
                                    </p:anim>
                                    <p:anim calcmode="lin" valueType="num">
                                      <p:cBhvr>
                                        <p:cTn id="59" dur="500" fill="hold"/>
                                        <p:tgtEl>
                                          <p:spTgt spid="17"/>
                                        </p:tgtEl>
                                        <p:attrNameLst>
                                          <p:attrName>ppt_h</p:attrName>
                                        </p:attrNameLst>
                                      </p:cBhvr>
                                      <p:tavLst>
                                        <p:tav tm="0">
                                          <p:val>
                                            <p:fltVal val="0"/>
                                          </p:val>
                                        </p:tav>
                                        <p:tav tm="100000">
                                          <p:val>
                                            <p:strVal val="#ppt_h"/>
                                          </p:val>
                                        </p:tav>
                                      </p:tavLst>
                                    </p:anim>
                                    <p:animEffect transition="in" filter="fade">
                                      <p:cBhvr>
                                        <p:cTn id="60" dur="500"/>
                                        <p:tgtEl>
                                          <p:spTgt spid="17"/>
                                        </p:tgtEl>
                                      </p:cBhvr>
                                    </p:animEffect>
                                  </p:childTnLst>
                                </p:cTn>
                              </p:par>
                              <p:par>
                                <p:cTn id="61" presetID="53" presetClass="entr" presetSubtype="16" fill="hold" nodeType="withEffect">
                                  <p:stCondLst>
                                    <p:cond delay="450"/>
                                  </p:stCondLst>
                                  <p:childTnLst>
                                    <p:set>
                                      <p:cBhvr>
                                        <p:cTn id="62" dur="1" fill="hold">
                                          <p:stCondLst>
                                            <p:cond delay="0"/>
                                          </p:stCondLst>
                                        </p:cTn>
                                        <p:tgtEl>
                                          <p:spTgt spid="20"/>
                                        </p:tgtEl>
                                        <p:attrNameLst>
                                          <p:attrName>style.visibility</p:attrName>
                                        </p:attrNameLst>
                                      </p:cBhvr>
                                      <p:to>
                                        <p:strVal val="visible"/>
                                      </p:to>
                                    </p:set>
                                    <p:anim calcmode="lin" valueType="num">
                                      <p:cBhvr>
                                        <p:cTn id="63" dur="500" fill="hold"/>
                                        <p:tgtEl>
                                          <p:spTgt spid="20"/>
                                        </p:tgtEl>
                                        <p:attrNameLst>
                                          <p:attrName>ppt_w</p:attrName>
                                        </p:attrNameLst>
                                      </p:cBhvr>
                                      <p:tavLst>
                                        <p:tav tm="0">
                                          <p:val>
                                            <p:fltVal val="0"/>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animEffect transition="in" filter="fade">
                                      <p:cBhvr>
                                        <p:cTn id="65" dur="500"/>
                                        <p:tgtEl>
                                          <p:spTgt spid="20"/>
                                        </p:tgtEl>
                                      </p:cBhvr>
                                    </p:animEffect>
                                  </p:childTnLst>
                                </p:cTn>
                              </p:par>
                              <p:par>
                                <p:cTn id="66" presetID="53" presetClass="entr" presetSubtype="16" fill="hold" nodeType="withEffect">
                                  <p:stCondLst>
                                    <p:cond delay="600"/>
                                  </p:stCondLst>
                                  <p:childTnLst>
                                    <p:set>
                                      <p:cBhvr>
                                        <p:cTn id="67" dur="1" fill="hold">
                                          <p:stCondLst>
                                            <p:cond delay="0"/>
                                          </p:stCondLst>
                                        </p:cTn>
                                        <p:tgtEl>
                                          <p:spTgt spid="23"/>
                                        </p:tgtEl>
                                        <p:attrNameLst>
                                          <p:attrName>style.visibility</p:attrName>
                                        </p:attrNameLst>
                                      </p:cBhvr>
                                      <p:to>
                                        <p:strVal val="visible"/>
                                      </p:to>
                                    </p:set>
                                    <p:anim calcmode="lin" valueType="num">
                                      <p:cBhvr>
                                        <p:cTn id="68" dur="500" fill="hold"/>
                                        <p:tgtEl>
                                          <p:spTgt spid="23"/>
                                        </p:tgtEl>
                                        <p:attrNameLst>
                                          <p:attrName>ppt_w</p:attrName>
                                        </p:attrNameLst>
                                      </p:cBhvr>
                                      <p:tavLst>
                                        <p:tav tm="0">
                                          <p:val>
                                            <p:fltVal val="0"/>
                                          </p:val>
                                        </p:tav>
                                        <p:tav tm="100000">
                                          <p:val>
                                            <p:strVal val="#ppt_w"/>
                                          </p:val>
                                        </p:tav>
                                      </p:tavLst>
                                    </p:anim>
                                    <p:anim calcmode="lin" valueType="num">
                                      <p:cBhvr>
                                        <p:cTn id="69" dur="500" fill="hold"/>
                                        <p:tgtEl>
                                          <p:spTgt spid="23"/>
                                        </p:tgtEl>
                                        <p:attrNameLst>
                                          <p:attrName>ppt_h</p:attrName>
                                        </p:attrNameLst>
                                      </p:cBhvr>
                                      <p:tavLst>
                                        <p:tav tm="0">
                                          <p:val>
                                            <p:fltVal val="0"/>
                                          </p:val>
                                        </p:tav>
                                        <p:tav tm="100000">
                                          <p:val>
                                            <p:strVal val="#ppt_h"/>
                                          </p:val>
                                        </p:tav>
                                      </p:tavLst>
                                    </p:anim>
                                    <p:animEffect transition="in" filter="fade">
                                      <p:cBhvr>
                                        <p:cTn id="70" dur="500"/>
                                        <p:tgtEl>
                                          <p:spTgt spid="23"/>
                                        </p:tgtEl>
                                      </p:cBhvr>
                                    </p:animEffect>
                                  </p:childTnLst>
                                </p:cTn>
                              </p:par>
                            </p:childTnLst>
                          </p:cTn>
                        </p:par>
                        <p:par>
                          <p:cTn id="71" fill="hold">
                            <p:stCondLst>
                              <p:cond delay="3050"/>
                            </p:stCondLst>
                            <p:childTnLst>
                              <p:par>
                                <p:cTn id="72" presetID="53" presetClass="entr" presetSubtype="16" fill="hold" grpId="0" nodeType="afterEffect">
                                  <p:stCondLst>
                                    <p:cond delay="0"/>
                                  </p:stCondLst>
                                  <p:iterate type="lt">
                                    <p:tmPct val="10000"/>
                                  </p:iterate>
                                  <p:childTnLst>
                                    <p:set>
                                      <p:cBhvr>
                                        <p:cTn id="73" dur="1" fill="hold">
                                          <p:stCondLst>
                                            <p:cond delay="0"/>
                                          </p:stCondLst>
                                        </p:cTn>
                                        <p:tgtEl>
                                          <p:spTgt spid="32"/>
                                        </p:tgtEl>
                                        <p:attrNameLst>
                                          <p:attrName>style.visibility</p:attrName>
                                        </p:attrNameLst>
                                      </p:cBhvr>
                                      <p:to>
                                        <p:strVal val="visible"/>
                                      </p:to>
                                    </p:set>
                                    <p:anim calcmode="lin" valueType="num">
                                      <p:cBhvr>
                                        <p:cTn id="74" dur="250" fill="hold"/>
                                        <p:tgtEl>
                                          <p:spTgt spid="32"/>
                                        </p:tgtEl>
                                        <p:attrNameLst>
                                          <p:attrName>ppt_w</p:attrName>
                                        </p:attrNameLst>
                                      </p:cBhvr>
                                      <p:tavLst>
                                        <p:tav tm="0">
                                          <p:val>
                                            <p:fltVal val="0"/>
                                          </p:val>
                                        </p:tav>
                                        <p:tav tm="100000">
                                          <p:val>
                                            <p:strVal val="#ppt_w"/>
                                          </p:val>
                                        </p:tav>
                                      </p:tavLst>
                                    </p:anim>
                                    <p:anim calcmode="lin" valueType="num">
                                      <p:cBhvr>
                                        <p:cTn id="75" dur="250" fill="hold"/>
                                        <p:tgtEl>
                                          <p:spTgt spid="32"/>
                                        </p:tgtEl>
                                        <p:attrNameLst>
                                          <p:attrName>ppt_h</p:attrName>
                                        </p:attrNameLst>
                                      </p:cBhvr>
                                      <p:tavLst>
                                        <p:tav tm="0">
                                          <p:val>
                                            <p:fltVal val="0"/>
                                          </p:val>
                                        </p:tav>
                                        <p:tav tm="100000">
                                          <p:val>
                                            <p:strVal val="#ppt_h"/>
                                          </p:val>
                                        </p:tav>
                                      </p:tavLst>
                                    </p:anim>
                                    <p:animEffect transition="in" filter="fade">
                                      <p:cBhvr>
                                        <p:cTn id="76" dur="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1" grpId="0" animBg="1"/>
      <p:bldP spid="11" grpId="1" animBg="1"/>
      <p:bldP spid="11" grpId="2" animBg="1"/>
      <p:bldP spid="32" grpId="0"/>
      <p:bldP spid="33" grpId="0"/>
      <p:bldP spid="33" grpId="1"/>
      <p:bldP spid="33" grpId="2"/>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1114039" y="1285299"/>
            <a:ext cx="2846866" cy="2996346"/>
            <a:chOff x="997527" y="1726095"/>
            <a:chExt cx="3795821" cy="3993895"/>
          </a:xfrm>
        </p:grpSpPr>
        <p:grpSp>
          <p:nvGrpSpPr>
            <p:cNvPr id="3" name="组合 4"/>
            <p:cNvGrpSpPr/>
            <p:nvPr/>
          </p:nvGrpSpPr>
          <p:grpSpPr>
            <a:xfrm>
              <a:off x="997527" y="1726095"/>
              <a:ext cx="3795821" cy="3993895"/>
              <a:chOff x="1724025" y="1868488"/>
              <a:chExt cx="3163888" cy="3328987"/>
            </a:xfrm>
          </p:grpSpPr>
          <p:sp>
            <p:nvSpPr>
              <p:cNvPr id="8" name="Line 16"/>
              <p:cNvSpPr>
                <a:spLocks noChangeShapeType="1"/>
              </p:cNvSpPr>
              <p:nvPr/>
            </p:nvSpPr>
            <p:spPr bwMode="auto">
              <a:xfrm>
                <a:off x="1724025" y="3534242"/>
                <a:ext cx="3163888" cy="1"/>
              </a:xfrm>
              <a:prstGeom prst="line">
                <a:avLst/>
              </a:prstGeom>
              <a:noFill/>
              <a:ln w="28575">
                <a:solidFill>
                  <a:schemeClr val="accent1">
                    <a:alpha val="50195"/>
                  </a:scheme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sp>
            <p:nvSpPr>
              <p:cNvPr id="9" name="Line 17"/>
              <p:cNvSpPr>
                <a:spLocks noChangeShapeType="1"/>
              </p:cNvSpPr>
              <p:nvPr/>
            </p:nvSpPr>
            <p:spPr bwMode="auto">
              <a:xfrm>
                <a:off x="3306599" y="1868488"/>
                <a:ext cx="1" cy="3328987"/>
              </a:xfrm>
              <a:prstGeom prst="line">
                <a:avLst/>
              </a:prstGeom>
              <a:noFill/>
              <a:ln w="28575">
                <a:solidFill>
                  <a:schemeClr val="accent1">
                    <a:alpha val="50195"/>
                  </a:schemeClr>
                </a:solidFill>
                <a:bevel/>
                <a:headEnd/>
                <a:tailEnd/>
              </a:ln>
              <a:extLst>
                <a:ext uri="{909E8E84-426E-40DD-AFC4-6F175D3DCCD1}">
                  <a14:hiddenFill xmlns:a14="http://schemas.microsoft.com/office/drawing/2010/main">
                    <a:noFill/>
                  </a14:hiddenFill>
                </a:ext>
              </a:extLst>
            </p:spPr>
            <p:txBody>
              <a:bodyPr/>
              <a:lstStyle/>
              <a:p>
                <a:endParaRPr lang="zh-CN" altLang="en-US">
                  <a:cs typeface="+mn-ea"/>
                  <a:sym typeface="+mn-lt"/>
                </a:endParaRPr>
              </a:p>
            </p:txBody>
          </p:sp>
        </p:grpSp>
        <p:sp>
          <p:nvSpPr>
            <p:cNvPr id="6" name="Oval 10"/>
            <p:cNvSpPr>
              <a:spLocks noChangeArrowheads="1"/>
            </p:cNvSpPr>
            <p:nvPr/>
          </p:nvSpPr>
          <p:spPr bwMode="auto">
            <a:xfrm>
              <a:off x="1375446" y="2190940"/>
              <a:ext cx="3039983" cy="3064204"/>
            </a:xfrm>
            <a:prstGeom prst="ellipse">
              <a:avLst/>
            </a:prstGeom>
            <a:noFill/>
            <a:ln w="12700">
              <a:solidFill>
                <a:schemeClr val="accent1">
                  <a:alpha val="50000"/>
                </a:schemeClr>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latin typeface="+mn-lt"/>
                <a:ea typeface="+mn-ea"/>
                <a:cs typeface="+mn-ea"/>
                <a:sym typeface="+mn-lt"/>
              </a:endParaRPr>
            </a:p>
          </p:txBody>
        </p:sp>
        <p:sp>
          <p:nvSpPr>
            <p:cNvPr id="7" name="Oval 15"/>
            <p:cNvSpPr>
              <a:spLocks noChangeArrowheads="1"/>
            </p:cNvSpPr>
            <p:nvPr/>
          </p:nvSpPr>
          <p:spPr bwMode="auto">
            <a:xfrm>
              <a:off x="1177416" y="1987618"/>
              <a:ext cx="3436042" cy="3470849"/>
            </a:xfrm>
            <a:prstGeom prst="ellipse">
              <a:avLst/>
            </a:prstGeom>
            <a:noFill/>
            <a:ln w="12700">
              <a:solidFill>
                <a:schemeClr val="accent1">
                  <a:alpha val="50000"/>
                </a:schemeClr>
              </a:solidFill>
              <a:bevel/>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sz="1100" dirty="0">
                <a:solidFill>
                  <a:srgbClr val="000000"/>
                </a:solidFill>
                <a:latin typeface="+mn-lt"/>
                <a:ea typeface="+mn-ea"/>
                <a:cs typeface="+mn-ea"/>
                <a:sym typeface="+mn-lt"/>
              </a:endParaRPr>
            </a:p>
          </p:txBody>
        </p:sp>
      </p:grpSp>
      <p:sp>
        <p:nvSpPr>
          <p:cNvPr id="10" name="Oval 12"/>
          <p:cNvSpPr>
            <a:spLocks noChangeArrowheads="1"/>
          </p:cNvSpPr>
          <p:nvPr/>
        </p:nvSpPr>
        <p:spPr bwMode="auto">
          <a:xfrm>
            <a:off x="1540173" y="1820797"/>
            <a:ext cx="1905528" cy="19446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endParaRPr lang="zh-CN" altLang="zh-CN">
              <a:solidFill>
                <a:schemeClr val="lt1"/>
              </a:solidFill>
              <a:cs typeface="+mn-ea"/>
              <a:sym typeface="+mn-lt"/>
            </a:endParaRPr>
          </a:p>
        </p:txBody>
      </p:sp>
      <p:sp>
        <p:nvSpPr>
          <p:cNvPr id="11" name="Oval 14"/>
          <p:cNvSpPr>
            <a:spLocks noChangeArrowheads="1"/>
          </p:cNvSpPr>
          <p:nvPr/>
        </p:nvSpPr>
        <p:spPr bwMode="auto">
          <a:xfrm>
            <a:off x="1933767" y="2221765"/>
            <a:ext cx="1118340" cy="1142759"/>
          </a:xfrm>
          <a:prstGeom prst="ellipse">
            <a:avLst/>
          </a:prstGeom>
          <a:solidFill>
            <a:schemeClr val="accent2">
              <a:lumMod val="40000"/>
              <a:lumOff val="60000"/>
            </a:schemeClr>
          </a:solidFill>
          <a:ln>
            <a:noFill/>
          </a:ln>
        </p:spPr>
        <p:txBody>
          <a:bodyPr wrap="none" lIns="68580" tIns="34290" rIns="68580" bIns="3429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1500" b="1" dirty="0">
              <a:solidFill>
                <a:srgbClr val="FFFFFF"/>
              </a:solidFill>
              <a:latin typeface="+mn-lt"/>
              <a:ea typeface="+mn-ea"/>
              <a:cs typeface="+mn-ea"/>
              <a:sym typeface="+mn-lt"/>
            </a:endParaRPr>
          </a:p>
        </p:txBody>
      </p:sp>
      <p:grpSp>
        <p:nvGrpSpPr>
          <p:cNvPr id="4" name="圆圈1"/>
          <p:cNvGrpSpPr>
            <a:grpSpLocks/>
          </p:cNvGrpSpPr>
          <p:nvPr/>
        </p:nvGrpSpPr>
        <p:grpSpPr bwMode="auto">
          <a:xfrm>
            <a:off x="2769493" y="1330887"/>
            <a:ext cx="271402" cy="271486"/>
            <a:chOff x="0" y="0"/>
            <a:chExt cx="262" cy="262"/>
          </a:xfrm>
        </p:grpSpPr>
        <p:sp>
          <p:nvSpPr>
            <p:cNvPr id="18" name="Oval 19"/>
            <p:cNvSpPr>
              <a:spLocks noChangeArrowheads="1"/>
            </p:cNvSpPr>
            <p:nvPr/>
          </p:nvSpPr>
          <p:spPr bwMode="auto">
            <a:xfrm>
              <a:off x="0" y="0"/>
              <a:ext cx="262" cy="2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19" name="Oval 20"/>
            <p:cNvSpPr>
              <a:spLocks noChangeArrowheads="1"/>
            </p:cNvSpPr>
            <p:nvPr/>
          </p:nvSpPr>
          <p:spPr bwMode="auto">
            <a:xfrm>
              <a:off x="25" y="22"/>
              <a:ext cx="218" cy="2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5" name="圆圈2"/>
          <p:cNvGrpSpPr>
            <a:grpSpLocks/>
          </p:cNvGrpSpPr>
          <p:nvPr/>
        </p:nvGrpSpPr>
        <p:grpSpPr bwMode="auto">
          <a:xfrm>
            <a:off x="3258106" y="1613902"/>
            <a:ext cx="272830" cy="272914"/>
            <a:chOff x="0" y="0"/>
            <a:chExt cx="262" cy="262"/>
          </a:xfrm>
        </p:grpSpPr>
        <p:sp>
          <p:nvSpPr>
            <p:cNvPr id="21" name="Oval 28"/>
            <p:cNvSpPr>
              <a:spLocks noChangeArrowheads="1"/>
            </p:cNvSpPr>
            <p:nvPr/>
          </p:nvSpPr>
          <p:spPr bwMode="auto">
            <a:xfrm>
              <a:off x="0" y="0"/>
              <a:ext cx="262" cy="2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2" name="Oval 29"/>
            <p:cNvSpPr>
              <a:spLocks noChangeArrowheads="1"/>
            </p:cNvSpPr>
            <p:nvPr/>
          </p:nvSpPr>
          <p:spPr bwMode="auto">
            <a:xfrm>
              <a:off x="22" y="22"/>
              <a:ext cx="218" cy="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dirty="0">
                <a:solidFill>
                  <a:schemeClr val="lt1"/>
                </a:solidFill>
                <a:cs typeface="+mn-ea"/>
                <a:sym typeface="+mn-lt"/>
              </a:endParaRPr>
            </a:p>
          </p:txBody>
        </p:sp>
      </p:grpSp>
      <p:grpSp>
        <p:nvGrpSpPr>
          <p:cNvPr id="17" name="圆圈3"/>
          <p:cNvGrpSpPr>
            <a:grpSpLocks/>
          </p:cNvGrpSpPr>
          <p:nvPr/>
        </p:nvGrpSpPr>
        <p:grpSpPr bwMode="auto">
          <a:xfrm>
            <a:off x="3566319" y="2060315"/>
            <a:ext cx="272830" cy="272915"/>
            <a:chOff x="0" y="0"/>
            <a:chExt cx="262" cy="262"/>
          </a:xfrm>
        </p:grpSpPr>
        <p:sp>
          <p:nvSpPr>
            <p:cNvPr id="24" name="Oval 31"/>
            <p:cNvSpPr>
              <a:spLocks noChangeArrowheads="1"/>
            </p:cNvSpPr>
            <p:nvPr/>
          </p:nvSpPr>
          <p:spPr bwMode="auto">
            <a:xfrm>
              <a:off x="0" y="0"/>
              <a:ext cx="262" cy="2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5" name="Oval 32"/>
            <p:cNvSpPr>
              <a:spLocks noChangeArrowheads="1"/>
            </p:cNvSpPr>
            <p:nvPr/>
          </p:nvSpPr>
          <p:spPr bwMode="auto">
            <a:xfrm>
              <a:off x="22" y="22"/>
              <a:ext cx="218" cy="2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20" name="圆圈4"/>
          <p:cNvGrpSpPr>
            <a:grpSpLocks/>
          </p:cNvGrpSpPr>
          <p:nvPr/>
        </p:nvGrpSpPr>
        <p:grpSpPr bwMode="auto">
          <a:xfrm>
            <a:off x="3738561" y="2639375"/>
            <a:ext cx="271402" cy="271486"/>
            <a:chOff x="0" y="0"/>
            <a:chExt cx="262" cy="262"/>
          </a:xfrm>
        </p:grpSpPr>
        <p:sp>
          <p:nvSpPr>
            <p:cNvPr id="27" name="Oval 34"/>
            <p:cNvSpPr>
              <a:spLocks noChangeArrowheads="1"/>
            </p:cNvSpPr>
            <p:nvPr/>
          </p:nvSpPr>
          <p:spPr bwMode="auto">
            <a:xfrm>
              <a:off x="0" y="0"/>
              <a:ext cx="262" cy="2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28" name="Oval 35"/>
            <p:cNvSpPr>
              <a:spLocks noChangeArrowheads="1"/>
            </p:cNvSpPr>
            <p:nvPr/>
          </p:nvSpPr>
          <p:spPr bwMode="auto">
            <a:xfrm>
              <a:off x="23" y="22"/>
              <a:ext cx="218" cy="2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23" name="圆圈5"/>
          <p:cNvGrpSpPr>
            <a:grpSpLocks/>
          </p:cNvGrpSpPr>
          <p:nvPr/>
        </p:nvGrpSpPr>
        <p:grpSpPr bwMode="auto">
          <a:xfrm>
            <a:off x="3600395" y="3128389"/>
            <a:ext cx="271402" cy="272914"/>
            <a:chOff x="0" y="0"/>
            <a:chExt cx="262" cy="262"/>
          </a:xfrm>
          <a:solidFill>
            <a:schemeClr val="accent1"/>
          </a:solidFill>
        </p:grpSpPr>
        <p:sp>
          <p:nvSpPr>
            <p:cNvPr id="30" name="Oval 37"/>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31" name="Oval 38"/>
            <p:cNvSpPr>
              <a:spLocks noChangeArrowheads="1"/>
            </p:cNvSpPr>
            <p:nvPr/>
          </p:nvSpPr>
          <p:spPr bwMode="auto">
            <a:xfrm>
              <a:off x="21"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sp>
        <p:nvSpPr>
          <p:cNvPr id="33" name="矩形 32"/>
          <p:cNvSpPr/>
          <p:nvPr/>
        </p:nvSpPr>
        <p:spPr>
          <a:xfrm>
            <a:off x="2043482" y="2481424"/>
            <a:ext cx="898910" cy="500137"/>
          </a:xfrm>
          <a:prstGeom prst="rect">
            <a:avLst/>
          </a:prstGeom>
        </p:spPr>
        <p:txBody>
          <a:bodyPr wrap="square" lIns="68580" tIns="34290" rIns="68580" bIns="34290">
            <a:spAutoFit/>
          </a:bodyPr>
          <a:lstStyle/>
          <a:p>
            <a:pPr algn="ctr"/>
            <a:r>
              <a:rPr lang="zh-CN" altLang="en-US" sz="1400" b="1" dirty="0">
                <a:solidFill>
                  <a:schemeClr val="tx1">
                    <a:lumMod val="75000"/>
                    <a:lumOff val="25000"/>
                  </a:schemeClr>
                </a:solidFill>
                <a:cs typeface="+mn-ea"/>
                <a:sym typeface="+mn-lt"/>
              </a:rPr>
              <a:t>学生信息管理系统</a:t>
            </a:r>
          </a:p>
        </p:txBody>
      </p:sp>
      <p:sp>
        <p:nvSpPr>
          <p:cNvPr id="37" name="矩形 36">
            <a:extLst>
              <a:ext uri="{FF2B5EF4-FFF2-40B4-BE49-F238E27FC236}">
                <a16:creationId xmlns:a16="http://schemas.microsoft.com/office/drawing/2014/main" id="{A95986C5-21A0-45BF-9384-9AD86B89CA66}"/>
              </a:ext>
            </a:extLst>
          </p:cNvPr>
          <p:cNvSpPr/>
          <p:nvPr/>
        </p:nvSpPr>
        <p:spPr>
          <a:xfrm>
            <a:off x="444508" y="859591"/>
            <a:ext cx="1210588" cy="400110"/>
          </a:xfrm>
          <a:prstGeom prst="rect">
            <a:avLst/>
          </a:prstGeom>
          <a:effectLst/>
        </p:spPr>
        <p:txBody>
          <a:bodyPr vert="horz" wrap="none">
            <a:spAutoFit/>
          </a:bodyPr>
          <a:lstStyle/>
          <a:p>
            <a:pPr algn="ctr"/>
            <a:r>
              <a:rPr lang="zh-CN" altLang="en-US" sz="2000" dirty="0">
                <a:solidFill>
                  <a:schemeClr val="tx1">
                    <a:lumMod val="75000"/>
                    <a:lumOff val="25000"/>
                  </a:schemeClr>
                </a:solidFill>
                <a:cs typeface="+mn-ea"/>
                <a:sym typeface="+mn-lt"/>
              </a:rPr>
              <a:t>分工介绍</a:t>
            </a:r>
          </a:p>
        </p:txBody>
      </p:sp>
      <p:grpSp>
        <p:nvGrpSpPr>
          <p:cNvPr id="29" name="圆圈4">
            <a:extLst>
              <a:ext uri="{FF2B5EF4-FFF2-40B4-BE49-F238E27FC236}">
                <a16:creationId xmlns:a16="http://schemas.microsoft.com/office/drawing/2014/main" id="{383A43D7-2404-4EF6-A306-88C26703FD61}"/>
              </a:ext>
            </a:extLst>
          </p:cNvPr>
          <p:cNvGrpSpPr>
            <a:grpSpLocks/>
          </p:cNvGrpSpPr>
          <p:nvPr/>
        </p:nvGrpSpPr>
        <p:grpSpPr bwMode="auto">
          <a:xfrm>
            <a:off x="3281015" y="3614915"/>
            <a:ext cx="271402" cy="271486"/>
            <a:chOff x="0" y="0"/>
            <a:chExt cx="262" cy="262"/>
          </a:xfrm>
        </p:grpSpPr>
        <p:sp>
          <p:nvSpPr>
            <p:cNvPr id="34" name="Oval 34">
              <a:extLst>
                <a:ext uri="{FF2B5EF4-FFF2-40B4-BE49-F238E27FC236}">
                  <a16:creationId xmlns:a16="http://schemas.microsoft.com/office/drawing/2014/main" id="{AB214650-8DC3-4E54-B114-581D366890D3}"/>
                </a:ext>
              </a:extLst>
            </p:cNvPr>
            <p:cNvSpPr>
              <a:spLocks noChangeArrowheads="1"/>
            </p:cNvSpPr>
            <p:nvPr/>
          </p:nvSpPr>
          <p:spPr bwMode="auto">
            <a:xfrm>
              <a:off x="0" y="0"/>
              <a:ext cx="262" cy="26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35" name="Oval 35">
              <a:extLst>
                <a:ext uri="{FF2B5EF4-FFF2-40B4-BE49-F238E27FC236}">
                  <a16:creationId xmlns:a16="http://schemas.microsoft.com/office/drawing/2014/main" id="{205C018F-A4F8-4001-A349-731CE38FDB9D}"/>
                </a:ext>
              </a:extLst>
            </p:cNvPr>
            <p:cNvSpPr>
              <a:spLocks noChangeArrowheads="1"/>
            </p:cNvSpPr>
            <p:nvPr/>
          </p:nvSpPr>
          <p:spPr bwMode="auto">
            <a:xfrm>
              <a:off x="23" y="22"/>
              <a:ext cx="218" cy="2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grpSp>
        <p:nvGrpSpPr>
          <p:cNvPr id="36" name="圆圈5">
            <a:extLst>
              <a:ext uri="{FF2B5EF4-FFF2-40B4-BE49-F238E27FC236}">
                <a16:creationId xmlns:a16="http://schemas.microsoft.com/office/drawing/2014/main" id="{8EA435AF-6C5C-437E-8786-7795EE9A7749}"/>
              </a:ext>
            </a:extLst>
          </p:cNvPr>
          <p:cNvGrpSpPr>
            <a:grpSpLocks/>
          </p:cNvGrpSpPr>
          <p:nvPr/>
        </p:nvGrpSpPr>
        <p:grpSpPr bwMode="auto">
          <a:xfrm>
            <a:off x="2749811" y="3929093"/>
            <a:ext cx="271402" cy="272914"/>
            <a:chOff x="0" y="0"/>
            <a:chExt cx="262" cy="262"/>
          </a:xfrm>
          <a:solidFill>
            <a:schemeClr val="accent1"/>
          </a:solidFill>
        </p:grpSpPr>
        <p:sp>
          <p:nvSpPr>
            <p:cNvPr id="38" name="Oval 37">
              <a:extLst>
                <a:ext uri="{FF2B5EF4-FFF2-40B4-BE49-F238E27FC236}">
                  <a16:creationId xmlns:a16="http://schemas.microsoft.com/office/drawing/2014/main" id="{360321FA-F0E6-4E98-8962-DF2112C029F3}"/>
                </a:ext>
              </a:extLst>
            </p:cNvPr>
            <p:cNvSpPr>
              <a:spLocks noChangeArrowheads="1"/>
            </p:cNvSpPr>
            <p:nvPr/>
          </p:nvSpPr>
          <p:spPr bwMode="auto">
            <a:xfrm>
              <a:off x="0" y="0"/>
              <a:ext cx="262" cy="2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sp>
          <p:nvSpPr>
            <p:cNvPr id="39" name="Oval 38">
              <a:extLst>
                <a:ext uri="{FF2B5EF4-FFF2-40B4-BE49-F238E27FC236}">
                  <a16:creationId xmlns:a16="http://schemas.microsoft.com/office/drawing/2014/main" id="{33A2FEBA-F6A4-4A60-9BEB-B65CB6F030FD}"/>
                </a:ext>
              </a:extLst>
            </p:cNvPr>
            <p:cNvSpPr>
              <a:spLocks noChangeArrowheads="1"/>
            </p:cNvSpPr>
            <p:nvPr/>
          </p:nvSpPr>
          <p:spPr bwMode="auto">
            <a:xfrm>
              <a:off x="21" y="22"/>
              <a:ext cx="218" cy="2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a:solidFill>
                  <a:schemeClr val="lt1"/>
                </a:solidFill>
                <a:cs typeface="+mn-ea"/>
                <a:sym typeface="+mn-lt"/>
              </a:endParaRPr>
            </a:p>
          </p:txBody>
        </p:sp>
      </p:grpSp>
      <p:sp>
        <p:nvSpPr>
          <p:cNvPr id="43" name="矩形 42">
            <a:extLst>
              <a:ext uri="{FF2B5EF4-FFF2-40B4-BE49-F238E27FC236}">
                <a16:creationId xmlns:a16="http://schemas.microsoft.com/office/drawing/2014/main" id="{1EEC05C6-A27E-4486-BEC1-5E6DA3C88E7B}"/>
              </a:ext>
            </a:extLst>
          </p:cNvPr>
          <p:cNvSpPr/>
          <p:nvPr/>
        </p:nvSpPr>
        <p:spPr>
          <a:xfrm>
            <a:off x="4397531" y="1221786"/>
            <a:ext cx="3092136" cy="715581"/>
          </a:xfrm>
          <a:prstGeom prst="rect">
            <a:avLst/>
          </a:prstGeom>
        </p:spPr>
        <p:txBody>
          <a:bodyPr wrap="square" lIns="68580" tIns="34290" rIns="68580" bIns="34290">
            <a:spAutoFit/>
          </a:bodyPr>
          <a:lstStyle/>
          <a:p>
            <a:r>
              <a:rPr lang="zh-CN" altLang="en-US" sz="1400" dirty="0"/>
              <a:t>需求分析函数设计：吕佳妮</a:t>
            </a:r>
            <a:br>
              <a:rPr lang="zh-CN" altLang="en-US" sz="1400" dirty="0"/>
            </a:br>
            <a:br>
              <a:rPr lang="zh-CN" altLang="en-US" sz="1400" dirty="0"/>
            </a:br>
            <a:endParaRPr lang="zh-CN" altLang="en-US" sz="1400" dirty="0">
              <a:solidFill>
                <a:schemeClr val="tx1">
                  <a:lumMod val="75000"/>
                  <a:lumOff val="25000"/>
                </a:schemeClr>
              </a:solidFill>
              <a:cs typeface="+mn-ea"/>
              <a:sym typeface="+mn-lt"/>
            </a:endParaRPr>
          </a:p>
        </p:txBody>
      </p:sp>
      <p:sp>
        <p:nvSpPr>
          <p:cNvPr id="44" name="矩形 43">
            <a:extLst>
              <a:ext uri="{FF2B5EF4-FFF2-40B4-BE49-F238E27FC236}">
                <a16:creationId xmlns:a16="http://schemas.microsoft.com/office/drawing/2014/main" id="{6C6AEA82-868A-43DC-B5B8-F57E72CE4D79}"/>
              </a:ext>
            </a:extLst>
          </p:cNvPr>
          <p:cNvSpPr/>
          <p:nvPr/>
        </p:nvSpPr>
        <p:spPr>
          <a:xfrm>
            <a:off x="4734784" y="1836920"/>
            <a:ext cx="2055933" cy="284693"/>
          </a:xfrm>
          <a:prstGeom prst="rect">
            <a:avLst/>
          </a:prstGeom>
        </p:spPr>
        <p:txBody>
          <a:bodyPr wrap="square" lIns="68580" tIns="34290" rIns="68580" bIns="34290">
            <a:spAutoFit/>
          </a:bodyPr>
          <a:lstStyle/>
          <a:p>
            <a:r>
              <a:rPr lang="zh-CN" altLang="en-US" sz="1400" dirty="0"/>
              <a:t>输入输出：殷梓萌</a:t>
            </a:r>
            <a:endParaRPr lang="zh-CN" altLang="en-US" sz="1400" dirty="0">
              <a:solidFill>
                <a:schemeClr val="tx1">
                  <a:lumMod val="75000"/>
                  <a:lumOff val="25000"/>
                </a:schemeClr>
              </a:solidFill>
              <a:cs typeface="+mn-ea"/>
              <a:sym typeface="+mn-lt"/>
            </a:endParaRPr>
          </a:p>
        </p:txBody>
      </p:sp>
      <p:sp>
        <p:nvSpPr>
          <p:cNvPr id="45" name="矩形 44">
            <a:extLst>
              <a:ext uri="{FF2B5EF4-FFF2-40B4-BE49-F238E27FC236}">
                <a16:creationId xmlns:a16="http://schemas.microsoft.com/office/drawing/2014/main" id="{D672CBAF-28CD-45BA-894B-4CB94982027F}"/>
              </a:ext>
            </a:extLst>
          </p:cNvPr>
          <p:cNvSpPr/>
          <p:nvPr/>
        </p:nvSpPr>
        <p:spPr>
          <a:xfrm>
            <a:off x="4818026" y="2579624"/>
            <a:ext cx="2490278" cy="284693"/>
          </a:xfrm>
          <a:prstGeom prst="rect">
            <a:avLst/>
          </a:prstGeom>
        </p:spPr>
        <p:txBody>
          <a:bodyPr wrap="square" lIns="68580" tIns="34290" rIns="68580" bIns="34290">
            <a:spAutoFit/>
          </a:bodyPr>
          <a:lstStyle/>
          <a:p>
            <a:r>
              <a:rPr lang="zh-CN" altLang="en-US" sz="1400" dirty="0"/>
              <a:t>查找，删除，修改：吴禹侗</a:t>
            </a:r>
            <a:endParaRPr lang="zh-CN" altLang="en-US" sz="1400" dirty="0">
              <a:solidFill>
                <a:schemeClr val="tx1">
                  <a:lumMod val="75000"/>
                  <a:lumOff val="25000"/>
                </a:schemeClr>
              </a:solidFill>
              <a:cs typeface="+mn-ea"/>
              <a:sym typeface="+mn-lt"/>
            </a:endParaRPr>
          </a:p>
        </p:txBody>
      </p:sp>
      <p:sp>
        <p:nvSpPr>
          <p:cNvPr id="46" name="矩形 45">
            <a:extLst>
              <a:ext uri="{FF2B5EF4-FFF2-40B4-BE49-F238E27FC236}">
                <a16:creationId xmlns:a16="http://schemas.microsoft.com/office/drawing/2014/main" id="{C7E61AB1-E242-460B-A85B-11DB4C27D241}"/>
              </a:ext>
            </a:extLst>
          </p:cNvPr>
          <p:cNvSpPr/>
          <p:nvPr/>
        </p:nvSpPr>
        <p:spPr>
          <a:xfrm>
            <a:off x="4427123" y="3151305"/>
            <a:ext cx="3670132" cy="284693"/>
          </a:xfrm>
          <a:prstGeom prst="rect">
            <a:avLst/>
          </a:prstGeom>
        </p:spPr>
        <p:txBody>
          <a:bodyPr wrap="square" lIns="68580" tIns="34290" rIns="68580" bIns="34290">
            <a:spAutoFit/>
          </a:bodyPr>
          <a:lstStyle/>
          <a:p>
            <a:r>
              <a:rPr lang="zh-CN" altLang="en-US" sz="1400" dirty="0"/>
              <a:t>排序、成绩分类、测试：谢雨琦</a:t>
            </a:r>
            <a:endParaRPr lang="zh-CN" altLang="en-US" sz="1400" dirty="0">
              <a:solidFill>
                <a:schemeClr val="tx1">
                  <a:lumMod val="75000"/>
                  <a:lumOff val="25000"/>
                </a:schemeClr>
              </a:solidFill>
              <a:cs typeface="+mn-ea"/>
              <a:sym typeface="+mn-lt"/>
            </a:endParaRPr>
          </a:p>
        </p:txBody>
      </p:sp>
      <p:sp>
        <p:nvSpPr>
          <p:cNvPr id="47" name="矩形 46">
            <a:extLst>
              <a:ext uri="{FF2B5EF4-FFF2-40B4-BE49-F238E27FC236}">
                <a16:creationId xmlns:a16="http://schemas.microsoft.com/office/drawing/2014/main" id="{B170C304-AA44-4C04-94DB-C7543641E74A}"/>
              </a:ext>
            </a:extLst>
          </p:cNvPr>
          <p:cNvSpPr/>
          <p:nvPr/>
        </p:nvSpPr>
        <p:spPr>
          <a:xfrm>
            <a:off x="4037759" y="3686687"/>
            <a:ext cx="2055933" cy="284693"/>
          </a:xfrm>
          <a:prstGeom prst="rect">
            <a:avLst/>
          </a:prstGeom>
        </p:spPr>
        <p:txBody>
          <a:bodyPr wrap="square" lIns="68580" tIns="34290" rIns="68580" bIns="34290">
            <a:spAutoFit/>
          </a:bodyPr>
          <a:lstStyle/>
          <a:p>
            <a:r>
              <a:rPr lang="zh-CN" altLang="en-US" sz="1400" dirty="0"/>
              <a:t>测试和</a:t>
            </a:r>
            <a:r>
              <a:rPr lang="en-US" altLang="zh-CN" sz="1400" dirty="0"/>
              <a:t>PPT</a:t>
            </a:r>
            <a:r>
              <a:rPr lang="zh-CN" altLang="en-US" sz="1400" dirty="0"/>
              <a:t>：刘鲜</a:t>
            </a:r>
            <a:endParaRPr lang="zh-CN" altLang="en-US" sz="1400"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2657904542"/>
      </p:ext>
    </p:extLst>
  </p:cSld>
  <p:clrMapOvr>
    <a:masterClrMapping/>
  </p:clrMapOvr>
  <p:transition advClick="0" advTm="400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barn(inVertical)">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par>
                                <p:cTn id="20" presetID="53" presetClass="entr" presetSubtype="16" fill="hold" grpId="0" nodeType="withEffect">
                                  <p:stCondLst>
                                    <p:cond delay="600"/>
                                  </p:stCondLst>
                                  <p:childTnLst>
                                    <p:set>
                                      <p:cBhvr>
                                        <p:cTn id="21" dur="1" fill="hold">
                                          <p:stCondLst>
                                            <p:cond delay="0"/>
                                          </p:stCondLst>
                                        </p:cTn>
                                        <p:tgtEl>
                                          <p:spTgt spid="11"/>
                                        </p:tgtEl>
                                        <p:attrNameLst>
                                          <p:attrName>style.visibility</p:attrName>
                                        </p:attrNameLst>
                                      </p:cBhvr>
                                      <p:to>
                                        <p:strVal val="visible"/>
                                      </p:to>
                                    </p:set>
                                    <p:anim calcmode="lin" valueType="num">
                                      <p:cBhvr>
                                        <p:cTn id="22" dur="250" fill="hold"/>
                                        <p:tgtEl>
                                          <p:spTgt spid="11"/>
                                        </p:tgtEl>
                                        <p:attrNameLst>
                                          <p:attrName>ppt_w</p:attrName>
                                        </p:attrNameLst>
                                      </p:cBhvr>
                                      <p:tavLst>
                                        <p:tav tm="0">
                                          <p:val>
                                            <p:fltVal val="0"/>
                                          </p:val>
                                        </p:tav>
                                        <p:tav tm="100000">
                                          <p:val>
                                            <p:strVal val="#ppt_w"/>
                                          </p:val>
                                        </p:tav>
                                      </p:tavLst>
                                    </p:anim>
                                    <p:anim calcmode="lin" valueType="num">
                                      <p:cBhvr>
                                        <p:cTn id="23" dur="250" fill="hold"/>
                                        <p:tgtEl>
                                          <p:spTgt spid="11"/>
                                        </p:tgtEl>
                                        <p:attrNameLst>
                                          <p:attrName>ppt_h</p:attrName>
                                        </p:attrNameLst>
                                      </p:cBhvr>
                                      <p:tavLst>
                                        <p:tav tm="0">
                                          <p:val>
                                            <p:fltVal val="0"/>
                                          </p:val>
                                        </p:tav>
                                        <p:tav tm="100000">
                                          <p:val>
                                            <p:strVal val="#ppt_h"/>
                                          </p:val>
                                        </p:tav>
                                      </p:tavLst>
                                    </p:anim>
                                    <p:animEffect transition="in" filter="fade">
                                      <p:cBhvr>
                                        <p:cTn id="24" dur="250"/>
                                        <p:tgtEl>
                                          <p:spTgt spid="11"/>
                                        </p:tgtEl>
                                      </p:cBhvr>
                                    </p:animEffect>
                                  </p:childTnLst>
                                </p:cTn>
                              </p:par>
                              <p:par>
                                <p:cTn id="25" presetID="6" presetClass="emph" presetSubtype="0" decel="100000" fill="hold" grpId="1" nodeType="withEffect">
                                  <p:stCondLst>
                                    <p:cond delay="800"/>
                                  </p:stCondLst>
                                  <p:childTnLst>
                                    <p:animScale>
                                      <p:cBhvr>
                                        <p:cTn id="26" dur="250" fill="hold"/>
                                        <p:tgtEl>
                                          <p:spTgt spid="11"/>
                                        </p:tgtEl>
                                      </p:cBhvr>
                                      <p:by x="120000" y="120000"/>
                                    </p:animScale>
                                  </p:childTnLst>
                                </p:cTn>
                              </p:par>
                              <p:par>
                                <p:cTn id="27" presetID="6" presetClass="emph" presetSubtype="0" decel="100000" fill="hold" grpId="2" nodeType="withEffect">
                                  <p:stCondLst>
                                    <p:cond delay="1000"/>
                                  </p:stCondLst>
                                  <p:childTnLst>
                                    <p:animScale>
                                      <p:cBhvr>
                                        <p:cTn id="28" dur="250" fill="hold"/>
                                        <p:tgtEl>
                                          <p:spTgt spid="11"/>
                                        </p:tgtEl>
                                      </p:cBhvr>
                                      <p:by x="83000" y="83000"/>
                                    </p:animScale>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circle(in)">
                                      <p:cBhvr>
                                        <p:cTn id="33" dur="20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ppt_x"/>
                                          </p:val>
                                        </p:tav>
                                        <p:tav tm="100000">
                                          <p:val>
                                            <p:strVal val="#ppt_x"/>
                                          </p:val>
                                        </p:tav>
                                      </p:tavLst>
                                    </p:anim>
                                    <p:anim calcmode="lin" valueType="num">
                                      <p:cBhvr additive="base">
                                        <p:cTn id="3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ppt_x"/>
                                          </p:val>
                                        </p:tav>
                                        <p:tav tm="100000">
                                          <p:val>
                                            <p:strVal val="#ppt_x"/>
                                          </p:val>
                                        </p:tav>
                                      </p:tavLst>
                                    </p:anim>
                                    <p:anim calcmode="lin" valueType="num">
                                      <p:cBhvr additive="base">
                                        <p:cTn id="45" dur="500" fill="hold"/>
                                        <p:tgtEl>
                                          <p:spTgt spid="5"/>
                                        </p:tgtEl>
                                        <p:attrNameLst>
                                          <p:attrName>ppt_y</p:attrName>
                                        </p:attrNameLst>
                                      </p:cBhvr>
                                      <p:tavLst>
                                        <p:tav tm="0">
                                          <p:val>
                                            <p:strVal val="1+#ppt_h/2"/>
                                          </p:val>
                                        </p:tav>
                                        <p:tav tm="100000">
                                          <p:val>
                                            <p:strVal val="#ppt_y"/>
                                          </p:val>
                                        </p:tav>
                                      </p:tavLst>
                                    </p:anim>
                                  </p:childTnLst>
                                </p:cTn>
                              </p:par>
                              <p:par>
                                <p:cTn id="46" presetID="53" presetClass="entr" presetSubtype="16" fill="hold" nodeType="withEffect">
                                  <p:stCondLst>
                                    <p:cond delay="300"/>
                                  </p:stCondLst>
                                  <p:childTnLst>
                                    <p:set>
                                      <p:cBhvr>
                                        <p:cTn id="47" dur="1" fill="hold">
                                          <p:stCondLst>
                                            <p:cond delay="0"/>
                                          </p:stCondLst>
                                        </p:cTn>
                                        <p:tgtEl>
                                          <p:spTgt spid="17"/>
                                        </p:tgtEl>
                                        <p:attrNameLst>
                                          <p:attrName>style.visibility</p:attrName>
                                        </p:attrNameLst>
                                      </p:cBhvr>
                                      <p:to>
                                        <p:strVal val="visible"/>
                                      </p:to>
                                    </p:set>
                                    <p:anim calcmode="lin" valueType="num">
                                      <p:cBhvr>
                                        <p:cTn id="48" dur="500" fill="hold"/>
                                        <p:tgtEl>
                                          <p:spTgt spid="17"/>
                                        </p:tgtEl>
                                        <p:attrNameLst>
                                          <p:attrName>ppt_w</p:attrName>
                                        </p:attrNameLst>
                                      </p:cBhvr>
                                      <p:tavLst>
                                        <p:tav tm="0">
                                          <p:val>
                                            <p:fltVal val="0"/>
                                          </p:val>
                                        </p:tav>
                                        <p:tav tm="100000">
                                          <p:val>
                                            <p:strVal val="#ppt_w"/>
                                          </p:val>
                                        </p:tav>
                                      </p:tavLst>
                                    </p:anim>
                                    <p:anim calcmode="lin" valueType="num">
                                      <p:cBhvr>
                                        <p:cTn id="49" dur="500" fill="hold"/>
                                        <p:tgtEl>
                                          <p:spTgt spid="17"/>
                                        </p:tgtEl>
                                        <p:attrNameLst>
                                          <p:attrName>ppt_h</p:attrName>
                                        </p:attrNameLst>
                                      </p:cBhvr>
                                      <p:tavLst>
                                        <p:tav tm="0">
                                          <p:val>
                                            <p:fltVal val="0"/>
                                          </p:val>
                                        </p:tav>
                                        <p:tav tm="100000">
                                          <p:val>
                                            <p:strVal val="#ppt_h"/>
                                          </p:val>
                                        </p:tav>
                                      </p:tavLst>
                                    </p:anim>
                                    <p:animEffect transition="in" filter="fade">
                                      <p:cBhvr>
                                        <p:cTn id="50" dur="500"/>
                                        <p:tgtEl>
                                          <p:spTgt spid="17"/>
                                        </p:tgtEl>
                                      </p:cBhvr>
                                    </p:animEffect>
                                  </p:childTnLst>
                                </p:cTn>
                              </p:par>
                              <p:par>
                                <p:cTn id="51" presetID="53" presetClass="entr" presetSubtype="16" fill="hold" nodeType="withEffect">
                                  <p:stCondLst>
                                    <p:cond delay="45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animEffect transition="in" filter="fade">
                                      <p:cBhvr>
                                        <p:cTn id="55" dur="500"/>
                                        <p:tgtEl>
                                          <p:spTgt spid="20"/>
                                        </p:tgtEl>
                                      </p:cBhvr>
                                    </p:animEffect>
                                  </p:childTnLst>
                                </p:cTn>
                              </p:par>
                              <p:par>
                                <p:cTn id="56" presetID="53" presetClass="entr" presetSubtype="16" fill="hold" nodeType="withEffect">
                                  <p:stCondLst>
                                    <p:cond delay="600"/>
                                  </p:stCondLst>
                                  <p:childTnLst>
                                    <p:set>
                                      <p:cBhvr>
                                        <p:cTn id="57" dur="1" fill="hold">
                                          <p:stCondLst>
                                            <p:cond delay="0"/>
                                          </p:stCondLst>
                                        </p:cTn>
                                        <p:tgtEl>
                                          <p:spTgt spid="23"/>
                                        </p:tgtEl>
                                        <p:attrNameLst>
                                          <p:attrName>style.visibility</p:attrName>
                                        </p:attrNameLst>
                                      </p:cBhvr>
                                      <p:to>
                                        <p:strVal val="visible"/>
                                      </p:to>
                                    </p:set>
                                    <p:anim calcmode="lin" valueType="num">
                                      <p:cBhvr>
                                        <p:cTn id="58" dur="500" fill="hold"/>
                                        <p:tgtEl>
                                          <p:spTgt spid="23"/>
                                        </p:tgtEl>
                                        <p:attrNameLst>
                                          <p:attrName>ppt_w</p:attrName>
                                        </p:attrNameLst>
                                      </p:cBhvr>
                                      <p:tavLst>
                                        <p:tav tm="0">
                                          <p:val>
                                            <p:fltVal val="0"/>
                                          </p:val>
                                        </p:tav>
                                        <p:tav tm="100000">
                                          <p:val>
                                            <p:strVal val="#ppt_w"/>
                                          </p:val>
                                        </p:tav>
                                      </p:tavLst>
                                    </p:anim>
                                    <p:anim calcmode="lin" valueType="num">
                                      <p:cBhvr>
                                        <p:cTn id="59" dur="500" fill="hold"/>
                                        <p:tgtEl>
                                          <p:spTgt spid="23"/>
                                        </p:tgtEl>
                                        <p:attrNameLst>
                                          <p:attrName>ppt_h</p:attrName>
                                        </p:attrNameLst>
                                      </p:cBhvr>
                                      <p:tavLst>
                                        <p:tav tm="0">
                                          <p:val>
                                            <p:fltVal val="0"/>
                                          </p:val>
                                        </p:tav>
                                        <p:tav tm="100000">
                                          <p:val>
                                            <p:strVal val="#ppt_h"/>
                                          </p:val>
                                        </p:tav>
                                      </p:tavLst>
                                    </p:anim>
                                    <p:animEffect transition="in" filter="fade">
                                      <p:cBhvr>
                                        <p:cTn id="60" dur="500"/>
                                        <p:tgtEl>
                                          <p:spTgt spid="23"/>
                                        </p:tgtEl>
                                      </p:cBhvr>
                                    </p:animEffect>
                                  </p:childTnLst>
                                </p:cTn>
                              </p:par>
                              <p:par>
                                <p:cTn id="61" presetID="53" presetClass="entr" presetSubtype="16" fill="hold" nodeType="withEffect">
                                  <p:stCondLst>
                                    <p:cond delay="450"/>
                                  </p:stCondLst>
                                  <p:childTnLst>
                                    <p:set>
                                      <p:cBhvr>
                                        <p:cTn id="62" dur="1" fill="hold">
                                          <p:stCondLst>
                                            <p:cond delay="0"/>
                                          </p:stCondLst>
                                        </p:cTn>
                                        <p:tgtEl>
                                          <p:spTgt spid="29"/>
                                        </p:tgtEl>
                                        <p:attrNameLst>
                                          <p:attrName>style.visibility</p:attrName>
                                        </p:attrNameLst>
                                      </p:cBhvr>
                                      <p:to>
                                        <p:strVal val="visible"/>
                                      </p:to>
                                    </p:set>
                                    <p:anim calcmode="lin" valueType="num">
                                      <p:cBhvr>
                                        <p:cTn id="63" dur="500" fill="hold"/>
                                        <p:tgtEl>
                                          <p:spTgt spid="29"/>
                                        </p:tgtEl>
                                        <p:attrNameLst>
                                          <p:attrName>ppt_w</p:attrName>
                                        </p:attrNameLst>
                                      </p:cBhvr>
                                      <p:tavLst>
                                        <p:tav tm="0">
                                          <p:val>
                                            <p:fltVal val="0"/>
                                          </p:val>
                                        </p:tav>
                                        <p:tav tm="100000">
                                          <p:val>
                                            <p:strVal val="#ppt_w"/>
                                          </p:val>
                                        </p:tav>
                                      </p:tavLst>
                                    </p:anim>
                                    <p:anim calcmode="lin" valueType="num">
                                      <p:cBhvr>
                                        <p:cTn id="64" dur="500" fill="hold"/>
                                        <p:tgtEl>
                                          <p:spTgt spid="29"/>
                                        </p:tgtEl>
                                        <p:attrNameLst>
                                          <p:attrName>ppt_h</p:attrName>
                                        </p:attrNameLst>
                                      </p:cBhvr>
                                      <p:tavLst>
                                        <p:tav tm="0">
                                          <p:val>
                                            <p:fltVal val="0"/>
                                          </p:val>
                                        </p:tav>
                                        <p:tav tm="100000">
                                          <p:val>
                                            <p:strVal val="#ppt_h"/>
                                          </p:val>
                                        </p:tav>
                                      </p:tavLst>
                                    </p:anim>
                                    <p:animEffect transition="in" filter="fade">
                                      <p:cBhvr>
                                        <p:cTn id="65" dur="500"/>
                                        <p:tgtEl>
                                          <p:spTgt spid="29"/>
                                        </p:tgtEl>
                                      </p:cBhvr>
                                    </p:animEffect>
                                  </p:childTnLst>
                                </p:cTn>
                              </p:par>
                              <p:par>
                                <p:cTn id="66" presetID="53" presetClass="entr" presetSubtype="16" fill="hold" nodeType="withEffect">
                                  <p:stCondLst>
                                    <p:cond delay="600"/>
                                  </p:stCondLst>
                                  <p:childTnLst>
                                    <p:set>
                                      <p:cBhvr>
                                        <p:cTn id="67" dur="1" fill="hold">
                                          <p:stCondLst>
                                            <p:cond delay="0"/>
                                          </p:stCondLst>
                                        </p:cTn>
                                        <p:tgtEl>
                                          <p:spTgt spid="36"/>
                                        </p:tgtEl>
                                        <p:attrNameLst>
                                          <p:attrName>style.visibility</p:attrName>
                                        </p:attrNameLst>
                                      </p:cBhvr>
                                      <p:to>
                                        <p:strVal val="visible"/>
                                      </p:to>
                                    </p:set>
                                    <p:anim calcmode="lin" valueType="num">
                                      <p:cBhvr>
                                        <p:cTn id="68" dur="500" fill="hold"/>
                                        <p:tgtEl>
                                          <p:spTgt spid="36"/>
                                        </p:tgtEl>
                                        <p:attrNameLst>
                                          <p:attrName>ppt_w</p:attrName>
                                        </p:attrNameLst>
                                      </p:cBhvr>
                                      <p:tavLst>
                                        <p:tav tm="0">
                                          <p:val>
                                            <p:fltVal val="0"/>
                                          </p:val>
                                        </p:tav>
                                        <p:tav tm="100000">
                                          <p:val>
                                            <p:strVal val="#ppt_w"/>
                                          </p:val>
                                        </p:tav>
                                      </p:tavLst>
                                    </p:anim>
                                    <p:anim calcmode="lin" valueType="num">
                                      <p:cBhvr>
                                        <p:cTn id="69" dur="500" fill="hold"/>
                                        <p:tgtEl>
                                          <p:spTgt spid="36"/>
                                        </p:tgtEl>
                                        <p:attrNameLst>
                                          <p:attrName>ppt_h</p:attrName>
                                        </p:attrNameLst>
                                      </p:cBhvr>
                                      <p:tavLst>
                                        <p:tav tm="0">
                                          <p:val>
                                            <p:fltVal val="0"/>
                                          </p:val>
                                        </p:tav>
                                        <p:tav tm="100000">
                                          <p:val>
                                            <p:strVal val="#ppt_h"/>
                                          </p:val>
                                        </p:tav>
                                      </p:tavLst>
                                    </p:anim>
                                    <p:animEffect transition="in" filter="fade">
                                      <p:cBhvr>
                                        <p:cTn id="70" dur="500"/>
                                        <p:tgtEl>
                                          <p:spTgt spid="36"/>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1000"/>
                                        <p:tgtEl>
                                          <p:spTgt spid="43"/>
                                        </p:tgtEl>
                                      </p:cBhvr>
                                    </p:animEffect>
                                    <p:anim calcmode="lin" valueType="num">
                                      <p:cBhvr>
                                        <p:cTn id="76" dur="1000" fill="hold"/>
                                        <p:tgtEl>
                                          <p:spTgt spid="43"/>
                                        </p:tgtEl>
                                        <p:attrNameLst>
                                          <p:attrName>ppt_x</p:attrName>
                                        </p:attrNameLst>
                                      </p:cBhvr>
                                      <p:tavLst>
                                        <p:tav tm="0">
                                          <p:val>
                                            <p:strVal val="#ppt_x"/>
                                          </p:val>
                                        </p:tav>
                                        <p:tav tm="100000">
                                          <p:val>
                                            <p:strVal val="#ppt_x"/>
                                          </p:val>
                                        </p:tav>
                                      </p:tavLst>
                                    </p:anim>
                                    <p:anim calcmode="lin" valueType="num">
                                      <p:cBhvr>
                                        <p:cTn id="77" dur="1000" fill="hold"/>
                                        <p:tgtEl>
                                          <p:spTgt spid="43"/>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2200"/>
                                  </p:stCondLst>
                                  <p:childTnLst>
                                    <p:set>
                                      <p:cBhvr>
                                        <p:cTn id="79" dur="1" fill="hold">
                                          <p:stCondLst>
                                            <p:cond delay="0"/>
                                          </p:stCondLst>
                                        </p:cTn>
                                        <p:tgtEl>
                                          <p:spTgt spid="44"/>
                                        </p:tgtEl>
                                        <p:attrNameLst>
                                          <p:attrName>style.visibility</p:attrName>
                                        </p:attrNameLst>
                                      </p:cBhvr>
                                      <p:to>
                                        <p:strVal val="visible"/>
                                      </p:to>
                                    </p:set>
                                    <p:animEffect transition="in" filter="fade">
                                      <p:cBhvr>
                                        <p:cTn id="80" dur="1000"/>
                                        <p:tgtEl>
                                          <p:spTgt spid="44"/>
                                        </p:tgtEl>
                                      </p:cBhvr>
                                    </p:animEffect>
                                    <p:anim calcmode="lin" valueType="num">
                                      <p:cBhvr>
                                        <p:cTn id="81" dur="1000" fill="hold"/>
                                        <p:tgtEl>
                                          <p:spTgt spid="44"/>
                                        </p:tgtEl>
                                        <p:attrNameLst>
                                          <p:attrName>ppt_x</p:attrName>
                                        </p:attrNameLst>
                                      </p:cBhvr>
                                      <p:tavLst>
                                        <p:tav tm="0">
                                          <p:val>
                                            <p:strVal val="#ppt_x"/>
                                          </p:val>
                                        </p:tav>
                                        <p:tav tm="100000">
                                          <p:val>
                                            <p:strVal val="#ppt_x"/>
                                          </p:val>
                                        </p:tav>
                                      </p:tavLst>
                                    </p:anim>
                                    <p:anim calcmode="lin" valueType="num">
                                      <p:cBhvr>
                                        <p:cTn id="82"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1000"/>
                                        <p:tgtEl>
                                          <p:spTgt spid="45"/>
                                        </p:tgtEl>
                                      </p:cBhvr>
                                    </p:animEffect>
                                    <p:anim calcmode="lin" valueType="num">
                                      <p:cBhvr>
                                        <p:cTn id="88" dur="1000" fill="hold"/>
                                        <p:tgtEl>
                                          <p:spTgt spid="45"/>
                                        </p:tgtEl>
                                        <p:attrNameLst>
                                          <p:attrName>ppt_x</p:attrName>
                                        </p:attrNameLst>
                                      </p:cBhvr>
                                      <p:tavLst>
                                        <p:tav tm="0">
                                          <p:val>
                                            <p:strVal val="#ppt_x"/>
                                          </p:val>
                                        </p:tav>
                                        <p:tav tm="100000">
                                          <p:val>
                                            <p:strVal val="#ppt_x"/>
                                          </p:val>
                                        </p:tav>
                                      </p:tavLst>
                                    </p:anim>
                                    <p:anim calcmode="lin" valueType="num">
                                      <p:cBhvr>
                                        <p:cTn id="8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grpId="0" nodeType="clickEffect">
                                  <p:stCondLst>
                                    <p:cond delay="0"/>
                                  </p:stCondLst>
                                  <p:childTnLst>
                                    <p:set>
                                      <p:cBhvr>
                                        <p:cTn id="93" dur="1" fill="hold">
                                          <p:stCondLst>
                                            <p:cond delay="0"/>
                                          </p:stCondLst>
                                        </p:cTn>
                                        <p:tgtEl>
                                          <p:spTgt spid="46"/>
                                        </p:tgtEl>
                                        <p:attrNameLst>
                                          <p:attrName>style.visibility</p:attrName>
                                        </p:attrNameLst>
                                      </p:cBhvr>
                                      <p:to>
                                        <p:strVal val="visible"/>
                                      </p:to>
                                    </p:set>
                                    <p:animEffect transition="in" filter="fade">
                                      <p:cBhvr>
                                        <p:cTn id="94" dur="1000"/>
                                        <p:tgtEl>
                                          <p:spTgt spid="46"/>
                                        </p:tgtEl>
                                      </p:cBhvr>
                                    </p:animEffect>
                                    <p:anim calcmode="lin" valueType="num">
                                      <p:cBhvr>
                                        <p:cTn id="95" dur="1000" fill="hold"/>
                                        <p:tgtEl>
                                          <p:spTgt spid="46"/>
                                        </p:tgtEl>
                                        <p:attrNameLst>
                                          <p:attrName>ppt_x</p:attrName>
                                        </p:attrNameLst>
                                      </p:cBhvr>
                                      <p:tavLst>
                                        <p:tav tm="0">
                                          <p:val>
                                            <p:strVal val="#ppt_x"/>
                                          </p:val>
                                        </p:tav>
                                        <p:tav tm="100000">
                                          <p:val>
                                            <p:strVal val="#ppt_x"/>
                                          </p:val>
                                        </p:tav>
                                      </p:tavLst>
                                    </p:anim>
                                    <p:anim calcmode="lin" valueType="num">
                                      <p:cBhvr>
                                        <p:cTn id="96"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grpId="0" nodeType="click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fade">
                                      <p:cBhvr>
                                        <p:cTn id="101" dur="1000"/>
                                        <p:tgtEl>
                                          <p:spTgt spid="47"/>
                                        </p:tgtEl>
                                      </p:cBhvr>
                                    </p:animEffect>
                                    <p:anim calcmode="lin" valueType="num">
                                      <p:cBhvr>
                                        <p:cTn id="102" dur="1000" fill="hold"/>
                                        <p:tgtEl>
                                          <p:spTgt spid="47"/>
                                        </p:tgtEl>
                                        <p:attrNameLst>
                                          <p:attrName>ppt_x</p:attrName>
                                        </p:attrNameLst>
                                      </p:cBhvr>
                                      <p:tavLst>
                                        <p:tav tm="0">
                                          <p:val>
                                            <p:strVal val="#ppt_x"/>
                                          </p:val>
                                        </p:tav>
                                        <p:tav tm="100000">
                                          <p:val>
                                            <p:strVal val="#ppt_x"/>
                                          </p:val>
                                        </p:tav>
                                      </p:tavLst>
                                    </p:anim>
                                    <p:anim calcmode="lin" valueType="num">
                                      <p:cBhvr>
                                        <p:cTn id="103"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1" grpId="2" animBg="1"/>
      <p:bldP spid="33" grpId="0"/>
      <p:bldP spid="37" grpId="0"/>
      <p:bldP spid="43" grpId="0"/>
      <p:bldP spid="44" grpId="0"/>
      <p:bldP spid="45" grpId="0"/>
      <p:bldP spid="46"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39186" y="3034788"/>
            <a:ext cx="2031325" cy="461665"/>
          </a:xfrm>
          <a:prstGeom prst="rect">
            <a:avLst/>
          </a:prstGeom>
          <a:effectLst/>
        </p:spPr>
        <p:txBody>
          <a:bodyPr vert="horz" wrap="none">
            <a:spAutoFit/>
          </a:bodyPr>
          <a:lstStyle/>
          <a:p>
            <a:pPr algn="ctr"/>
            <a:r>
              <a:rPr lang="zh-CN" altLang="en-US" sz="2400" dirty="0">
                <a:solidFill>
                  <a:schemeClr val="tx1">
                    <a:lumMod val="50000"/>
                    <a:lumOff val="50000"/>
                  </a:schemeClr>
                </a:solidFill>
                <a:cs typeface="+mn-ea"/>
                <a:sym typeface="+mn-lt"/>
              </a:rPr>
              <a:t>已完成的工作</a:t>
            </a:r>
          </a:p>
        </p:txBody>
      </p:sp>
      <p:sp>
        <p:nvSpPr>
          <p:cNvPr id="20" name="平行四边形 19"/>
          <p:cNvSpPr/>
          <p:nvPr/>
        </p:nvSpPr>
        <p:spPr>
          <a:xfrm>
            <a:off x="395536" y="1420416"/>
            <a:ext cx="2664296" cy="2860576"/>
          </a:xfrm>
          <a:prstGeom prst="parallelogram">
            <a:avLst>
              <a:gd name="adj" fmla="val 39800"/>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平行四边形 20"/>
          <p:cNvSpPr/>
          <p:nvPr/>
        </p:nvSpPr>
        <p:spPr>
          <a:xfrm>
            <a:off x="899592" y="2624808"/>
            <a:ext cx="2376264" cy="2520280"/>
          </a:xfrm>
          <a:prstGeom prst="parallelogram">
            <a:avLst>
              <a:gd name="adj" fmla="val 351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2123728" y="2932584"/>
            <a:ext cx="1582549" cy="523220"/>
          </a:xfrm>
          <a:prstGeom prst="rect">
            <a:avLst/>
          </a:prstGeom>
          <a:solidFill>
            <a:schemeClr val="accent1"/>
          </a:solidFill>
          <a:effectLst/>
        </p:spPr>
        <p:txBody>
          <a:bodyPr wrap="none">
            <a:spAutoFit/>
          </a:bodyPr>
          <a:lstStyle/>
          <a:p>
            <a:pPr algn="ctr"/>
            <a:r>
              <a:rPr lang="en-US" altLang="zh-CN" sz="2800" dirty="0">
                <a:solidFill>
                  <a:schemeClr val="bg1"/>
                </a:solidFill>
                <a:effectLst>
                  <a:outerShdw blurRad="38100" dist="38100" dir="2700000" algn="tl">
                    <a:srgbClr val="000000">
                      <a:alpha val="43137"/>
                    </a:srgbClr>
                  </a:outerShdw>
                </a:effectLst>
                <a:cs typeface="+mn-ea"/>
                <a:sym typeface="+mn-lt"/>
              </a:rPr>
              <a:t>PART 02</a:t>
            </a:r>
            <a:endParaRPr lang="zh-CN" altLang="en-US" sz="2800" dirty="0">
              <a:solidFill>
                <a:schemeClr val="bg1"/>
              </a:solidFill>
              <a:effectLst>
                <a:outerShdw blurRad="38100" dist="38100" dir="2700000" algn="tl">
                  <a:srgbClr val="000000">
                    <a:alpha val="43137"/>
                  </a:srgbClr>
                </a:outerShdw>
              </a:effectLst>
              <a:cs typeface="+mn-ea"/>
              <a:sym typeface="+mn-lt"/>
            </a:endParaRPr>
          </a:p>
        </p:txBody>
      </p:sp>
      <p:pic>
        <p:nvPicPr>
          <p:cNvPr id="25" name="Picture 3" descr="F:\52d112019d34f.jpg"/>
          <p:cNvPicPr>
            <a:picLocks noChangeAspect="1" noChangeArrowheads="1"/>
          </p:cNvPicPr>
          <p:nvPr/>
        </p:nvPicPr>
        <p:blipFill>
          <a:blip r:embed="rId3" cstate="print"/>
          <a:srcRect/>
          <a:stretch>
            <a:fillRect/>
          </a:stretch>
        </p:blipFill>
        <p:spPr bwMode="auto">
          <a:xfrm>
            <a:off x="4211960" y="1060376"/>
            <a:ext cx="2376264" cy="1509918"/>
          </a:xfrm>
          <a:prstGeom prst="rect">
            <a:avLst/>
          </a:prstGeom>
          <a:noFill/>
        </p:spPr>
      </p:pic>
    </p:spTree>
  </p:cSld>
  <p:clrMapOvr>
    <a:masterClrMapping/>
  </p:clrMapOvr>
  <p:transition advClick="0" advTm="1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7"/>
          <p:cNvGrpSpPr/>
          <p:nvPr/>
        </p:nvGrpSpPr>
        <p:grpSpPr>
          <a:xfrm>
            <a:off x="6567681" y="2343253"/>
            <a:ext cx="2292326" cy="666891"/>
            <a:chOff x="8613293" y="2568984"/>
            <a:chExt cx="3056434" cy="888913"/>
          </a:xfrm>
        </p:grpSpPr>
        <p:sp>
          <p:nvSpPr>
            <p:cNvPr id="8" name="矩形 7"/>
            <p:cNvSpPr/>
            <p:nvPr/>
          </p:nvSpPr>
          <p:spPr>
            <a:xfrm>
              <a:off x="8613293" y="2924582"/>
              <a:ext cx="2975347" cy="533315"/>
            </a:xfrm>
            <a:prstGeom prst="rect">
              <a:avLst/>
            </a:prstGeom>
          </p:spPr>
          <p:txBody>
            <a:bodyPr wrap="square">
              <a:spAutoFit/>
            </a:bodyPr>
            <a:lstStyle/>
            <a:p>
              <a:r>
                <a:rPr lang="zh-CN" altLang="en-US" sz="1000" dirty="0">
                  <a:solidFill>
                    <a:schemeClr val="tx1">
                      <a:lumMod val="50000"/>
                      <a:lumOff val="50000"/>
                    </a:schemeClr>
                  </a:solidFill>
                  <a:cs typeface="+mn-ea"/>
                  <a:sym typeface="+mn-lt"/>
                </a:rPr>
                <a:t>创建了用文件方式输入学生学习的函数</a:t>
              </a:r>
              <a:r>
                <a:rPr lang="en-US" altLang="zh-CN" sz="1000" dirty="0" err="1">
                  <a:solidFill>
                    <a:schemeClr val="tx1">
                      <a:lumMod val="50000"/>
                      <a:lumOff val="50000"/>
                    </a:schemeClr>
                  </a:solidFill>
                  <a:cs typeface="+mn-ea"/>
                  <a:sym typeface="+mn-lt"/>
                </a:rPr>
                <a:t>fopen</a:t>
              </a:r>
              <a:r>
                <a:rPr lang="en-US" altLang="zh-CN" sz="1000" dirty="0">
                  <a:solidFill>
                    <a:schemeClr val="tx1">
                      <a:lumMod val="50000"/>
                      <a:lumOff val="50000"/>
                    </a:schemeClr>
                  </a:solidFill>
                  <a:cs typeface="+mn-ea"/>
                  <a:sym typeface="+mn-lt"/>
                </a:rPr>
                <a:t>,</a:t>
              </a:r>
              <a:endParaRPr lang="zh-CN" altLang="en-US" sz="1000" dirty="0">
                <a:solidFill>
                  <a:schemeClr val="tx1">
                    <a:lumMod val="50000"/>
                    <a:lumOff val="50000"/>
                  </a:schemeClr>
                </a:solidFill>
                <a:cs typeface="+mn-ea"/>
                <a:sym typeface="+mn-lt"/>
              </a:endParaRPr>
            </a:p>
          </p:txBody>
        </p:sp>
        <p:sp>
          <p:nvSpPr>
            <p:cNvPr id="27" name="文本框 26"/>
            <p:cNvSpPr txBox="1"/>
            <p:nvPr/>
          </p:nvSpPr>
          <p:spPr>
            <a:xfrm>
              <a:off x="8694380" y="2568984"/>
              <a:ext cx="2975347" cy="451266"/>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从文件输入学生信息</a:t>
              </a:r>
            </a:p>
          </p:txBody>
        </p:sp>
      </p:grpSp>
      <p:grpSp>
        <p:nvGrpSpPr>
          <p:cNvPr id="3" name="组合 2"/>
          <p:cNvGrpSpPr/>
          <p:nvPr/>
        </p:nvGrpSpPr>
        <p:grpSpPr>
          <a:xfrm>
            <a:off x="344811" y="2331714"/>
            <a:ext cx="2462993" cy="986201"/>
            <a:chOff x="459747" y="3107995"/>
            <a:chExt cx="3283992" cy="1314531"/>
          </a:xfrm>
        </p:grpSpPr>
        <p:sp>
          <p:nvSpPr>
            <p:cNvPr id="30" name="矩形 29"/>
            <p:cNvSpPr/>
            <p:nvPr/>
          </p:nvSpPr>
          <p:spPr>
            <a:xfrm>
              <a:off x="459747" y="3478968"/>
              <a:ext cx="2995656" cy="943558"/>
            </a:xfrm>
            <a:prstGeom prst="rect">
              <a:avLst/>
            </a:prstGeom>
          </p:spPr>
          <p:txBody>
            <a:bodyPr wrap="square">
              <a:spAutoFit/>
            </a:bodyPr>
            <a:lstStyle/>
            <a:p>
              <a:r>
                <a:rPr lang="zh-CN" altLang="en-US" sz="1000" dirty="0">
                  <a:solidFill>
                    <a:schemeClr val="tx1">
                      <a:lumMod val="50000"/>
                      <a:lumOff val="50000"/>
                    </a:schemeClr>
                  </a:solidFill>
                  <a:cs typeface="+mn-ea"/>
                  <a:sym typeface="+mn-lt"/>
                </a:rPr>
                <a:t>学生登录只可以对学生信息进行查询，排序</a:t>
              </a:r>
              <a:r>
                <a:rPr lang="en-US" altLang="zh-CN" sz="1000" dirty="0">
                  <a:solidFill>
                    <a:schemeClr val="tx1">
                      <a:lumMod val="50000"/>
                      <a:lumOff val="50000"/>
                    </a:schemeClr>
                  </a:solidFill>
                  <a:cs typeface="+mn-ea"/>
                  <a:sym typeface="+mn-lt"/>
                </a:rPr>
                <a:t>,</a:t>
              </a:r>
              <a:r>
                <a:rPr lang="zh-CN" altLang="en-US" sz="1000" dirty="0">
                  <a:solidFill>
                    <a:schemeClr val="tx1">
                      <a:lumMod val="50000"/>
                      <a:lumOff val="50000"/>
                    </a:schemeClr>
                  </a:solidFill>
                  <a:cs typeface="+mn-ea"/>
                  <a:sym typeface="+mn-lt"/>
                </a:rPr>
                <a:t>管理员登录可进行学生信息的查询修改增加删除排序</a:t>
              </a:r>
            </a:p>
            <a:p>
              <a:endParaRPr lang="zh-CN" altLang="en-US" sz="1000" dirty="0">
                <a:solidFill>
                  <a:schemeClr val="tx1">
                    <a:lumMod val="50000"/>
                    <a:lumOff val="50000"/>
                  </a:schemeClr>
                </a:solidFill>
                <a:cs typeface="+mn-ea"/>
                <a:sym typeface="+mn-lt"/>
              </a:endParaRPr>
            </a:p>
          </p:txBody>
        </p:sp>
        <p:sp>
          <p:nvSpPr>
            <p:cNvPr id="31" name="文本框 30"/>
            <p:cNvSpPr txBox="1"/>
            <p:nvPr/>
          </p:nvSpPr>
          <p:spPr>
            <a:xfrm>
              <a:off x="1759601" y="3107995"/>
              <a:ext cx="1984138" cy="410243"/>
            </a:xfrm>
            <a:prstGeom prst="rect">
              <a:avLst/>
            </a:prstGeom>
            <a:noFill/>
          </p:spPr>
          <p:txBody>
            <a:bodyPr wrap="square" rtlCol="0">
              <a:spAutoFit/>
            </a:bodyPr>
            <a:lstStyle/>
            <a:p>
              <a:r>
                <a:rPr lang="zh-CN" altLang="en-US" sz="1400" dirty="0">
                  <a:solidFill>
                    <a:schemeClr val="tx1">
                      <a:lumMod val="75000"/>
                      <a:lumOff val="25000"/>
                    </a:schemeClr>
                  </a:solidFill>
                  <a:cs typeface="+mn-ea"/>
                  <a:sym typeface="+mn-lt"/>
                </a:rPr>
                <a:t>管理员和学生</a:t>
              </a:r>
            </a:p>
          </p:txBody>
        </p:sp>
      </p:grpSp>
      <p:grpSp>
        <p:nvGrpSpPr>
          <p:cNvPr id="4" name="组合 1"/>
          <p:cNvGrpSpPr/>
          <p:nvPr/>
        </p:nvGrpSpPr>
        <p:grpSpPr>
          <a:xfrm>
            <a:off x="2680717" y="2403254"/>
            <a:ext cx="3794492" cy="1933939"/>
            <a:chOff x="3574289" y="3203350"/>
            <a:chExt cx="5059322" cy="2577790"/>
          </a:xfrm>
          <a:effectLst/>
        </p:grpSpPr>
        <p:grpSp>
          <p:nvGrpSpPr>
            <p:cNvPr id="5" name="组合 6"/>
            <p:cNvGrpSpPr/>
            <p:nvPr/>
          </p:nvGrpSpPr>
          <p:grpSpPr>
            <a:xfrm>
              <a:off x="3574289" y="3203350"/>
              <a:ext cx="5059322" cy="2577790"/>
              <a:chOff x="3786322" y="2704354"/>
              <a:chExt cx="4255295" cy="2168129"/>
            </a:xfrm>
          </p:grpSpPr>
          <p:sp>
            <p:nvSpPr>
              <p:cNvPr id="13" name="MH_Other_1"/>
              <p:cNvSpPr/>
              <p:nvPr>
                <p:custDataLst>
                  <p:tags r:id="rId4"/>
                </p:custDataLst>
              </p:nvPr>
            </p:nvSpPr>
            <p:spPr>
              <a:xfrm>
                <a:off x="5018618" y="2893664"/>
                <a:ext cx="1790700" cy="1789510"/>
              </a:xfrm>
              <a:prstGeom prst="ellipse">
                <a:avLst/>
              </a:prstGeom>
              <a:solidFill>
                <a:schemeClr val="accent1"/>
              </a:solidFill>
              <a:ln w="25400">
                <a:solidFill>
                  <a:srgbClr val="92D05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cs typeface="+mn-ea"/>
                  <a:sym typeface="+mn-lt"/>
                </a:endParaRPr>
              </a:p>
            </p:txBody>
          </p:sp>
          <p:sp>
            <p:nvSpPr>
              <p:cNvPr id="14" name="MH_Other_2"/>
              <p:cNvSpPr/>
              <p:nvPr>
                <p:custDataLst>
                  <p:tags r:id="rId5"/>
                </p:custDataLst>
              </p:nvPr>
            </p:nvSpPr>
            <p:spPr>
              <a:xfrm>
                <a:off x="7266520" y="2704354"/>
                <a:ext cx="775097" cy="776288"/>
              </a:xfrm>
              <a:prstGeom prst="ellipse">
                <a:avLst/>
              </a:prstGeom>
              <a:solidFill>
                <a:srgbClr val="92D050"/>
              </a:solidFill>
              <a:ln w="2540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cs typeface="+mn-ea"/>
                  <a:sym typeface="+mn-lt"/>
                </a:endParaRPr>
              </a:p>
            </p:txBody>
          </p:sp>
          <p:sp>
            <p:nvSpPr>
              <p:cNvPr id="15" name="MH_Other_3"/>
              <p:cNvSpPr/>
              <p:nvPr>
                <p:custDataLst>
                  <p:tags r:id="rId6"/>
                </p:custDataLst>
              </p:nvPr>
            </p:nvSpPr>
            <p:spPr>
              <a:xfrm>
                <a:off x="7266520" y="4096195"/>
                <a:ext cx="775097" cy="776288"/>
              </a:xfrm>
              <a:prstGeom prst="ellipse">
                <a:avLst/>
              </a:prstGeom>
              <a:solidFill>
                <a:srgbClr val="92D050"/>
              </a:solidFill>
              <a:ln w="2540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cs typeface="+mn-ea"/>
                  <a:sym typeface="+mn-lt"/>
                </a:endParaRPr>
              </a:p>
            </p:txBody>
          </p:sp>
          <p:sp>
            <p:nvSpPr>
              <p:cNvPr id="16" name="MH_Other_4"/>
              <p:cNvSpPr/>
              <p:nvPr>
                <p:custDataLst>
                  <p:tags r:id="rId7"/>
                </p:custDataLst>
              </p:nvPr>
            </p:nvSpPr>
            <p:spPr>
              <a:xfrm>
                <a:off x="3786322" y="2704354"/>
                <a:ext cx="775097" cy="776288"/>
              </a:xfrm>
              <a:prstGeom prst="ellipse">
                <a:avLst/>
              </a:prstGeom>
              <a:solidFill>
                <a:schemeClr val="accent1"/>
              </a:solidFill>
              <a:ln w="2540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cs typeface="+mn-ea"/>
                  <a:sym typeface="+mn-lt"/>
                </a:endParaRPr>
              </a:p>
            </p:txBody>
          </p:sp>
          <p:sp>
            <p:nvSpPr>
              <p:cNvPr id="17" name="MH_Other_5"/>
              <p:cNvSpPr/>
              <p:nvPr>
                <p:custDataLst>
                  <p:tags r:id="rId8"/>
                </p:custDataLst>
              </p:nvPr>
            </p:nvSpPr>
            <p:spPr>
              <a:xfrm>
                <a:off x="3786322" y="4096195"/>
                <a:ext cx="775097" cy="776288"/>
              </a:xfrm>
              <a:prstGeom prst="ellipse">
                <a:avLst/>
              </a:prstGeom>
              <a:solidFill>
                <a:schemeClr val="accent3"/>
              </a:solidFill>
              <a:ln w="25400">
                <a:gradFill flip="none" rotWithShape="1">
                  <a:gsLst>
                    <a:gs pos="0">
                      <a:schemeClr val="bg1"/>
                    </a:gs>
                    <a:gs pos="100000">
                      <a:schemeClr val="bg1">
                        <a:lumMod val="8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lumMod val="75000"/>
                      <a:lumOff val="25000"/>
                    </a:schemeClr>
                  </a:solidFill>
                  <a:cs typeface="+mn-ea"/>
                  <a:sym typeface="+mn-lt"/>
                </a:endParaRPr>
              </a:p>
            </p:txBody>
          </p:sp>
          <p:cxnSp>
            <p:nvCxnSpPr>
              <p:cNvPr id="18" name="MH_Other_6"/>
              <p:cNvCxnSpPr/>
              <p:nvPr>
                <p:custDataLst>
                  <p:tags r:id="rId9"/>
                </p:custDataLst>
              </p:nvPr>
            </p:nvCxnSpPr>
            <p:spPr>
              <a:xfrm>
                <a:off x="4544750" y="3221086"/>
                <a:ext cx="545306" cy="19764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MH_Other_7"/>
              <p:cNvCxnSpPr/>
              <p:nvPr>
                <p:custDataLst>
                  <p:tags r:id="rId10"/>
                </p:custDataLst>
              </p:nvPr>
            </p:nvCxnSpPr>
            <p:spPr>
              <a:xfrm flipV="1">
                <a:off x="4543560" y="4164061"/>
                <a:ext cx="550069" cy="204788"/>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MH_Other_8"/>
              <p:cNvCxnSpPr/>
              <p:nvPr>
                <p:custDataLst>
                  <p:tags r:id="rId11"/>
                </p:custDataLst>
              </p:nvPr>
            </p:nvCxnSpPr>
            <p:spPr>
              <a:xfrm flipH="1">
                <a:off x="6734310" y="3210371"/>
                <a:ext cx="557213" cy="19883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 name="MH_Other_9"/>
              <p:cNvCxnSpPr/>
              <p:nvPr>
                <p:custDataLst>
                  <p:tags r:id="rId12"/>
                </p:custDataLst>
              </p:nvPr>
            </p:nvCxnSpPr>
            <p:spPr>
              <a:xfrm>
                <a:off x="6747406" y="4141440"/>
                <a:ext cx="545306" cy="203597"/>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MH_Other_10"/>
              <p:cNvSpPr>
                <a:spLocks noEditPoints="1"/>
              </p:cNvSpPr>
              <p:nvPr>
                <p:custDataLst>
                  <p:tags r:id="rId13"/>
                </p:custDataLst>
              </p:nvPr>
            </p:nvSpPr>
            <p:spPr bwMode="auto">
              <a:xfrm>
                <a:off x="5397238" y="3388964"/>
                <a:ext cx="1033463" cy="651272"/>
              </a:xfrm>
              <a:custGeom>
                <a:avLst/>
                <a:gdLst>
                  <a:gd name="T0" fmla="*/ 2147483646 w 3545"/>
                  <a:gd name="T1" fmla="*/ 2147483646 h 2230"/>
                  <a:gd name="T2" fmla="*/ 2147483646 w 3545"/>
                  <a:gd name="T3" fmla="*/ 2147483646 h 2230"/>
                  <a:gd name="T4" fmla="*/ 2147483646 w 3545"/>
                  <a:gd name="T5" fmla="*/ 2147483646 h 2230"/>
                  <a:gd name="T6" fmla="*/ 2147483646 w 3545"/>
                  <a:gd name="T7" fmla="*/ 2147483646 h 2230"/>
                  <a:gd name="T8" fmla="*/ 2147483646 w 3545"/>
                  <a:gd name="T9" fmla="*/ 2147483646 h 2230"/>
                  <a:gd name="T10" fmla="*/ 2147483646 w 3545"/>
                  <a:gd name="T11" fmla="*/ 2147483646 h 2230"/>
                  <a:gd name="T12" fmla="*/ 2147483646 w 3545"/>
                  <a:gd name="T13" fmla="*/ 2147483646 h 2230"/>
                  <a:gd name="T14" fmla="*/ 2147483646 w 3545"/>
                  <a:gd name="T15" fmla="*/ 2147483646 h 2230"/>
                  <a:gd name="T16" fmla="*/ 2147483646 w 3545"/>
                  <a:gd name="T17" fmla="*/ 2147483646 h 2230"/>
                  <a:gd name="T18" fmla="*/ 2147483646 w 3545"/>
                  <a:gd name="T19" fmla="*/ 2147483646 h 2230"/>
                  <a:gd name="T20" fmla="*/ 2147483646 w 3545"/>
                  <a:gd name="T21" fmla="*/ 2147483646 h 2230"/>
                  <a:gd name="T22" fmla="*/ 2147483646 w 3545"/>
                  <a:gd name="T23" fmla="*/ 2147483646 h 2230"/>
                  <a:gd name="T24" fmla="*/ 2147483646 w 3545"/>
                  <a:gd name="T25" fmla="*/ 2147483646 h 2230"/>
                  <a:gd name="T26" fmla="*/ 2147483646 w 3545"/>
                  <a:gd name="T27" fmla="*/ 2147483646 h 2230"/>
                  <a:gd name="T28" fmla="*/ 2147483646 w 3545"/>
                  <a:gd name="T29" fmla="*/ 2147483646 h 2230"/>
                  <a:gd name="T30" fmla="*/ 2147483646 w 3545"/>
                  <a:gd name="T31" fmla="*/ 2147483646 h 2230"/>
                  <a:gd name="T32" fmla="*/ 2147483646 w 3545"/>
                  <a:gd name="T33" fmla="*/ 2147483646 h 2230"/>
                  <a:gd name="T34" fmla="*/ 2147483646 w 3545"/>
                  <a:gd name="T35" fmla="*/ 2147483646 h 2230"/>
                  <a:gd name="T36" fmla="*/ 2147483646 w 3545"/>
                  <a:gd name="T37" fmla="*/ 2147483646 h 2230"/>
                  <a:gd name="T38" fmla="*/ 2147483646 w 3545"/>
                  <a:gd name="T39" fmla="*/ 2147483646 h 2230"/>
                  <a:gd name="T40" fmla="*/ 2147483646 w 3545"/>
                  <a:gd name="T41" fmla="*/ 2147483646 h 2230"/>
                  <a:gd name="T42" fmla="*/ 2147483646 w 3545"/>
                  <a:gd name="T43" fmla="*/ 2147483646 h 2230"/>
                  <a:gd name="T44" fmla="*/ 2147483646 w 3545"/>
                  <a:gd name="T45" fmla="*/ 2147483646 h 2230"/>
                  <a:gd name="T46" fmla="*/ 2147483646 w 3545"/>
                  <a:gd name="T47" fmla="*/ 2147483646 h 2230"/>
                  <a:gd name="T48" fmla="*/ 2147483646 w 3545"/>
                  <a:gd name="T49" fmla="*/ 2147483646 h 2230"/>
                  <a:gd name="T50" fmla="*/ 2147483646 w 3545"/>
                  <a:gd name="T51" fmla="*/ 2147483646 h 2230"/>
                  <a:gd name="T52" fmla="*/ 2147483646 w 3545"/>
                  <a:gd name="T53" fmla="*/ 2147483646 h 2230"/>
                  <a:gd name="T54" fmla="*/ 2147483646 w 3545"/>
                  <a:gd name="T55" fmla="*/ 2147483646 h 2230"/>
                  <a:gd name="T56" fmla="*/ 2147483646 w 3545"/>
                  <a:gd name="T57" fmla="*/ 2147483646 h 2230"/>
                  <a:gd name="T58" fmla="*/ 2147483646 w 3545"/>
                  <a:gd name="T59" fmla="*/ 2147483646 h 2230"/>
                  <a:gd name="T60" fmla="*/ 2147483646 w 3545"/>
                  <a:gd name="T61" fmla="*/ 2147483646 h 2230"/>
                  <a:gd name="T62" fmla="*/ 2147483646 w 3545"/>
                  <a:gd name="T63" fmla="*/ 2147483646 h 2230"/>
                  <a:gd name="T64" fmla="*/ 2147483646 w 3545"/>
                  <a:gd name="T65" fmla="*/ 2147483646 h 2230"/>
                  <a:gd name="T66" fmla="*/ 2147483646 w 3545"/>
                  <a:gd name="T67" fmla="*/ 2147483646 h 2230"/>
                  <a:gd name="T68" fmla="*/ 2147483646 w 3545"/>
                  <a:gd name="T69" fmla="*/ 2147483646 h 2230"/>
                  <a:gd name="T70" fmla="*/ 2147483646 w 3545"/>
                  <a:gd name="T71" fmla="*/ 2147483646 h 2230"/>
                  <a:gd name="T72" fmla="*/ 2147483646 w 3545"/>
                  <a:gd name="T73" fmla="*/ 2147483646 h 2230"/>
                  <a:gd name="T74" fmla="*/ 2147483646 w 3545"/>
                  <a:gd name="T75" fmla="*/ 2147483646 h 2230"/>
                  <a:gd name="T76" fmla="*/ 2147483646 w 3545"/>
                  <a:gd name="T77" fmla="*/ 2147483646 h 2230"/>
                  <a:gd name="T78" fmla="*/ 2147483646 w 3545"/>
                  <a:gd name="T79" fmla="*/ 2147483646 h 2230"/>
                  <a:gd name="T80" fmla="*/ 2147483646 w 3545"/>
                  <a:gd name="T81" fmla="*/ 2147483646 h 2230"/>
                  <a:gd name="T82" fmla="*/ 2147483646 w 3545"/>
                  <a:gd name="T83" fmla="*/ 2147483646 h 2230"/>
                  <a:gd name="T84" fmla="*/ 2147483646 w 3545"/>
                  <a:gd name="T85" fmla="*/ 2147483646 h 2230"/>
                  <a:gd name="T86" fmla="*/ 2147483646 w 3545"/>
                  <a:gd name="T87" fmla="*/ 2147483646 h 2230"/>
                  <a:gd name="T88" fmla="*/ 2147483646 w 3545"/>
                  <a:gd name="T89" fmla="*/ 2147483646 h 2230"/>
                  <a:gd name="T90" fmla="*/ 2147483646 w 3545"/>
                  <a:gd name="T91" fmla="*/ 2147483646 h 2230"/>
                  <a:gd name="T92" fmla="*/ 2147483646 w 3545"/>
                  <a:gd name="T93" fmla="*/ 2147483646 h 2230"/>
                  <a:gd name="T94" fmla="*/ 2147483646 w 3545"/>
                  <a:gd name="T95" fmla="*/ 2147483646 h 2230"/>
                  <a:gd name="T96" fmla="*/ 2147483646 w 3545"/>
                  <a:gd name="T97" fmla="*/ 2147483646 h 2230"/>
                  <a:gd name="T98" fmla="*/ 2147483646 w 3545"/>
                  <a:gd name="T99" fmla="*/ 2147483646 h 2230"/>
                  <a:gd name="T100" fmla="*/ 2147483646 w 3545"/>
                  <a:gd name="T101" fmla="*/ 2147483646 h 2230"/>
                  <a:gd name="T102" fmla="*/ 2147483646 w 3545"/>
                  <a:gd name="T103" fmla="*/ 2147483646 h 2230"/>
                  <a:gd name="T104" fmla="*/ 2147483646 w 3545"/>
                  <a:gd name="T105" fmla="*/ 2147483646 h 2230"/>
                  <a:gd name="T106" fmla="*/ 2147483646 w 3545"/>
                  <a:gd name="T107" fmla="*/ 2147483646 h 2230"/>
                  <a:gd name="T108" fmla="*/ 2147483646 w 3545"/>
                  <a:gd name="T109" fmla="*/ 2147483646 h 2230"/>
                  <a:gd name="T110" fmla="*/ 2147483646 w 3545"/>
                  <a:gd name="T111" fmla="*/ 2147483646 h 2230"/>
                  <a:gd name="T112" fmla="*/ 2147483646 w 3545"/>
                  <a:gd name="T113" fmla="*/ 2147483646 h 223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545" h="2230">
                    <a:moveTo>
                      <a:pt x="2903" y="1449"/>
                    </a:moveTo>
                    <a:lnTo>
                      <a:pt x="2964" y="1453"/>
                    </a:lnTo>
                    <a:lnTo>
                      <a:pt x="3023" y="1459"/>
                    </a:lnTo>
                    <a:lnTo>
                      <a:pt x="3079" y="1470"/>
                    </a:lnTo>
                    <a:lnTo>
                      <a:pt x="3132" y="1485"/>
                    </a:lnTo>
                    <a:lnTo>
                      <a:pt x="3183" y="1505"/>
                    </a:lnTo>
                    <a:lnTo>
                      <a:pt x="3230" y="1528"/>
                    </a:lnTo>
                    <a:lnTo>
                      <a:pt x="3274" y="1557"/>
                    </a:lnTo>
                    <a:lnTo>
                      <a:pt x="3317" y="1589"/>
                    </a:lnTo>
                    <a:lnTo>
                      <a:pt x="3354" y="1626"/>
                    </a:lnTo>
                    <a:lnTo>
                      <a:pt x="3389" y="1667"/>
                    </a:lnTo>
                    <a:lnTo>
                      <a:pt x="3421" y="1713"/>
                    </a:lnTo>
                    <a:lnTo>
                      <a:pt x="3449" y="1762"/>
                    </a:lnTo>
                    <a:lnTo>
                      <a:pt x="3474" y="1816"/>
                    </a:lnTo>
                    <a:lnTo>
                      <a:pt x="3495" y="1875"/>
                    </a:lnTo>
                    <a:lnTo>
                      <a:pt x="3513" y="1938"/>
                    </a:lnTo>
                    <a:lnTo>
                      <a:pt x="3526" y="2004"/>
                    </a:lnTo>
                    <a:lnTo>
                      <a:pt x="3536" y="2075"/>
                    </a:lnTo>
                    <a:lnTo>
                      <a:pt x="3542" y="2151"/>
                    </a:lnTo>
                    <a:lnTo>
                      <a:pt x="3545" y="2230"/>
                    </a:lnTo>
                    <a:lnTo>
                      <a:pt x="2261" y="2230"/>
                    </a:lnTo>
                    <a:lnTo>
                      <a:pt x="2262" y="2151"/>
                    </a:lnTo>
                    <a:lnTo>
                      <a:pt x="2269" y="2075"/>
                    </a:lnTo>
                    <a:lnTo>
                      <a:pt x="2278" y="2004"/>
                    </a:lnTo>
                    <a:lnTo>
                      <a:pt x="2292" y="1938"/>
                    </a:lnTo>
                    <a:lnTo>
                      <a:pt x="2310" y="1875"/>
                    </a:lnTo>
                    <a:lnTo>
                      <a:pt x="2331" y="1816"/>
                    </a:lnTo>
                    <a:lnTo>
                      <a:pt x="2355" y="1762"/>
                    </a:lnTo>
                    <a:lnTo>
                      <a:pt x="2383" y="1713"/>
                    </a:lnTo>
                    <a:lnTo>
                      <a:pt x="2416" y="1667"/>
                    </a:lnTo>
                    <a:lnTo>
                      <a:pt x="2450" y="1626"/>
                    </a:lnTo>
                    <a:lnTo>
                      <a:pt x="2489" y="1589"/>
                    </a:lnTo>
                    <a:lnTo>
                      <a:pt x="2530" y="1557"/>
                    </a:lnTo>
                    <a:lnTo>
                      <a:pt x="2574" y="1528"/>
                    </a:lnTo>
                    <a:lnTo>
                      <a:pt x="2622" y="1505"/>
                    </a:lnTo>
                    <a:lnTo>
                      <a:pt x="2673" y="1485"/>
                    </a:lnTo>
                    <a:lnTo>
                      <a:pt x="2726" y="1470"/>
                    </a:lnTo>
                    <a:lnTo>
                      <a:pt x="2782" y="1459"/>
                    </a:lnTo>
                    <a:lnTo>
                      <a:pt x="2841" y="1453"/>
                    </a:lnTo>
                    <a:lnTo>
                      <a:pt x="2903" y="1449"/>
                    </a:lnTo>
                    <a:close/>
                    <a:moveTo>
                      <a:pt x="642" y="1449"/>
                    </a:moveTo>
                    <a:lnTo>
                      <a:pt x="703" y="1453"/>
                    </a:lnTo>
                    <a:lnTo>
                      <a:pt x="763" y="1459"/>
                    </a:lnTo>
                    <a:lnTo>
                      <a:pt x="819" y="1470"/>
                    </a:lnTo>
                    <a:lnTo>
                      <a:pt x="872" y="1485"/>
                    </a:lnTo>
                    <a:lnTo>
                      <a:pt x="923" y="1505"/>
                    </a:lnTo>
                    <a:lnTo>
                      <a:pt x="970" y="1528"/>
                    </a:lnTo>
                    <a:lnTo>
                      <a:pt x="1014" y="1557"/>
                    </a:lnTo>
                    <a:lnTo>
                      <a:pt x="1055" y="1589"/>
                    </a:lnTo>
                    <a:lnTo>
                      <a:pt x="1094" y="1626"/>
                    </a:lnTo>
                    <a:lnTo>
                      <a:pt x="1129" y="1667"/>
                    </a:lnTo>
                    <a:lnTo>
                      <a:pt x="1161" y="1713"/>
                    </a:lnTo>
                    <a:lnTo>
                      <a:pt x="1189" y="1762"/>
                    </a:lnTo>
                    <a:lnTo>
                      <a:pt x="1214" y="1816"/>
                    </a:lnTo>
                    <a:lnTo>
                      <a:pt x="1235" y="1875"/>
                    </a:lnTo>
                    <a:lnTo>
                      <a:pt x="1252" y="1938"/>
                    </a:lnTo>
                    <a:lnTo>
                      <a:pt x="1266" y="2004"/>
                    </a:lnTo>
                    <a:lnTo>
                      <a:pt x="1276" y="2075"/>
                    </a:lnTo>
                    <a:lnTo>
                      <a:pt x="1282" y="2151"/>
                    </a:lnTo>
                    <a:lnTo>
                      <a:pt x="1285" y="2230"/>
                    </a:lnTo>
                    <a:lnTo>
                      <a:pt x="0" y="2230"/>
                    </a:lnTo>
                    <a:lnTo>
                      <a:pt x="2" y="2151"/>
                    </a:lnTo>
                    <a:lnTo>
                      <a:pt x="8" y="2075"/>
                    </a:lnTo>
                    <a:lnTo>
                      <a:pt x="18" y="2004"/>
                    </a:lnTo>
                    <a:lnTo>
                      <a:pt x="31" y="1938"/>
                    </a:lnTo>
                    <a:lnTo>
                      <a:pt x="49" y="1875"/>
                    </a:lnTo>
                    <a:lnTo>
                      <a:pt x="70" y="1816"/>
                    </a:lnTo>
                    <a:lnTo>
                      <a:pt x="95" y="1762"/>
                    </a:lnTo>
                    <a:lnTo>
                      <a:pt x="123" y="1713"/>
                    </a:lnTo>
                    <a:lnTo>
                      <a:pt x="154" y="1667"/>
                    </a:lnTo>
                    <a:lnTo>
                      <a:pt x="190" y="1626"/>
                    </a:lnTo>
                    <a:lnTo>
                      <a:pt x="228" y="1589"/>
                    </a:lnTo>
                    <a:lnTo>
                      <a:pt x="270" y="1557"/>
                    </a:lnTo>
                    <a:lnTo>
                      <a:pt x="314" y="1528"/>
                    </a:lnTo>
                    <a:lnTo>
                      <a:pt x="362" y="1505"/>
                    </a:lnTo>
                    <a:lnTo>
                      <a:pt x="413" y="1485"/>
                    </a:lnTo>
                    <a:lnTo>
                      <a:pt x="466" y="1470"/>
                    </a:lnTo>
                    <a:lnTo>
                      <a:pt x="522" y="1459"/>
                    </a:lnTo>
                    <a:lnTo>
                      <a:pt x="580" y="1453"/>
                    </a:lnTo>
                    <a:lnTo>
                      <a:pt x="642" y="1449"/>
                    </a:lnTo>
                    <a:close/>
                    <a:moveTo>
                      <a:pt x="1778" y="1072"/>
                    </a:moveTo>
                    <a:lnTo>
                      <a:pt x="1829" y="1073"/>
                    </a:lnTo>
                    <a:lnTo>
                      <a:pt x="1882" y="1077"/>
                    </a:lnTo>
                    <a:lnTo>
                      <a:pt x="1937" y="1084"/>
                    </a:lnTo>
                    <a:lnTo>
                      <a:pt x="1995" y="1092"/>
                    </a:lnTo>
                    <a:lnTo>
                      <a:pt x="2054" y="1104"/>
                    </a:lnTo>
                    <a:lnTo>
                      <a:pt x="2113" y="1118"/>
                    </a:lnTo>
                    <a:lnTo>
                      <a:pt x="2174" y="1136"/>
                    </a:lnTo>
                    <a:lnTo>
                      <a:pt x="2232" y="1155"/>
                    </a:lnTo>
                    <a:lnTo>
                      <a:pt x="2289" y="1177"/>
                    </a:lnTo>
                    <a:lnTo>
                      <a:pt x="2345" y="1200"/>
                    </a:lnTo>
                    <a:lnTo>
                      <a:pt x="2398" y="1226"/>
                    </a:lnTo>
                    <a:lnTo>
                      <a:pt x="2448" y="1256"/>
                    </a:lnTo>
                    <a:lnTo>
                      <a:pt x="2493" y="1287"/>
                    </a:lnTo>
                    <a:lnTo>
                      <a:pt x="2534" y="1320"/>
                    </a:lnTo>
                    <a:lnTo>
                      <a:pt x="2569" y="1355"/>
                    </a:lnTo>
                    <a:lnTo>
                      <a:pt x="2512" y="1383"/>
                    </a:lnTo>
                    <a:lnTo>
                      <a:pt x="2458" y="1415"/>
                    </a:lnTo>
                    <a:lnTo>
                      <a:pt x="2407" y="1452"/>
                    </a:lnTo>
                    <a:lnTo>
                      <a:pt x="2361" y="1494"/>
                    </a:lnTo>
                    <a:lnTo>
                      <a:pt x="2316" y="1539"/>
                    </a:lnTo>
                    <a:lnTo>
                      <a:pt x="2277" y="1590"/>
                    </a:lnTo>
                    <a:lnTo>
                      <a:pt x="2242" y="1645"/>
                    </a:lnTo>
                    <a:lnTo>
                      <a:pt x="2209" y="1704"/>
                    </a:lnTo>
                    <a:lnTo>
                      <a:pt x="2182" y="1768"/>
                    </a:lnTo>
                    <a:lnTo>
                      <a:pt x="2158" y="1835"/>
                    </a:lnTo>
                    <a:lnTo>
                      <a:pt x="2139" y="1906"/>
                    </a:lnTo>
                    <a:lnTo>
                      <a:pt x="2123" y="1981"/>
                    </a:lnTo>
                    <a:lnTo>
                      <a:pt x="2112" y="2060"/>
                    </a:lnTo>
                    <a:lnTo>
                      <a:pt x="2106" y="2143"/>
                    </a:lnTo>
                    <a:lnTo>
                      <a:pt x="2103" y="2230"/>
                    </a:lnTo>
                    <a:lnTo>
                      <a:pt x="1453" y="2230"/>
                    </a:lnTo>
                    <a:lnTo>
                      <a:pt x="1451" y="2143"/>
                    </a:lnTo>
                    <a:lnTo>
                      <a:pt x="1443" y="2060"/>
                    </a:lnTo>
                    <a:lnTo>
                      <a:pt x="1433" y="1981"/>
                    </a:lnTo>
                    <a:lnTo>
                      <a:pt x="1417" y="1906"/>
                    </a:lnTo>
                    <a:lnTo>
                      <a:pt x="1398" y="1835"/>
                    </a:lnTo>
                    <a:lnTo>
                      <a:pt x="1374" y="1768"/>
                    </a:lnTo>
                    <a:lnTo>
                      <a:pt x="1346" y="1704"/>
                    </a:lnTo>
                    <a:lnTo>
                      <a:pt x="1315" y="1645"/>
                    </a:lnTo>
                    <a:lnTo>
                      <a:pt x="1279" y="1590"/>
                    </a:lnTo>
                    <a:lnTo>
                      <a:pt x="1239" y="1539"/>
                    </a:lnTo>
                    <a:lnTo>
                      <a:pt x="1196" y="1494"/>
                    </a:lnTo>
                    <a:lnTo>
                      <a:pt x="1149" y="1452"/>
                    </a:lnTo>
                    <a:lnTo>
                      <a:pt x="1099" y="1415"/>
                    </a:lnTo>
                    <a:lnTo>
                      <a:pt x="1045" y="1383"/>
                    </a:lnTo>
                    <a:lnTo>
                      <a:pt x="986" y="1355"/>
                    </a:lnTo>
                    <a:lnTo>
                      <a:pt x="1022" y="1320"/>
                    </a:lnTo>
                    <a:lnTo>
                      <a:pt x="1062" y="1287"/>
                    </a:lnTo>
                    <a:lnTo>
                      <a:pt x="1107" y="1256"/>
                    </a:lnTo>
                    <a:lnTo>
                      <a:pt x="1155" y="1226"/>
                    </a:lnTo>
                    <a:lnTo>
                      <a:pt x="1207" y="1200"/>
                    </a:lnTo>
                    <a:lnTo>
                      <a:pt x="1262" y="1177"/>
                    </a:lnTo>
                    <a:lnTo>
                      <a:pt x="1318" y="1155"/>
                    </a:lnTo>
                    <a:lnTo>
                      <a:pt x="1376" y="1136"/>
                    </a:lnTo>
                    <a:lnTo>
                      <a:pt x="1436" y="1118"/>
                    </a:lnTo>
                    <a:lnTo>
                      <a:pt x="1495" y="1104"/>
                    </a:lnTo>
                    <a:lnTo>
                      <a:pt x="1555" y="1092"/>
                    </a:lnTo>
                    <a:lnTo>
                      <a:pt x="1613" y="1084"/>
                    </a:lnTo>
                    <a:lnTo>
                      <a:pt x="1670" y="1077"/>
                    </a:lnTo>
                    <a:lnTo>
                      <a:pt x="1725" y="1073"/>
                    </a:lnTo>
                    <a:lnTo>
                      <a:pt x="1778" y="1072"/>
                    </a:lnTo>
                    <a:close/>
                    <a:moveTo>
                      <a:pt x="2877" y="728"/>
                    </a:moveTo>
                    <a:lnTo>
                      <a:pt x="2922" y="732"/>
                    </a:lnTo>
                    <a:lnTo>
                      <a:pt x="2967" y="741"/>
                    </a:lnTo>
                    <a:lnTo>
                      <a:pt x="3008" y="758"/>
                    </a:lnTo>
                    <a:lnTo>
                      <a:pt x="3047" y="779"/>
                    </a:lnTo>
                    <a:lnTo>
                      <a:pt x="3081" y="805"/>
                    </a:lnTo>
                    <a:lnTo>
                      <a:pt x="3111" y="836"/>
                    </a:lnTo>
                    <a:lnTo>
                      <a:pt x="3137" y="870"/>
                    </a:lnTo>
                    <a:lnTo>
                      <a:pt x="3159" y="909"/>
                    </a:lnTo>
                    <a:lnTo>
                      <a:pt x="3175" y="950"/>
                    </a:lnTo>
                    <a:lnTo>
                      <a:pt x="3185" y="995"/>
                    </a:lnTo>
                    <a:lnTo>
                      <a:pt x="3188" y="1040"/>
                    </a:lnTo>
                    <a:lnTo>
                      <a:pt x="3185" y="1087"/>
                    </a:lnTo>
                    <a:lnTo>
                      <a:pt x="3175" y="1130"/>
                    </a:lnTo>
                    <a:lnTo>
                      <a:pt x="3159" y="1172"/>
                    </a:lnTo>
                    <a:lnTo>
                      <a:pt x="3137" y="1210"/>
                    </a:lnTo>
                    <a:lnTo>
                      <a:pt x="3111" y="1245"/>
                    </a:lnTo>
                    <a:lnTo>
                      <a:pt x="3081" y="1276"/>
                    </a:lnTo>
                    <a:lnTo>
                      <a:pt x="3047" y="1302"/>
                    </a:lnTo>
                    <a:lnTo>
                      <a:pt x="3008" y="1324"/>
                    </a:lnTo>
                    <a:lnTo>
                      <a:pt x="2967" y="1339"/>
                    </a:lnTo>
                    <a:lnTo>
                      <a:pt x="2922" y="1349"/>
                    </a:lnTo>
                    <a:lnTo>
                      <a:pt x="2877" y="1352"/>
                    </a:lnTo>
                    <a:lnTo>
                      <a:pt x="2830" y="1349"/>
                    </a:lnTo>
                    <a:lnTo>
                      <a:pt x="2786" y="1339"/>
                    </a:lnTo>
                    <a:lnTo>
                      <a:pt x="2745" y="1324"/>
                    </a:lnTo>
                    <a:lnTo>
                      <a:pt x="2707" y="1302"/>
                    </a:lnTo>
                    <a:lnTo>
                      <a:pt x="2673" y="1276"/>
                    </a:lnTo>
                    <a:lnTo>
                      <a:pt x="2641" y="1245"/>
                    </a:lnTo>
                    <a:lnTo>
                      <a:pt x="2615" y="1210"/>
                    </a:lnTo>
                    <a:lnTo>
                      <a:pt x="2594" y="1172"/>
                    </a:lnTo>
                    <a:lnTo>
                      <a:pt x="2579" y="1130"/>
                    </a:lnTo>
                    <a:lnTo>
                      <a:pt x="2569" y="1087"/>
                    </a:lnTo>
                    <a:lnTo>
                      <a:pt x="2566" y="1040"/>
                    </a:lnTo>
                    <a:lnTo>
                      <a:pt x="2569" y="995"/>
                    </a:lnTo>
                    <a:lnTo>
                      <a:pt x="2579" y="950"/>
                    </a:lnTo>
                    <a:lnTo>
                      <a:pt x="2594" y="909"/>
                    </a:lnTo>
                    <a:lnTo>
                      <a:pt x="2615" y="870"/>
                    </a:lnTo>
                    <a:lnTo>
                      <a:pt x="2641" y="836"/>
                    </a:lnTo>
                    <a:lnTo>
                      <a:pt x="2673" y="805"/>
                    </a:lnTo>
                    <a:lnTo>
                      <a:pt x="2707" y="779"/>
                    </a:lnTo>
                    <a:lnTo>
                      <a:pt x="2745" y="758"/>
                    </a:lnTo>
                    <a:lnTo>
                      <a:pt x="2786" y="741"/>
                    </a:lnTo>
                    <a:lnTo>
                      <a:pt x="2830" y="732"/>
                    </a:lnTo>
                    <a:lnTo>
                      <a:pt x="2877" y="728"/>
                    </a:lnTo>
                    <a:close/>
                    <a:moveTo>
                      <a:pt x="616" y="728"/>
                    </a:moveTo>
                    <a:lnTo>
                      <a:pt x="662" y="732"/>
                    </a:lnTo>
                    <a:lnTo>
                      <a:pt x="707" y="741"/>
                    </a:lnTo>
                    <a:lnTo>
                      <a:pt x="748" y="758"/>
                    </a:lnTo>
                    <a:lnTo>
                      <a:pt x="785" y="779"/>
                    </a:lnTo>
                    <a:lnTo>
                      <a:pt x="820" y="805"/>
                    </a:lnTo>
                    <a:lnTo>
                      <a:pt x="851" y="836"/>
                    </a:lnTo>
                    <a:lnTo>
                      <a:pt x="877" y="870"/>
                    </a:lnTo>
                    <a:lnTo>
                      <a:pt x="899" y="909"/>
                    </a:lnTo>
                    <a:lnTo>
                      <a:pt x="914" y="950"/>
                    </a:lnTo>
                    <a:lnTo>
                      <a:pt x="924" y="995"/>
                    </a:lnTo>
                    <a:lnTo>
                      <a:pt x="928" y="1040"/>
                    </a:lnTo>
                    <a:lnTo>
                      <a:pt x="924" y="1087"/>
                    </a:lnTo>
                    <a:lnTo>
                      <a:pt x="914" y="1130"/>
                    </a:lnTo>
                    <a:lnTo>
                      <a:pt x="899" y="1172"/>
                    </a:lnTo>
                    <a:lnTo>
                      <a:pt x="877" y="1210"/>
                    </a:lnTo>
                    <a:lnTo>
                      <a:pt x="851" y="1245"/>
                    </a:lnTo>
                    <a:lnTo>
                      <a:pt x="820" y="1276"/>
                    </a:lnTo>
                    <a:lnTo>
                      <a:pt x="785" y="1302"/>
                    </a:lnTo>
                    <a:lnTo>
                      <a:pt x="748" y="1324"/>
                    </a:lnTo>
                    <a:lnTo>
                      <a:pt x="707" y="1339"/>
                    </a:lnTo>
                    <a:lnTo>
                      <a:pt x="662" y="1349"/>
                    </a:lnTo>
                    <a:lnTo>
                      <a:pt x="616" y="1352"/>
                    </a:lnTo>
                    <a:lnTo>
                      <a:pt x="570" y="1349"/>
                    </a:lnTo>
                    <a:lnTo>
                      <a:pt x="526" y="1339"/>
                    </a:lnTo>
                    <a:lnTo>
                      <a:pt x="485" y="1324"/>
                    </a:lnTo>
                    <a:lnTo>
                      <a:pt x="447" y="1302"/>
                    </a:lnTo>
                    <a:lnTo>
                      <a:pt x="412" y="1276"/>
                    </a:lnTo>
                    <a:lnTo>
                      <a:pt x="381" y="1245"/>
                    </a:lnTo>
                    <a:lnTo>
                      <a:pt x="355" y="1210"/>
                    </a:lnTo>
                    <a:lnTo>
                      <a:pt x="334" y="1172"/>
                    </a:lnTo>
                    <a:lnTo>
                      <a:pt x="319" y="1130"/>
                    </a:lnTo>
                    <a:lnTo>
                      <a:pt x="308" y="1087"/>
                    </a:lnTo>
                    <a:lnTo>
                      <a:pt x="305" y="1040"/>
                    </a:lnTo>
                    <a:lnTo>
                      <a:pt x="308" y="995"/>
                    </a:lnTo>
                    <a:lnTo>
                      <a:pt x="319" y="950"/>
                    </a:lnTo>
                    <a:lnTo>
                      <a:pt x="334" y="909"/>
                    </a:lnTo>
                    <a:lnTo>
                      <a:pt x="355" y="870"/>
                    </a:lnTo>
                    <a:lnTo>
                      <a:pt x="381" y="836"/>
                    </a:lnTo>
                    <a:lnTo>
                      <a:pt x="412" y="805"/>
                    </a:lnTo>
                    <a:lnTo>
                      <a:pt x="447" y="779"/>
                    </a:lnTo>
                    <a:lnTo>
                      <a:pt x="485" y="758"/>
                    </a:lnTo>
                    <a:lnTo>
                      <a:pt x="526" y="741"/>
                    </a:lnTo>
                    <a:lnTo>
                      <a:pt x="570" y="732"/>
                    </a:lnTo>
                    <a:lnTo>
                      <a:pt x="616" y="728"/>
                    </a:lnTo>
                    <a:close/>
                    <a:moveTo>
                      <a:pt x="1790" y="0"/>
                    </a:moveTo>
                    <a:lnTo>
                      <a:pt x="1844" y="3"/>
                    </a:lnTo>
                    <a:lnTo>
                      <a:pt x="1896" y="12"/>
                    </a:lnTo>
                    <a:lnTo>
                      <a:pt x="1946" y="27"/>
                    </a:lnTo>
                    <a:lnTo>
                      <a:pt x="1992" y="46"/>
                    </a:lnTo>
                    <a:lnTo>
                      <a:pt x="2036" y="71"/>
                    </a:lnTo>
                    <a:lnTo>
                      <a:pt x="2077" y="101"/>
                    </a:lnTo>
                    <a:lnTo>
                      <a:pt x="2115" y="135"/>
                    </a:lnTo>
                    <a:lnTo>
                      <a:pt x="2149" y="172"/>
                    </a:lnTo>
                    <a:lnTo>
                      <a:pt x="2178" y="213"/>
                    </a:lnTo>
                    <a:lnTo>
                      <a:pt x="2203" y="258"/>
                    </a:lnTo>
                    <a:lnTo>
                      <a:pt x="2223" y="305"/>
                    </a:lnTo>
                    <a:lnTo>
                      <a:pt x="2237" y="355"/>
                    </a:lnTo>
                    <a:lnTo>
                      <a:pt x="2247" y="406"/>
                    </a:lnTo>
                    <a:lnTo>
                      <a:pt x="2250" y="460"/>
                    </a:lnTo>
                    <a:lnTo>
                      <a:pt x="2247" y="514"/>
                    </a:lnTo>
                    <a:lnTo>
                      <a:pt x="2237" y="565"/>
                    </a:lnTo>
                    <a:lnTo>
                      <a:pt x="2223" y="615"/>
                    </a:lnTo>
                    <a:lnTo>
                      <a:pt x="2203" y="662"/>
                    </a:lnTo>
                    <a:lnTo>
                      <a:pt x="2178" y="707"/>
                    </a:lnTo>
                    <a:lnTo>
                      <a:pt x="2149" y="748"/>
                    </a:lnTo>
                    <a:lnTo>
                      <a:pt x="2115" y="786"/>
                    </a:lnTo>
                    <a:lnTo>
                      <a:pt x="2077" y="819"/>
                    </a:lnTo>
                    <a:lnTo>
                      <a:pt x="2036" y="849"/>
                    </a:lnTo>
                    <a:lnTo>
                      <a:pt x="1992" y="874"/>
                    </a:lnTo>
                    <a:lnTo>
                      <a:pt x="1946" y="893"/>
                    </a:lnTo>
                    <a:lnTo>
                      <a:pt x="1896" y="908"/>
                    </a:lnTo>
                    <a:lnTo>
                      <a:pt x="1844" y="917"/>
                    </a:lnTo>
                    <a:lnTo>
                      <a:pt x="1790" y="920"/>
                    </a:lnTo>
                    <a:lnTo>
                      <a:pt x="1737" y="917"/>
                    </a:lnTo>
                    <a:lnTo>
                      <a:pt x="1685" y="908"/>
                    </a:lnTo>
                    <a:lnTo>
                      <a:pt x="1636" y="893"/>
                    </a:lnTo>
                    <a:lnTo>
                      <a:pt x="1589" y="874"/>
                    </a:lnTo>
                    <a:lnTo>
                      <a:pt x="1545" y="849"/>
                    </a:lnTo>
                    <a:lnTo>
                      <a:pt x="1504" y="819"/>
                    </a:lnTo>
                    <a:lnTo>
                      <a:pt x="1466" y="786"/>
                    </a:lnTo>
                    <a:lnTo>
                      <a:pt x="1433" y="748"/>
                    </a:lnTo>
                    <a:lnTo>
                      <a:pt x="1403" y="707"/>
                    </a:lnTo>
                    <a:lnTo>
                      <a:pt x="1378" y="662"/>
                    </a:lnTo>
                    <a:lnTo>
                      <a:pt x="1358" y="615"/>
                    </a:lnTo>
                    <a:lnTo>
                      <a:pt x="1344" y="565"/>
                    </a:lnTo>
                    <a:lnTo>
                      <a:pt x="1334" y="514"/>
                    </a:lnTo>
                    <a:lnTo>
                      <a:pt x="1331" y="460"/>
                    </a:lnTo>
                    <a:lnTo>
                      <a:pt x="1334" y="406"/>
                    </a:lnTo>
                    <a:lnTo>
                      <a:pt x="1344" y="355"/>
                    </a:lnTo>
                    <a:lnTo>
                      <a:pt x="1358" y="305"/>
                    </a:lnTo>
                    <a:lnTo>
                      <a:pt x="1378" y="258"/>
                    </a:lnTo>
                    <a:lnTo>
                      <a:pt x="1403" y="213"/>
                    </a:lnTo>
                    <a:lnTo>
                      <a:pt x="1433" y="172"/>
                    </a:lnTo>
                    <a:lnTo>
                      <a:pt x="1466" y="135"/>
                    </a:lnTo>
                    <a:lnTo>
                      <a:pt x="1504" y="101"/>
                    </a:lnTo>
                    <a:lnTo>
                      <a:pt x="1545" y="71"/>
                    </a:lnTo>
                    <a:lnTo>
                      <a:pt x="1589" y="46"/>
                    </a:lnTo>
                    <a:lnTo>
                      <a:pt x="1636" y="27"/>
                    </a:lnTo>
                    <a:lnTo>
                      <a:pt x="1685" y="12"/>
                    </a:lnTo>
                    <a:lnTo>
                      <a:pt x="1737" y="3"/>
                    </a:lnTo>
                    <a:lnTo>
                      <a:pt x="1790" y="0"/>
                    </a:lnTo>
                    <a:close/>
                  </a:path>
                </a:pathLst>
              </a:custGeom>
              <a:solidFill>
                <a:schemeClr val="bg1"/>
              </a:solidFill>
              <a:ln>
                <a:noFill/>
              </a:ln>
            </p:spPr>
            <p:txBody>
              <a:bodyPr/>
              <a:lstStyle/>
              <a:p>
                <a:endParaRPr lang="zh-CN" altLang="en-US">
                  <a:solidFill>
                    <a:schemeClr val="tx1">
                      <a:lumMod val="75000"/>
                      <a:lumOff val="25000"/>
                    </a:schemeClr>
                  </a:solidFill>
                  <a:cs typeface="+mn-ea"/>
                  <a:sym typeface="+mn-lt"/>
                </a:endParaRPr>
              </a:p>
            </p:txBody>
          </p:sp>
          <p:sp useBgFill="1">
            <p:nvSpPr>
              <p:cNvPr id="25" name="MH_Other_13"/>
              <p:cNvSpPr>
                <a:spLocks noChangeAspect="1"/>
              </p:cNvSpPr>
              <p:nvPr>
                <p:custDataLst>
                  <p:tags r:id="rId14"/>
                </p:custDataLst>
              </p:nvPr>
            </p:nvSpPr>
            <p:spPr>
              <a:xfrm>
                <a:off x="3980393" y="4346227"/>
                <a:ext cx="386954" cy="352425"/>
              </a:xfrm>
              <a:custGeom>
                <a:avLst/>
                <a:gdLst/>
                <a:ahLst/>
                <a:cxnLst/>
                <a:rect l="l" t="t" r="r" b="b"/>
                <a:pathLst>
                  <a:path w="2284089" h="2079602">
                    <a:moveTo>
                      <a:pt x="86815" y="1071782"/>
                    </a:moveTo>
                    <a:lnTo>
                      <a:pt x="88113" y="1072322"/>
                    </a:lnTo>
                    <a:lnTo>
                      <a:pt x="87547" y="1073116"/>
                    </a:lnTo>
                    <a:close/>
                    <a:moveTo>
                      <a:pt x="1788507" y="635242"/>
                    </a:moveTo>
                    <a:lnTo>
                      <a:pt x="1788786" y="635715"/>
                    </a:lnTo>
                    <a:lnTo>
                      <a:pt x="1787932" y="635786"/>
                    </a:lnTo>
                    <a:close/>
                    <a:moveTo>
                      <a:pt x="569538" y="592800"/>
                    </a:moveTo>
                    <a:cubicBezTo>
                      <a:pt x="668960" y="592800"/>
                      <a:pt x="749558" y="673398"/>
                      <a:pt x="749558" y="772820"/>
                    </a:cubicBezTo>
                    <a:cubicBezTo>
                      <a:pt x="749558" y="872242"/>
                      <a:pt x="668960" y="952840"/>
                      <a:pt x="569538" y="952840"/>
                    </a:cubicBezTo>
                    <a:cubicBezTo>
                      <a:pt x="527872" y="952840"/>
                      <a:pt x="489512" y="938685"/>
                      <a:pt x="460796" y="912621"/>
                    </a:cubicBezTo>
                    <a:cubicBezTo>
                      <a:pt x="160953" y="1199491"/>
                      <a:pt x="32382" y="1622905"/>
                      <a:pt x="123061" y="2029688"/>
                    </a:cubicBezTo>
                    <a:lnTo>
                      <a:pt x="122792" y="2030674"/>
                    </a:lnTo>
                    <a:lnTo>
                      <a:pt x="122422" y="2030846"/>
                    </a:lnTo>
                    <a:cubicBezTo>
                      <a:pt x="128206" y="2047921"/>
                      <a:pt x="121912" y="2063921"/>
                      <a:pt x="108319" y="2072242"/>
                    </a:cubicBezTo>
                    <a:lnTo>
                      <a:pt x="93617" y="2078368"/>
                    </a:lnTo>
                    <a:cubicBezTo>
                      <a:pt x="78806" y="2082076"/>
                      <a:pt x="61999" y="2077403"/>
                      <a:pt x="49824" y="2064742"/>
                    </a:cubicBezTo>
                    <a:lnTo>
                      <a:pt x="48258" y="2065474"/>
                    </a:lnTo>
                    <a:cubicBezTo>
                      <a:pt x="46175" y="2062722"/>
                      <a:pt x="43765" y="2060412"/>
                      <a:pt x="41206" y="2058388"/>
                    </a:cubicBezTo>
                    <a:lnTo>
                      <a:pt x="34720" y="2047096"/>
                    </a:lnTo>
                    <a:lnTo>
                      <a:pt x="29758" y="2036793"/>
                    </a:lnTo>
                    <a:lnTo>
                      <a:pt x="31015" y="2036666"/>
                    </a:lnTo>
                    <a:cubicBezTo>
                      <a:pt x="-62810" y="1599721"/>
                      <a:pt x="78484" y="1146303"/>
                      <a:pt x="402804" y="840118"/>
                    </a:cubicBezTo>
                    <a:cubicBezTo>
                      <a:pt x="394149" y="819400"/>
                      <a:pt x="389518" y="796651"/>
                      <a:pt x="389518" y="772820"/>
                    </a:cubicBezTo>
                    <a:cubicBezTo>
                      <a:pt x="389518" y="673398"/>
                      <a:pt x="470116" y="592800"/>
                      <a:pt x="569538" y="592800"/>
                    </a:cubicBezTo>
                    <a:close/>
                    <a:moveTo>
                      <a:pt x="568738" y="204473"/>
                    </a:moveTo>
                    <a:cubicBezTo>
                      <a:pt x="882635" y="204683"/>
                      <a:pt x="1136929" y="459316"/>
                      <a:pt x="1136718" y="773212"/>
                    </a:cubicBezTo>
                    <a:cubicBezTo>
                      <a:pt x="1136509" y="1087108"/>
                      <a:pt x="881877" y="1341401"/>
                      <a:pt x="567981" y="1341192"/>
                    </a:cubicBezTo>
                    <a:cubicBezTo>
                      <a:pt x="515830" y="1341157"/>
                      <a:pt x="465323" y="1334100"/>
                      <a:pt x="418388" y="1317655"/>
                    </a:cubicBezTo>
                    <a:lnTo>
                      <a:pt x="417956" y="1319386"/>
                    </a:lnTo>
                    <a:cubicBezTo>
                      <a:pt x="417638" y="1319460"/>
                      <a:pt x="417352" y="1319392"/>
                      <a:pt x="417065" y="1319320"/>
                    </a:cubicBezTo>
                    <a:lnTo>
                      <a:pt x="411259" y="1315754"/>
                    </a:lnTo>
                    <a:lnTo>
                      <a:pt x="403881" y="1313786"/>
                    </a:lnTo>
                    <a:lnTo>
                      <a:pt x="397389" y="1307474"/>
                    </a:lnTo>
                    <a:lnTo>
                      <a:pt x="397466" y="1307280"/>
                    </a:lnTo>
                    <a:cubicBezTo>
                      <a:pt x="386426" y="1300408"/>
                      <a:pt x="380901" y="1288764"/>
                      <a:pt x="382056" y="1276919"/>
                    </a:cubicBezTo>
                    <a:lnTo>
                      <a:pt x="385152" y="1264503"/>
                    </a:lnTo>
                    <a:cubicBezTo>
                      <a:pt x="392324" y="1247126"/>
                      <a:pt x="413982" y="1238019"/>
                      <a:pt x="435969" y="1243501"/>
                    </a:cubicBezTo>
                    <a:lnTo>
                      <a:pt x="436787" y="1243861"/>
                    </a:lnTo>
                    <a:lnTo>
                      <a:pt x="436371" y="1245530"/>
                    </a:lnTo>
                    <a:cubicBezTo>
                      <a:pt x="438704" y="1243635"/>
                      <a:pt x="440910" y="1244132"/>
                      <a:pt x="443287" y="1244881"/>
                    </a:cubicBezTo>
                    <a:cubicBezTo>
                      <a:pt x="482765" y="1257317"/>
                      <a:pt x="524743" y="1262958"/>
                      <a:pt x="568032" y="1262985"/>
                    </a:cubicBezTo>
                    <a:cubicBezTo>
                      <a:pt x="838737" y="1263167"/>
                      <a:pt x="1058333" y="1043864"/>
                      <a:pt x="1058513" y="773160"/>
                    </a:cubicBezTo>
                    <a:cubicBezTo>
                      <a:pt x="1058694" y="502455"/>
                      <a:pt x="839390" y="282860"/>
                      <a:pt x="568686" y="282679"/>
                    </a:cubicBezTo>
                    <a:cubicBezTo>
                      <a:pt x="297982" y="282499"/>
                      <a:pt x="78387" y="501802"/>
                      <a:pt x="78206" y="772506"/>
                    </a:cubicBezTo>
                    <a:cubicBezTo>
                      <a:pt x="78151" y="855495"/>
                      <a:pt x="98723" y="933681"/>
                      <a:pt x="137242" y="1001052"/>
                    </a:cubicBezTo>
                    <a:lnTo>
                      <a:pt x="136711" y="1001518"/>
                    </a:lnTo>
                    <a:cubicBezTo>
                      <a:pt x="151076" y="1018274"/>
                      <a:pt x="152475" y="1041066"/>
                      <a:pt x="140479" y="1055055"/>
                    </a:cubicBezTo>
                    <a:lnTo>
                      <a:pt x="130816" y="1063444"/>
                    </a:lnTo>
                    <a:cubicBezTo>
                      <a:pt x="115403" y="1073277"/>
                      <a:pt x="93261" y="1068839"/>
                      <a:pt x="78796" y="1052472"/>
                    </a:cubicBezTo>
                    <a:lnTo>
                      <a:pt x="77048" y="1054008"/>
                    </a:lnTo>
                    <a:cubicBezTo>
                      <a:pt x="27228" y="971942"/>
                      <a:pt x="-68" y="875382"/>
                      <a:pt x="0" y="772454"/>
                    </a:cubicBezTo>
                    <a:cubicBezTo>
                      <a:pt x="209" y="458557"/>
                      <a:pt x="254842" y="204264"/>
                      <a:pt x="568738" y="204473"/>
                    </a:cubicBezTo>
                    <a:close/>
                    <a:moveTo>
                      <a:pt x="1744110" y="193576"/>
                    </a:moveTo>
                    <a:cubicBezTo>
                      <a:pt x="1813698" y="193576"/>
                      <a:pt x="1870110" y="249988"/>
                      <a:pt x="1870110" y="319576"/>
                    </a:cubicBezTo>
                    <a:cubicBezTo>
                      <a:pt x="1870110" y="364088"/>
                      <a:pt x="1847030" y="403208"/>
                      <a:pt x="1810937" y="423685"/>
                    </a:cubicBezTo>
                    <a:cubicBezTo>
                      <a:pt x="1876006" y="638245"/>
                      <a:pt x="2050455" y="802592"/>
                      <a:pt x="2267371" y="853783"/>
                    </a:cubicBezTo>
                    <a:lnTo>
                      <a:pt x="2267774" y="854132"/>
                    </a:lnTo>
                    <a:lnTo>
                      <a:pt x="2267775" y="854344"/>
                    </a:lnTo>
                    <a:cubicBezTo>
                      <a:pt x="2277024" y="855501"/>
                      <a:pt x="2283147" y="862058"/>
                      <a:pt x="2284089" y="870289"/>
                    </a:cubicBezTo>
                    <a:lnTo>
                      <a:pt x="2283762" y="878542"/>
                    </a:lnTo>
                    <a:cubicBezTo>
                      <a:pt x="2282280" y="886298"/>
                      <a:pt x="2276441" y="893093"/>
                      <a:pt x="2267869" y="895919"/>
                    </a:cubicBezTo>
                    <a:lnTo>
                      <a:pt x="2267872" y="896816"/>
                    </a:lnTo>
                    <a:cubicBezTo>
                      <a:pt x="2266131" y="897167"/>
                      <a:pt x="2264526" y="897771"/>
                      <a:pt x="2263022" y="898508"/>
                    </a:cubicBezTo>
                    <a:lnTo>
                      <a:pt x="2256327" y="898986"/>
                    </a:lnTo>
                    <a:lnTo>
                      <a:pt x="2250426" y="898975"/>
                    </a:lnTo>
                    <a:lnTo>
                      <a:pt x="2250640" y="898359"/>
                    </a:lnTo>
                    <a:cubicBezTo>
                      <a:pt x="2021208" y="842323"/>
                      <a:pt x="1836902" y="668133"/>
                      <a:pt x="1766709" y="441014"/>
                    </a:cubicBezTo>
                    <a:cubicBezTo>
                      <a:pt x="1759690" y="444854"/>
                      <a:pt x="1751984" y="445576"/>
                      <a:pt x="1744110" y="445576"/>
                    </a:cubicBezTo>
                    <a:cubicBezTo>
                      <a:pt x="1674522" y="445576"/>
                      <a:pt x="1618110" y="389164"/>
                      <a:pt x="1618110" y="319576"/>
                    </a:cubicBezTo>
                    <a:cubicBezTo>
                      <a:pt x="1618110" y="249988"/>
                      <a:pt x="1674522" y="193576"/>
                      <a:pt x="1744110" y="193576"/>
                    </a:cubicBezTo>
                    <a:close/>
                    <a:moveTo>
                      <a:pt x="1750820" y="59"/>
                    </a:moveTo>
                    <a:cubicBezTo>
                      <a:pt x="1792352" y="864"/>
                      <a:pt x="1834412" y="9826"/>
                      <a:pt x="1874735" y="27812"/>
                    </a:cubicBezTo>
                    <a:cubicBezTo>
                      <a:pt x="2036029" y="99753"/>
                      <a:pt x="2108463" y="288828"/>
                      <a:pt x="2036521" y="450121"/>
                    </a:cubicBezTo>
                    <a:cubicBezTo>
                      <a:pt x="2024569" y="476919"/>
                      <a:pt x="2009383" y="501264"/>
                      <a:pt x="1990190" y="521625"/>
                    </a:cubicBezTo>
                    <a:lnTo>
                      <a:pt x="1990981" y="522243"/>
                    </a:lnTo>
                    <a:cubicBezTo>
                      <a:pt x="1990946" y="522424"/>
                      <a:pt x="1990845" y="522555"/>
                      <a:pt x="1990743" y="522686"/>
                    </a:cubicBezTo>
                    <a:lnTo>
                      <a:pt x="1987581" y="524854"/>
                    </a:lnTo>
                    <a:lnTo>
                      <a:pt x="1984881" y="528197"/>
                    </a:lnTo>
                    <a:lnTo>
                      <a:pt x="1980151" y="530089"/>
                    </a:lnTo>
                    <a:lnTo>
                      <a:pt x="1980069" y="530005"/>
                    </a:lnTo>
                    <a:cubicBezTo>
                      <a:pt x="1974010" y="534107"/>
                      <a:pt x="1966761" y="534282"/>
                      <a:pt x="1960937" y="530978"/>
                    </a:cubicBezTo>
                    <a:lnTo>
                      <a:pt x="1955264" y="526545"/>
                    </a:lnTo>
                    <a:cubicBezTo>
                      <a:pt x="1947973" y="518882"/>
                      <a:pt x="1948249" y="505665"/>
                      <a:pt x="1956098" y="495619"/>
                    </a:cubicBezTo>
                    <a:lnTo>
                      <a:pt x="1956471" y="495281"/>
                    </a:lnTo>
                    <a:lnTo>
                      <a:pt x="1957233" y="495877"/>
                    </a:lnTo>
                    <a:cubicBezTo>
                      <a:pt x="1956793" y="494244"/>
                      <a:pt x="1957553" y="493224"/>
                      <a:pt x="1958482" y="492173"/>
                    </a:cubicBezTo>
                    <a:cubicBezTo>
                      <a:pt x="1973908" y="474728"/>
                      <a:pt x="1986414" y="454442"/>
                      <a:pt x="1996335" y="432198"/>
                    </a:cubicBezTo>
                    <a:cubicBezTo>
                      <a:pt x="2058378" y="293098"/>
                      <a:pt x="1995911" y="130039"/>
                      <a:pt x="1856811" y="67997"/>
                    </a:cubicBezTo>
                    <a:cubicBezTo>
                      <a:pt x="1717711" y="5955"/>
                      <a:pt x="1554653" y="68422"/>
                      <a:pt x="1492610" y="207522"/>
                    </a:cubicBezTo>
                    <a:cubicBezTo>
                      <a:pt x="1430568" y="346622"/>
                      <a:pt x="1493036" y="509680"/>
                      <a:pt x="1632135" y="571722"/>
                    </a:cubicBezTo>
                    <a:cubicBezTo>
                      <a:pt x="1674779" y="590742"/>
                      <a:pt x="1719674" y="598061"/>
                      <a:pt x="1763118" y="593680"/>
                    </a:cubicBezTo>
                    <a:lnTo>
                      <a:pt x="1763235" y="594059"/>
                    </a:lnTo>
                    <a:cubicBezTo>
                      <a:pt x="1775135" y="590511"/>
                      <a:pt x="1787171" y="595008"/>
                      <a:pt x="1791616" y="604375"/>
                    </a:cubicBezTo>
                    <a:lnTo>
                      <a:pt x="1793716" y="611261"/>
                    </a:lnTo>
                    <a:cubicBezTo>
                      <a:pt x="1795243" y="621434"/>
                      <a:pt x="1787895" y="631799"/>
                      <a:pt x="1776172" y="635489"/>
                    </a:cubicBezTo>
                    <a:lnTo>
                      <a:pt x="1776562" y="636738"/>
                    </a:lnTo>
                    <a:cubicBezTo>
                      <a:pt x="1722979" y="643565"/>
                      <a:pt x="1667101" y="635498"/>
                      <a:pt x="1614211" y="611908"/>
                    </a:cubicBezTo>
                    <a:cubicBezTo>
                      <a:pt x="1452917" y="539967"/>
                      <a:pt x="1380483" y="350892"/>
                      <a:pt x="1452425" y="189598"/>
                    </a:cubicBezTo>
                    <a:cubicBezTo>
                      <a:pt x="1506381" y="68628"/>
                      <a:pt x="1626225" y="-2359"/>
                      <a:pt x="1750820" y="5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75000"/>
                      <a:lumOff val="25000"/>
                    </a:schemeClr>
                  </a:solidFill>
                  <a:cs typeface="+mn-ea"/>
                  <a:sym typeface="+mn-lt"/>
                </a:endParaRPr>
              </a:p>
            </p:txBody>
          </p:sp>
        </p:grpSp>
        <p:sp>
          <p:nvSpPr>
            <p:cNvPr id="39" name="文本框 38"/>
            <p:cNvSpPr txBox="1"/>
            <p:nvPr/>
          </p:nvSpPr>
          <p:spPr>
            <a:xfrm>
              <a:off x="5274973" y="4779534"/>
              <a:ext cx="1657950" cy="438446"/>
            </a:xfrm>
            <a:prstGeom prst="rect">
              <a:avLst/>
            </a:prstGeom>
            <a:noFill/>
          </p:spPr>
          <p:txBody>
            <a:bodyPr wrap="square" rtlCol="0">
              <a:spAutoFit/>
            </a:bodyPr>
            <a:lstStyle/>
            <a:p>
              <a:pPr algn="ctr">
                <a:lnSpc>
                  <a:spcPct val="120000"/>
                </a:lnSpc>
              </a:pPr>
              <a:r>
                <a:rPr lang="zh-CN" altLang="en-US" sz="1400" b="1" spc="225" dirty="0">
                  <a:solidFill>
                    <a:schemeClr val="bg1"/>
                  </a:solidFill>
                  <a:cs typeface="+mn-ea"/>
                  <a:sym typeface="+mn-lt"/>
                </a:rPr>
                <a:t>第一组</a:t>
              </a:r>
            </a:p>
          </p:txBody>
        </p:sp>
      </p:grpSp>
      <p:grpSp>
        <p:nvGrpSpPr>
          <p:cNvPr id="6" name="组合 31"/>
          <p:cNvGrpSpPr/>
          <p:nvPr/>
        </p:nvGrpSpPr>
        <p:grpSpPr>
          <a:xfrm>
            <a:off x="6567680" y="3618887"/>
            <a:ext cx="2231511" cy="678426"/>
            <a:chOff x="8613293" y="2553609"/>
            <a:chExt cx="2975348" cy="904288"/>
          </a:xfrm>
        </p:grpSpPr>
        <p:sp>
          <p:nvSpPr>
            <p:cNvPr id="33" name="矩形 32"/>
            <p:cNvSpPr/>
            <p:nvPr/>
          </p:nvSpPr>
          <p:spPr>
            <a:xfrm>
              <a:off x="8613293" y="2924582"/>
              <a:ext cx="2975348" cy="533315"/>
            </a:xfrm>
            <a:prstGeom prst="rect">
              <a:avLst/>
            </a:prstGeom>
          </p:spPr>
          <p:txBody>
            <a:bodyPr wrap="square">
              <a:spAutoFit/>
            </a:bodyPr>
            <a:lstStyle/>
            <a:p>
              <a:r>
                <a:rPr lang="zh-CN" altLang="en-US" sz="1000" dirty="0">
                  <a:solidFill>
                    <a:schemeClr val="tx1">
                      <a:lumMod val="50000"/>
                      <a:lumOff val="50000"/>
                    </a:schemeClr>
                  </a:solidFill>
                  <a:cs typeface="+mn-ea"/>
                  <a:sym typeface="+mn-lt"/>
                </a:rPr>
                <a:t>已完成对学生信息的增删改查部分的函数</a:t>
              </a:r>
            </a:p>
          </p:txBody>
        </p:sp>
        <p:sp>
          <p:nvSpPr>
            <p:cNvPr id="34" name="文本框 33"/>
            <p:cNvSpPr txBox="1"/>
            <p:nvPr/>
          </p:nvSpPr>
          <p:spPr>
            <a:xfrm>
              <a:off x="8613917" y="2553609"/>
              <a:ext cx="2811077" cy="451266"/>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对学生信息的增删改</a:t>
              </a:r>
            </a:p>
          </p:txBody>
        </p:sp>
      </p:grpSp>
      <p:grpSp>
        <p:nvGrpSpPr>
          <p:cNvPr id="7" name="组合 34"/>
          <p:cNvGrpSpPr/>
          <p:nvPr/>
        </p:nvGrpSpPr>
        <p:grpSpPr>
          <a:xfrm>
            <a:off x="344812" y="3618882"/>
            <a:ext cx="2258909" cy="524537"/>
            <a:chOff x="8749592" y="2553612"/>
            <a:chExt cx="3011878" cy="699168"/>
          </a:xfrm>
        </p:grpSpPr>
        <p:sp>
          <p:nvSpPr>
            <p:cNvPr id="36" name="矩形 35"/>
            <p:cNvSpPr/>
            <p:nvPr/>
          </p:nvSpPr>
          <p:spPr>
            <a:xfrm>
              <a:off x="8749592" y="2924586"/>
              <a:ext cx="2995654" cy="328194"/>
            </a:xfrm>
            <a:prstGeom prst="rect">
              <a:avLst/>
            </a:prstGeom>
          </p:spPr>
          <p:txBody>
            <a:bodyPr wrap="square">
              <a:spAutoFit/>
            </a:bodyPr>
            <a:lstStyle/>
            <a:p>
              <a:r>
                <a:rPr lang="zh-CN" altLang="en-US" sz="1000" dirty="0">
                  <a:solidFill>
                    <a:schemeClr val="tx1">
                      <a:lumMod val="50000"/>
                      <a:lumOff val="50000"/>
                    </a:schemeClr>
                  </a:solidFill>
                  <a:cs typeface="+mn-ea"/>
                  <a:sym typeface="+mn-lt"/>
                </a:rPr>
                <a:t>可以按学号，成绩进行排序</a:t>
              </a:r>
            </a:p>
          </p:txBody>
        </p:sp>
        <p:sp>
          <p:nvSpPr>
            <p:cNvPr id="37" name="文本框 36"/>
            <p:cNvSpPr txBox="1"/>
            <p:nvPr/>
          </p:nvSpPr>
          <p:spPr>
            <a:xfrm>
              <a:off x="9825338" y="2553612"/>
              <a:ext cx="1936132" cy="451267"/>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排序</a:t>
              </a:r>
            </a:p>
          </p:txBody>
        </p:sp>
      </p:grpSp>
      <p:sp useBgFill="1">
        <p:nvSpPr>
          <p:cNvPr id="35" name="MH_Other_13">
            <a:extLst>
              <a:ext uri="{FF2B5EF4-FFF2-40B4-BE49-F238E27FC236}">
                <a16:creationId xmlns:a16="http://schemas.microsoft.com/office/drawing/2014/main" id="{FF31CB03-78B4-435C-A981-1E9481D5B64F}"/>
              </a:ext>
            </a:extLst>
          </p:cNvPr>
          <p:cNvSpPr>
            <a:spLocks noChangeAspect="1"/>
          </p:cNvSpPr>
          <p:nvPr>
            <p:custDataLst>
              <p:tags r:id="rId1"/>
            </p:custDataLst>
          </p:nvPr>
        </p:nvSpPr>
        <p:spPr>
          <a:xfrm>
            <a:off x="2839205" y="2592293"/>
            <a:ext cx="345051" cy="314358"/>
          </a:xfrm>
          <a:custGeom>
            <a:avLst/>
            <a:gdLst/>
            <a:ahLst/>
            <a:cxnLst/>
            <a:rect l="l" t="t" r="r" b="b"/>
            <a:pathLst>
              <a:path w="2284089" h="2079602">
                <a:moveTo>
                  <a:pt x="86815" y="1071782"/>
                </a:moveTo>
                <a:lnTo>
                  <a:pt x="88113" y="1072322"/>
                </a:lnTo>
                <a:lnTo>
                  <a:pt x="87547" y="1073116"/>
                </a:lnTo>
                <a:close/>
                <a:moveTo>
                  <a:pt x="1788507" y="635242"/>
                </a:moveTo>
                <a:lnTo>
                  <a:pt x="1788786" y="635715"/>
                </a:lnTo>
                <a:lnTo>
                  <a:pt x="1787932" y="635786"/>
                </a:lnTo>
                <a:close/>
                <a:moveTo>
                  <a:pt x="569538" y="592800"/>
                </a:moveTo>
                <a:cubicBezTo>
                  <a:pt x="668960" y="592800"/>
                  <a:pt x="749558" y="673398"/>
                  <a:pt x="749558" y="772820"/>
                </a:cubicBezTo>
                <a:cubicBezTo>
                  <a:pt x="749558" y="872242"/>
                  <a:pt x="668960" y="952840"/>
                  <a:pt x="569538" y="952840"/>
                </a:cubicBezTo>
                <a:cubicBezTo>
                  <a:pt x="527872" y="952840"/>
                  <a:pt x="489512" y="938685"/>
                  <a:pt x="460796" y="912621"/>
                </a:cubicBezTo>
                <a:cubicBezTo>
                  <a:pt x="160953" y="1199491"/>
                  <a:pt x="32382" y="1622905"/>
                  <a:pt x="123061" y="2029688"/>
                </a:cubicBezTo>
                <a:lnTo>
                  <a:pt x="122792" y="2030674"/>
                </a:lnTo>
                <a:lnTo>
                  <a:pt x="122422" y="2030846"/>
                </a:lnTo>
                <a:cubicBezTo>
                  <a:pt x="128206" y="2047921"/>
                  <a:pt x="121912" y="2063921"/>
                  <a:pt x="108319" y="2072242"/>
                </a:cubicBezTo>
                <a:lnTo>
                  <a:pt x="93617" y="2078368"/>
                </a:lnTo>
                <a:cubicBezTo>
                  <a:pt x="78806" y="2082076"/>
                  <a:pt x="61999" y="2077403"/>
                  <a:pt x="49824" y="2064742"/>
                </a:cubicBezTo>
                <a:lnTo>
                  <a:pt x="48258" y="2065474"/>
                </a:lnTo>
                <a:cubicBezTo>
                  <a:pt x="46175" y="2062722"/>
                  <a:pt x="43765" y="2060412"/>
                  <a:pt x="41206" y="2058388"/>
                </a:cubicBezTo>
                <a:lnTo>
                  <a:pt x="34720" y="2047096"/>
                </a:lnTo>
                <a:lnTo>
                  <a:pt x="29758" y="2036793"/>
                </a:lnTo>
                <a:lnTo>
                  <a:pt x="31015" y="2036666"/>
                </a:lnTo>
                <a:cubicBezTo>
                  <a:pt x="-62810" y="1599721"/>
                  <a:pt x="78484" y="1146303"/>
                  <a:pt x="402804" y="840118"/>
                </a:cubicBezTo>
                <a:cubicBezTo>
                  <a:pt x="394149" y="819400"/>
                  <a:pt x="389518" y="796651"/>
                  <a:pt x="389518" y="772820"/>
                </a:cubicBezTo>
                <a:cubicBezTo>
                  <a:pt x="389518" y="673398"/>
                  <a:pt x="470116" y="592800"/>
                  <a:pt x="569538" y="592800"/>
                </a:cubicBezTo>
                <a:close/>
                <a:moveTo>
                  <a:pt x="568738" y="204473"/>
                </a:moveTo>
                <a:cubicBezTo>
                  <a:pt x="882635" y="204683"/>
                  <a:pt x="1136929" y="459316"/>
                  <a:pt x="1136718" y="773212"/>
                </a:cubicBezTo>
                <a:cubicBezTo>
                  <a:pt x="1136509" y="1087108"/>
                  <a:pt x="881877" y="1341401"/>
                  <a:pt x="567981" y="1341192"/>
                </a:cubicBezTo>
                <a:cubicBezTo>
                  <a:pt x="515830" y="1341157"/>
                  <a:pt x="465323" y="1334100"/>
                  <a:pt x="418388" y="1317655"/>
                </a:cubicBezTo>
                <a:lnTo>
                  <a:pt x="417956" y="1319386"/>
                </a:lnTo>
                <a:cubicBezTo>
                  <a:pt x="417638" y="1319460"/>
                  <a:pt x="417352" y="1319392"/>
                  <a:pt x="417065" y="1319320"/>
                </a:cubicBezTo>
                <a:lnTo>
                  <a:pt x="411259" y="1315754"/>
                </a:lnTo>
                <a:lnTo>
                  <a:pt x="403881" y="1313786"/>
                </a:lnTo>
                <a:lnTo>
                  <a:pt x="397389" y="1307474"/>
                </a:lnTo>
                <a:lnTo>
                  <a:pt x="397466" y="1307280"/>
                </a:lnTo>
                <a:cubicBezTo>
                  <a:pt x="386426" y="1300408"/>
                  <a:pt x="380901" y="1288764"/>
                  <a:pt x="382056" y="1276919"/>
                </a:cubicBezTo>
                <a:lnTo>
                  <a:pt x="385152" y="1264503"/>
                </a:lnTo>
                <a:cubicBezTo>
                  <a:pt x="392324" y="1247126"/>
                  <a:pt x="413982" y="1238019"/>
                  <a:pt x="435969" y="1243501"/>
                </a:cubicBezTo>
                <a:lnTo>
                  <a:pt x="436787" y="1243861"/>
                </a:lnTo>
                <a:lnTo>
                  <a:pt x="436371" y="1245530"/>
                </a:lnTo>
                <a:cubicBezTo>
                  <a:pt x="438704" y="1243635"/>
                  <a:pt x="440910" y="1244132"/>
                  <a:pt x="443287" y="1244881"/>
                </a:cubicBezTo>
                <a:cubicBezTo>
                  <a:pt x="482765" y="1257317"/>
                  <a:pt x="524743" y="1262958"/>
                  <a:pt x="568032" y="1262985"/>
                </a:cubicBezTo>
                <a:cubicBezTo>
                  <a:pt x="838737" y="1263167"/>
                  <a:pt x="1058333" y="1043864"/>
                  <a:pt x="1058513" y="773160"/>
                </a:cubicBezTo>
                <a:cubicBezTo>
                  <a:pt x="1058694" y="502455"/>
                  <a:pt x="839390" y="282860"/>
                  <a:pt x="568686" y="282679"/>
                </a:cubicBezTo>
                <a:cubicBezTo>
                  <a:pt x="297982" y="282499"/>
                  <a:pt x="78387" y="501802"/>
                  <a:pt x="78206" y="772506"/>
                </a:cubicBezTo>
                <a:cubicBezTo>
                  <a:pt x="78151" y="855495"/>
                  <a:pt x="98723" y="933681"/>
                  <a:pt x="137242" y="1001052"/>
                </a:cubicBezTo>
                <a:lnTo>
                  <a:pt x="136711" y="1001518"/>
                </a:lnTo>
                <a:cubicBezTo>
                  <a:pt x="151076" y="1018274"/>
                  <a:pt x="152475" y="1041066"/>
                  <a:pt x="140479" y="1055055"/>
                </a:cubicBezTo>
                <a:lnTo>
                  <a:pt x="130816" y="1063444"/>
                </a:lnTo>
                <a:cubicBezTo>
                  <a:pt x="115403" y="1073277"/>
                  <a:pt x="93261" y="1068839"/>
                  <a:pt x="78796" y="1052472"/>
                </a:cubicBezTo>
                <a:lnTo>
                  <a:pt x="77048" y="1054008"/>
                </a:lnTo>
                <a:cubicBezTo>
                  <a:pt x="27228" y="971942"/>
                  <a:pt x="-68" y="875382"/>
                  <a:pt x="0" y="772454"/>
                </a:cubicBezTo>
                <a:cubicBezTo>
                  <a:pt x="209" y="458557"/>
                  <a:pt x="254842" y="204264"/>
                  <a:pt x="568738" y="204473"/>
                </a:cubicBezTo>
                <a:close/>
                <a:moveTo>
                  <a:pt x="1744110" y="193576"/>
                </a:moveTo>
                <a:cubicBezTo>
                  <a:pt x="1813698" y="193576"/>
                  <a:pt x="1870110" y="249988"/>
                  <a:pt x="1870110" y="319576"/>
                </a:cubicBezTo>
                <a:cubicBezTo>
                  <a:pt x="1870110" y="364088"/>
                  <a:pt x="1847030" y="403208"/>
                  <a:pt x="1810937" y="423685"/>
                </a:cubicBezTo>
                <a:cubicBezTo>
                  <a:pt x="1876006" y="638245"/>
                  <a:pt x="2050455" y="802592"/>
                  <a:pt x="2267371" y="853783"/>
                </a:cubicBezTo>
                <a:lnTo>
                  <a:pt x="2267774" y="854132"/>
                </a:lnTo>
                <a:lnTo>
                  <a:pt x="2267775" y="854344"/>
                </a:lnTo>
                <a:cubicBezTo>
                  <a:pt x="2277024" y="855501"/>
                  <a:pt x="2283147" y="862058"/>
                  <a:pt x="2284089" y="870289"/>
                </a:cubicBezTo>
                <a:lnTo>
                  <a:pt x="2283762" y="878542"/>
                </a:lnTo>
                <a:cubicBezTo>
                  <a:pt x="2282280" y="886298"/>
                  <a:pt x="2276441" y="893093"/>
                  <a:pt x="2267869" y="895919"/>
                </a:cubicBezTo>
                <a:lnTo>
                  <a:pt x="2267872" y="896816"/>
                </a:lnTo>
                <a:cubicBezTo>
                  <a:pt x="2266131" y="897167"/>
                  <a:pt x="2264526" y="897771"/>
                  <a:pt x="2263022" y="898508"/>
                </a:cubicBezTo>
                <a:lnTo>
                  <a:pt x="2256327" y="898986"/>
                </a:lnTo>
                <a:lnTo>
                  <a:pt x="2250426" y="898975"/>
                </a:lnTo>
                <a:lnTo>
                  <a:pt x="2250640" y="898359"/>
                </a:lnTo>
                <a:cubicBezTo>
                  <a:pt x="2021208" y="842323"/>
                  <a:pt x="1836902" y="668133"/>
                  <a:pt x="1766709" y="441014"/>
                </a:cubicBezTo>
                <a:cubicBezTo>
                  <a:pt x="1759690" y="444854"/>
                  <a:pt x="1751984" y="445576"/>
                  <a:pt x="1744110" y="445576"/>
                </a:cubicBezTo>
                <a:cubicBezTo>
                  <a:pt x="1674522" y="445576"/>
                  <a:pt x="1618110" y="389164"/>
                  <a:pt x="1618110" y="319576"/>
                </a:cubicBezTo>
                <a:cubicBezTo>
                  <a:pt x="1618110" y="249988"/>
                  <a:pt x="1674522" y="193576"/>
                  <a:pt x="1744110" y="193576"/>
                </a:cubicBezTo>
                <a:close/>
                <a:moveTo>
                  <a:pt x="1750820" y="59"/>
                </a:moveTo>
                <a:cubicBezTo>
                  <a:pt x="1792352" y="864"/>
                  <a:pt x="1834412" y="9826"/>
                  <a:pt x="1874735" y="27812"/>
                </a:cubicBezTo>
                <a:cubicBezTo>
                  <a:pt x="2036029" y="99753"/>
                  <a:pt x="2108463" y="288828"/>
                  <a:pt x="2036521" y="450121"/>
                </a:cubicBezTo>
                <a:cubicBezTo>
                  <a:pt x="2024569" y="476919"/>
                  <a:pt x="2009383" y="501264"/>
                  <a:pt x="1990190" y="521625"/>
                </a:cubicBezTo>
                <a:lnTo>
                  <a:pt x="1990981" y="522243"/>
                </a:lnTo>
                <a:cubicBezTo>
                  <a:pt x="1990946" y="522424"/>
                  <a:pt x="1990845" y="522555"/>
                  <a:pt x="1990743" y="522686"/>
                </a:cubicBezTo>
                <a:lnTo>
                  <a:pt x="1987581" y="524854"/>
                </a:lnTo>
                <a:lnTo>
                  <a:pt x="1984881" y="528197"/>
                </a:lnTo>
                <a:lnTo>
                  <a:pt x="1980151" y="530089"/>
                </a:lnTo>
                <a:lnTo>
                  <a:pt x="1980069" y="530005"/>
                </a:lnTo>
                <a:cubicBezTo>
                  <a:pt x="1974010" y="534107"/>
                  <a:pt x="1966761" y="534282"/>
                  <a:pt x="1960937" y="530978"/>
                </a:cubicBezTo>
                <a:lnTo>
                  <a:pt x="1955264" y="526545"/>
                </a:lnTo>
                <a:cubicBezTo>
                  <a:pt x="1947973" y="518882"/>
                  <a:pt x="1948249" y="505665"/>
                  <a:pt x="1956098" y="495619"/>
                </a:cubicBezTo>
                <a:lnTo>
                  <a:pt x="1956471" y="495281"/>
                </a:lnTo>
                <a:lnTo>
                  <a:pt x="1957233" y="495877"/>
                </a:lnTo>
                <a:cubicBezTo>
                  <a:pt x="1956793" y="494244"/>
                  <a:pt x="1957553" y="493224"/>
                  <a:pt x="1958482" y="492173"/>
                </a:cubicBezTo>
                <a:cubicBezTo>
                  <a:pt x="1973908" y="474728"/>
                  <a:pt x="1986414" y="454442"/>
                  <a:pt x="1996335" y="432198"/>
                </a:cubicBezTo>
                <a:cubicBezTo>
                  <a:pt x="2058378" y="293098"/>
                  <a:pt x="1995911" y="130039"/>
                  <a:pt x="1856811" y="67997"/>
                </a:cubicBezTo>
                <a:cubicBezTo>
                  <a:pt x="1717711" y="5955"/>
                  <a:pt x="1554653" y="68422"/>
                  <a:pt x="1492610" y="207522"/>
                </a:cubicBezTo>
                <a:cubicBezTo>
                  <a:pt x="1430568" y="346622"/>
                  <a:pt x="1493036" y="509680"/>
                  <a:pt x="1632135" y="571722"/>
                </a:cubicBezTo>
                <a:cubicBezTo>
                  <a:pt x="1674779" y="590742"/>
                  <a:pt x="1719674" y="598061"/>
                  <a:pt x="1763118" y="593680"/>
                </a:cubicBezTo>
                <a:lnTo>
                  <a:pt x="1763235" y="594059"/>
                </a:lnTo>
                <a:cubicBezTo>
                  <a:pt x="1775135" y="590511"/>
                  <a:pt x="1787171" y="595008"/>
                  <a:pt x="1791616" y="604375"/>
                </a:cubicBezTo>
                <a:lnTo>
                  <a:pt x="1793716" y="611261"/>
                </a:lnTo>
                <a:cubicBezTo>
                  <a:pt x="1795243" y="621434"/>
                  <a:pt x="1787895" y="631799"/>
                  <a:pt x="1776172" y="635489"/>
                </a:cubicBezTo>
                <a:lnTo>
                  <a:pt x="1776562" y="636738"/>
                </a:lnTo>
                <a:cubicBezTo>
                  <a:pt x="1722979" y="643565"/>
                  <a:pt x="1667101" y="635498"/>
                  <a:pt x="1614211" y="611908"/>
                </a:cubicBezTo>
                <a:cubicBezTo>
                  <a:pt x="1452917" y="539967"/>
                  <a:pt x="1380483" y="350892"/>
                  <a:pt x="1452425" y="189598"/>
                </a:cubicBezTo>
                <a:cubicBezTo>
                  <a:pt x="1506381" y="68628"/>
                  <a:pt x="1626225" y="-2359"/>
                  <a:pt x="1750820" y="5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75000"/>
                  <a:lumOff val="25000"/>
                </a:schemeClr>
              </a:solidFill>
              <a:cs typeface="+mn-ea"/>
              <a:sym typeface="+mn-lt"/>
            </a:endParaRPr>
          </a:p>
        </p:txBody>
      </p:sp>
      <p:sp useBgFill="1">
        <p:nvSpPr>
          <p:cNvPr id="38" name="MH_Other_13">
            <a:extLst>
              <a:ext uri="{FF2B5EF4-FFF2-40B4-BE49-F238E27FC236}">
                <a16:creationId xmlns:a16="http://schemas.microsoft.com/office/drawing/2014/main" id="{2F94CB16-062A-41B9-B054-72175A74EF21}"/>
              </a:ext>
            </a:extLst>
          </p:cNvPr>
          <p:cNvSpPr>
            <a:spLocks noChangeAspect="1"/>
          </p:cNvSpPr>
          <p:nvPr>
            <p:custDataLst>
              <p:tags r:id="rId2"/>
            </p:custDataLst>
          </p:nvPr>
        </p:nvSpPr>
        <p:spPr>
          <a:xfrm>
            <a:off x="6003634" y="3834384"/>
            <a:ext cx="345051" cy="314358"/>
          </a:xfrm>
          <a:custGeom>
            <a:avLst/>
            <a:gdLst/>
            <a:ahLst/>
            <a:cxnLst/>
            <a:rect l="l" t="t" r="r" b="b"/>
            <a:pathLst>
              <a:path w="2284089" h="2079602">
                <a:moveTo>
                  <a:pt x="86815" y="1071782"/>
                </a:moveTo>
                <a:lnTo>
                  <a:pt x="88113" y="1072322"/>
                </a:lnTo>
                <a:lnTo>
                  <a:pt x="87547" y="1073116"/>
                </a:lnTo>
                <a:close/>
                <a:moveTo>
                  <a:pt x="1788507" y="635242"/>
                </a:moveTo>
                <a:lnTo>
                  <a:pt x="1788786" y="635715"/>
                </a:lnTo>
                <a:lnTo>
                  <a:pt x="1787932" y="635786"/>
                </a:lnTo>
                <a:close/>
                <a:moveTo>
                  <a:pt x="569538" y="592800"/>
                </a:moveTo>
                <a:cubicBezTo>
                  <a:pt x="668960" y="592800"/>
                  <a:pt x="749558" y="673398"/>
                  <a:pt x="749558" y="772820"/>
                </a:cubicBezTo>
                <a:cubicBezTo>
                  <a:pt x="749558" y="872242"/>
                  <a:pt x="668960" y="952840"/>
                  <a:pt x="569538" y="952840"/>
                </a:cubicBezTo>
                <a:cubicBezTo>
                  <a:pt x="527872" y="952840"/>
                  <a:pt x="489512" y="938685"/>
                  <a:pt x="460796" y="912621"/>
                </a:cubicBezTo>
                <a:cubicBezTo>
                  <a:pt x="160953" y="1199491"/>
                  <a:pt x="32382" y="1622905"/>
                  <a:pt x="123061" y="2029688"/>
                </a:cubicBezTo>
                <a:lnTo>
                  <a:pt x="122792" y="2030674"/>
                </a:lnTo>
                <a:lnTo>
                  <a:pt x="122422" y="2030846"/>
                </a:lnTo>
                <a:cubicBezTo>
                  <a:pt x="128206" y="2047921"/>
                  <a:pt x="121912" y="2063921"/>
                  <a:pt x="108319" y="2072242"/>
                </a:cubicBezTo>
                <a:lnTo>
                  <a:pt x="93617" y="2078368"/>
                </a:lnTo>
                <a:cubicBezTo>
                  <a:pt x="78806" y="2082076"/>
                  <a:pt x="61999" y="2077403"/>
                  <a:pt x="49824" y="2064742"/>
                </a:cubicBezTo>
                <a:lnTo>
                  <a:pt x="48258" y="2065474"/>
                </a:lnTo>
                <a:cubicBezTo>
                  <a:pt x="46175" y="2062722"/>
                  <a:pt x="43765" y="2060412"/>
                  <a:pt x="41206" y="2058388"/>
                </a:cubicBezTo>
                <a:lnTo>
                  <a:pt x="34720" y="2047096"/>
                </a:lnTo>
                <a:lnTo>
                  <a:pt x="29758" y="2036793"/>
                </a:lnTo>
                <a:lnTo>
                  <a:pt x="31015" y="2036666"/>
                </a:lnTo>
                <a:cubicBezTo>
                  <a:pt x="-62810" y="1599721"/>
                  <a:pt x="78484" y="1146303"/>
                  <a:pt x="402804" y="840118"/>
                </a:cubicBezTo>
                <a:cubicBezTo>
                  <a:pt x="394149" y="819400"/>
                  <a:pt x="389518" y="796651"/>
                  <a:pt x="389518" y="772820"/>
                </a:cubicBezTo>
                <a:cubicBezTo>
                  <a:pt x="389518" y="673398"/>
                  <a:pt x="470116" y="592800"/>
                  <a:pt x="569538" y="592800"/>
                </a:cubicBezTo>
                <a:close/>
                <a:moveTo>
                  <a:pt x="568738" y="204473"/>
                </a:moveTo>
                <a:cubicBezTo>
                  <a:pt x="882635" y="204683"/>
                  <a:pt x="1136929" y="459316"/>
                  <a:pt x="1136718" y="773212"/>
                </a:cubicBezTo>
                <a:cubicBezTo>
                  <a:pt x="1136509" y="1087108"/>
                  <a:pt x="881877" y="1341401"/>
                  <a:pt x="567981" y="1341192"/>
                </a:cubicBezTo>
                <a:cubicBezTo>
                  <a:pt x="515830" y="1341157"/>
                  <a:pt x="465323" y="1334100"/>
                  <a:pt x="418388" y="1317655"/>
                </a:cubicBezTo>
                <a:lnTo>
                  <a:pt x="417956" y="1319386"/>
                </a:lnTo>
                <a:cubicBezTo>
                  <a:pt x="417638" y="1319460"/>
                  <a:pt x="417352" y="1319392"/>
                  <a:pt x="417065" y="1319320"/>
                </a:cubicBezTo>
                <a:lnTo>
                  <a:pt x="411259" y="1315754"/>
                </a:lnTo>
                <a:lnTo>
                  <a:pt x="403881" y="1313786"/>
                </a:lnTo>
                <a:lnTo>
                  <a:pt x="397389" y="1307474"/>
                </a:lnTo>
                <a:lnTo>
                  <a:pt x="397466" y="1307280"/>
                </a:lnTo>
                <a:cubicBezTo>
                  <a:pt x="386426" y="1300408"/>
                  <a:pt x="380901" y="1288764"/>
                  <a:pt x="382056" y="1276919"/>
                </a:cubicBezTo>
                <a:lnTo>
                  <a:pt x="385152" y="1264503"/>
                </a:lnTo>
                <a:cubicBezTo>
                  <a:pt x="392324" y="1247126"/>
                  <a:pt x="413982" y="1238019"/>
                  <a:pt x="435969" y="1243501"/>
                </a:cubicBezTo>
                <a:lnTo>
                  <a:pt x="436787" y="1243861"/>
                </a:lnTo>
                <a:lnTo>
                  <a:pt x="436371" y="1245530"/>
                </a:lnTo>
                <a:cubicBezTo>
                  <a:pt x="438704" y="1243635"/>
                  <a:pt x="440910" y="1244132"/>
                  <a:pt x="443287" y="1244881"/>
                </a:cubicBezTo>
                <a:cubicBezTo>
                  <a:pt x="482765" y="1257317"/>
                  <a:pt x="524743" y="1262958"/>
                  <a:pt x="568032" y="1262985"/>
                </a:cubicBezTo>
                <a:cubicBezTo>
                  <a:pt x="838737" y="1263167"/>
                  <a:pt x="1058333" y="1043864"/>
                  <a:pt x="1058513" y="773160"/>
                </a:cubicBezTo>
                <a:cubicBezTo>
                  <a:pt x="1058694" y="502455"/>
                  <a:pt x="839390" y="282860"/>
                  <a:pt x="568686" y="282679"/>
                </a:cubicBezTo>
                <a:cubicBezTo>
                  <a:pt x="297982" y="282499"/>
                  <a:pt x="78387" y="501802"/>
                  <a:pt x="78206" y="772506"/>
                </a:cubicBezTo>
                <a:cubicBezTo>
                  <a:pt x="78151" y="855495"/>
                  <a:pt x="98723" y="933681"/>
                  <a:pt x="137242" y="1001052"/>
                </a:cubicBezTo>
                <a:lnTo>
                  <a:pt x="136711" y="1001518"/>
                </a:lnTo>
                <a:cubicBezTo>
                  <a:pt x="151076" y="1018274"/>
                  <a:pt x="152475" y="1041066"/>
                  <a:pt x="140479" y="1055055"/>
                </a:cubicBezTo>
                <a:lnTo>
                  <a:pt x="130816" y="1063444"/>
                </a:lnTo>
                <a:cubicBezTo>
                  <a:pt x="115403" y="1073277"/>
                  <a:pt x="93261" y="1068839"/>
                  <a:pt x="78796" y="1052472"/>
                </a:cubicBezTo>
                <a:lnTo>
                  <a:pt x="77048" y="1054008"/>
                </a:lnTo>
                <a:cubicBezTo>
                  <a:pt x="27228" y="971942"/>
                  <a:pt x="-68" y="875382"/>
                  <a:pt x="0" y="772454"/>
                </a:cubicBezTo>
                <a:cubicBezTo>
                  <a:pt x="209" y="458557"/>
                  <a:pt x="254842" y="204264"/>
                  <a:pt x="568738" y="204473"/>
                </a:cubicBezTo>
                <a:close/>
                <a:moveTo>
                  <a:pt x="1744110" y="193576"/>
                </a:moveTo>
                <a:cubicBezTo>
                  <a:pt x="1813698" y="193576"/>
                  <a:pt x="1870110" y="249988"/>
                  <a:pt x="1870110" y="319576"/>
                </a:cubicBezTo>
                <a:cubicBezTo>
                  <a:pt x="1870110" y="364088"/>
                  <a:pt x="1847030" y="403208"/>
                  <a:pt x="1810937" y="423685"/>
                </a:cubicBezTo>
                <a:cubicBezTo>
                  <a:pt x="1876006" y="638245"/>
                  <a:pt x="2050455" y="802592"/>
                  <a:pt x="2267371" y="853783"/>
                </a:cubicBezTo>
                <a:lnTo>
                  <a:pt x="2267774" y="854132"/>
                </a:lnTo>
                <a:lnTo>
                  <a:pt x="2267775" y="854344"/>
                </a:lnTo>
                <a:cubicBezTo>
                  <a:pt x="2277024" y="855501"/>
                  <a:pt x="2283147" y="862058"/>
                  <a:pt x="2284089" y="870289"/>
                </a:cubicBezTo>
                <a:lnTo>
                  <a:pt x="2283762" y="878542"/>
                </a:lnTo>
                <a:cubicBezTo>
                  <a:pt x="2282280" y="886298"/>
                  <a:pt x="2276441" y="893093"/>
                  <a:pt x="2267869" y="895919"/>
                </a:cubicBezTo>
                <a:lnTo>
                  <a:pt x="2267872" y="896816"/>
                </a:lnTo>
                <a:cubicBezTo>
                  <a:pt x="2266131" y="897167"/>
                  <a:pt x="2264526" y="897771"/>
                  <a:pt x="2263022" y="898508"/>
                </a:cubicBezTo>
                <a:lnTo>
                  <a:pt x="2256327" y="898986"/>
                </a:lnTo>
                <a:lnTo>
                  <a:pt x="2250426" y="898975"/>
                </a:lnTo>
                <a:lnTo>
                  <a:pt x="2250640" y="898359"/>
                </a:lnTo>
                <a:cubicBezTo>
                  <a:pt x="2021208" y="842323"/>
                  <a:pt x="1836902" y="668133"/>
                  <a:pt x="1766709" y="441014"/>
                </a:cubicBezTo>
                <a:cubicBezTo>
                  <a:pt x="1759690" y="444854"/>
                  <a:pt x="1751984" y="445576"/>
                  <a:pt x="1744110" y="445576"/>
                </a:cubicBezTo>
                <a:cubicBezTo>
                  <a:pt x="1674522" y="445576"/>
                  <a:pt x="1618110" y="389164"/>
                  <a:pt x="1618110" y="319576"/>
                </a:cubicBezTo>
                <a:cubicBezTo>
                  <a:pt x="1618110" y="249988"/>
                  <a:pt x="1674522" y="193576"/>
                  <a:pt x="1744110" y="193576"/>
                </a:cubicBezTo>
                <a:close/>
                <a:moveTo>
                  <a:pt x="1750820" y="59"/>
                </a:moveTo>
                <a:cubicBezTo>
                  <a:pt x="1792352" y="864"/>
                  <a:pt x="1834412" y="9826"/>
                  <a:pt x="1874735" y="27812"/>
                </a:cubicBezTo>
                <a:cubicBezTo>
                  <a:pt x="2036029" y="99753"/>
                  <a:pt x="2108463" y="288828"/>
                  <a:pt x="2036521" y="450121"/>
                </a:cubicBezTo>
                <a:cubicBezTo>
                  <a:pt x="2024569" y="476919"/>
                  <a:pt x="2009383" y="501264"/>
                  <a:pt x="1990190" y="521625"/>
                </a:cubicBezTo>
                <a:lnTo>
                  <a:pt x="1990981" y="522243"/>
                </a:lnTo>
                <a:cubicBezTo>
                  <a:pt x="1990946" y="522424"/>
                  <a:pt x="1990845" y="522555"/>
                  <a:pt x="1990743" y="522686"/>
                </a:cubicBezTo>
                <a:lnTo>
                  <a:pt x="1987581" y="524854"/>
                </a:lnTo>
                <a:lnTo>
                  <a:pt x="1984881" y="528197"/>
                </a:lnTo>
                <a:lnTo>
                  <a:pt x="1980151" y="530089"/>
                </a:lnTo>
                <a:lnTo>
                  <a:pt x="1980069" y="530005"/>
                </a:lnTo>
                <a:cubicBezTo>
                  <a:pt x="1974010" y="534107"/>
                  <a:pt x="1966761" y="534282"/>
                  <a:pt x="1960937" y="530978"/>
                </a:cubicBezTo>
                <a:lnTo>
                  <a:pt x="1955264" y="526545"/>
                </a:lnTo>
                <a:cubicBezTo>
                  <a:pt x="1947973" y="518882"/>
                  <a:pt x="1948249" y="505665"/>
                  <a:pt x="1956098" y="495619"/>
                </a:cubicBezTo>
                <a:lnTo>
                  <a:pt x="1956471" y="495281"/>
                </a:lnTo>
                <a:lnTo>
                  <a:pt x="1957233" y="495877"/>
                </a:lnTo>
                <a:cubicBezTo>
                  <a:pt x="1956793" y="494244"/>
                  <a:pt x="1957553" y="493224"/>
                  <a:pt x="1958482" y="492173"/>
                </a:cubicBezTo>
                <a:cubicBezTo>
                  <a:pt x="1973908" y="474728"/>
                  <a:pt x="1986414" y="454442"/>
                  <a:pt x="1996335" y="432198"/>
                </a:cubicBezTo>
                <a:cubicBezTo>
                  <a:pt x="2058378" y="293098"/>
                  <a:pt x="1995911" y="130039"/>
                  <a:pt x="1856811" y="67997"/>
                </a:cubicBezTo>
                <a:cubicBezTo>
                  <a:pt x="1717711" y="5955"/>
                  <a:pt x="1554653" y="68422"/>
                  <a:pt x="1492610" y="207522"/>
                </a:cubicBezTo>
                <a:cubicBezTo>
                  <a:pt x="1430568" y="346622"/>
                  <a:pt x="1493036" y="509680"/>
                  <a:pt x="1632135" y="571722"/>
                </a:cubicBezTo>
                <a:cubicBezTo>
                  <a:pt x="1674779" y="590742"/>
                  <a:pt x="1719674" y="598061"/>
                  <a:pt x="1763118" y="593680"/>
                </a:cubicBezTo>
                <a:lnTo>
                  <a:pt x="1763235" y="594059"/>
                </a:lnTo>
                <a:cubicBezTo>
                  <a:pt x="1775135" y="590511"/>
                  <a:pt x="1787171" y="595008"/>
                  <a:pt x="1791616" y="604375"/>
                </a:cubicBezTo>
                <a:lnTo>
                  <a:pt x="1793716" y="611261"/>
                </a:lnTo>
                <a:cubicBezTo>
                  <a:pt x="1795243" y="621434"/>
                  <a:pt x="1787895" y="631799"/>
                  <a:pt x="1776172" y="635489"/>
                </a:cubicBezTo>
                <a:lnTo>
                  <a:pt x="1776562" y="636738"/>
                </a:lnTo>
                <a:cubicBezTo>
                  <a:pt x="1722979" y="643565"/>
                  <a:pt x="1667101" y="635498"/>
                  <a:pt x="1614211" y="611908"/>
                </a:cubicBezTo>
                <a:cubicBezTo>
                  <a:pt x="1452917" y="539967"/>
                  <a:pt x="1380483" y="350892"/>
                  <a:pt x="1452425" y="189598"/>
                </a:cubicBezTo>
                <a:cubicBezTo>
                  <a:pt x="1506381" y="68628"/>
                  <a:pt x="1626225" y="-2359"/>
                  <a:pt x="1750820" y="5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75000"/>
                  <a:lumOff val="25000"/>
                </a:schemeClr>
              </a:solidFill>
              <a:cs typeface="+mn-ea"/>
              <a:sym typeface="+mn-lt"/>
            </a:endParaRPr>
          </a:p>
        </p:txBody>
      </p:sp>
      <p:sp useBgFill="1">
        <p:nvSpPr>
          <p:cNvPr id="40" name="MH_Other_13">
            <a:extLst>
              <a:ext uri="{FF2B5EF4-FFF2-40B4-BE49-F238E27FC236}">
                <a16:creationId xmlns:a16="http://schemas.microsoft.com/office/drawing/2014/main" id="{08CAEB24-AD0A-46A7-AADA-41299ADB0169}"/>
              </a:ext>
            </a:extLst>
          </p:cNvPr>
          <p:cNvSpPr>
            <a:spLocks noChangeAspect="1"/>
          </p:cNvSpPr>
          <p:nvPr>
            <p:custDataLst>
              <p:tags r:id="rId3"/>
            </p:custDataLst>
          </p:nvPr>
        </p:nvSpPr>
        <p:spPr>
          <a:xfrm>
            <a:off x="6003634" y="2578015"/>
            <a:ext cx="345051" cy="314358"/>
          </a:xfrm>
          <a:custGeom>
            <a:avLst/>
            <a:gdLst/>
            <a:ahLst/>
            <a:cxnLst/>
            <a:rect l="l" t="t" r="r" b="b"/>
            <a:pathLst>
              <a:path w="2284089" h="2079602">
                <a:moveTo>
                  <a:pt x="86815" y="1071782"/>
                </a:moveTo>
                <a:lnTo>
                  <a:pt x="88113" y="1072322"/>
                </a:lnTo>
                <a:lnTo>
                  <a:pt x="87547" y="1073116"/>
                </a:lnTo>
                <a:close/>
                <a:moveTo>
                  <a:pt x="1788507" y="635242"/>
                </a:moveTo>
                <a:lnTo>
                  <a:pt x="1788786" y="635715"/>
                </a:lnTo>
                <a:lnTo>
                  <a:pt x="1787932" y="635786"/>
                </a:lnTo>
                <a:close/>
                <a:moveTo>
                  <a:pt x="569538" y="592800"/>
                </a:moveTo>
                <a:cubicBezTo>
                  <a:pt x="668960" y="592800"/>
                  <a:pt x="749558" y="673398"/>
                  <a:pt x="749558" y="772820"/>
                </a:cubicBezTo>
                <a:cubicBezTo>
                  <a:pt x="749558" y="872242"/>
                  <a:pt x="668960" y="952840"/>
                  <a:pt x="569538" y="952840"/>
                </a:cubicBezTo>
                <a:cubicBezTo>
                  <a:pt x="527872" y="952840"/>
                  <a:pt x="489512" y="938685"/>
                  <a:pt x="460796" y="912621"/>
                </a:cubicBezTo>
                <a:cubicBezTo>
                  <a:pt x="160953" y="1199491"/>
                  <a:pt x="32382" y="1622905"/>
                  <a:pt x="123061" y="2029688"/>
                </a:cubicBezTo>
                <a:lnTo>
                  <a:pt x="122792" y="2030674"/>
                </a:lnTo>
                <a:lnTo>
                  <a:pt x="122422" y="2030846"/>
                </a:lnTo>
                <a:cubicBezTo>
                  <a:pt x="128206" y="2047921"/>
                  <a:pt x="121912" y="2063921"/>
                  <a:pt x="108319" y="2072242"/>
                </a:cubicBezTo>
                <a:lnTo>
                  <a:pt x="93617" y="2078368"/>
                </a:lnTo>
                <a:cubicBezTo>
                  <a:pt x="78806" y="2082076"/>
                  <a:pt x="61999" y="2077403"/>
                  <a:pt x="49824" y="2064742"/>
                </a:cubicBezTo>
                <a:lnTo>
                  <a:pt x="48258" y="2065474"/>
                </a:lnTo>
                <a:cubicBezTo>
                  <a:pt x="46175" y="2062722"/>
                  <a:pt x="43765" y="2060412"/>
                  <a:pt x="41206" y="2058388"/>
                </a:cubicBezTo>
                <a:lnTo>
                  <a:pt x="34720" y="2047096"/>
                </a:lnTo>
                <a:lnTo>
                  <a:pt x="29758" y="2036793"/>
                </a:lnTo>
                <a:lnTo>
                  <a:pt x="31015" y="2036666"/>
                </a:lnTo>
                <a:cubicBezTo>
                  <a:pt x="-62810" y="1599721"/>
                  <a:pt x="78484" y="1146303"/>
                  <a:pt x="402804" y="840118"/>
                </a:cubicBezTo>
                <a:cubicBezTo>
                  <a:pt x="394149" y="819400"/>
                  <a:pt x="389518" y="796651"/>
                  <a:pt x="389518" y="772820"/>
                </a:cubicBezTo>
                <a:cubicBezTo>
                  <a:pt x="389518" y="673398"/>
                  <a:pt x="470116" y="592800"/>
                  <a:pt x="569538" y="592800"/>
                </a:cubicBezTo>
                <a:close/>
                <a:moveTo>
                  <a:pt x="568738" y="204473"/>
                </a:moveTo>
                <a:cubicBezTo>
                  <a:pt x="882635" y="204683"/>
                  <a:pt x="1136929" y="459316"/>
                  <a:pt x="1136718" y="773212"/>
                </a:cubicBezTo>
                <a:cubicBezTo>
                  <a:pt x="1136509" y="1087108"/>
                  <a:pt x="881877" y="1341401"/>
                  <a:pt x="567981" y="1341192"/>
                </a:cubicBezTo>
                <a:cubicBezTo>
                  <a:pt x="515830" y="1341157"/>
                  <a:pt x="465323" y="1334100"/>
                  <a:pt x="418388" y="1317655"/>
                </a:cubicBezTo>
                <a:lnTo>
                  <a:pt x="417956" y="1319386"/>
                </a:lnTo>
                <a:cubicBezTo>
                  <a:pt x="417638" y="1319460"/>
                  <a:pt x="417352" y="1319392"/>
                  <a:pt x="417065" y="1319320"/>
                </a:cubicBezTo>
                <a:lnTo>
                  <a:pt x="411259" y="1315754"/>
                </a:lnTo>
                <a:lnTo>
                  <a:pt x="403881" y="1313786"/>
                </a:lnTo>
                <a:lnTo>
                  <a:pt x="397389" y="1307474"/>
                </a:lnTo>
                <a:lnTo>
                  <a:pt x="397466" y="1307280"/>
                </a:lnTo>
                <a:cubicBezTo>
                  <a:pt x="386426" y="1300408"/>
                  <a:pt x="380901" y="1288764"/>
                  <a:pt x="382056" y="1276919"/>
                </a:cubicBezTo>
                <a:lnTo>
                  <a:pt x="385152" y="1264503"/>
                </a:lnTo>
                <a:cubicBezTo>
                  <a:pt x="392324" y="1247126"/>
                  <a:pt x="413982" y="1238019"/>
                  <a:pt x="435969" y="1243501"/>
                </a:cubicBezTo>
                <a:lnTo>
                  <a:pt x="436787" y="1243861"/>
                </a:lnTo>
                <a:lnTo>
                  <a:pt x="436371" y="1245530"/>
                </a:lnTo>
                <a:cubicBezTo>
                  <a:pt x="438704" y="1243635"/>
                  <a:pt x="440910" y="1244132"/>
                  <a:pt x="443287" y="1244881"/>
                </a:cubicBezTo>
                <a:cubicBezTo>
                  <a:pt x="482765" y="1257317"/>
                  <a:pt x="524743" y="1262958"/>
                  <a:pt x="568032" y="1262985"/>
                </a:cubicBezTo>
                <a:cubicBezTo>
                  <a:pt x="838737" y="1263167"/>
                  <a:pt x="1058333" y="1043864"/>
                  <a:pt x="1058513" y="773160"/>
                </a:cubicBezTo>
                <a:cubicBezTo>
                  <a:pt x="1058694" y="502455"/>
                  <a:pt x="839390" y="282860"/>
                  <a:pt x="568686" y="282679"/>
                </a:cubicBezTo>
                <a:cubicBezTo>
                  <a:pt x="297982" y="282499"/>
                  <a:pt x="78387" y="501802"/>
                  <a:pt x="78206" y="772506"/>
                </a:cubicBezTo>
                <a:cubicBezTo>
                  <a:pt x="78151" y="855495"/>
                  <a:pt x="98723" y="933681"/>
                  <a:pt x="137242" y="1001052"/>
                </a:cubicBezTo>
                <a:lnTo>
                  <a:pt x="136711" y="1001518"/>
                </a:lnTo>
                <a:cubicBezTo>
                  <a:pt x="151076" y="1018274"/>
                  <a:pt x="152475" y="1041066"/>
                  <a:pt x="140479" y="1055055"/>
                </a:cubicBezTo>
                <a:lnTo>
                  <a:pt x="130816" y="1063444"/>
                </a:lnTo>
                <a:cubicBezTo>
                  <a:pt x="115403" y="1073277"/>
                  <a:pt x="93261" y="1068839"/>
                  <a:pt x="78796" y="1052472"/>
                </a:cubicBezTo>
                <a:lnTo>
                  <a:pt x="77048" y="1054008"/>
                </a:lnTo>
                <a:cubicBezTo>
                  <a:pt x="27228" y="971942"/>
                  <a:pt x="-68" y="875382"/>
                  <a:pt x="0" y="772454"/>
                </a:cubicBezTo>
                <a:cubicBezTo>
                  <a:pt x="209" y="458557"/>
                  <a:pt x="254842" y="204264"/>
                  <a:pt x="568738" y="204473"/>
                </a:cubicBezTo>
                <a:close/>
                <a:moveTo>
                  <a:pt x="1744110" y="193576"/>
                </a:moveTo>
                <a:cubicBezTo>
                  <a:pt x="1813698" y="193576"/>
                  <a:pt x="1870110" y="249988"/>
                  <a:pt x="1870110" y="319576"/>
                </a:cubicBezTo>
                <a:cubicBezTo>
                  <a:pt x="1870110" y="364088"/>
                  <a:pt x="1847030" y="403208"/>
                  <a:pt x="1810937" y="423685"/>
                </a:cubicBezTo>
                <a:cubicBezTo>
                  <a:pt x="1876006" y="638245"/>
                  <a:pt x="2050455" y="802592"/>
                  <a:pt x="2267371" y="853783"/>
                </a:cubicBezTo>
                <a:lnTo>
                  <a:pt x="2267774" y="854132"/>
                </a:lnTo>
                <a:lnTo>
                  <a:pt x="2267775" y="854344"/>
                </a:lnTo>
                <a:cubicBezTo>
                  <a:pt x="2277024" y="855501"/>
                  <a:pt x="2283147" y="862058"/>
                  <a:pt x="2284089" y="870289"/>
                </a:cubicBezTo>
                <a:lnTo>
                  <a:pt x="2283762" y="878542"/>
                </a:lnTo>
                <a:cubicBezTo>
                  <a:pt x="2282280" y="886298"/>
                  <a:pt x="2276441" y="893093"/>
                  <a:pt x="2267869" y="895919"/>
                </a:cubicBezTo>
                <a:lnTo>
                  <a:pt x="2267872" y="896816"/>
                </a:lnTo>
                <a:cubicBezTo>
                  <a:pt x="2266131" y="897167"/>
                  <a:pt x="2264526" y="897771"/>
                  <a:pt x="2263022" y="898508"/>
                </a:cubicBezTo>
                <a:lnTo>
                  <a:pt x="2256327" y="898986"/>
                </a:lnTo>
                <a:lnTo>
                  <a:pt x="2250426" y="898975"/>
                </a:lnTo>
                <a:lnTo>
                  <a:pt x="2250640" y="898359"/>
                </a:lnTo>
                <a:cubicBezTo>
                  <a:pt x="2021208" y="842323"/>
                  <a:pt x="1836902" y="668133"/>
                  <a:pt x="1766709" y="441014"/>
                </a:cubicBezTo>
                <a:cubicBezTo>
                  <a:pt x="1759690" y="444854"/>
                  <a:pt x="1751984" y="445576"/>
                  <a:pt x="1744110" y="445576"/>
                </a:cubicBezTo>
                <a:cubicBezTo>
                  <a:pt x="1674522" y="445576"/>
                  <a:pt x="1618110" y="389164"/>
                  <a:pt x="1618110" y="319576"/>
                </a:cubicBezTo>
                <a:cubicBezTo>
                  <a:pt x="1618110" y="249988"/>
                  <a:pt x="1674522" y="193576"/>
                  <a:pt x="1744110" y="193576"/>
                </a:cubicBezTo>
                <a:close/>
                <a:moveTo>
                  <a:pt x="1750820" y="59"/>
                </a:moveTo>
                <a:cubicBezTo>
                  <a:pt x="1792352" y="864"/>
                  <a:pt x="1834412" y="9826"/>
                  <a:pt x="1874735" y="27812"/>
                </a:cubicBezTo>
                <a:cubicBezTo>
                  <a:pt x="2036029" y="99753"/>
                  <a:pt x="2108463" y="288828"/>
                  <a:pt x="2036521" y="450121"/>
                </a:cubicBezTo>
                <a:cubicBezTo>
                  <a:pt x="2024569" y="476919"/>
                  <a:pt x="2009383" y="501264"/>
                  <a:pt x="1990190" y="521625"/>
                </a:cubicBezTo>
                <a:lnTo>
                  <a:pt x="1990981" y="522243"/>
                </a:lnTo>
                <a:cubicBezTo>
                  <a:pt x="1990946" y="522424"/>
                  <a:pt x="1990845" y="522555"/>
                  <a:pt x="1990743" y="522686"/>
                </a:cubicBezTo>
                <a:lnTo>
                  <a:pt x="1987581" y="524854"/>
                </a:lnTo>
                <a:lnTo>
                  <a:pt x="1984881" y="528197"/>
                </a:lnTo>
                <a:lnTo>
                  <a:pt x="1980151" y="530089"/>
                </a:lnTo>
                <a:lnTo>
                  <a:pt x="1980069" y="530005"/>
                </a:lnTo>
                <a:cubicBezTo>
                  <a:pt x="1974010" y="534107"/>
                  <a:pt x="1966761" y="534282"/>
                  <a:pt x="1960937" y="530978"/>
                </a:cubicBezTo>
                <a:lnTo>
                  <a:pt x="1955264" y="526545"/>
                </a:lnTo>
                <a:cubicBezTo>
                  <a:pt x="1947973" y="518882"/>
                  <a:pt x="1948249" y="505665"/>
                  <a:pt x="1956098" y="495619"/>
                </a:cubicBezTo>
                <a:lnTo>
                  <a:pt x="1956471" y="495281"/>
                </a:lnTo>
                <a:lnTo>
                  <a:pt x="1957233" y="495877"/>
                </a:lnTo>
                <a:cubicBezTo>
                  <a:pt x="1956793" y="494244"/>
                  <a:pt x="1957553" y="493224"/>
                  <a:pt x="1958482" y="492173"/>
                </a:cubicBezTo>
                <a:cubicBezTo>
                  <a:pt x="1973908" y="474728"/>
                  <a:pt x="1986414" y="454442"/>
                  <a:pt x="1996335" y="432198"/>
                </a:cubicBezTo>
                <a:cubicBezTo>
                  <a:pt x="2058378" y="293098"/>
                  <a:pt x="1995911" y="130039"/>
                  <a:pt x="1856811" y="67997"/>
                </a:cubicBezTo>
                <a:cubicBezTo>
                  <a:pt x="1717711" y="5955"/>
                  <a:pt x="1554653" y="68422"/>
                  <a:pt x="1492610" y="207522"/>
                </a:cubicBezTo>
                <a:cubicBezTo>
                  <a:pt x="1430568" y="346622"/>
                  <a:pt x="1493036" y="509680"/>
                  <a:pt x="1632135" y="571722"/>
                </a:cubicBezTo>
                <a:cubicBezTo>
                  <a:pt x="1674779" y="590742"/>
                  <a:pt x="1719674" y="598061"/>
                  <a:pt x="1763118" y="593680"/>
                </a:cubicBezTo>
                <a:lnTo>
                  <a:pt x="1763235" y="594059"/>
                </a:lnTo>
                <a:cubicBezTo>
                  <a:pt x="1775135" y="590511"/>
                  <a:pt x="1787171" y="595008"/>
                  <a:pt x="1791616" y="604375"/>
                </a:cubicBezTo>
                <a:lnTo>
                  <a:pt x="1793716" y="611261"/>
                </a:lnTo>
                <a:cubicBezTo>
                  <a:pt x="1795243" y="621434"/>
                  <a:pt x="1787895" y="631799"/>
                  <a:pt x="1776172" y="635489"/>
                </a:cubicBezTo>
                <a:lnTo>
                  <a:pt x="1776562" y="636738"/>
                </a:lnTo>
                <a:cubicBezTo>
                  <a:pt x="1722979" y="643565"/>
                  <a:pt x="1667101" y="635498"/>
                  <a:pt x="1614211" y="611908"/>
                </a:cubicBezTo>
                <a:cubicBezTo>
                  <a:pt x="1452917" y="539967"/>
                  <a:pt x="1380483" y="350892"/>
                  <a:pt x="1452425" y="189598"/>
                </a:cubicBezTo>
                <a:cubicBezTo>
                  <a:pt x="1506381" y="68628"/>
                  <a:pt x="1626225" y="-2359"/>
                  <a:pt x="1750820" y="5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tx1">
                  <a:lumMod val="75000"/>
                  <a:lumOff val="25000"/>
                </a:schemeClr>
              </a:solidFill>
              <a:cs typeface="+mn-ea"/>
              <a:sym typeface="+mn-lt"/>
            </a:endParaRPr>
          </a:p>
        </p:txBody>
      </p:sp>
      <p:pic>
        <p:nvPicPr>
          <p:cNvPr id="9" name="图片 8">
            <a:extLst>
              <a:ext uri="{FF2B5EF4-FFF2-40B4-BE49-F238E27FC236}">
                <a16:creationId xmlns:a16="http://schemas.microsoft.com/office/drawing/2014/main" id="{07F18886-6BCE-465B-93BE-C8A29C2468B6}"/>
              </a:ext>
            </a:extLst>
          </p:cNvPr>
          <p:cNvPicPr>
            <a:picLocks noChangeAspect="1"/>
          </p:cNvPicPr>
          <p:nvPr/>
        </p:nvPicPr>
        <p:blipFill>
          <a:blip r:embed="rId17"/>
          <a:stretch>
            <a:fillRect/>
          </a:stretch>
        </p:blipFill>
        <p:spPr>
          <a:xfrm>
            <a:off x="3222995" y="574237"/>
            <a:ext cx="2776348" cy="1500083"/>
          </a:xfrm>
          <a:prstGeom prst="rect">
            <a:avLst/>
          </a:prstGeom>
        </p:spPr>
      </p:pic>
      <p:pic>
        <p:nvPicPr>
          <p:cNvPr id="10" name="图片 9">
            <a:extLst>
              <a:ext uri="{FF2B5EF4-FFF2-40B4-BE49-F238E27FC236}">
                <a16:creationId xmlns:a16="http://schemas.microsoft.com/office/drawing/2014/main" id="{10FB2BED-B6D7-43AC-A1E7-27A3AB19EC50}"/>
              </a:ext>
            </a:extLst>
          </p:cNvPr>
          <p:cNvPicPr>
            <a:picLocks noChangeAspect="1"/>
          </p:cNvPicPr>
          <p:nvPr/>
        </p:nvPicPr>
        <p:blipFill>
          <a:blip r:embed="rId18"/>
          <a:stretch>
            <a:fillRect/>
          </a:stretch>
        </p:blipFill>
        <p:spPr>
          <a:xfrm>
            <a:off x="6003634" y="659395"/>
            <a:ext cx="2564741" cy="1409326"/>
          </a:xfrm>
          <a:prstGeom prst="rect">
            <a:avLst/>
          </a:prstGeom>
        </p:spPr>
      </p:pic>
      <p:pic>
        <p:nvPicPr>
          <p:cNvPr id="11" name="图片 10">
            <a:extLst>
              <a:ext uri="{FF2B5EF4-FFF2-40B4-BE49-F238E27FC236}">
                <a16:creationId xmlns:a16="http://schemas.microsoft.com/office/drawing/2014/main" id="{73AE3974-CB2A-4856-BBC9-3ABCFB466799}"/>
              </a:ext>
            </a:extLst>
          </p:cNvPr>
          <p:cNvPicPr>
            <a:picLocks noChangeAspect="1"/>
          </p:cNvPicPr>
          <p:nvPr/>
        </p:nvPicPr>
        <p:blipFill>
          <a:blip r:embed="rId19"/>
          <a:stretch>
            <a:fillRect/>
          </a:stretch>
        </p:blipFill>
        <p:spPr>
          <a:xfrm>
            <a:off x="756372" y="647576"/>
            <a:ext cx="2442451" cy="1432963"/>
          </a:xfrm>
          <a:prstGeom prst="rect">
            <a:avLst/>
          </a:prstGeom>
        </p:spPr>
      </p:pic>
    </p:spTree>
    <p:extLst>
      <p:ext uri="{BB962C8B-B14F-4D97-AF65-F5344CB8AC3E}">
        <p14:creationId xmlns:p14="http://schemas.microsoft.com/office/powerpoint/2010/main" val="883465741"/>
      </p:ext>
    </p:extLst>
  </p:cSld>
  <p:clrMapOvr>
    <a:masterClrMapping/>
  </p:clrMapOvr>
  <p:transition advClick="0" advTm="3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13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strVal val="#ppt_w*0.7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animEffect transition="in" filter="fade">
                                      <p:cBhvr>
                                        <p:cTn id="9" dur="500"/>
                                        <p:tgtEl>
                                          <p:spTgt spid="4"/>
                                        </p:tgtEl>
                                      </p:cBhvr>
                                    </p:animEffect>
                                  </p:childTnLst>
                                </p:cTn>
                              </p:par>
                              <p:par>
                                <p:cTn id="10" presetID="22" presetClass="entr" presetSubtype="2" fill="hold" nodeType="withEffect">
                                  <p:stCondLst>
                                    <p:cond delay="170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par>
                                <p:cTn id="13" presetID="22" presetClass="entr" presetSubtype="8" fill="hold" nodeType="withEffect">
                                  <p:stCondLst>
                                    <p:cond delay="190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par>
                                <p:cTn id="16" presetID="22" presetClass="entr" presetSubtype="2" fill="hold" nodeType="withEffect">
                                  <p:stCondLst>
                                    <p:cond delay="2200"/>
                                  </p:stCondLst>
                                  <p:childTnLst>
                                    <p:set>
                                      <p:cBhvr>
                                        <p:cTn id="17" dur="1" fill="hold">
                                          <p:stCondLst>
                                            <p:cond delay="0"/>
                                          </p:stCondLst>
                                        </p:cTn>
                                        <p:tgtEl>
                                          <p:spTgt spid="7"/>
                                        </p:tgtEl>
                                        <p:attrNameLst>
                                          <p:attrName>style.visibility</p:attrName>
                                        </p:attrNameLst>
                                      </p:cBhvr>
                                      <p:to>
                                        <p:strVal val="visible"/>
                                      </p:to>
                                    </p:set>
                                    <p:animEffect transition="in" filter="wipe(right)">
                                      <p:cBhvr>
                                        <p:cTn id="18" dur="500"/>
                                        <p:tgtEl>
                                          <p:spTgt spid="7"/>
                                        </p:tgtEl>
                                      </p:cBhvr>
                                    </p:animEffect>
                                  </p:childTnLst>
                                </p:cTn>
                              </p:par>
                              <p:par>
                                <p:cTn id="19" presetID="22" presetClass="entr" presetSubtype="8" fill="hold" nodeType="withEffect">
                                  <p:stCondLst>
                                    <p:cond delay="250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93077" y="3034788"/>
            <a:ext cx="1723549" cy="461665"/>
          </a:xfrm>
          <a:prstGeom prst="rect">
            <a:avLst/>
          </a:prstGeom>
          <a:effectLst/>
        </p:spPr>
        <p:txBody>
          <a:bodyPr vert="horz" wrap="none">
            <a:spAutoFit/>
          </a:bodyPr>
          <a:lstStyle/>
          <a:p>
            <a:pPr algn="ctr"/>
            <a:r>
              <a:rPr lang="zh-CN" altLang="en-US" sz="2400" dirty="0">
                <a:solidFill>
                  <a:schemeClr val="tx1">
                    <a:lumMod val="50000"/>
                    <a:lumOff val="50000"/>
                  </a:schemeClr>
                </a:solidFill>
                <a:cs typeface="+mn-ea"/>
                <a:sym typeface="+mn-lt"/>
              </a:rPr>
              <a:t>遇到的问题</a:t>
            </a:r>
          </a:p>
        </p:txBody>
      </p:sp>
      <p:sp>
        <p:nvSpPr>
          <p:cNvPr id="20" name="平行四边形 19"/>
          <p:cNvSpPr/>
          <p:nvPr/>
        </p:nvSpPr>
        <p:spPr>
          <a:xfrm>
            <a:off x="395536" y="1420416"/>
            <a:ext cx="2664296" cy="2860576"/>
          </a:xfrm>
          <a:prstGeom prst="parallelogram">
            <a:avLst>
              <a:gd name="adj" fmla="val 39800"/>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平行四边形 20"/>
          <p:cNvSpPr/>
          <p:nvPr/>
        </p:nvSpPr>
        <p:spPr>
          <a:xfrm>
            <a:off x="899592" y="2624808"/>
            <a:ext cx="2376264" cy="2520280"/>
          </a:xfrm>
          <a:prstGeom prst="parallelogram">
            <a:avLst>
              <a:gd name="adj" fmla="val 351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p:cNvSpPr/>
          <p:nvPr/>
        </p:nvSpPr>
        <p:spPr>
          <a:xfrm>
            <a:off x="2123728" y="2932584"/>
            <a:ext cx="1582549" cy="523220"/>
          </a:xfrm>
          <a:prstGeom prst="rect">
            <a:avLst/>
          </a:prstGeom>
          <a:solidFill>
            <a:schemeClr val="accent1"/>
          </a:solidFill>
          <a:effectLst/>
        </p:spPr>
        <p:txBody>
          <a:bodyPr wrap="none">
            <a:spAutoFit/>
          </a:bodyPr>
          <a:lstStyle/>
          <a:p>
            <a:pPr algn="ctr"/>
            <a:r>
              <a:rPr lang="en-US" altLang="zh-CN" sz="2800" dirty="0">
                <a:solidFill>
                  <a:schemeClr val="bg1"/>
                </a:solidFill>
                <a:effectLst>
                  <a:outerShdw blurRad="38100" dist="38100" dir="2700000" algn="tl">
                    <a:srgbClr val="000000">
                      <a:alpha val="43137"/>
                    </a:srgbClr>
                  </a:outerShdw>
                </a:effectLst>
                <a:cs typeface="+mn-ea"/>
                <a:sym typeface="+mn-lt"/>
              </a:rPr>
              <a:t>PART 03</a:t>
            </a:r>
            <a:endParaRPr lang="zh-CN" altLang="en-US" sz="2800" dirty="0">
              <a:solidFill>
                <a:schemeClr val="bg1"/>
              </a:solidFill>
              <a:effectLst>
                <a:outerShdw blurRad="38100" dist="38100" dir="2700000" algn="tl">
                  <a:srgbClr val="000000">
                    <a:alpha val="43137"/>
                  </a:srgbClr>
                </a:outerShdw>
              </a:effectLst>
              <a:cs typeface="+mn-ea"/>
              <a:sym typeface="+mn-lt"/>
            </a:endParaRPr>
          </a:p>
        </p:txBody>
      </p:sp>
      <p:pic>
        <p:nvPicPr>
          <p:cNvPr id="25" name="Picture 3" descr="F:\52d112019d34f.jpg"/>
          <p:cNvPicPr>
            <a:picLocks noChangeAspect="1" noChangeArrowheads="1"/>
          </p:cNvPicPr>
          <p:nvPr/>
        </p:nvPicPr>
        <p:blipFill>
          <a:blip r:embed="rId3" cstate="print"/>
          <a:srcRect/>
          <a:stretch>
            <a:fillRect/>
          </a:stretch>
        </p:blipFill>
        <p:spPr bwMode="auto">
          <a:xfrm>
            <a:off x="4211960" y="1060376"/>
            <a:ext cx="2376264" cy="1509918"/>
          </a:xfrm>
          <a:prstGeom prst="rect">
            <a:avLst/>
          </a:prstGeom>
          <a:noFill/>
        </p:spPr>
      </p:pic>
    </p:spTree>
  </p:cSld>
  <p:clrMapOvr>
    <a:masterClrMapping/>
  </p:clrMapOvr>
  <p:transition advClick="0" advTm="1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H_Other_2"/>
          <p:cNvSpPr/>
          <p:nvPr/>
        </p:nvSpPr>
        <p:spPr bwMode="auto">
          <a:xfrm>
            <a:off x="721913" y="3076402"/>
            <a:ext cx="2310053" cy="1477992"/>
          </a:xfrm>
          <a:prstGeom prst="triangle">
            <a:avLst/>
          </a:prstGeom>
          <a:solidFill>
            <a:schemeClr val="accent1"/>
          </a:solidFill>
          <a:ln>
            <a:solidFill>
              <a:srgbClr val="FE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14" name="MH_SubTitle_1"/>
          <p:cNvSpPr txBox="1">
            <a:spLocks noChangeArrowheads="1"/>
          </p:cNvSpPr>
          <p:nvPr/>
        </p:nvSpPr>
        <p:spPr bwMode="auto">
          <a:xfrm>
            <a:off x="908440" y="1681802"/>
            <a:ext cx="1937000" cy="555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zh-CN" altLang="en-US" sz="15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ea"/>
              <a:sym typeface="+mn-lt"/>
            </a:endParaRPr>
          </a:p>
        </p:txBody>
      </p:sp>
      <p:sp>
        <p:nvSpPr>
          <p:cNvPr id="15" name="MH_Other_3"/>
          <p:cNvSpPr/>
          <p:nvPr/>
        </p:nvSpPr>
        <p:spPr bwMode="auto">
          <a:xfrm>
            <a:off x="2070640" y="3078175"/>
            <a:ext cx="2310053" cy="1476217"/>
          </a:xfrm>
          <a:prstGeom prst="triangle">
            <a:avLst/>
          </a:prstGeom>
          <a:solidFill>
            <a:schemeClr val="accent2"/>
          </a:solidFill>
          <a:ln>
            <a:solidFill>
              <a:srgbClr val="FE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18" name="MH_Other_5"/>
          <p:cNvSpPr/>
          <p:nvPr/>
        </p:nvSpPr>
        <p:spPr bwMode="auto">
          <a:xfrm>
            <a:off x="3416975" y="3076402"/>
            <a:ext cx="2310053" cy="1477992"/>
          </a:xfrm>
          <a:prstGeom prst="triangle">
            <a:avLst/>
          </a:prstGeom>
          <a:solidFill>
            <a:schemeClr val="accent1"/>
          </a:solidFill>
          <a:ln>
            <a:solidFill>
              <a:srgbClr val="FE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21" name="MH_Other_7"/>
          <p:cNvSpPr/>
          <p:nvPr/>
        </p:nvSpPr>
        <p:spPr bwMode="auto">
          <a:xfrm>
            <a:off x="4763309" y="3078175"/>
            <a:ext cx="2310053" cy="1476217"/>
          </a:xfrm>
          <a:prstGeom prst="triangle">
            <a:avLst/>
          </a:prstGeom>
          <a:solidFill>
            <a:schemeClr val="accent2"/>
          </a:solidFill>
          <a:ln>
            <a:solidFill>
              <a:srgbClr val="FE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24" name="MH_Other_9"/>
          <p:cNvSpPr/>
          <p:nvPr/>
        </p:nvSpPr>
        <p:spPr bwMode="auto">
          <a:xfrm>
            <a:off x="6112035" y="3076402"/>
            <a:ext cx="2310053" cy="1477992"/>
          </a:xfrm>
          <a:prstGeom prst="triangle">
            <a:avLst/>
          </a:prstGeom>
          <a:solidFill>
            <a:schemeClr val="accent1"/>
          </a:solidFill>
          <a:ln>
            <a:solidFill>
              <a:srgbClr val="FE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lumMod val="75000"/>
                  <a:lumOff val="25000"/>
                </a:prstClr>
              </a:solidFill>
              <a:effectLst/>
              <a:uLnTx/>
              <a:uFillTx/>
              <a:latin typeface="微软雅黑"/>
              <a:ea typeface="微软雅黑"/>
              <a:cs typeface="+mn-ea"/>
              <a:sym typeface="+mn-lt"/>
            </a:endParaRPr>
          </a:p>
        </p:txBody>
      </p:sp>
      <p:sp>
        <p:nvSpPr>
          <p:cNvPr id="27" name="矩形 26"/>
          <p:cNvSpPr/>
          <p:nvPr/>
        </p:nvSpPr>
        <p:spPr>
          <a:xfrm>
            <a:off x="687883" y="2210587"/>
            <a:ext cx="1207049" cy="931024"/>
          </a:xfrm>
          <a:prstGeom prst="rect">
            <a:avLst/>
          </a:prstGeom>
        </p:spPr>
        <p:txBody>
          <a:bodyPr wrap="square" lIns="68580" tIns="34290" rIns="68580" bIns="34290">
            <a:spAutoFit/>
          </a:bodyPr>
          <a:lstStyle/>
          <a:p>
            <a:pPr lvl="0"/>
            <a:r>
              <a:rPr lang="zh-CN" altLang="en-US" sz="1400" dirty="0">
                <a:solidFill>
                  <a:prstClr val="black">
                    <a:lumMod val="75000"/>
                    <a:lumOff val="25000"/>
                  </a:prstClr>
                </a:solidFill>
                <a:cs typeface="+mn-ea"/>
                <a:sym typeface="+mn-lt"/>
              </a:rPr>
              <a:t>①　判断输入学生的出生年月和年龄是否一致</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ea"/>
              <a:sym typeface="+mn-lt"/>
            </a:endParaRPr>
          </a:p>
        </p:txBody>
      </p:sp>
      <p:sp>
        <p:nvSpPr>
          <p:cNvPr id="28" name="矩形 27"/>
          <p:cNvSpPr/>
          <p:nvPr/>
        </p:nvSpPr>
        <p:spPr>
          <a:xfrm>
            <a:off x="2373389" y="918039"/>
            <a:ext cx="1437609" cy="715581"/>
          </a:xfrm>
          <a:prstGeom prst="rect">
            <a:avLst/>
          </a:prstGeom>
        </p:spPr>
        <p:txBody>
          <a:bodyPr wrap="square" lIns="68580" tIns="34290" rIns="68580" bIns="34290">
            <a:spAutoFit/>
          </a:bodyPr>
          <a:lstStyle/>
          <a:p>
            <a:pPr lvl="0"/>
            <a:r>
              <a:rPr lang="zh-CN" altLang="en-US" sz="1400" dirty="0">
                <a:solidFill>
                  <a:prstClr val="black">
                    <a:lumMod val="75000"/>
                    <a:lumOff val="25000"/>
                  </a:prstClr>
                </a:solidFill>
                <a:cs typeface="+mn-ea"/>
                <a:sym typeface="+mn-lt"/>
              </a:rPr>
              <a:t>②对学生成绩进行分类，及格分数以上或者以下　</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ea"/>
              <a:sym typeface="+mn-lt"/>
            </a:endParaRPr>
          </a:p>
        </p:txBody>
      </p:sp>
      <p:sp>
        <p:nvSpPr>
          <p:cNvPr id="29" name="矩形 28"/>
          <p:cNvSpPr/>
          <p:nvPr/>
        </p:nvSpPr>
        <p:spPr>
          <a:xfrm>
            <a:off x="3837605" y="2203900"/>
            <a:ext cx="1408911" cy="715581"/>
          </a:xfrm>
          <a:prstGeom prst="rect">
            <a:avLst/>
          </a:prstGeom>
        </p:spPr>
        <p:txBody>
          <a:bodyPr wrap="square" lIns="68580" tIns="34290" rIns="68580" bIns="34290">
            <a:spAutoFit/>
          </a:bodyPr>
          <a:lstStyle/>
          <a:p>
            <a:pPr lvl="0"/>
            <a:r>
              <a:rPr lang="zh-CN" altLang="en-US" sz="1400" dirty="0">
                <a:solidFill>
                  <a:prstClr val="black">
                    <a:lumMod val="75000"/>
                    <a:lumOff val="25000"/>
                  </a:prstClr>
                </a:solidFill>
                <a:cs typeface="+mn-ea"/>
                <a:sym typeface="+mn-lt"/>
              </a:rPr>
              <a:t>③　从文件中获取的数据错乱，没有获得数据</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ea"/>
              <a:sym typeface="+mn-lt"/>
            </a:endParaRPr>
          </a:p>
        </p:txBody>
      </p:sp>
      <p:sp>
        <p:nvSpPr>
          <p:cNvPr id="31" name="矩形 30"/>
          <p:cNvSpPr/>
          <p:nvPr/>
        </p:nvSpPr>
        <p:spPr>
          <a:xfrm>
            <a:off x="5219909" y="937078"/>
            <a:ext cx="1437609" cy="1146468"/>
          </a:xfrm>
          <a:prstGeom prst="rect">
            <a:avLst/>
          </a:prstGeom>
        </p:spPr>
        <p:txBody>
          <a:bodyPr wrap="square" lIns="68580" tIns="34290" rIns="68580" bIns="34290">
            <a:spAutoFit/>
          </a:bodyPr>
          <a:lstStyle/>
          <a:p>
            <a:pPr lvl="0"/>
            <a:r>
              <a:rPr lang="zh-CN" altLang="en-US" sz="1400" dirty="0">
                <a:solidFill>
                  <a:prstClr val="black">
                    <a:lumMod val="75000"/>
                    <a:lumOff val="25000"/>
                  </a:prstClr>
                </a:solidFill>
                <a:cs typeface="+mn-ea"/>
                <a:sym typeface="+mn-lt"/>
              </a:rPr>
              <a:t>④　输入输出学生信息程序异常终止，有时一直卡在某个模块不动</a:t>
            </a:r>
            <a:endParaRPr kumimoji="0" lang="zh-CN" altLang="en-US" sz="1400" b="0" i="0" u="none" strike="noStrike" kern="1200" cap="none" spc="0" normalizeH="0" baseline="0" noProof="0" dirty="0">
              <a:ln>
                <a:noFill/>
              </a:ln>
              <a:solidFill>
                <a:prstClr val="black">
                  <a:lumMod val="75000"/>
                  <a:lumOff val="25000"/>
                </a:prstClr>
              </a:solidFill>
              <a:effectLst/>
              <a:uLnTx/>
              <a:uFillTx/>
              <a:latin typeface="微软雅黑"/>
              <a:ea typeface="微软雅黑"/>
              <a:cs typeface="+mn-ea"/>
              <a:sym typeface="+mn-lt"/>
            </a:endParaRPr>
          </a:p>
        </p:txBody>
      </p:sp>
      <p:sp>
        <p:nvSpPr>
          <p:cNvPr id="26" name="TextBox 25"/>
          <p:cNvSpPr txBox="1"/>
          <p:nvPr/>
        </p:nvSpPr>
        <p:spPr>
          <a:xfrm>
            <a:off x="1667946" y="4948808"/>
            <a:ext cx="1224136" cy="123111"/>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latin typeface="微软雅黑"/>
                <a:ea typeface="微软雅黑"/>
                <a:cs typeface="+mn-cs"/>
              </a:rPr>
              <a:t>PPT</a:t>
            </a:r>
            <a:r>
              <a:rPr kumimoji="0" lang="zh-CN" altLang="en-US" sz="100" b="0" i="0" u="none" strike="noStrike" kern="0" cap="none" spc="0" normalizeH="0" baseline="0" noProof="0" dirty="0">
                <a:ln>
                  <a:noFill/>
                </a:ln>
                <a:solidFill>
                  <a:prstClr val="white"/>
                </a:solidFill>
                <a:effectLst/>
                <a:uLnTx/>
                <a:uFillTx/>
                <a:latin typeface="微软雅黑"/>
                <a:ea typeface="微软雅黑"/>
                <a:cs typeface="+mn-cs"/>
              </a:rPr>
              <a:t>下载 </a:t>
            </a:r>
            <a:r>
              <a:rPr kumimoji="0" lang="en-US" altLang="zh-CN" sz="100" b="0" i="0" u="none" strike="noStrike" kern="0" cap="none" spc="0" normalizeH="0" baseline="0" noProof="0" dirty="0">
                <a:ln>
                  <a:noFill/>
                </a:ln>
                <a:solidFill>
                  <a:prstClr val="white"/>
                </a:solidFill>
                <a:effectLst/>
                <a:uLnTx/>
                <a:uFillTx/>
                <a:latin typeface="微软雅黑"/>
                <a:ea typeface="微软雅黑"/>
                <a:cs typeface="+mn-cs"/>
              </a:rPr>
              <a:t>http://www.1ppt.com/xiazai/</a:t>
            </a:r>
          </a:p>
        </p:txBody>
      </p:sp>
      <p:cxnSp>
        <p:nvCxnSpPr>
          <p:cNvPr id="35" name="MH_Other_6">
            <a:extLst>
              <a:ext uri="{FF2B5EF4-FFF2-40B4-BE49-F238E27FC236}">
                <a16:creationId xmlns:a16="http://schemas.microsoft.com/office/drawing/2014/main" id="{2CBCA0D9-DE92-495D-8634-B9EAD51B605C}"/>
              </a:ext>
            </a:extLst>
          </p:cNvPr>
          <p:cNvCxnSpPr/>
          <p:nvPr/>
        </p:nvCxnSpPr>
        <p:spPr bwMode="auto">
          <a:xfrm flipV="1">
            <a:off x="3223279" y="2210587"/>
            <a:ext cx="9566" cy="723914"/>
          </a:xfrm>
          <a:prstGeom prst="line">
            <a:avLst/>
          </a:prstGeom>
          <a:solidFill>
            <a:schemeClr val="accent1"/>
          </a:solidFill>
          <a:ln w="9525">
            <a:solidFill>
              <a:schemeClr val="accent6">
                <a:lumMod val="90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36" name="MH_Other_6">
            <a:extLst>
              <a:ext uri="{FF2B5EF4-FFF2-40B4-BE49-F238E27FC236}">
                <a16:creationId xmlns:a16="http://schemas.microsoft.com/office/drawing/2014/main" id="{E3556538-84A8-436B-99FA-15D23F587F18}"/>
              </a:ext>
            </a:extLst>
          </p:cNvPr>
          <p:cNvCxnSpPr/>
          <p:nvPr/>
        </p:nvCxnSpPr>
        <p:spPr bwMode="auto">
          <a:xfrm flipV="1">
            <a:off x="5933930" y="2233907"/>
            <a:ext cx="9566" cy="723914"/>
          </a:xfrm>
          <a:prstGeom prst="line">
            <a:avLst/>
          </a:prstGeom>
          <a:solidFill>
            <a:schemeClr val="accent1"/>
          </a:solidFill>
          <a:ln w="9525">
            <a:solidFill>
              <a:schemeClr val="accent6">
                <a:lumMod val="90000"/>
              </a:schemeClr>
            </a:solidFill>
            <a:prstDash val="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513239"/>
      </p:ext>
    </p:extLst>
  </p:cSld>
  <p:clrMapOvr>
    <a:masterClrMapping/>
  </p:clrMapOvr>
  <p:transition advClick="0" advTm="4000">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2100"/>
                                  </p:stCondLst>
                                  <p:iterate type="lt">
                                    <p:tmPct val="10000"/>
                                  </p:iterate>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grpId="0" nodeType="withEffect">
                                  <p:stCondLst>
                                    <p:cond delay="2600"/>
                                  </p:stCondLst>
                                  <p:iterate type="lt">
                                    <p:tmPct val="10000"/>
                                  </p:iterate>
                                  <p:childTnLst>
                                    <p:set>
                                      <p:cBhvr>
                                        <p:cTn id="9" dur="1" fill="hold">
                                          <p:stCondLst>
                                            <p:cond delay="0"/>
                                          </p:stCondLst>
                                        </p:cTn>
                                        <p:tgtEl>
                                          <p:spTgt spid="28"/>
                                        </p:tgtEl>
                                        <p:attrNameLst>
                                          <p:attrName>style.visibility</p:attrName>
                                        </p:attrNameLst>
                                      </p:cBhvr>
                                      <p:to>
                                        <p:strVal val="visible"/>
                                      </p:to>
                                    </p:set>
                                    <p:animEffect transition="in" filter="wipe(down)">
                                      <p:cBhvr>
                                        <p:cTn id="10" dur="500"/>
                                        <p:tgtEl>
                                          <p:spTgt spid="28"/>
                                        </p:tgtEl>
                                      </p:cBhvr>
                                    </p:animEffect>
                                  </p:childTnLst>
                                </p:cTn>
                              </p:par>
                              <p:par>
                                <p:cTn id="11" presetID="22" presetClass="entr" presetSubtype="4" fill="hold" grpId="0" nodeType="withEffect">
                                  <p:stCondLst>
                                    <p:cond delay="3100"/>
                                  </p:stCondLst>
                                  <p:iterate type="lt">
                                    <p:tmPct val="10000"/>
                                  </p:iterate>
                                  <p:childTnLst>
                                    <p:set>
                                      <p:cBhvr>
                                        <p:cTn id="12" dur="1" fill="hold">
                                          <p:stCondLst>
                                            <p:cond delay="0"/>
                                          </p:stCondLst>
                                        </p:cTn>
                                        <p:tgtEl>
                                          <p:spTgt spid="29"/>
                                        </p:tgtEl>
                                        <p:attrNameLst>
                                          <p:attrName>style.visibility</p:attrName>
                                        </p:attrNameLst>
                                      </p:cBhvr>
                                      <p:to>
                                        <p:strVal val="visible"/>
                                      </p:to>
                                    </p:set>
                                    <p:animEffect transition="in" filter="wipe(down)">
                                      <p:cBhvr>
                                        <p:cTn id="13" dur="500"/>
                                        <p:tgtEl>
                                          <p:spTgt spid="29"/>
                                        </p:tgtEl>
                                      </p:cBhvr>
                                    </p:animEffect>
                                  </p:childTnLst>
                                </p:cTn>
                              </p:par>
                              <p:par>
                                <p:cTn id="14" presetID="22" presetClass="entr" presetSubtype="4" fill="hold" grpId="0" nodeType="withEffect">
                                  <p:stCondLst>
                                    <p:cond delay="3600"/>
                                  </p:stCondLst>
                                  <p:iterate type="lt">
                                    <p:tmPct val="10000"/>
                                  </p:iterate>
                                  <p:childTnLst>
                                    <p:set>
                                      <p:cBhvr>
                                        <p:cTn id="15" dur="1" fill="hold">
                                          <p:stCondLst>
                                            <p:cond delay="0"/>
                                          </p:stCondLst>
                                        </p:cTn>
                                        <p:tgtEl>
                                          <p:spTgt spid="31"/>
                                        </p:tgtEl>
                                        <p:attrNameLst>
                                          <p:attrName>style.visibility</p:attrName>
                                        </p:attrNameLst>
                                      </p:cBhvr>
                                      <p:to>
                                        <p:strVal val="visible"/>
                                      </p:to>
                                    </p:set>
                                    <p:animEffect transition="in" filter="wipe(down)">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1"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13"/>
</p:tagLst>
</file>

<file path=ppt/tags/tag10.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7"/>
</p:tagLst>
</file>

<file path=ppt/tags/tag11.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8"/>
</p:tagLst>
</file>

<file path=ppt/tags/tag12.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9"/>
</p:tagLst>
</file>

<file path=ppt/tags/tag13.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10"/>
</p:tagLst>
</file>

<file path=ppt/tags/tag14.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13"/>
</p:tagLst>
</file>

<file path=ppt/tags/tag2.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13"/>
</p:tagLst>
</file>

<file path=ppt/tags/tag3.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13"/>
</p:tagLst>
</file>

<file path=ppt/tags/tag4.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5"/>
</p:tagLst>
</file>

<file path=ppt/tags/tag9.xml><?xml version="1.0" encoding="utf-8"?>
<p:tagLst xmlns:a="http://schemas.openxmlformats.org/drawingml/2006/main" xmlns:r="http://schemas.openxmlformats.org/officeDocument/2006/relationships" xmlns:p="http://schemas.openxmlformats.org/presentationml/2006/main">
  <p:tag name="MH" val="20160130090636"/>
  <p:tag name="MH_LIBRARY" val="GRAPHIC"/>
  <p:tag name="MH_TYPE" val="Other"/>
  <p:tag name="MH_ORDER" val="6"/>
</p:tagLst>
</file>

<file path=ppt/theme/theme1.xml><?xml version="1.0" encoding="utf-8"?>
<a:theme xmlns:a="http://schemas.openxmlformats.org/drawingml/2006/main" name="第一PPT，www.1ppt.com">
  <a:themeElements>
    <a:clrScheme name="自定义 471">
      <a:dk1>
        <a:sysClr val="windowText" lastClr="000000"/>
      </a:dk1>
      <a:lt1>
        <a:sysClr val="window" lastClr="FFFFFF"/>
      </a:lt1>
      <a:dk2>
        <a:srgbClr val="1F497D"/>
      </a:dk2>
      <a:lt2>
        <a:srgbClr val="548DD4"/>
      </a:lt2>
      <a:accent1>
        <a:srgbClr val="548DD4"/>
      </a:accent1>
      <a:accent2>
        <a:srgbClr val="D8D8D8"/>
      </a:accent2>
      <a:accent3>
        <a:srgbClr val="548DD4"/>
      </a:accent3>
      <a:accent4>
        <a:srgbClr val="D8D8D8"/>
      </a:accent4>
      <a:accent5>
        <a:srgbClr val="548DD4"/>
      </a:accent5>
      <a:accent6>
        <a:srgbClr val="D8D8D8"/>
      </a:accent6>
      <a:hlink>
        <a:srgbClr val="0000FF"/>
      </a:hlink>
      <a:folHlink>
        <a:srgbClr val="800080"/>
      </a:folHlink>
    </a:clrScheme>
    <a:fontScheme name="0o2ejkez">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TotalTime>
  <Words>315</Words>
  <Application>Microsoft Office PowerPoint</Application>
  <PresentationFormat>自定义</PresentationFormat>
  <Paragraphs>51</Paragraphs>
  <Slides>10</Slides>
  <Notes>10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10</vt:i4>
      </vt:variant>
    </vt:vector>
  </HeadingPairs>
  <TitlesOfParts>
    <vt:vector size="16" baseType="lpstr">
      <vt:lpstr>华文宋体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电脑信息技术</dc:title>
  <dc:creator>第一PPT</dc:creator>
  <cp:keywords>www.1ppt.com</cp:keywords>
  <dc:description>www.1ppt.com</dc:description>
  <cp:lastModifiedBy>谢 雨琦</cp:lastModifiedBy>
  <cp:revision>444</cp:revision>
  <dcterms:created xsi:type="dcterms:W3CDTF">2017-02-26T03:04:48Z</dcterms:created>
  <dcterms:modified xsi:type="dcterms:W3CDTF">2023-05-15T11:29:54Z</dcterms:modified>
</cp:coreProperties>
</file>