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Lst>
  <p:notesMasterIdLst>
    <p:notesMasterId r:id="rId14"/>
  </p:notesMasterIdLst>
  <p:sldIdLst>
    <p:sldId id="290" r:id="rId3"/>
    <p:sldId id="288" r:id="rId4"/>
    <p:sldId id="289" r:id="rId5"/>
    <p:sldId id="262" r:id="rId6"/>
    <p:sldId id="304" r:id="rId7"/>
    <p:sldId id="309" r:id="rId8"/>
    <p:sldId id="307" r:id="rId9"/>
    <p:sldId id="310" r:id="rId10"/>
    <p:sldId id="298" r:id="rId11"/>
    <p:sldId id="308" r:id="rId12"/>
    <p:sldId id="302" r:id="rId13"/>
  </p:sldIdLst>
  <p:sldSz cx="9144000" cy="5145088"/>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4A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36" d="100"/>
          <a:sy n="136" d="100"/>
        </p:scale>
        <p:origin x="78" y="249"/>
      </p:cViewPr>
      <p:guideLst>
        <p:guide orient="horz" pos="1621"/>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F3394E-FFD6-4A55-A7C6-8EFFE06A1158}" type="datetimeFigureOut">
              <a:rPr lang="zh-CN" altLang="en-US" smtClean="0"/>
              <a:pPr/>
              <a:t>2023/6/12</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485C02-BE0D-4DF5-9E50-B5075CFA1469}" type="slidenum">
              <a:rPr lang="zh-CN" altLang="en-US" smtClean="0"/>
              <a:pPr/>
              <a:t>‹#›</a:t>
            </a:fld>
            <a:endParaRPr lang="zh-CN" altLang="en-US"/>
          </a:p>
        </p:txBody>
      </p:sp>
    </p:spTree>
    <p:extLst>
      <p:ext uri="{BB962C8B-B14F-4D97-AF65-F5344CB8AC3E}">
        <p14:creationId xmlns:p14="http://schemas.microsoft.com/office/powerpoint/2010/main" val="1186935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485C02-BE0D-4DF5-9E50-B5075CFA1469}"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485C02-BE0D-4DF5-9E50-B5075CFA1469}" type="slidenum">
              <a:rPr lang="zh-CN" altLang="en-US" smtClean="0"/>
              <a:pPr/>
              <a:t>10</a:t>
            </a:fld>
            <a:endParaRPr lang="zh-CN" altLang="en-US"/>
          </a:p>
        </p:txBody>
      </p:sp>
    </p:spTree>
    <p:extLst>
      <p:ext uri="{BB962C8B-B14F-4D97-AF65-F5344CB8AC3E}">
        <p14:creationId xmlns:p14="http://schemas.microsoft.com/office/powerpoint/2010/main" val="39606714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485C02-BE0D-4DF5-9E50-B5075CFA1469}" type="slidenum">
              <a:rPr lang="zh-CN" altLang="en-US" smtClean="0"/>
              <a:pPr/>
              <a:t>11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485C02-BE0D-4DF5-9E50-B5075CFA1469}" type="slidenum">
              <a:rPr lang="zh-CN" altLang="en-US" smtClean="0"/>
              <a:pPr/>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E485C02-BE0D-4DF5-9E50-B5075CFA1469}" type="slidenum">
              <a:rPr lang="zh-CN" altLang="en-US" smtClean="0"/>
              <a:pPr/>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485C02-BE0D-4DF5-9E50-B5075CFA1469}" type="slidenum">
              <a:rPr lang="zh-CN" altLang="en-US" smtClean="0"/>
              <a:pPr/>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485C02-BE0D-4DF5-9E50-B5075CFA1469}" type="slidenum">
              <a:rPr lang="zh-CN" altLang="en-US" smtClean="0"/>
              <a:pPr/>
              <a:t>5</a:t>
            </a:fld>
            <a:endParaRPr lang="zh-CN" altLang="en-US"/>
          </a:p>
        </p:txBody>
      </p:sp>
    </p:spTree>
    <p:extLst>
      <p:ext uri="{BB962C8B-B14F-4D97-AF65-F5344CB8AC3E}">
        <p14:creationId xmlns:p14="http://schemas.microsoft.com/office/powerpoint/2010/main" val="26921121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485C02-BE0D-4DF5-9E50-B5075CFA1469}" type="slidenum">
              <a:rPr lang="zh-CN" altLang="en-US" smtClean="0"/>
              <a:pPr/>
              <a:t>6</a:t>
            </a:fld>
            <a:endParaRPr lang="zh-CN" altLang="en-US"/>
          </a:p>
        </p:txBody>
      </p:sp>
    </p:spTree>
    <p:extLst>
      <p:ext uri="{BB962C8B-B14F-4D97-AF65-F5344CB8AC3E}">
        <p14:creationId xmlns:p14="http://schemas.microsoft.com/office/powerpoint/2010/main" val="22104310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485C02-BE0D-4DF5-9E50-B5075CFA1469}" type="slidenum">
              <a:rPr lang="zh-CN" altLang="en-US" smtClean="0"/>
              <a:pPr/>
              <a:t>7</a:t>
            </a:fld>
            <a:endParaRPr lang="zh-CN" altLang="en-US"/>
          </a:p>
        </p:txBody>
      </p:sp>
    </p:spTree>
    <p:extLst>
      <p:ext uri="{BB962C8B-B14F-4D97-AF65-F5344CB8AC3E}">
        <p14:creationId xmlns:p14="http://schemas.microsoft.com/office/powerpoint/2010/main" val="30648548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485C02-BE0D-4DF5-9E50-B5075CFA1469}" type="slidenum">
              <a:rPr lang="zh-CN" altLang="en-US" smtClean="0"/>
              <a:pPr/>
              <a:t>8</a:t>
            </a:fld>
            <a:endParaRPr lang="zh-CN" altLang="en-US"/>
          </a:p>
        </p:txBody>
      </p:sp>
    </p:spTree>
    <p:extLst>
      <p:ext uri="{BB962C8B-B14F-4D97-AF65-F5344CB8AC3E}">
        <p14:creationId xmlns:p14="http://schemas.microsoft.com/office/powerpoint/2010/main" val="247418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E485C02-BE0D-4DF5-9E50-B5075CFA1469}" type="slidenum">
              <a:rPr lang="zh-CN" altLang="en-US" smtClean="0"/>
              <a:pPr/>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313"/>
            <a:ext cx="7772400" cy="1102859"/>
          </a:xfrm>
        </p:spPr>
        <p:txBody>
          <a:bodyPr/>
          <a:lstStyle/>
          <a:p>
            <a:r>
              <a:rPr lang="zh-CN" altLang="en-US"/>
              <a:t>单击此处编辑母版标题样式</a:t>
            </a:r>
          </a:p>
        </p:txBody>
      </p:sp>
      <p:sp>
        <p:nvSpPr>
          <p:cNvPr id="3" name="副标题 2"/>
          <p:cNvSpPr>
            <a:spLocks noGrp="1"/>
          </p:cNvSpPr>
          <p:nvPr>
            <p:ph type="subTitle" idx="1"/>
          </p:nvPr>
        </p:nvSpPr>
        <p:spPr>
          <a:xfrm>
            <a:off x="1371600" y="2915550"/>
            <a:ext cx="6400800" cy="1314856"/>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E2AA7B0-11A9-4CCE-8C52-1223F3F687FB}" type="datetimeFigureOut">
              <a:rPr lang="zh-CN" altLang="en-US" smtClean="0"/>
              <a:pPr/>
              <a:t>2023/6/12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7BBD714-F4F4-4967-A603-ADB6ACA8F883}" type="slidenum">
              <a:rPr lang="zh-CN" altLang="en-US" smtClean="0"/>
              <a:pPr/>
              <a:t>‹#›</a:t>
            </a:fld>
            <a:endParaRPr lang="zh-CN" altLang="en-US"/>
          </a:p>
        </p:txBody>
      </p:sp>
    </p:spTree>
  </p:cSld>
  <p:clrMapOvr>
    <a:masterClrMapping/>
  </p:clrMapOvr>
  <p:transition advClick="0" advTm="1000">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1561"/>
            <a:ext cx="5486400" cy="425185"/>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723"/>
            <a:ext cx="5486400" cy="30870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6746"/>
            <a:ext cx="5486400" cy="6038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E2AA7B0-11A9-4CCE-8C52-1223F3F687FB}" type="datetimeFigureOut">
              <a:rPr lang="zh-CN" altLang="en-US" smtClean="0"/>
              <a:pPr/>
              <a:t>2023/6/12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7BBD714-F4F4-4967-A603-ADB6ACA8F883}" type="slidenum">
              <a:rPr lang="zh-CN" altLang="en-US" smtClean="0"/>
              <a:pPr/>
              <a:t>‹#›</a:t>
            </a:fld>
            <a:endParaRPr lang="zh-CN" altLang="en-US"/>
          </a:p>
        </p:txBody>
      </p:sp>
    </p:spTree>
  </p:cSld>
  <p:clrMapOvr>
    <a:masterClrMapping/>
  </p:clrMapOvr>
  <p:transition advClick="0" advTm="1000">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E2AA7B0-11A9-4CCE-8C52-1223F3F687FB}" type="datetimeFigureOut">
              <a:rPr lang="zh-CN" altLang="en-US" smtClean="0"/>
              <a:pPr/>
              <a:t>2023/6/12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7BBD714-F4F4-4967-A603-ADB6ACA8F883}" type="slidenum">
              <a:rPr lang="zh-CN" altLang="en-US" smtClean="0"/>
              <a:pPr/>
              <a:t>‹#›</a:t>
            </a:fld>
            <a:endParaRPr lang="zh-CN" altLang="en-US"/>
          </a:p>
        </p:txBody>
      </p:sp>
    </p:spTree>
  </p:cSld>
  <p:clrMapOvr>
    <a:masterClrMapping/>
  </p:clrMapOvr>
  <p:transition advClick="0" advTm="1000">
    <p:fade thruBlk="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42"/>
            <a:ext cx="2057400" cy="4389999"/>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6042"/>
            <a:ext cx="6019800" cy="438999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E2AA7B0-11A9-4CCE-8C52-1223F3F687FB}" type="datetimeFigureOut">
              <a:rPr lang="zh-CN" altLang="en-US" smtClean="0"/>
              <a:pPr/>
              <a:t>2023/6/12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7BBD714-F4F4-4967-A603-ADB6ACA8F883}" type="slidenum">
              <a:rPr lang="zh-CN" altLang="en-US" smtClean="0"/>
              <a:pPr/>
              <a:t>‹#›</a:t>
            </a:fld>
            <a:endParaRPr lang="zh-CN" altLang="en-US"/>
          </a:p>
        </p:txBody>
      </p:sp>
    </p:spTree>
  </p:cSld>
  <p:clrMapOvr>
    <a:masterClrMapping/>
  </p:clrMapOvr>
  <p:transition advClick="0" advTm="1000">
    <p:fade thruBlk="1"/>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9776919"/>
      </p:ext>
    </p:extLst>
  </p:cSld>
  <p:clrMapOvr>
    <a:masterClrMapping/>
  </p:clrMapOvr>
  <p:transition advClick="0" advTm="1000">
    <p:fade thruBlk="1"/>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043"/>
            <a:ext cx="8229600" cy="857515"/>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200521"/>
            <a:ext cx="8229600" cy="3395520"/>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8736"/>
            <a:ext cx="2133600" cy="273928"/>
          </a:xfrm>
          <a:prstGeom prst="rect">
            <a:avLst/>
          </a:prstGeom>
        </p:spPr>
        <p:txBody>
          <a:bodyPr/>
          <a:lstStyle/>
          <a:p>
            <a:fld id="{2E3AAC11-D570-4EA9-AFC0-30FB72BA45EB}" type="datetimeFigureOut">
              <a:rPr lang="zh-CN" altLang="en-US" smtClean="0">
                <a:solidFill>
                  <a:prstClr val="black"/>
                </a:solidFill>
              </a:rPr>
              <a:pPr/>
              <a:t>2023/6/12</a:t>
            </a:fld>
            <a:endParaRPr lang="zh-CN" altLang="en-US">
              <a:solidFill>
                <a:prstClr val="black"/>
              </a:solidFill>
            </a:endParaRPr>
          </a:p>
        </p:txBody>
      </p:sp>
      <p:sp>
        <p:nvSpPr>
          <p:cNvPr id="5" name="页脚占位符 4"/>
          <p:cNvSpPr>
            <a:spLocks noGrp="1"/>
          </p:cNvSpPr>
          <p:nvPr>
            <p:ph type="ftr" sz="quarter" idx="11"/>
          </p:nvPr>
        </p:nvSpPr>
        <p:spPr>
          <a:xfrm>
            <a:off x="3124200" y="4768736"/>
            <a:ext cx="2895600" cy="273928"/>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6553200" y="4768736"/>
            <a:ext cx="2133600" cy="273928"/>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9599058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43"/>
            <a:ext cx="2057400" cy="4389999"/>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6043"/>
            <a:ext cx="6019800" cy="4389999"/>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8736"/>
            <a:ext cx="2133600" cy="273928"/>
          </a:xfrm>
          <a:prstGeom prst="rect">
            <a:avLst/>
          </a:prstGeom>
        </p:spPr>
        <p:txBody>
          <a:bodyPr/>
          <a:lstStyle/>
          <a:p>
            <a:fld id="{2E3AAC11-D570-4EA9-AFC0-30FB72BA45EB}" type="datetimeFigureOut">
              <a:rPr lang="zh-CN" altLang="en-US" smtClean="0">
                <a:solidFill>
                  <a:prstClr val="black"/>
                </a:solidFill>
              </a:rPr>
              <a:pPr/>
              <a:t>2023/6/12</a:t>
            </a:fld>
            <a:endParaRPr lang="zh-CN" altLang="en-US">
              <a:solidFill>
                <a:prstClr val="black"/>
              </a:solidFill>
            </a:endParaRPr>
          </a:p>
        </p:txBody>
      </p:sp>
      <p:sp>
        <p:nvSpPr>
          <p:cNvPr id="5" name="页脚占位符 4"/>
          <p:cNvSpPr>
            <a:spLocks noGrp="1"/>
          </p:cNvSpPr>
          <p:nvPr>
            <p:ph type="ftr" sz="quarter" idx="11"/>
          </p:nvPr>
        </p:nvSpPr>
        <p:spPr>
          <a:xfrm>
            <a:off x="3124200" y="4768736"/>
            <a:ext cx="2895600" cy="273928"/>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6553200" y="4768736"/>
            <a:ext cx="2133600" cy="273928"/>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2733531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658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E2AA7B0-11A9-4CCE-8C52-1223F3F687FB}" type="datetimeFigureOut">
              <a:rPr lang="zh-CN" altLang="en-US" smtClean="0"/>
              <a:pPr/>
              <a:t>2023/6/12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7BBD714-F4F4-4967-A603-ADB6ACA8F883}" type="slidenum">
              <a:rPr lang="zh-CN" altLang="en-US" smtClean="0"/>
              <a:pPr/>
              <a:t>‹#›</a:t>
            </a:fld>
            <a:endParaRPr lang="zh-CN" altLang="en-US"/>
          </a:p>
        </p:txBody>
      </p:sp>
    </p:spTree>
  </p:cSld>
  <p:clrMapOvr>
    <a:masterClrMapping/>
  </p:clrMapOvr>
  <p:transition advClick="0" advTm="1000">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6196"/>
            <a:ext cx="7772400" cy="102187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708"/>
            <a:ext cx="7772400" cy="112548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E2AA7B0-11A9-4CCE-8C52-1223F3F687FB}" type="datetimeFigureOut">
              <a:rPr lang="zh-CN" altLang="en-US" smtClean="0"/>
              <a:pPr/>
              <a:t>2023/6/12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7BBD714-F4F4-4967-A603-ADB6ACA8F883}" type="slidenum">
              <a:rPr lang="zh-CN" altLang="en-US" smtClean="0"/>
              <a:pPr/>
              <a:t>‹#›</a:t>
            </a:fld>
            <a:endParaRPr lang="zh-CN" altLang="en-US"/>
          </a:p>
        </p:txBody>
      </p:sp>
    </p:spTree>
  </p:cSld>
  <p:clrMapOvr>
    <a:masterClrMapping/>
  </p:clrMapOvr>
  <p:transition advClick="0" advTm="1000">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521"/>
            <a:ext cx="4038600" cy="339552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521"/>
            <a:ext cx="4038600" cy="339552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E2AA7B0-11A9-4CCE-8C52-1223F3F687FB}" type="datetimeFigureOut">
              <a:rPr lang="zh-CN" altLang="en-US" smtClean="0"/>
              <a:pPr/>
              <a:t>2023/6/12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7BBD714-F4F4-4967-A603-ADB6ACA8F883}" type="slidenum">
              <a:rPr lang="zh-CN" altLang="en-US" smtClean="0"/>
              <a:pPr/>
              <a:t>‹#›</a:t>
            </a:fld>
            <a:endParaRPr lang="zh-CN" altLang="en-US"/>
          </a:p>
        </p:txBody>
      </p:sp>
    </p:spTree>
  </p:cSld>
  <p:clrMapOvr>
    <a:masterClrMapping/>
  </p:clrMapOvr>
  <p:transition advClick="0" advTm="1000">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690"/>
            <a:ext cx="4040188" cy="47997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660"/>
            <a:ext cx="4040188" cy="29643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690"/>
            <a:ext cx="4041775" cy="47997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660"/>
            <a:ext cx="4041775" cy="29643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E2AA7B0-11A9-4CCE-8C52-1223F3F687FB}" type="datetimeFigureOut">
              <a:rPr lang="zh-CN" altLang="en-US" smtClean="0"/>
              <a:pPr/>
              <a:t>2023/6/12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7BBD714-F4F4-4967-A603-ADB6ACA8F883}" type="slidenum">
              <a:rPr lang="zh-CN" altLang="en-US" smtClean="0"/>
              <a:pPr/>
              <a:t>‹#›</a:t>
            </a:fld>
            <a:endParaRPr lang="zh-CN" altLang="en-US"/>
          </a:p>
        </p:txBody>
      </p:sp>
    </p:spTree>
  </p:cSld>
  <p:clrMapOvr>
    <a:masterClrMapping/>
  </p:clrMapOvr>
  <p:transition advClick="0" advTm="1000">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690"/>
            <a:ext cx="4040188" cy="47997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660"/>
            <a:ext cx="4040188" cy="29643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690"/>
            <a:ext cx="4041775" cy="47997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660"/>
            <a:ext cx="4041775" cy="29643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E2AA7B0-11A9-4CCE-8C52-1223F3F687FB}" type="datetimeFigureOut">
              <a:rPr lang="zh-CN" altLang="en-US" smtClean="0"/>
              <a:pPr/>
              <a:t>2023/6/12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7BBD714-F4F4-4967-A603-ADB6ACA8F883}" type="slidenum">
              <a:rPr lang="zh-CN" altLang="en-US" smtClean="0"/>
              <a:pPr/>
              <a:t>‹#›</a:t>
            </a:fld>
            <a:endParaRPr lang="zh-CN" altLang="en-US"/>
          </a:p>
        </p:txBody>
      </p:sp>
      <p:sp>
        <p:nvSpPr>
          <p:cNvPr id="11" name="TextBox 10"/>
          <p:cNvSpPr txBox="1"/>
          <p:nvPr userDrawn="1"/>
        </p:nvSpPr>
        <p:spPr>
          <a:xfrm>
            <a:off x="1936428" y="5019812"/>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下载</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http://www.1ppt.com/xiazai/</a:t>
            </a:r>
          </a:p>
        </p:txBody>
      </p:sp>
    </p:spTree>
    <p:extLst>
      <p:ext uri="{BB962C8B-B14F-4D97-AF65-F5344CB8AC3E}">
        <p14:creationId xmlns:p14="http://schemas.microsoft.com/office/powerpoint/2010/main" val="1097454633"/>
      </p:ext>
    </p:extLst>
  </p:cSld>
  <p:clrMapOvr>
    <a:masterClrMapping/>
  </p:clrMapOvr>
  <p:transition advClick="0" advTm="1000">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E2AA7B0-11A9-4CCE-8C52-1223F3F687FB}" type="datetimeFigureOut">
              <a:rPr lang="zh-CN" altLang="en-US" smtClean="0"/>
              <a:pPr/>
              <a:t>2023/6/12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7BBD714-F4F4-4967-A603-ADB6ACA8F883}" type="slidenum">
              <a:rPr lang="zh-CN" altLang="en-US" smtClean="0"/>
              <a:pPr/>
              <a:t>‹#›</a:t>
            </a:fld>
            <a:endParaRPr lang="zh-CN" altLang="en-US"/>
          </a:p>
        </p:txBody>
      </p:sp>
    </p:spTree>
  </p:cSld>
  <p:clrMapOvr>
    <a:masterClrMapping/>
  </p:clrMapOvr>
  <p:transition advClick="0" advTm="1000">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E2AA7B0-11A9-4CCE-8C52-1223F3F687FB}" type="datetimeFigureOut">
              <a:rPr lang="zh-CN" altLang="en-US" smtClean="0"/>
              <a:pPr/>
              <a:t>2023/6/12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7BBD714-F4F4-4967-A603-ADB6ACA8F883}" type="slidenum">
              <a:rPr lang="zh-CN" altLang="en-US" smtClean="0"/>
              <a:pPr/>
              <a:t>‹#›</a:t>
            </a:fld>
            <a:endParaRPr lang="zh-CN" altLang="en-US"/>
          </a:p>
        </p:txBody>
      </p:sp>
      <p:grpSp>
        <p:nvGrpSpPr>
          <p:cNvPr id="5" name="组合 23"/>
          <p:cNvGrpSpPr/>
          <p:nvPr userDrawn="1"/>
        </p:nvGrpSpPr>
        <p:grpSpPr>
          <a:xfrm>
            <a:off x="2807804" y="253770"/>
            <a:ext cx="2831754" cy="338554"/>
            <a:chOff x="665958" y="319364"/>
            <a:chExt cx="3775674" cy="451406"/>
          </a:xfrm>
        </p:grpSpPr>
        <p:sp>
          <p:nvSpPr>
            <p:cNvPr id="6" name="文本框 23"/>
            <p:cNvSpPr txBox="1"/>
            <p:nvPr/>
          </p:nvSpPr>
          <p:spPr>
            <a:xfrm>
              <a:off x="665958" y="319364"/>
              <a:ext cx="2024486" cy="451406"/>
            </a:xfrm>
            <a:prstGeom prst="rect">
              <a:avLst/>
            </a:prstGeom>
            <a:noFill/>
          </p:spPr>
          <p:txBody>
            <a:bodyPr wrap="none" rtlCol="0">
              <a:spAutoFit/>
            </a:bodyPr>
            <a:lstStyle/>
            <a:p>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标题文字内容 </a:t>
              </a:r>
            </a:p>
          </p:txBody>
        </p:sp>
        <p:sp>
          <p:nvSpPr>
            <p:cNvPr id="7" name="文本框 23"/>
            <p:cNvSpPr txBox="1"/>
            <p:nvPr/>
          </p:nvSpPr>
          <p:spPr>
            <a:xfrm>
              <a:off x="2306003" y="429775"/>
              <a:ext cx="2135629" cy="328295"/>
            </a:xfrm>
            <a:prstGeom prst="rect">
              <a:avLst/>
            </a:prstGeom>
            <a:noFill/>
          </p:spPr>
          <p:txBody>
            <a:bodyPr wrap="none" rtlCol="0">
              <a:spAutoFit/>
            </a:bodyPr>
            <a:lstStyle/>
            <a:p>
              <a:r>
                <a:rPr lang="en-US" altLang="zh-CN" sz="1000" dirty="0">
                  <a:solidFill>
                    <a:schemeClr val="tx1">
                      <a:lumMod val="50000"/>
                      <a:lumOff val="50000"/>
                    </a:schemeClr>
                  </a:solidFill>
                  <a:latin typeface="微软雅黑" panose="020B0503020204020204" pitchFamily="34" charset="-122"/>
                  <a:ea typeface="微软雅黑" panose="020B0503020204020204" pitchFamily="34" charset="-122"/>
                </a:rPr>
                <a:t>  Click here to add Title</a:t>
              </a:r>
              <a:endParaRPr lang="zh-CN" altLang="en-US" sz="10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cxnSp>
        <p:nvCxnSpPr>
          <p:cNvPr id="8" name="直接连接符 7"/>
          <p:cNvCxnSpPr/>
          <p:nvPr userDrawn="1"/>
        </p:nvCxnSpPr>
        <p:spPr>
          <a:xfrm>
            <a:off x="0" y="628328"/>
            <a:ext cx="9144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a:off x="2915816" y="628328"/>
            <a:ext cx="2664296" cy="0"/>
          </a:xfrm>
          <a:prstGeom prst="line">
            <a:avLst/>
          </a:prstGeom>
          <a:ln w="63500"/>
        </p:spPr>
        <p:style>
          <a:lnRef idx="1">
            <a:schemeClr val="accent1"/>
          </a:lnRef>
          <a:fillRef idx="0">
            <a:schemeClr val="accent1"/>
          </a:fillRef>
          <a:effectRef idx="0">
            <a:schemeClr val="accent1"/>
          </a:effectRef>
          <a:fontRef idx="minor">
            <a:schemeClr val="tx1"/>
          </a:fontRef>
        </p:style>
      </p:cxnSp>
    </p:spTree>
  </p:cSld>
  <p:clrMapOvr>
    <a:masterClrMapping/>
  </p:clrMapOvr>
  <p:transition advClick="0" advTm="1000">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60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17" presetClass="entr" presetSubtype="10" fill="hold" nodeType="withEffect">
                                  <p:stCondLst>
                                    <p:cond delay="700"/>
                                  </p:stCondLst>
                                  <p:childTnLst>
                                    <p:set>
                                      <p:cBhvr>
                                        <p:cTn id="9" dur="1" fill="hold">
                                          <p:stCondLst>
                                            <p:cond delay="0"/>
                                          </p:stCondLst>
                                        </p:cTn>
                                        <p:tgtEl>
                                          <p:spTgt spid="9"/>
                                        </p:tgtEl>
                                        <p:attrNameLst>
                                          <p:attrName>style.visibility</p:attrName>
                                        </p:attrNameLst>
                                      </p:cBhvr>
                                      <p:to>
                                        <p:strVal val="visible"/>
                                      </p:to>
                                    </p:set>
                                    <p:anim calcmode="lin" valueType="num">
                                      <p:cBhvr>
                                        <p:cTn id="10" dur="500" fill="hold"/>
                                        <p:tgtEl>
                                          <p:spTgt spid="9"/>
                                        </p:tgtEl>
                                        <p:attrNameLst>
                                          <p:attrName>ppt_w</p:attrName>
                                        </p:attrNameLst>
                                      </p:cBhvr>
                                      <p:tavLst>
                                        <p:tav tm="0">
                                          <p:val>
                                            <p:fltVal val="0"/>
                                          </p:val>
                                        </p:tav>
                                        <p:tav tm="100000">
                                          <p:val>
                                            <p:strVal val="#ppt_w"/>
                                          </p:val>
                                        </p:tav>
                                      </p:tavLst>
                                    </p:anim>
                                    <p:anim calcmode="lin" valueType="num">
                                      <p:cBhvr>
                                        <p:cTn id="11" dur="500" fill="hold"/>
                                        <p:tgtEl>
                                          <p:spTgt spid="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851"/>
            <a:ext cx="3008313" cy="871807"/>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851"/>
            <a:ext cx="5111750" cy="439119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658"/>
            <a:ext cx="3008313" cy="351938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E2AA7B0-11A9-4CCE-8C52-1223F3F687FB}" type="datetimeFigureOut">
              <a:rPr lang="zh-CN" altLang="en-US" smtClean="0"/>
              <a:pPr/>
              <a:t>2023/6/12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7BBD714-F4F4-4967-A603-ADB6ACA8F883}" type="slidenum">
              <a:rPr lang="zh-CN" altLang="en-US" smtClean="0"/>
              <a:pPr/>
              <a:t>‹#›</a:t>
            </a:fld>
            <a:endParaRPr lang="zh-CN" altLang="en-US"/>
          </a:p>
        </p:txBody>
      </p:sp>
    </p:spTree>
  </p:cSld>
  <p:clrMapOvr>
    <a:masterClrMapping/>
  </p:clrMapOvr>
  <p:transition advClick="0" advTm="1000">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6042"/>
            <a:ext cx="8229600" cy="857515"/>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521"/>
            <a:ext cx="8229600" cy="339552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8735"/>
            <a:ext cx="2133600" cy="273928"/>
          </a:xfrm>
          <a:prstGeom prst="rect">
            <a:avLst/>
          </a:prstGeom>
        </p:spPr>
        <p:txBody>
          <a:bodyPr vert="horz" lIns="91440" tIns="45720" rIns="91440" bIns="45720" rtlCol="0" anchor="ctr"/>
          <a:lstStyle>
            <a:lvl1pPr algn="l">
              <a:defRPr sz="1200">
                <a:solidFill>
                  <a:schemeClr val="tx1">
                    <a:tint val="75000"/>
                  </a:schemeClr>
                </a:solidFill>
              </a:defRPr>
            </a:lvl1pPr>
          </a:lstStyle>
          <a:p>
            <a:fld id="{5E2AA7B0-11A9-4CCE-8C52-1223F3F687FB}" type="datetimeFigureOut">
              <a:rPr lang="zh-CN" altLang="en-US" smtClean="0"/>
              <a:pPr/>
              <a:t>2023/6/12</a:t>
            </a:fld>
            <a:endParaRPr lang="zh-CN" altLang="en-US"/>
          </a:p>
        </p:txBody>
      </p:sp>
      <p:sp>
        <p:nvSpPr>
          <p:cNvPr id="5" name="页脚占位符 4"/>
          <p:cNvSpPr>
            <a:spLocks noGrp="1"/>
          </p:cNvSpPr>
          <p:nvPr>
            <p:ph type="ftr" sz="quarter" idx="3"/>
          </p:nvPr>
        </p:nvSpPr>
        <p:spPr>
          <a:xfrm>
            <a:off x="3124200" y="4768735"/>
            <a:ext cx="2895600" cy="27392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8735"/>
            <a:ext cx="2133600" cy="273928"/>
          </a:xfrm>
          <a:prstGeom prst="rect">
            <a:avLst/>
          </a:prstGeom>
        </p:spPr>
        <p:txBody>
          <a:bodyPr vert="horz" lIns="91440" tIns="45720" rIns="91440" bIns="45720" rtlCol="0" anchor="ctr"/>
          <a:lstStyle>
            <a:lvl1pPr algn="r">
              <a:defRPr sz="1200">
                <a:solidFill>
                  <a:schemeClr val="tx1">
                    <a:tint val="75000"/>
                  </a:schemeClr>
                </a:solidFill>
              </a:defRPr>
            </a:lvl1pPr>
          </a:lstStyle>
          <a:p>
            <a:fld id="{57BBD714-F4F4-4967-A603-ADB6ACA8F88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1" r:id="rId6"/>
    <p:sldLayoutId id="2147483654" r:id="rId7"/>
    <p:sldLayoutId id="2147483655" r:id="rId8"/>
    <p:sldLayoutId id="2147483656" r:id="rId9"/>
    <p:sldLayoutId id="2147483657" r:id="rId10"/>
    <p:sldLayoutId id="2147483658" r:id="rId11"/>
    <p:sldLayoutId id="2147483659" r:id="rId12"/>
    <p:sldLayoutId id="2147483660" r:id="rId13"/>
  </p:sldLayoutIdLst>
  <p:transition advClick="0" advTm="1000">
    <p:fade thruBlk="1"/>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82996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平行四边形 13"/>
          <p:cNvSpPr/>
          <p:nvPr/>
        </p:nvSpPr>
        <p:spPr>
          <a:xfrm>
            <a:off x="5903640" y="3220616"/>
            <a:ext cx="3240360" cy="1924472"/>
          </a:xfrm>
          <a:prstGeom prst="parallelogram">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平行四边形 26"/>
          <p:cNvSpPr/>
          <p:nvPr/>
        </p:nvSpPr>
        <p:spPr>
          <a:xfrm rot="155449">
            <a:off x="4748040" y="-9261"/>
            <a:ext cx="504056" cy="1780456"/>
          </a:xfrm>
          <a:prstGeom prst="parallelogram">
            <a:avLst>
              <a:gd name="adj" fmla="val 68925"/>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平行四边形 25"/>
          <p:cNvSpPr/>
          <p:nvPr/>
        </p:nvSpPr>
        <p:spPr>
          <a:xfrm>
            <a:off x="539552" y="0"/>
            <a:ext cx="4608512" cy="4228728"/>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259"/>
          <p:cNvSpPr>
            <a:spLocks noChangeArrowheads="1"/>
          </p:cNvSpPr>
          <p:nvPr/>
        </p:nvSpPr>
        <p:spPr bwMode="auto">
          <a:xfrm>
            <a:off x="1979712" y="2480791"/>
            <a:ext cx="432048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1400" cap="all" dirty="0">
                <a:solidFill>
                  <a:schemeClr val="tx1">
                    <a:lumMod val="65000"/>
                    <a:lumOff val="35000"/>
                  </a:schemeClr>
                </a:solidFill>
                <a:latin typeface="+mn-lt"/>
                <a:ea typeface="+mn-ea"/>
                <a:cs typeface="+mn-ea"/>
                <a:sym typeface="+mn-lt"/>
              </a:rPr>
              <a:t>第一组</a:t>
            </a:r>
          </a:p>
        </p:txBody>
      </p:sp>
      <p:sp>
        <p:nvSpPr>
          <p:cNvPr id="6" name="矩形 259"/>
          <p:cNvSpPr>
            <a:spLocks noChangeArrowheads="1"/>
          </p:cNvSpPr>
          <p:nvPr/>
        </p:nvSpPr>
        <p:spPr bwMode="auto">
          <a:xfrm>
            <a:off x="1115616" y="1834460"/>
            <a:ext cx="590465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3600" b="1" i="1" cap="all" dirty="0">
                <a:solidFill>
                  <a:schemeClr val="bg2">
                    <a:lumMod val="75000"/>
                  </a:schemeClr>
                </a:solidFill>
                <a:latin typeface="+mn-lt"/>
                <a:ea typeface="+mn-ea"/>
                <a:cs typeface="+mn-ea"/>
                <a:sym typeface="+mn-lt"/>
              </a:rPr>
              <a:t>学生信息管理系统中期报告</a:t>
            </a:r>
          </a:p>
        </p:txBody>
      </p:sp>
      <p:sp>
        <p:nvSpPr>
          <p:cNvPr id="35" name="平行四边形 34"/>
          <p:cNvSpPr/>
          <p:nvPr/>
        </p:nvSpPr>
        <p:spPr>
          <a:xfrm>
            <a:off x="5508104" y="4012704"/>
            <a:ext cx="2592288" cy="1132384"/>
          </a:xfrm>
          <a:prstGeom prst="parallelogram">
            <a:avLst/>
          </a:prstGeom>
          <a:blipFill>
            <a:blip r:embed="rId3" cstate="print"/>
            <a:stretch>
              <a:fillRect/>
            </a:stretch>
          </a:blip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p:transition advClick="0" advTm="5000">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
                                        </p:tgtEl>
                                        <p:attrNameLst>
                                          <p:attrName>ppt_y</p:attrName>
                                        </p:attrNameLst>
                                      </p:cBhvr>
                                      <p:tavLst>
                                        <p:tav tm="0">
                                          <p:val>
                                            <p:strVal val="#ppt_y"/>
                                          </p:val>
                                        </p:tav>
                                        <p:tav tm="100000">
                                          <p:val>
                                            <p:strVal val="#ppt_y"/>
                                          </p:val>
                                        </p:tav>
                                      </p:tavLst>
                                    </p:anim>
                                    <p:anim calcmode="lin" valueType="num">
                                      <p:cBhvr>
                                        <p:cTn id="9"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
                                        </p:tgtEl>
                                      </p:cBhvr>
                                    </p:animEffect>
                                  </p:childTnLst>
                                </p:cTn>
                              </p:par>
                            </p:childTnLst>
                          </p:cTn>
                        </p:par>
                        <p:par>
                          <p:cTn id="12" fill="hold">
                            <p:stCondLst>
                              <p:cond delay="1050"/>
                            </p:stCondLst>
                            <p:childTnLst>
                              <p:par>
                                <p:cTn id="13" presetID="26" presetClass="emph" presetSubtype="0" fill="hold" grpId="1" nodeType="afterEffect">
                                  <p:stCondLst>
                                    <p:cond delay="0"/>
                                  </p:stCondLst>
                                  <p:iterate type="lt">
                                    <p:tmPct val="0"/>
                                  </p:iterate>
                                  <p:childTnLst>
                                    <p:animEffect transition="out" filter="fade">
                                      <p:cBhvr>
                                        <p:cTn id="14" dur="500" tmFilter="0, 0; .2, .5; .8, .5; 1, 0"/>
                                        <p:tgtEl>
                                          <p:spTgt spid="6"/>
                                        </p:tgtEl>
                                      </p:cBhvr>
                                    </p:animEffect>
                                    <p:animScale>
                                      <p:cBhvr>
                                        <p:cTn id="15" dur="250" autoRev="1" fill="hold"/>
                                        <p:tgtEl>
                                          <p:spTgt spid="6"/>
                                        </p:tgtEl>
                                      </p:cBhvr>
                                      <p:by x="105000" y="105000"/>
                                    </p:animScale>
                                  </p:childTnLst>
                                </p:cTn>
                              </p:par>
                            </p:childTnLst>
                          </p:cTn>
                        </p:par>
                        <p:par>
                          <p:cTn id="16" fill="hold">
                            <p:stCondLst>
                              <p:cond delay="1550"/>
                            </p:stCondLst>
                            <p:childTnLst>
                              <p:par>
                                <p:cTn id="17" presetID="41" presetClass="entr" presetSubtype="0" fill="hold" grpId="0" nodeType="afterEffect">
                                  <p:stCondLst>
                                    <p:cond delay="0"/>
                                  </p:stCondLst>
                                  <p:iterate type="lt">
                                    <p:tmPct val="10000"/>
                                  </p:iterate>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20" dur="500" fill="hold"/>
                                        <p:tgtEl>
                                          <p:spTgt spid="7"/>
                                        </p:tgtEl>
                                        <p:attrNameLst>
                                          <p:attrName>ppt_y</p:attrName>
                                        </p:attrNameLst>
                                      </p:cBhvr>
                                      <p:tavLst>
                                        <p:tav tm="0">
                                          <p:val>
                                            <p:strVal val="#ppt_y"/>
                                          </p:val>
                                        </p:tav>
                                        <p:tav tm="100000">
                                          <p:val>
                                            <p:strVal val="#ppt_y"/>
                                          </p:val>
                                        </p:tav>
                                      </p:tavLst>
                                    </p:anim>
                                    <p:anim calcmode="lin" valueType="num">
                                      <p:cBhvr>
                                        <p:cTn id="21"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22"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23" dur="500" tmFilter="0,0; .5, 1; 1, 1"/>
                                        <p:tgtEl>
                                          <p:spTgt spid="7"/>
                                        </p:tgtEl>
                                      </p:cBhvr>
                                    </p:animEffect>
                                  </p:childTnLst>
                                </p:cTn>
                              </p:par>
                            </p:childTnLst>
                          </p:cTn>
                        </p:par>
                        <p:par>
                          <p:cTn id="24" fill="hold">
                            <p:stCondLst>
                              <p:cond delay="2150"/>
                            </p:stCondLst>
                            <p:childTnLst>
                              <p:par>
                                <p:cTn id="25" presetID="26" presetClass="emph" presetSubtype="0" fill="hold" grpId="1" nodeType="afterEffect">
                                  <p:stCondLst>
                                    <p:cond delay="0"/>
                                  </p:stCondLst>
                                  <p:iterate type="lt">
                                    <p:tmPct val="0"/>
                                  </p:iterate>
                                  <p:childTnLst>
                                    <p:animEffect transition="out" filter="fade">
                                      <p:cBhvr>
                                        <p:cTn id="26" dur="500" tmFilter="0, 0; .2, .5; .8, .5; 1, 0"/>
                                        <p:tgtEl>
                                          <p:spTgt spid="7"/>
                                        </p:tgtEl>
                                      </p:cBhvr>
                                    </p:animEffect>
                                    <p:animScale>
                                      <p:cBhvr>
                                        <p:cTn id="27" dur="250" autoRev="1" fill="hold"/>
                                        <p:tgtEl>
                                          <p:spTgt spid="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6" grpId="0"/>
      <p:bldP spid="6"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12"/>
          <p:cNvCxnSpPr>
            <a:cxnSpLocks/>
          </p:cNvCxnSpPr>
          <p:nvPr/>
        </p:nvCxnSpPr>
        <p:spPr>
          <a:xfrm>
            <a:off x="4514851" y="3442855"/>
            <a:ext cx="12561" cy="1577961"/>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8" name="Freeform 29"/>
          <p:cNvSpPr/>
          <p:nvPr/>
        </p:nvSpPr>
        <p:spPr>
          <a:xfrm>
            <a:off x="3761186" y="1160188"/>
            <a:ext cx="757238" cy="570373"/>
          </a:xfrm>
          <a:custGeom>
            <a:avLst/>
            <a:gdLst>
              <a:gd name="connsiteX0" fmla="*/ 1009650 w 1009650"/>
              <a:gd name="connsiteY0" fmla="*/ 760262 h 760262"/>
              <a:gd name="connsiteX1" fmla="*/ 828675 w 1009650"/>
              <a:gd name="connsiteY1" fmla="*/ 88750 h 760262"/>
              <a:gd name="connsiteX2" fmla="*/ 0 w 1009650"/>
              <a:gd name="connsiteY2" fmla="*/ 26837 h 760262"/>
            </a:gdLst>
            <a:ahLst/>
            <a:cxnLst>
              <a:cxn ang="0">
                <a:pos x="connsiteX0" y="connsiteY0"/>
              </a:cxn>
              <a:cxn ang="0">
                <a:pos x="connsiteX1" y="connsiteY1"/>
              </a:cxn>
              <a:cxn ang="0">
                <a:pos x="connsiteX2" y="connsiteY2"/>
              </a:cxn>
            </a:cxnLst>
            <a:rect l="l" t="t" r="r" b="b"/>
            <a:pathLst>
              <a:path w="1009650" h="760262">
                <a:moveTo>
                  <a:pt x="1009650" y="760262"/>
                </a:moveTo>
                <a:cubicBezTo>
                  <a:pt x="1003300" y="485625"/>
                  <a:pt x="996950" y="210988"/>
                  <a:pt x="828675" y="88750"/>
                </a:cubicBezTo>
                <a:cubicBezTo>
                  <a:pt x="660400" y="-33488"/>
                  <a:pt x="330200" y="-3326"/>
                  <a:pt x="0" y="26837"/>
                </a:cubicBez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3">
              <a:solidFill>
                <a:schemeClr val="tx2"/>
              </a:solidFill>
              <a:cs typeface="+mn-ea"/>
              <a:sym typeface="+mn-lt"/>
            </a:endParaRPr>
          </a:p>
        </p:txBody>
      </p:sp>
      <p:sp>
        <p:nvSpPr>
          <p:cNvPr id="9" name="Freeform 30"/>
          <p:cNvSpPr/>
          <p:nvPr/>
        </p:nvSpPr>
        <p:spPr>
          <a:xfrm>
            <a:off x="4487726" y="1860705"/>
            <a:ext cx="757238" cy="415335"/>
          </a:xfrm>
          <a:custGeom>
            <a:avLst/>
            <a:gdLst>
              <a:gd name="connsiteX0" fmla="*/ 108 w 1009758"/>
              <a:gd name="connsiteY0" fmla="*/ 0 h 553609"/>
              <a:gd name="connsiteX1" fmla="*/ 166795 w 1009758"/>
              <a:gd name="connsiteY1" fmla="*/ 466725 h 553609"/>
              <a:gd name="connsiteX2" fmla="*/ 1009758 w 1009758"/>
              <a:gd name="connsiteY2" fmla="*/ 552450 h 553609"/>
            </a:gdLst>
            <a:ahLst/>
            <a:cxnLst>
              <a:cxn ang="0">
                <a:pos x="connsiteX0" y="connsiteY0"/>
              </a:cxn>
              <a:cxn ang="0">
                <a:pos x="connsiteX1" y="connsiteY1"/>
              </a:cxn>
              <a:cxn ang="0">
                <a:pos x="connsiteX2" y="connsiteY2"/>
              </a:cxn>
            </a:cxnLst>
            <a:rect l="l" t="t" r="r" b="b"/>
            <a:pathLst>
              <a:path w="1009758" h="553609">
                <a:moveTo>
                  <a:pt x="108" y="0"/>
                </a:moveTo>
                <a:cubicBezTo>
                  <a:pt x="-686" y="187325"/>
                  <a:pt x="-1480" y="374650"/>
                  <a:pt x="166795" y="466725"/>
                </a:cubicBezTo>
                <a:cubicBezTo>
                  <a:pt x="335070" y="558800"/>
                  <a:pt x="672414" y="555625"/>
                  <a:pt x="1009758" y="552450"/>
                </a:cubicBezTo>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3">
              <a:solidFill>
                <a:schemeClr val="tx2"/>
              </a:solidFill>
              <a:cs typeface="+mn-ea"/>
              <a:sym typeface="+mn-lt"/>
            </a:endParaRPr>
          </a:p>
        </p:txBody>
      </p:sp>
      <p:cxnSp>
        <p:nvCxnSpPr>
          <p:cNvPr id="10" name="Straight Connector 32"/>
          <p:cNvCxnSpPr/>
          <p:nvPr/>
        </p:nvCxnSpPr>
        <p:spPr>
          <a:xfrm>
            <a:off x="4516674" y="2536339"/>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34"/>
          <p:cNvCxnSpPr>
            <a:cxnSpLocks/>
          </p:cNvCxnSpPr>
          <p:nvPr/>
        </p:nvCxnSpPr>
        <p:spPr>
          <a:xfrm flipV="1">
            <a:off x="4514851" y="1027609"/>
            <a:ext cx="0" cy="2415246"/>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4" name="Rectangle 37"/>
          <p:cNvSpPr/>
          <p:nvPr/>
        </p:nvSpPr>
        <p:spPr>
          <a:xfrm>
            <a:off x="1198236" y="4116650"/>
            <a:ext cx="2509668" cy="400110"/>
          </a:xfrm>
          <a:prstGeom prst="rect">
            <a:avLst/>
          </a:prstGeom>
        </p:spPr>
        <p:txBody>
          <a:bodyPr wrap="square">
            <a:spAutoFit/>
          </a:bodyPr>
          <a:lstStyle/>
          <a:p>
            <a:pPr defTabSz="912613">
              <a:spcBef>
                <a:spcPct val="20000"/>
              </a:spcBef>
              <a:defRPr/>
            </a:pPr>
            <a:r>
              <a:rPr lang="zh-CN" altLang="en-US" sz="1000" dirty="0">
                <a:solidFill>
                  <a:schemeClr val="tx1">
                    <a:lumMod val="50000"/>
                    <a:lumOff val="50000"/>
                  </a:schemeClr>
                </a:solidFill>
                <a:cs typeface="+mn-ea"/>
                <a:sym typeface="+mn-lt"/>
              </a:rPr>
              <a:t>负责系统中增加，删除，修改的部分的代码编写</a:t>
            </a:r>
            <a:endParaRPr lang="en-US" altLang="zh-CN" sz="1000" dirty="0">
              <a:solidFill>
                <a:schemeClr val="tx1">
                  <a:lumMod val="50000"/>
                  <a:lumOff val="50000"/>
                </a:schemeClr>
              </a:solidFill>
              <a:cs typeface="+mn-ea"/>
              <a:sym typeface="+mn-lt"/>
            </a:endParaRPr>
          </a:p>
        </p:txBody>
      </p:sp>
      <p:sp>
        <p:nvSpPr>
          <p:cNvPr id="18" name="Rectangle 41"/>
          <p:cNvSpPr/>
          <p:nvPr/>
        </p:nvSpPr>
        <p:spPr>
          <a:xfrm>
            <a:off x="1156694" y="1423432"/>
            <a:ext cx="2509668" cy="400110"/>
          </a:xfrm>
          <a:prstGeom prst="rect">
            <a:avLst/>
          </a:prstGeom>
        </p:spPr>
        <p:txBody>
          <a:bodyPr wrap="square">
            <a:spAutoFit/>
          </a:bodyPr>
          <a:lstStyle/>
          <a:p>
            <a:pPr defTabSz="912613">
              <a:spcBef>
                <a:spcPct val="20000"/>
              </a:spcBef>
              <a:defRPr/>
            </a:pPr>
            <a:r>
              <a:rPr lang="zh-CN" altLang="en-US" sz="1000" dirty="0">
                <a:solidFill>
                  <a:schemeClr val="tx1">
                    <a:lumMod val="50000"/>
                    <a:lumOff val="50000"/>
                  </a:schemeClr>
                </a:solidFill>
                <a:cs typeface="+mn-ea"/>
                <a:sym typeface="+mn-lt"/>
              </a:rPr>
              <a:t>测试、测试报告、中期报告和期末答辩</a:t>
            </a:r>
            <a:r>
              <a:rPr lang="en-US" altLang="zh-CN" sz="1000" dirty="0">
                <a:solidFill>
                  <a:schemeClr val="tx1">
                    <a:lumMod val="50000"/>
                    <a:lumOff val="50000"/>
                  </a:schemeClr>
                </a:solidFill>
                <a:cs typeface="+mn-ea"/>
                <a:sym typeface="+mn-lt"/>
              </a:rPr>
              <a:t>PPT</a:t>
            </a:r>
            <a:r>
              <a:rPr lang="zh-CN" altLang="en-US" sz="1000" dirty="0">
                <a:solidFill>
                  <a:schemeClr val="tx1">
                    <a:lumMod val="50000"/>
                    <a:lumOff val="50000"/>
                  </a:schemeClr>
                </a:solidFill>
                <a:cs typeface="+mn-ea"/>
                <a:sym typeface="+mn-lt"/>
              </a:rPr>
              <a:t>，平时作业整合汇总</a:t>
            </a:r>
            <a:endParaRPr lang="en-US" altLang="zh-CN" sz="1000" dirty="0">
              <a:solidFill>
                <a:schemeClr val="tx1">
                  <a:lumMod val="50000"/>
                  <a:lumOff val="50000"/>
                </a:schemeClr>
              </a:solidFill>
              <a:cs typeface="+mn-ea"/>
              <a:sym typeface="+mn-lt"/>
            </a:endParaRPr>
          </a:p>
        </p:txBody>
      </p:sp>
      <p:sp>
        <p:nvSpPr>
          <p:cNvPr id="22" name="Rectangle 47"/>
          <p:cNvSpPr/>
          <p:nvPr/>
        </p:nvSpPr>
        <p:spPr>
          <a:xfrm>
            <a:off x="5272314" y="2385712"/>
            <a:ext cx="2509668" cy="246221"/>
          </a:xfrm>
          <a:prstGeom prst="rect">
            <a:avLst/>
          </a:prstGeom>
        </p:spPr>
        <p:txBody>
          <a:bodyPr wrap="square">
            <a:spAutoFit/>
          </a:bodyPr>
          <a:lstStyle/>
          <a:p>
            <a:pPr defTabSz="912613">
              <a:spcBef>
                <a:spcPct val="20000"/>
              </a:spcBef>
              <a:defRPr/>
            </a:pPr>
            <a:r>
              <a:rPr lang="zh-CN" altLang="en-US" sz="1000" dirty="0">
                <a:solidFill>
                  <a:schemeClr val="tx1">
                    <a:lumMod val="50000"/>
                    <a:lumOff val="50000"/>
                  </a:schemeClr>
                </a:solidFill>
                <a:cs typeface="+mn-ea"/>
                <a:sym typeface="+mn-lt"/>
              </a:rPr>
              <a:t>负责系统中输入输出的部分的代码</a:t>
            </a:r>
            <a:endParaRPr lang="en-US" altLang="zh-CN" sz="1000" dirty="0">
              <a:solidFill>
                <a:schemeClr val="tx1">
                  <a:lumMod val="50000"/>
                  <a:lumOff val="50000"/>
                </a:schemeClr>
              </a:solidFill>
              <a:cs typeface="+mn-ea"/>
              <a:sym typeface="+mn-lt"/>
            </a:endParaRPr>
          </a:p>
        </p:txBody>
      </p:sp>
      <p:sp>
        <p:nvSpPr>
          <p:cNvPr id="26" name="Rectangle 51"/>
          <p:cNvSpPr/>
          <p:nvPr/>
        </p:nvSpPr>
        <p:spPr>
          <a:xfrm>
            <a:off x="5374700" y="3716105"/>
            <a:ext cx="2509668" cy="246221"/>
          </a:xfrm>
          <a:prstGeom prst="rect">
            <a:avLst/>
          </a:prstGeom>
        </p:spPr>
        <p:txBody>
          <a:bodyPr wrap="square">
            <a:spAutoFit/>
          </a:bodyPr>
          <a:lstStyle/>
          <a:p>
            <a:pPr defTabSz="912613">
              <a:spcBef>
                <a:spcPct val="20000"/>
              </a:spcBef>
              <a:defRPr/>
            </a:pPr>
            <a:r>
              <a:rPr lang="zh-CN" altLang="en-US" sz="1000" dirty="0">
                <a:solidFill>
                  <a:schemeClr val="tx1">
                    <a:lumMod val="50000"/>
                    <a:lumOff val="50000"/>
                  </a:schemeClr>
                </a:solidFill>
                <a:cs typeface="+mn-ea"/>
                <a:sym typeface="+mn-lt"/>
              </a:rPr>
              <a:t>负责需求分析和函数设计部分</a:t>
            </a:r>
          </a:p>
        </p:txBody>
      </p:sp>
      <p:sp>
        <p:nvSpPr>
          <p:cNvPr id="28" name="Freeform 29">
            <a:extLst>
              <a:ext uri="{FF2B5EF4-FFF2-40B4-BE49-F238E27FC236}">
                <a16:creationId xmlns:a16="http://schemas.microsoft.com/office/drawing/2014/main" id="{BDDBAF17-748A-49FD-99B1-B393AE5ED3D8}"/>
              </a:ext>
            </a:extLst>
          </p:cNvPr>
          <p:cNvSpPr/>
          <p:nvPr/>
        </p:nvSpPr>
        <p:spPr>
          <a:xfrm>
            <a:off x="3730488" y="2301521"/>
            <a:ext cx="757238" cy="570373"/>
          </a:xfrm>
          <a:custGeom>
            <a:avLst/>
            <a:gdLst>
              <a:gd name="connsiteX0" fmla="*/ 1009650 w 1009650"/>
              <a:gd name="connsiteY0" fmla="*/ 760262 h 760262"/>
              <a:gd name="connsiteX1" fmla="*/ 828675 w 1009650"/>
              <a:gd name="connsiteY1" fmla="*/ 88750 h 760262"/>
              <a:gd name="connsiteX2" fmla="*/ 0 w 1009650"/>
              <a:gd name="connsiteY2" fmla="*/ 26837 h 760262"/>
            </a:gdLst>
            <a:ahLst/>
            <a:cxnLst>
              <a:cxn ang="0">
                <a:pos x="connsiteX0" y="connsiteY0"/>
              </a:cxn>
              <a:cxn ang="0">
                <a:pos x="connsiteX1" y="connsiteY1"/>
              </a:cxn>
              <a:cxn ang="0">
                <a:pos x="connsiteX2" y="connsiteY2"/>
              </a:cxn>
            </a:cxnLst>
            <a:rect l="l" t="t" r="r" b="b"/>
            <a:pathLst>
              <a:path w="1009650" h="760262">
                <a:moveTo>
                  <a:pt x="1009650" y="760262"/>
                </a:moveTo>
                <a:cubicBezTo>
                  <a:pt x="1003300" y="485625"/>
                  <a:pt x="996950" y="210988"/>
                  <a:pt x="828675" y="88750"/>
                </a:cubicBezTo>
                <a:cubicBezTo>
                  <a:pt x="660400" y="-33488"/>
                  <a:pt x="330200" y="-3326"/>
                  <a:pt x="0" y="26837"/>
                </a:cubicBez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3">
              <a:solidFill>
                <a:schemeClr val="tx2"/>
              </a:solidFill>
              <a:cs typeface="+mn-ea"/>
              <a:sym typeface="+mn-lt"/>
            </a:endParaRPr>
          </a:p>
        </p:txBody>
      </p:sp>
      <p:sp>
        <p:nvSpPr>
          <p:cNvPr id="31" name="Freeform 30">
            <a:extLst>
              <a:ext uri="{FF2B5EF4-FFF2-40B4-BE49-F238E27FC236}">
                <a16:creationId xmlns:a16="http://schemas.microsoft.com/office/drawing/2014/main" id="{0828C8A2-58AF-4DAF-A340-219F3E0985E2}"/>
              </a:ext>
            </a:extLst>
          </p:cNvPr>
          <p:cNvSpPr/>
          <p:nvPr/>
        </p:nvSpPr>
        <p:spPr>
          <a:xfrm>
            <a:off x="4544344" y="3364632"/>
            <a:ext cx="757238" cy="415335"/>
          </a:xfrm>
          <a:custGeom>
            <a:avLst/>
            <a:gdLst>
              <a:gd name="connsiteX0" fmla="*/ 108 w 1009758"/>
              <a:gd name="connsiteY0" fmla="*/ 0 h 553609"/>
              <a:gd name="connsiteX1" fmla="*/ 166795 w 1009758"/>
              <a:gd name="connsiteY1" fmla="*/ 466725 h 553609"/>
              <a:gd name="connsiteX2" fmla="*/ 1009758 w 1009758"/>
              <a:gd name="connsiteY2" fmla="*/ 552450 h 553609"/>
            </a:gdLst>
            <a:ahLst/>
            <a:cxnLst>
              <a:cxn ang="0">
                <a:pos x="connsiteX0" y="connsiteY0"/>
              </a:cxn>
              <a:cxn ang="0">
                <a:pos x="connsiteX1" y="connsiteY1"/>
              </a:cxn>
              <a:cxn ang="0">
                <a:pos x="connsiteX2" y="connsiteY2"/>
              </a:cxn>
            </a:cxnLst>
            <a:rect l="l" t="t" r="r" b="b"/>
            <a:pathLst>
              <a:path w="1009758" h="553609">
                <a:moveTo>
                  <a:pt x="108" y="0"/>
                </a:moveTo>
                <a:cubicBezTo>
                  <a:pt x="-686" y="187325"/>
                  <a:pt x="-1480" y="374650"/>
                  <a:pt x="166795" y="466725"/>
                </a:cubicBezTo>
                <a:cubicBezTo>
                  <a:pt x="335070" y="558800"/>
                  <a:pt x="672414" y="555625"/>
                  <a:pt x="1009758" y="552450"/>
                </a:cubicBezTo>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3">
              <a:solidFill>
                <a:schemeClr val="tx2"/>
              </a:solidFill>
              <a:cs typeface="+mn-ea"/>
              <a:sym typeface="+mn-lt"/>
            </a:endParaRPr>
          </a:p>
        </p:txBody>
      </p:sp>
      <p:sp>
        <p:nvSpPr>
          <p:cNvPr id="32" name="Freeform 29">
            <a:extLst>
              <a:ext uri="{FF2B5EF4-FFF2-40B4-BE49-F238E27FC236}">
                <a16:creationId xmlns:a16="http://schemas.microsoft.com/office/drawing/2014/main" id="{BA35864A-09F8-4A5A-9398-B17351D5F624}"/>
              </a:ext>
            </a:extLst>
          </p:cNvPr>
          <p:cNvSpPr/>
          <p:nvPr/>
        </p:nvSpPr>
        <p:spPr>
          <a:xfrm>
            <a:off x="3770174" y="3883671"/>
            <a:ext cx="757238" cy="400110"/>
          </a:xfrm>
          <a:custGeom>
            <a:avLst/>
            <a:gdLst>
              <a:gd name="connsiteX0" fmla="*/ 1009650 w 1009650"/>
              <a:gd name="connsiteY0" fmla="*/ 760262 h 760262"/>
              <a:gd name="connsiteX1" fmla="*/ 828675 w 1009650"/>
              <a:gd name="connsiteY1" fmla="*/ 88750 h 760262"/>
              <a:gd name="connsiteX2" fmla="*/ 0 w 1009650"/>
              <a:gd name="connsiteY2" fmla="*/ 26837 h 760262"/>
            </a:gdLst>
            <a:ahLst/>
            <a:cxnLst>
              <a:cxn ang="0">
                <a:pos x="connsiteX0" y="connsiteY0"/>
              </a:cxn>
              <a:cxn ang="0">
                <a:pos x="connsiteX1" y="connsiteY1"/>
              </a:cxn>
              <a:cxn ang="0">
                <a:pos x="connsiteX2" y="connsiteY2"/>
              </a:cxn>
            </a:cxnLst>
            <a:rect l="l" t="t" r="r" b="b"/>
            <a:pathLst>
              <a:path w="1009650" h="760262">
                <a:moveTo>
                  <a:pt x="1009650" y="760262"/>
                </a:moveTo>
                <a:cubicBezTo>
                  <a:pt x="1003300" y="485625"/>
                  <a:pt x="996950" y="210988"/>
                  <a:pt x="828675" y="88750"/>
                </a:cubicBezTo>
                <a:cubicBezTo>
                  <a:pt x="660400" y="-33488"/>
                  <a:pt x="330200" y="-3326"/>
                  <a:pt x="0" y="26837"/>
                </a:cubicBez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3">
              <a:solidFill>
                <a:schemeClr val="tx2"/>
              </a:solidFill>
              <a:cs typeface="+mn-ea"/>
              <a:sym typeface="+mn-lt"/>
            </a:endParaRPr>
          </a:p>
        </p:txBody>
      </p:sp>
      <p:sp>
        <p:nvSpPr>
          <p:cNvPr id="34" name="Rectangle 37">
            <a:extLst>
              <a:ext uri="{FF2B5EF4-FFF2-40B4-BE49-F238E27FC236}">
                <a16:creationId xmlns:a16="http://schemas.microsoft.com/office/drawing/2014/main" id="{66E02160-7458-402C-83DC-889F77FFB095}"/>
              </a:ext>
            </a:extLst>
          </p:cNvPr>
          <p:cNvSpPr/>
          <p:nvPr/>
        </p:nvSpPr>
        <p:spPr>
          <a:xfrm>
            <a:off x="899593" y="2575342"/>
            <a:ext cx="2840939" cy="400110"/>
          </a:xfrm>
          <a:prstGeom prst="rect">
            <a:avLst/>
          </a:prstGeom>
        </p:spPr>
        <p:txBody>
          <a:bodyPr wrap="square">
            <a:spAutoFit/>
          </a:bodyPr>
          <a:lstStyle/>
          <a:p>
            <a:pPr defTabSz="912613">
              <a:spcBef>
                <a:spcPct val="20000"/>
              </a:spcBef>
              <a:defRPr/>
            </a:pPr>
            <a:r>
              <a:rPr lang="zh-CN" altLang="en-US" sz="1000" dirty="0">
                <a:solidFill>
                  <a:schemeClr val="tx1">
                    <a:lumMod val="50000"/>
                    <a:lumOff val="50000"/>
                  </a:schemeClr>
                </a:solidFill>
                <a:cs typeface="+mn-ea"/>
                <a:sym typeface="+mn-lt"/>
              </a:rPr>
              <a:t>总代码书写、测试代码，修改代码，对总体代码进行修改完善</a:t>
            </a:r>
            <a:endParaRPr lang="en-US" altLang="zh-CN" sz="1000" dirty="0">
              <a:solidFill>
                <a:schemeClr val="tx1">
                  <a:lumMod val="50000"/>
                  <a:lumOff val="50000"/>
                </a:schemeClr>
              </a:solidFill>
              <a:cs typeface="+mn-ea"/>
              <a:sym typeface="+mn-lt"/>
            </a:endParaRPr>
          </a:p>
        </p:txBody>
      </p:sp>
      <p:sp>
        <p:nvSpPr>
          <p:cNvPr id="35" name="TextBox 50">
            <a:extLst>
              <a:ext uri="{FF2B5EF4-FFF2-40B4-BE49-F238E27FC236}">
                <a16:creationId xmlns:a16="http://schemas.microsoft.com/office/drawing/2014/main" id="{D187F4A2-2CD0-441E-BF63-4BB3EADE48C1}"/>
              </a:ext>
            </a:extLst>
          </p:cNvPr>
          <p:cNvSpPr txBox="1"/>
          <p:nvPr/>
        </p:nvSpPr>
        <p:spPr>
          <a:xfrm>
            <a:off x="2586619" y="1045144"/>
            <a:ext cx="1492858" cy="307777"/>
          </a:xfrm>
          <a:prstGeom prst="rect">
            <a:avLst/>
          </a:prstGeom>
          <a:noFill/>
        </p:spPr>
        <p:txBody>
          <a:bodyPr wrap="square" rtlCol="0">
            <a:spAutoFit/>
          </a:bodyPr>
          <a:lstStyle/>
          <a:p>
            <a:r>
              <a:rPr lang="zh-CN" altLang="en-US" sz="1400" dirty="0">
                <a:solidFill>
                  <a:schemeClr val="tx1">
                    <a:lumMod val="75000"/>
                    <a:lumOff val="25000"/>
                  </a:schemeClr>
                </a:solidFill>
                <a:cs typeface="+mn-ea"/>
                <a:sym typeface="+mn-lt"/>
              </a:rPr>
              <a:t>组长（刘鲜）</a:t>
            </a:r>
          </a:p>
        </p:txBody>
      </p:sp>
      <p:sp>
        <p:nvSpPr>
          <p:cNvPr id="36" name="TextBox 50">
            <a:extLst>
              <a:ext uri="{FF2B5EF4-FFF2-40B4-BE49-F238E27FC236}">
                <a16:creationId xmlns:a16="http://schemas.microsoft.com/office/drawing/2014/main" id="{95E1DE83-BA85-47FB-8F45-C40EEBB8826A}"/>
              </a:ext>
            </a:extLst>
          </p:cNvPr>
          <p:cNvSpPr txBox="1"/>
          <p:nvPr/>
        </p:nvSpPr>
        <p:spPr>
          <a:xfrm>
            <a:off x="2849037" y="2201046"/>
            <a:ext cx="1440154" cy="307777"/>
          </a:xfrm>
          <a:prstGeom prst="rect">
            <a:avLst/>
          </a:prstGeom>
          <a:noFill/>
        </p:spPr>
        <p:txBody>
          <a:bodyPr wrap="square" rtlCol="0">
            <a:spAutoFit/>
          </a:bodyPr>
          <a:lstStyle/>
          <a:p>
            <a:r>
              <a:rPr lang="zh-CN" altLang="en-US" sz="1400" dirty="0"/>
              <a:t>谢雨琦</a:t>
            </a:r>
            <a:endParaRPr lang="zh-CN" altLang="en-US" sz="1100" dirty="0">
              <a:solidFill>
                <a:schemeClr val="tx1">
                  <a:lumMod val="75000"/>
                  <a:lumOff val="25000"/>
                </a:schemeClr>
              </a:solidFill>
              <a:cs typeface="+mn-ea"/>
              <a:sym typeface="+mn-lt"/>
            </a:endParaRPr>
          </a:p>
        </p:txBody>
      </p:sp>
      <p:sp>
        <p:nvSpPr>
          <p:cNvPr id="37" name="TextBox 50">
            <a:extLst>
              <a:ext uri="{FF2B5EF4-FFF2-40B4-BE49-F238E27FC236}">
                <a16:creationId xmlns:a16="http://schemas.microsoft.com/office/drawing/2014/main" id="{E50D03C4-C4A2-46AE-92E4-504F7E6D9080}"/>
              </a:ext>
            </a:extLst>
          </p:cNvPr>
          <p:cNvSpPr txBox="1"/>
          <p:nvPr/>
        </p:nvSpPr>
        <p:spPr>
          <a:xfrm>
            <a:off x="2920972" y="3650021"/>
            <a:ext cx="723275" cy="307777"/>
          </a:xfrm>
          <a:prstGeom prst="rect">
            <a:avLst/>
          </a:prstGeom>
          <a:noFill/>
        </p:spPr>
        <p:txBody>
          <a:bodyPr wrap="none" rtlCol="0">
            <a:spAutoFit/>
          </a:bodyPr>
          <a:lstStyle/>
          <a:p>
            <a:r>
              <a:rPr lang="zh-CN" altLang="en-US" sz="1400" dirty="0">
                <a:solidFill>
                  <a:schemeClr val="tx1">
                    <a:lumMod val="75000"/>
                    <a:lumOff val="25000"/>
                  </a:schemeClr>
                </a:solidFill>
                <a:cs typeface="+mn-ea"/>
                <a:sym typeface="+mn-lt"/>
              </a:rPr>
              <a:t>吴禹侗</a:t>
            </a:r>
          </a:p>
        </p:txBody>
      </p:sp>
      <p:sp>
        <p:nvSpPr>
          <p:cNvPr id="38" name="TextBox 50">
            <a:extLst>
              <a:ext uri="{FF2B5EF4-FFF2-40B4-BE49-F238E27FC236}">
                <a16:creationId xmlns:a16="http://schemas.microsoft.com/office/drawing/2014/main" id="{A8413E7A-50A4-4995-9883-643E66973C2E}"/>
              </a:ext>
            </a:extLst>
          </p:cNvPr>
          <p:cNvSpPr txBox="1"/>
          <p:nvPr/>
        </p:nvSpPr>
        <p:spPr>
          <a:xfrm>
            <a:off x="5336215" y="1996080"/>
            <a:ext cx="723275" cy="307777"/>
          </a:xfrm>
          <a:prstGeom prst="rect">
            <a:avLst/>
          </a:prstGeom>
          <a:noFill/>
        </p:spPr>
        <p:txBody>
          <a:bodyPr wrap="none" rtlCol="0">
            <a:spAutoFit/>
          </a:bodyPr>
          <a:lstStyle/>
          <a:p>
            <a:r>
              <a:rPr lang="zh-CN" altLang="en-US" sz="1400" dirty="0">
                <a:solidFill>
                  <a:schemeClr val="tx1">
                    <a:lumMod val="75000"/>
                    <a:lumOff val="25000"/>
                  </a:schemeClr>
                </a:solidFill>
                <a:cs typeface="+mn-ea"/>
                <a:sym typeface="+mn-lt"/>
              </a:rPr>
              <a:t>殷梓萌</a:t>
            </a:r>
          </a:p>
        </p:txBody>
      </p:sp>
      <p:sp>
        <p:nvSpPr>
          <p:cNvPr id="39" name="TextBox 50">
            <a:extLst>
              <a:ext uri="{FF2B5EF4-FFF2-40B4-BE49-F238E27FC236}">
                <a16:creationId xmlns:a16="http://schemas.microsoft.com/office/drawing/2014/main" id="{D565976C-65EF-44E7-9B15-8FAE026897BF}"/>
              </a:ext>
            </a:extLst>
          </p:cNvPr>
          <p:cNvSpPr txBox="1"/>
          <p:nvPr/>
        </p:nvSpPr>
        <p:spPr>
          <a:xfrm>
            <a:off x="5508104" y="3288966"/>
            <a:ext cx="2368881" cy="307777"/>
          </a:xfrm>
          <a:prstGeom prst="rect">
            <a:avLst/>
          </a:prstGeom>
          <a:noFill/>
        </p:spPr>
        <p:txBody>
          <a:bodyPr wrap="square" rtlCol="0">
            <a:spAutoFit/>
          </a:bodyPr>
          <a:lstStyle/>
          <a:p>
            <a:r>
              <a:rPr lang="zh-CN" altLang="en-US" sz="1400" dirty="0">
                <a:solidFill>
                  <a:schemeClr val="tx1">
                    <a:lumMod val="75000"/>
                    <a:lumOff val="25000"/>
                  </a:schemeClr>
                </a:solidFill>
                <a:cs typeface="+mn-ea"/>
                <a:sym typeface="+mn-lt"/>
              </a:rPr>
              <a:t>吕佳妮</a:t>
            </a:r>
          </a:p>
        </p:txBody>
      </p:sp>
    </p:spTree>
    <p:extLst>
      <p:ext uri="{BB962C8B-B14F-4D97-AF65-F5344CB8AC3E}">
        <p14:creationId xmlns:p14="http://schemas.microsoft.com/office/powerpoint/2010/main" val="551645962"/>
      </p:ext>
    </p:extLst>
  </p:cSld>
  <p:clrMapOvr>
    <a:masterClrMapping/>
  </p:clrMapOvr>
  <p:transition advClick="0" advTm="0">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barn(inVertical)">
                                      <p:cBhvr>
                                        <p:cTn id="7" dur="500"/>
                                        <p:tgtEl>
                                          <p:spTgt spid="35"/>
                                        </p:tgtEl>
                                      </p:cBhvr>
                                    </p:animEffect>
                                  </p:childTnLst>
                                </p:cTn>
                              </p:par>
                            </p:childTnLst>
                          </p:cTn>
                        </p:par>
                        <p:par>
                          <p:cTn id="8" fill="hold">
                            <p:stCondLst>
                              <p:cond delay="500"/>
                            </p:stCondLst>
                            <p:childTnLst>
                              <p:par>
                                <p:cTn id="9" presetID="21" presetClass="entr" presetSubtype="1"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heel(1)">
                                      <p:cBhvr>
                                        <p:cTn id="11" dur="2000"/>
                                        <p:tgtEl>
                                          <p:spTgt spid="18"/>
                                        </p:tgtEl>
                                      </p:cBhvr>
                                    </p:animEffect>
                                  </p:childTnLst>
                                </p:cTn>
                              </p:par>
                            </p:childTnLst>
                          </p:cTn>
                        </p:par>
                        <p:par>
                          <p:cTn id="12" fill="hold">
                            <p:stCondLst>
                              <p:cond delay="2500"/>
                            </p:stCondLst>
                            <p:childTnLst>
                              <p:par>
                                <p:cTn id="13" presetID="22" presetClass="entr" presetSubtype="4" fill="hold" grpId="0" nodeType="after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wipe(down)">
                                      <p:cBhvr>
                                        <p:cTn id="15" dur="500"/>
                                        <p:tgtEl>
                                          <p:spTgt spid="36"/>
                                        </p:tgtEl>
                                      </p:cBhvr>
                                    </p:animEffect>
                                  </p:childTnLst>
                                </p:cTn>
                              </p:par>
                            </p:childTnLst>
                          </p:cTn>
                        </p:par>
                        <p:par>
                          <p:cTn id="16" fill="hold">
                            <p:stCondLst>
                              <p:cond delay="3000"/>
                            </p:stCondLst>
                            <p:childTnLst>
                              <p:par>
                                <p:cTn id="17" presetID="21" presetClass="entr" presetSubtype="1" fill="hold" grpId="0" nodeType="after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wheel(1)">
                                      <p:cBhvr>
                                        <p:cTn id="19" dur="2000"/>
                                        <p:tgtEl>
                                          <p:spTgt spid="34"/>
                                        </p:tgtEl>
                                      </p:cBhvr>
                                    </p:animEffect>
                                  </p:childTnLst>
                                </p:cTn>
                              </p:par>
                            </p:childTnLst>
                          </p:cTn>
                        </p:par>
                        <p:par>
                          <p:cTn id="20" fill="hold">
                            <p:stCondLst>
                              <p:cond delay="5000"/>
                            </p:stCondLst>
                            <p:childTnLst>
                              <p:par>
                                <p:cTn id="21" presetID="22" presetClass="entr" presetSubtype="1" fill="hold" grpId="0" nodeType="after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wipe(up)">
                                      <p:cBhvr>
                                        <p:cTn id="23" dur="500"/>
                                        <p:tgtEl>
                                          <p:spTgt spid="37"/>
                                        </p:tgtEl>
                                      </p:cBhvr>
                                    </p:animEffect>
                                  </p:childTnLst>
                                </p:cTn>
                              </p:par>
                            </p:childTnLst>
                          </p:cTn>
                        </p:par>
                        <p:par>
                          <p:cTn id="24" fill="hold">
                            <p:stCondLst>
                              <p:cond delay="5500"/>
                            </p:stCondLst>
                            <p:childTnLst>
                              <p:par>
                                <p:cTn id="25" presetID="22" presetClass="entr" presetSubtype="1"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up)">
                                      <p:cBhvr>
                                        <p:cTn id="27" dur="500"/>
                                        <p:tgtEl>
                                          <p:spTgt spid="14"/>
                                        </p:tgtEl>
                                      </p:cBhvr>
                                    </p:animEffect>
                                  </p:childTnLst>
                                </p:cTn>
                              </p:par>
                            </p:childTnLst>
                          </p:cTn>
                        </p:par>
                        <p:par>
                          <p:cTn id="28" fill="hold">
                            <p:stCondLst>
                              <p:cond delay="6000"/>
                            </p:stCondLst>
                            <p:childTnLst>
                              <p:par>
                                <p:cTn id="29" presetID="22" presetClass="entr" presetSubtype="1" fill="hold" grpId="0" nodeType="after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wipe(up)">
                                      <p:cBhvr>
                                        <p:cTn id="31" dur="500"/>
                                        <p:tgtEl>
                                          <p:spTgt spid="38"/>
                                        </p:tgtEl>
                                      </p:cBhvr>
                                    </p:animEffect>
                                  </p:childTnLst>
                                </p:cTn>
                              </p:par>
                            </p:childTnLst>
                          </p:cTn>
                        </p:par>
                        <p:par>
                          <p:cTn id="32" fill="hold">
                            <p:stCondLst>
                              <p:cond delay="6500"/>
                            </p:stCondLst>
                            <p:childTnLst>
                              <p:par>
                                <p:cTn id="33" presetID="21" presetClass="entr" presetSubtype="1" fill="hold" grpId="0" nodeType="after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wheel(1)">
                                      <p:cBhvr>
                                        <p:cTn id="35" dur="2000"/>
                                        <p:tgtEl>
                                          <p:spTgt spid="22"/>
                                        </p:tgtEl>
                                      </p:cBhvr>
                                    </p:animEffect>
                                  </p:childTnLst>
                                </p:cTn>
                              </p:par>
                            </p:childTnLst>
                          </p:cTn>
                        </p:par>
                        <p:par>
                          <p:cTn id="36" fill="hold">
                            <p:stCondLst>
                              <p:cond delay="8500"/>
                            </p:stCondLst>
                            <p:childTnLst>
                              <p:par>
                                <p:cTn id="37" presetID="22" presetClass="entr" presetSubtype="1" fill="hold" grpId="0" nodeType="after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wipe(up)">
                                      <p:cBhvr>
                                        <p:cTn id="39" dur="500"/>
                                        <p:tgtEl>
                                          <p:spTgt spid="39"/>
                                        </p:tgtEl>
                                      </p:cBhvr>
                                    </p:animEffect>
                                  </p:childTnLst>
                                </p:cTn>
                              </p:par>
                            </p:childTnLst>
                          </p:cTn>
                        </p:par>
                        <p:par>
                          <p:cTn id="40" fill="hold">
                            <p:stCondLst>
                              <p:cond delay="9000"/>
                            </p:stCondLst>
                            <p:childTnLst>
                              <p:par>
                                <p:cTn id="41" presetID="21" presetClass="entr" presetSubtype="1" fill="hold" grpId="0" nodeType="after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wheel(1)">
                                      <p:cBhvr>
                                        <p:cTn id="43" dur="2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8" grpId="0"/>
      <p:bldP spid="22" grpId="0"/>
      <p:bldP spid="26" grpId="0"/>
      <p:bldP spid="34" grpId="0"/>
      <p:bldP spid="35" grpId="0"/>
      <p:bldP spid="36" grpId="0"/>
      <p:bldP spid="37" grpId="0"/>
      <p:bldP spid="38" grpId="0"/>
      <p:bldP spid="3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平行四边形 13"/>
          <p:cNvSpPr/>
          <p:nvPr/>
        </p:nvSpPr>
        <p:spPr>
          <a:xfrm>
            <a:off x="5903640" y="3220616"/>
            <a:ext cx="3240360" cy="1924472"/>
          </a:xfrm>
          <a:prstGeom prst="parallelogram">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平行四边形 26"/>
          <p:cNvSpPr/>
          <p:nvPr/>
        </p:nvSpPr>
        <p:spPr>
          <a:xfrm rot="155449">
            <a:off x="4748040" y="-9261"/>
            <a:ext cx="504056" cy="1780456"/>
          </a:xfrm>
          <a:prstGeom prst="parallelogram">
            <a:avLst>
              <a:gd name="adj" fmla="val 68925"/>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平行四边形 25"/>
          <p:cNvSpPr/>
          <p:nvPr/>
        </p:nvSpPr>
        <p:spPr>
          <a:xfrm>
            <a:off x="539552" y="0"/>
            <a:ext cx="4608512" cy="4228728"/>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259"/>
          <p:cNvSpPr>
            <a:spLocks noChangeArrowheads="1"/>
          </p:cNvSpPr>
          <p:nvPr/>
        </p:nvSpPr>
        <p:spPr bwMode="auto">
          <a:xfrm>
            <a:off x="1979712" y="2480791"/>
            <a:ext cx="432048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1400" cap="all" dirty="0">
                <a:solidFill>
                  <a:schemeClr val="tx1">
                    <a:lumMod val="65000"/>
                    <a:lumOff val="35000"/>
                  </a:schemeClr>
                </a:solidFill>
                <a:latin typeface="+mn-lt"/>
                <a:ea typeface="+mn-ea"/>
                <a:cs typeface="+mn-ea"/>
                <a:sym typeface="+mn-lt"/>
              </a:rPr>
              <a:t>第一组</a:t>
            </a:r>
          </a:p>
        </p:txBody>
      </p:sp>
      <p:sp>
        <p:nvSpPr>
          <p:cNvPr id="6" name="矩形 259"/>
          <p:cNvSpPr>
            <a:spLocks noChangeArrowheads="1"/>
          </p:cNvSpPr>
          <p:nvPr/>
        </p:nvSpPr>
        <p:spPr bwMode="auto">
          <a:xfrm>
            <a:off x="1115616" y="1834460"/>
            <a:ext cx="590465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3600" b="1" i="1" cap="all" dirty="0">
                <a:solidFill>
                  <a:schemeClr val="bg2">
                    <a:lumMod val="75000"/>
                  </a:schemeClr>
                </a:solidFill>
                <a:latin typeface="+mn-lt"/>
                <a:ea typeface="+mn-ea"/>
                <a:cs typeface="+mn-ea"/>
                <a:sym typeface="+mn-lt"/>
              </a:rPr>
              <a:t>报告完毕  谢谢您的观看</a:t>
            </a:r>
          </a:p>
        </p:txBody>
      </p:sp>
      <p:sp>
        <p:nvSpPr>
          <p:cNvPr id="35" name="平行四边形 34"/>
          <p:cNvSpPr/>
          <p:nvPr/>
        </p:nvSpPr>
        <p:spPr>
          <a:xfrm>
            <a:off x="5508104" y="4012704"/>
            <a:ext cx="2592288" cy="1132384"/>
          </a:xfrm>
          <a:prstGeom prst="parallelogram">
            <a:avLst/>
          </a:prstGeom>
          <a:blipFill>
            <a:blip r:embed="rId3" cstate="print"/>
            <a:stretch>
              <a:fillRect/>
            </a:stretch>
          </a:blip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p:transition advClick="0" advTm="5000">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
                                        </p:tgtEl>
                                        <p:attrNameLst>
                                          <p:attrName>ppt_y</p:attrName>
                                        </p:attrNameLst>
                                      </p:cBhvr>
                                      <p:tavLst>
                                        <p:tav tm="0">
                                          <p:val>
                                            <p:strVal val="#ppt_y"/>
                                          </p:val>
                                        </p:tav>
                                        <p:tav tm="100000">
                                          <p:val>
                                            <p:strVal val="#ppt_y"/>
                                          </p:val>
                                        </p:tav>
                                      </p:tavLst>
                                    </p:anim>
                                    <p:anim calcmode="lin" valueType="num">
                                      <p:cBhvr>
                                        <p:cTn id="9"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
                                        </p:tgtEl>
                                      </p:cBhvr>
                                    </p:animEffect>
                                  </p:childTnLst>
                                </p:cTn>
                              </p:par>
                            </p:childTnLst>
                          </p:cTn>
                        </p:par>
                        <p:par>
                          <p:cTn id="12" fill="hold">
                            <p:stCondLst>
                              <p:cond delay="950"/>
                            </p:stCondLst>
                            <p:childTnLst>
                              <p:par>
                                <p:cTn id="13" presetID="26" presetClass="emph" presetSubtype="0" fill="hold" grpId="1" nodeType="afterEffect">
                                  <p:stCondLst>
                                    <p:cond delay="0"/>
                                  </p:stCondLst>
                                  <p:iterate type="lt">
                                    <p:tmPct val="0"/>
                                  </p:iterate>
                                  <p:childTnLst>
                                    <p:animEffect transition="out" filter="fade">
                                      <p:cBhvr>
                                        <p:cTn id="14" dur="500" tmFilter="0, 0; .2, .5; .8, .5; 1, 0"/>
                                        <p:tgtEl>
                                          <p:spTgt spid="6"/>
                                        </p:tgtEl>
                                      </p:cBhvr>
                                    </p:animEffect>
                                    <p:animScale>
                                      <p:cBhvr>
                                        <p:cTn id="15" dur="250" autoRev="1" fill="hold"/>
                                        <p:tgtEl>
                                          <p:spTgt spid="6"/>
                                        </p:tgtEl>
                                      </p:cBhvr>
                                      <p:by x="105000" y="105000"/>
                                    </p:animScale>
                                  </p:childTnLst>
                                </p:cTn>
                              </p:par>
                            </p:childTnLst>
                          </p:cTn>
                        </p:par>
                        <p:par>
                          <p:cTn id="16" fill="hold">
                            <p:stCondLst>
                              <p:cond delay="1450"/>
                            </p:stCondLst>
                            <p:childTnLst>
                              <p:par>
                                <p:cTn id="17" presetID="41" presetClass="entr" presetSubtype="0" fill="hold" grpId="0" nodeType="afterEffect">
                                  <p:stCondLst>
                                    <p:cond delay="0"/>
                                  </p:stCondLst>
                                  <p:iterate type="lt">
                                    <p:tmPct val="10000"/>
                                  </p:iterate>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20" dur="500" fill="hold"/>
                                        <p:tgtEl>
                                          <p:spTgt spid="7"/>
                                        </p:tgtEl>
                                        <p:attrNameLst>
                                          <p:attrName>ppt_y</p:attrName>
                                        </p:attrNameLst>
                                      </p:cBhvr>
                                      <p:tavLst>
                                        <p:tav tm="0">
                                          <p:val>
                                            <p:strVal val="#ppt_y"/>
                                          </p:val>
                                        </p:tav>
                                        <p:tav tm="100000">
                                          <p:val>
                                            <p:strVal val="#ppt_y"/>
                                          </p:val>
                                        </p:tav>
                                      </p:tavLst>
                                    </p:anim>
                                    <p:anim calcmode="lin" valueType="num">
                                      <p:cBhvr>
                                        <p:cTn id="21"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22"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23" dur="500" tmFilter="0,0; .5, 1; 1, 1"/>
                                        <p:tgtEl>
                                          <p:spTgt spid="7"/>
                                        </p:tgtEl>
                                      </p:cBhvr>
                                    </p:animEffect>
                                  </p:childTnLst>
                                </p:cTn>
                              </p:par>
                            </p:childTnLst>
                          </p:cTn>
                        </p:par>
                        <p:par>
                          <p:cTn id="24" fill="hold">
                            <p:stCondLst>
                              <p:cond delay="2050"/>
                            </p:stCondLst>
                            <p:childTnLst>
                              <p:par>
                                <p:cTn id="25" presetID="26" presetClass="emph" presetSubtype="0" fill="hold" grpId="1" nodeType="afterEffect">
                                  <p:stCondLst>
                                    <p:cond delay="0"/>
                                  </p:stCondLst>
                                  <p:iterate type="lt">
                                    <p:tmPct val="0"/>
                                  </p:iterate>
                                  <p:childTnLst>
                                    <p:animEffect transition="out" filter="fade">
                                      <p:cBhvr>
                                        <p:cTn id="26" dur="500" tmFilter="0, 0; .2, .5; .8, .5; 1, 0"/>
                                        <p:tgtEl>
                                          <p:spTgt spid="7"/>
                                        </p:tgtEl>
                                      </p:cBhvr>
                                    </p:animEffect>
                                    <p:animScale>
                                      <p:cBhvr>
                                        <p:cTn id="27" dur="250" autoRev="1" fill="hold"/>
                                        <p:tgtEl>
                                          <p:spTgt spid="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6" grpId="0"/>
      <p:bldP spid="6"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3608020" y="1134125"/>
            <a:ext cx="1107996" cy="646331"/>
          </a:xfrm>
          <a:prstGeom prst="rect">
            <a:avLst/>
          </a:prstGeom>
          <a:effectLst/>
        </p:spPr>
        <p:txBody>
          <a:bodyPr vert="horz" wrap="none">
            <a:spAutoFit/>
          </a:bodyPr>
          <a:lstStyle/>
          <a:p>
            <a:r>
              <a:rPr lang="zh-CN" altLang="en-US" sz="3600" b="1" i="1" dirty="0">
                <a:solidFill>
                  <a:schemeClr val="tx1">
                    <a:lumMod val="50000"/>
                    <a:lumOff val="50000"/>
                  </a:schemeClr>
                </a:solidFill>
                <a:cs typeface="+mn-ea"/>
                <a:sym typeface="+mn-lt"/>
              </a:rPr>
              <a:t>目录</a:t>
            </a:r>
          </a:p>
        </p:txBody>
      </p:sp>
      <p:sp>
        <p:nvSpPr>
          <p:cNvPr id="10" name="矩形 9"/>
          <p:cNvSpPr/>
          <p:nvPr/>
        </p:nvSpPr>
        <p:spPr>
          <a:xfrm>
            <a:off x="2501236" y="3003344"/>
            <a:ext cx="1441421" cy="307777"/>
          </a:xfrm>
          <a:prstGeom prst="rect">
            <a:avLst/>
          </a:prstGeom>
          <a:effectLst/>
        </p:spPr>
        <p:txBody>
          <a:bodyPr vert="horz" wrap="none">
            <a:spAutoFit/>
          </a:bodyPr>
          <a:lstStyle/>
          <a:p>
            <a:pPr algn="ctr"/>
            <a:r>
              <a:rPr lang="zh-CN" altLang="en-US" sz="1400" dirty="0">
                <a:solidFill>
                  <a:schemeClr val="tx1">
                    <a:lumMod val="75000"/>
                    <a:lumOff val="25000"/>
                  </a:schemeClr>
                </a:solidFill>
                <a:cs typeface="+mn-ea"/>
                <a:sym typeface="+mn-lt"/>
              </a:rPr>
              <a:t>背景及功能介绍</a:t>
            </a:r>
          </a:p>
        </p:txBody>
      </p:sp>
      <p:sp>
        <p:nvSpPr>
          <p:cNvPr id="11" name="矩形 10"/>
          <p:cNvSpPr/>
          <p:nvPr/>
        </p:nvSpPr>
        <p:spPr>
          <a:xfrm>
            <a:off x="1647531" y="2851865"/>
            <a:ext cx="665567" cy="584775"/>
          </a:xfrm>
          <a:prstGeom prst="rect">
            <a:avLst/>
          </a:prstGeom>
          <a:effectLst/>
        </p:spPr>
        <p:txBody>
          <a:bodyPr wrap="none">
            <a:spAutoFit/>
          </a:bodyPr>
          <a:lstStyle/>
          <a:p>
            <a:pPr algn="ctr"/>
            <a:r>
              <a:rPr lang="en-US" altLang="zh-CN" sz="3200" dirty="0">
                <a:solidFill>
                  <a:schemeClr val="tx1">
                    <a:lumMod val="75000"/>
                    <a:lumOff val="25000"/>
                  </a:schemeClr>
                </a:solidFill>
                <a:cs typeface="+mn-ea"/>
                <a:sym typeface="+mn-lt"/>
              </a:rPr>
              <a:t>01</a:t>
            </a:r>
            <a:endParaRPr lang="zh-CN" altLang="en-US" sz="3200" dirty="0">
              <a:solidFill>
                <a:schemeClr val="tx1">
                  <a:lumMod val="75000"/>
                  <a:lumOff val="25000"/>
                </a:schemeClr>
              </a:solidFill>
              <a:cs typeface="+mn-ea"/>
              <a:sym typeface="+mn-lt"/>
            </a:endParaRPr>
          </a:p>
        </p:txBody>
      </p:sp>
      <p:sp>
        <p:nvSpPr>
          <p:cNvPr id="14" name="矩形 13"/>
          <p:cNvSpPr/>
          <p:nvPr/>
        </p:nvSpPr>
        <p:spPr>
          <a:xfrm>
            <a:off x="5813603" y="3004592"/>
            <a:ext cx="1441421" cy="307777"/>
          </a:xfrm>
          <a:prstGeom prst="rect">
            <a:avLst/>
          </a:prstGeom>
          <a:effectLst/>
        </p:spPr>
        <p:txBody>
          <a:bodyPr vert="horz" wrap="none">
            <a:spAutoFit/>
          </a:bodyPr>
          <a:lstStyle/>
          <a:p>
            <a:pPr algn="ctr"/>
            <a:r>
              <a:rPr lang="zh-CN" altLang="en-US" sz="1400" dirty="0">
                <a:solidFill>
                  <a:schemeClr val="tx1">
                    <a:lumMod val="75000"/>
                    <a:lumOff val="25000"/>
                  </a:schemeClr>
                </a:solidFill>
                <a:cs typeface="+mn-ea"/>
                <a:sym typeface="+mn-lt"/>
              </a:rPr>
              <a:t>小组成员的工作</a:t>
            </a:r>
          </a:p>
        </p:txBody>
      </p:sp>
      <p:sp>
        <p:nvSpPr>
          <p:cNvPr id="15" name="矩形 14"/>
          <p:cNvSpPr/>
          <p:nvPr/>
        </p:nvSpPr>
        <p:spPr>
          <a:xfrm>
            <a:off x="4932040" y="2860576"/>
            <a:ext cx="665567" cy="584775"/>
          </a:xfrm>
          <a:prstGeom prst="rect">
            <a:avLst/>
          </a:prstGeom>
          <a:effectLst/>
        </p:spPr>
        <p:txBody>
          <a:bodyPr wrap="none">
            <a:spAutoFit/>
          </a:bodyPr>
          <a:lstStyle/>
          <a:p>
            <a:pPr algn="ctr"/>
            <a:r>
              <a:rPr lang="en-US" altLang="zh-CN" sz="3200" dirty="0">
                <a:solidFill>
                  <a:schemeClr val="tx1">
                    <a:lumMod val="75000"/>
                    <a:lumOff val="25000"/>
                  </a:schemeClr>
                </a:solidFill>
                <a:cs typeface="+mn-ea"/>
                <a:sym typeface="+mn-lt"/>
              </a:rPr>
              <a:t>02</a:t>
            </a:r>
            <a:endParaRPr lang="zh-CN" altLang="en-US" sz="3200" dirty="0">
              <a:solidFill>
                <a:schemeClr val="tx1">
                  <a:lumMod val="75000"/>
                  <a:lumOff val="25000"/>
                </a:schemeClr>
              </a:solidFill>
              <a:cs typeface="+mn-ea"/>
              <a:sym typeface="+mn-lt"/>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strVal val="4*#ppt_w"/>
                                          </p:val>
                                        </p:tav>
                                        <p:tav tm="100000">
                                          <p:val>
                                            <p:strVal val="#ppt_w"/>
                                          </p:val>
                                        </p:tav>
                                      </p:tavLst>
                                    </p:anim>
                                    <p:anim calcmode="lin" valueType="num">
                                      <p:cBhvr>
                                        <p:cTn id="8" dur="500" fill="hold"/>
                                        <p:tgtEl>
                                          <p:spTgt spid="8"/>
                                        </p:tgtEl>
                                        <p:attrNameLst>
                                          <p:attrName>ppt_h</p:attrName>
                                        </p:attrNameLst>
                                      </p:cBhvr>
                                      <p:tavLst>
                                        <p:tav tm="0">
                                          <p:val>
                                            <p:strVal val="4*#ppt_h"/>
                                          </p:val>
                                        </p:tav>
                                        <p:tav tm="100000">
                                          <p:val>
                                            <p:strVal val="#ppt_h"/>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500" fill="hold"/>
                                        <p:tgtEl>
                                          <p:spTgt spid="11"/>
                                        </p:tgtEl>
                                        <p:attrNameLst>
                                          <p:attrName>ppt_w</p:attrName>
                                        </p:attrNameLst>
                                      </p:cBhvr>
                                      <p:tavLst>
                                        <p:tav tm="0">
                                          <p:val>
                                            <p:fltVal val="0"/>
                                          </p:val>
                                        </p:tav>
                                        <p:tav tm="100000">
                                          <p:val>
                                            <p:strVal val="#ppt_w"/>
                                          </p:val>
                                        </p:tav>
                                      </p:tavLst>
                                    </p:anim>
                                    <p:anim calcmode="lin" valueType="num">
                                      <p:cBhvr>
                                        <p:cTn id="13" dur="500" fill="hold"/>
                                        <p:tgtEl>
                                          <p:spTgt spid="11"/>
                                        </p:tgtEl>
                                        <p:attrNameLst>
                                          <p:attrName>ppt_h</p:attrName>
                                        </p:attrNameLst>
                                      </p:cBhvr>
                                      <p:tavLst>
                                        <p:tav tm="0">
                                          <p:val>
                                            <p:fltVal val="0"/>
                                          </p:val>
                                        </p:tav>
                                        <p:tav tm="100000">
                                          <p:val>
                                            <p:strVal val="#ppt_h"/>
                                          </p:val>
                                        </p:tav>
                                      </p:tavLst>
                                    </p:anim>
                                    <p:animEffect transition="in" filter="fade">
                                      <p:cBhvr>
                                        <p:cTn id="14" dur="500"/>
                                        <p:tgtEl>
                                          <p:spTgt spid="11"/>
                                        </p:tgtEl>
                                      </p:cBhvr>
                                    </p:animEffect>
                                  </p:childTnLst>
                                </p:cTn>
                              </p:par>
                            </p:childTnLst>
                          </p:cTn>
                        </p:par>
                        <p:par>
                          <p:cTn id="15" fill="hold">
                            <p:stCondLst>
                              <p:cond delay="1000"/>
                            </p:stCondLst>
                            <p:childTnLst>
                              <p:par>
                                <p:cTn id="16" presetID="22" presetClass="entr" presetSubtype="1"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up)">
                                      <p:cBhvr>
                                        <p:cTn id="18" dur="500"/>
                                        <p:tgtEl>
                                          <p:spTgt spid="10"/>
                                        </p:tgtEl>
                                      </p:cBhvr>
                                    </p:animEffect>
                                  </p:childTnLst>
                                </p:cTn>
                              </p:par>
                            </p:childTnLst>
                          </p:cTn>
                        </p:par>
                        <p:par>
                          <p:cTn id="19" fill="hold">
                            <p:stCondLst>
                              <p:cond delay="1500"/>
                            </p:stCondLst>
                            <p:childTnLst>
                              <p:par>
                                <p:cTn id="20" presetID="53" presetClass="entr" presetSubtype="16" fill="hold" grpId="0" nodeType="after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p:cTn id="22" dur="500" fill="hold"/>
                                        <p:tgtEl>
                                          <p:spTgt spid="15"/>
                                        </p:tgtEl>
                                        <p:attrNameLst>
                                          <p:attrName>ppt_w</p:attrName>
                                        </p:attrNameLst>
                                      </p:cBhvr>
                                      <p:tavLst>
                                        <p:tav tm="0">
                                          <p:val>
                                            <p:fltVal val="0"/>
                                          </p:val>
                                        </p:tav>
                                        <p:tav tm="100000">
                                          <p:val>
                                            <p:strVal val="#ppt_w"/>
                                          </p:val>
                                        </p:tav>
                                      </p:tavLst>
                                    </p:anim>
                                    <p:anim calcmode="lin" valueType="num">
                                      <p:cBhvr>
                                        <p:cTn id="23" dur="500" fill="hold"/>
                                        <p:tgtEl>
                                          <p:spTgt spid="15"/>
                                        </p:tgtEl>
                                        <p:attrNameLst>
                                          <p:attrName>ppt_h</p:attrName>
                                        </p:attrNameLst>
                                      </p:cBhvr>
                                      <p:tavLst>
                                        <p:tav tm="0">
                                          <p:val>
                                            <p:fltVal val="0"/>
                                          </p:val>
                                        </p:tav>
                                        <p:tav tm="100000">
                                          <p:val>
                                            <p:strVal val="#ppt_h"/>
                                          </p:val>
                                        </p:tav>
                                      </p:tavLst>
                                    </p:anim>
                                    <p:animEffect transition="in" filter="fade">
                                      <p:cBhvr>
                                        <p:cTn id="24" dur="500"/>
                                        <p:tgtEl>
                                          <p:spTgt spid="15"/>
                                        </p:tgtEl>
                                      </p:cBhvr>
                                    </p:animEffect>
                                  </p:childTnLst>
                                </p:cTn>
                              </p:par>
                            </p:childTnLst>
                          </p:cTn>
                        </p:par>
                        <p:par>
                          <p:cTn id="25" fill="hold">
                            <p:stCondLst>
                              <p:cond delay="2000"/>
                            </p:stCondLst>
                            <p:childTnLst>
                              <p:par>
                                <p:cTn id="26" presetID="22" presetClass="entr" presetSubtype="1"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up)">
                                      <p:cBhvr>
                                        <p:cTn id="2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p:bldP spid="14" grpId="0"/>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4385300" y="3034788"/>
            <a:ext cx="2339103" cy="461665"/>
          </a:xfrm>
          <a:prstGeom prst="rect">
            <a:avLst/>
          </a:prstGeom>
          <a:effectLst/>
        </p:spPr>
        <p:txBody>
          <a:bodyPr vert="horz" wrap="none">
            <a:spAutoFit/>
          </a:bodyPr>
          <a:lstStyle/>
          <a:p>
            <a:pPr algn="ctr"/>
            <a:r>
              <a:rPr lang="zh-CN" altLang="en-US" sz="2400" dirty="0">
                <a:solidFill>
                  <a:schemeClr val="tx1">
                    <a:lumMod val="50000"/>
                    <a:lumOff val="50000"/>
                  </a:schemeClr>
                </a:solidFill>
                <a:cs typeface="+mn-ea"/>
                <a:sym typeface="+mn-lt"/>
              </a:rPr>
              <a:t>背景及功能介绍</a:t>
            </a:r>
          </a:p>
        </p:txBody>
      </p:sp>
      <p:sp>
        <p:nvSpPr>
          <p:cNvPr id="20" name="平行四边形 19"/>
          <p:cNvSpPr/>
          <p:nvPr/>
        </p:nvSpPr>
        <p:spPr>
          <a:xfrm>
            <a:off x="395536" y="1420416"/>
            <a:ext cx="2664296" cy="2860576"/>
          </a:xfrm>
          <a:prstGeom prst="parallelogram">
            <a:avLst>
              <a:gd name="adj" fmla="val 39800"/>
            </a:avLst>
          </a:prstGeom>
          <a:solidFill>
            <a:schemeClr val="accent1">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平行四边形 20"/>
          <p:cNvSpPr/>
          <p:nvPr/>
        </p:nvSpPr>
        <p:spPr>
          <a:xfrm>
            <a:off x="899592" y="2624808"/>
            <a:ext cx="2376264" cy="2520280"/>
          </a:xfrm>
          <a:prstGeom prst="parallelogram">
            <a:avLst>
              <a:gd name="adj" fmla="val 3510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10"/>
          <p:cNvSpPr/>
          <p:nvPr/>
        </p:nvSpPr>
        <p:spPr>
          <a:xfrm>
            <a:off x="2123728" y="2932584"/>
            <a:ext cx="1582549" cy="523220"/>
          </a:xfrm>
          <a:prstGeom prst="rect">
            <a:avLst/>
          </a:prstGeom>
          <a:solidFill>
            <a:schemeClr val="accent1"/>
          </a:solidFill>
          <a:effectLst/>
        </p:spPr>
        <p:txBody>
          <a:bodyPr wrap="none">
            <a:spAutoFit/>
          </a:bodyPr>
          <a:lstStyle/>
          <a:p>
            <a:pPr algn="ctr"/>
            <a:r>
              <a:rPr lang="en-US" altLang="zh-CN" sz="2800" dirty="0">
                <a:solidFill>
                  <a:schemeClr val="bg1"/>
                </a:solidFill>
                <a:effectLst>
                  <a:outerShdw blurRad="38100" dist="38100" dir="2700000" algn="tl">
                    <a:srgbClr val="000000">
                      <a:alpha val="43137"/>
                    </a:srgbClr>
                  </a:outerShdw>
                </a:effectLst>
                <a:cs typeface="+mn-ea"/>
                <a:sym typeface="+mn-lt"/>
              </a:rPr>
              <a:t>PART 01</a:t>
            </a:r>
            <a:endParaRPr lang="zh-CN" altLang="en-US" sz="2800" dirty="0">
              <a:solidFill>
                <a:schemeClr val="bg1"/>
              </a:solidFill>
              <a:effectLst>
                <a:outerShdw blurRad="38100" dist="38100" dir="2700000" algn="tl">
                  <a:srgbClr val="000000">
                    <a:alpha val="43137"/>
                  </a:srgbClr>
                </a:outerShdw>
              </a:effectLst>
              <a:cs typeface="+mn-ea"/>
              <a:sym typeface="+mn-lt"/>
            </a:endParaRPr>
          </a:p>
        </p:txBody>
      </p:sp>
      <p:pic>
        <p:nvPicPr>
          <p:cNvPr id="25" name="Picture 3" descr="F:\52d112019d34f.jpg"/>
          <p:cNvPicPr>
            <a:picLocks noChangeAspect="1" noChangeArrowheads="1"/>
          </p:cNvPicPr>
          <p:nvPr/>
        </p:nvPicPr>
        <p:blipFill>
          <a:blip r:embed="rId3" cstate="print"/>
          <a:srcRect/>
          <a:stretch>
            <a:fillRect/>
          </a:stretch>
        </p:blipFill>
        <p:spPr bwMode="auto">
          <a:xfrm>
            <a:off x="4211960" y="1060376"/>
            <a:ext cx="2376264" cy="1509918"/>
          </a:xfrm>
          <a:prstGeom prst="rect">
            <a:avLst/>
          </a:prstGeom>
          <a:noFill/>
        </p:spPr>
      </p:pic>
    </p:spTree>
  </p:cSld>
  <p:clrMapOvr>
    <a:masterClrMapping/>
  </p:clrMapOvr>
  <p:transition advClick="0" advTm="1000">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par>
                          <p:cTn id="10" fill="hold">
                            <p:stCondLst>
                              <p:cond delay="500"/>
                            </p:stCondLst>
                            <p:childTnLst>
                              <p:par>
                                <p:cTn id="11" presetID="22" presetClass="entr" presetSubtype="1"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up)">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
          <p:cNvGrpSpPr/>
          <p:nvPr/>
        </p:nvGrpSpPr>
        <p:grpSpPr>
          <a:xfrm>
            <a:off x="1114039" y="1285299"/>
            <a:ext cx="2846866" cy="2996346"/>
            <a:chOff x="997527" y="1726095"/>
            <a:chExt cx="3795821" cy="3993895"/>
          </a:xfrm>
        </p:grpSpPr>
        <p:grpSp>
          <p:nvGrpSpPr>
            <p:cNvPr id="3" name="组合 4"/>
            <p:cNvGrpSpPr/>
            <p:nvPr/>
          </p:nvGrpSpPr>
          <p:grpSpPr>
            <a:xfrm>
              <a:off x="997527" y="1726095"/>
              <a:ext cx="3795821" cy="3993895"/>
              <a:chOff x="1724025" y="1868488"/>
              <a:chExt cx="3163888" cy="3328987"/>
            </a:xfrm>
          </p:grpSpPr>
          <p:sp>
            <p:nvSpPr>
              <p:cNvPr id="8" name="Line 16"/>
              <p:cNvSpPr>
                <a:spLocks noChangeShapeType="1"/>
              </p:cNvSpPr>
              <p:nvPr/>
            </p:nvSpPr>
            <p:spPr bwMode="auto">
              <a:xfrm>
                <a:off x="1724025" y="3534242"/>
                <a:ext cx="3163888" cy="1"/>
              </a:xfrm>
              <a:prstGeom prst="line">
                <a:avLst/>
              </a:prstGeom>
              <a:noFill/>
              <a:ln w="28575">
                <a:solidFill>
                  <a:schemeClr val="accent1">
                    <a:alpha val="50195"/>
                  </a:schemeClr>
                </a:solidFill>
                <a:bevel/>
                <a:headEnd/>
                <a:tailEnd/>
              </a:ln>
              <a:extLst>
                <a:ext uri="{909E8E84-426E-40DD-AFC4-6F175D3DCCD1}">
                  <a14:hiddenFill xmlns:a14="http://schemas.microsoft.com/office/drawing/2010/main">
                    <a:noFill/>
                  </a14:hiddenFill>
                </a:ext>
              </a:extLst>
            </p:spPr>
            <p:txBody>
              <a:bodyPr/>
              <a:lstStyle/>
              <a:p>
                <a:endParaRPr lang="zh-CN" altLang="en-US">
                  <a:cs typeface="+mn-ea"/>
                  <a:sym typeface="+mn-lt"/>
                </a:endParaRPr>
              </a:p>
            </p:txBody>
          </p:sp>
          <p:sp>
            <p:nvSpPr>
              <p:cNvPr id="9" name="Line 17"/>
              <p:cNvSpPr>
                <a:spLocks noChangeShapeType="1"/>
              </p:cNvSpPr>
              <p:nvPr/>
            </p:nvSpPr>
            <p:spPr bwMode="auto">
              <a:xfrm>
                <a:off x="3306599" y="1868488"/>
                <a:ext cx="1" cy="3328987"/>
              </a:xfrm>
              <a:prstGeom prst="line">
                <a:avLst/>
              </a:prstGeom>
              <a:noFill/>
              <a:ln w="28575">
                <a:solidFill>
                  <a:schemeClr val="accent1">
                    <a:alpha val="50195"/>
                  </a:schemeClr>
                </a:solidFill>
                <a:bevel/>
                <a:headEnd/>
                <a:tailEnd/>
              </a:ln>
              <a:extLst>
                <a:ext uri="{909E8E84-426E-40DD-AFC4-6F175D3DCCD1}">
                  <a14:hiddenFill xmlns:a14="http://schemas.microsoft.com/office/drawing/2010/main">
                    <a:noFill/>
                  </a14:hiddenFill>
                </a:ext>
              </a:extLst>
            </p:spPr>
            <p:txBody>
              <a:bodyPr/>
              <a:lstStyle/>
              <a:p>
                <a:endParaRPr lang="zh-CN" altLang="en-US">
                  <a:cs typeface="+mn-ea"/>
                  <a:sym typeface="+mn-lt"/>
                </a:endParaRPr>
              </a:p>
            </p:txBody>
          </p:sp>
        </p:grpSp>
        <p:sp>
          <p:nvSpPr>
            <p:cNvPr id="6" name="Oval 10"/>
            <p:cNvSpPr>
              <a:spLocks noChangeArrowheads="1"/>
            </p:cNvSpPr>
            <p:nvPr/>
          </p:nvSpPr>
          <p:spPr bwMode="auto">
            <a:xfrm>
              <a:off x="1375446" y="2190940"/>
              <a:ext cx="3039983" cy="3064204"/>
            </a:xfrm>
            <a:prstGeom prst="ellipse">
              <a:avLst/>
            </a:prstGeom>
            <a:noFill/>
            <a:ln w="12700">
              <a:solidFill>
                <a:schemeClr val="accent1">
                  <a:alpha val="50000"/>
                </a:schemeClr>
              </a:solidFill>
              <a:bevel/>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zh-CN" sz="1100" dirty="0">
                <a:solidFill>
                  <a:srgbClr val="000000"/>
                </a:solidFill>
                <a:latin typeface="+mn-lt"/>
                <a:ea typeface="+mn-ea"/>
                <a:cs typeface="+mn-ea"/>
                <a:sym typeface="+mn-lt"/>
              </a:endParaRPr>
            </a:p>
          </p:txBody>
        </p:sp>
        <p:sp>
          <p:nvSpPr>
            <p:cNvPr id="7" name="Oval 15"/>
            <p:cNvSpPr>
              <a:spLocks noChangeArrowheads="1"/>
            </p:cNvSpPr>
            <p:nvPr/>
          </p:nvSpPr>
          <p:spPr bwMode="auto">
            <a:xfrm>
              <a:off x="1177416" y="1987618"/>
              <a:ext cx="3436042" cy="3470849"/>
            </a:xfrm>
            <a:prstGeom prst="ellipse">
              <a:avLst/>
            </a:prstGeom>
            <a:noFill/>
            <a:ln w="12700">
              <a:solidFill>
                <a:schemeClr val="accent1">
                  <a:alpha val="50000"/>
                </a:schemeClr>
              </a:solidFill>
              <a:bevel/>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zh-CN" sz="1100" dirty="0">
                <a:solidFill>
                  <a:srgbClr val="000000"/>
                </a:solidFill>
                <a:latin typeface="+mn-lt"/>
                <a:ea typeface="+mn-ea"/>
                <a:cs typeface="+mn-ea"/>
                <a:sym typeface="+mn-lt"/>
              </a:endParaRPr>
            </a:p>
          </p:txBody>
        </p:sp>
      </p:grpSp>
      <p:sp>
        <p:nvSpPr>
          <p:cNvPr id="10" name="Oval 12"/>
          <p:cNvSpPr>
            <a:spLocks noChangeArrowheads="1"/>
          </p:cNvSpPr>
          <p:nvPr/>
        </p:nvSpPr>
        <p:spPr bwMode="auto">
          <a:xfrm>
            <a:off x="1540173" y="1820797"/>
            <a:ext cx="1905528" cy="19446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endParaRPr lang="zh-CN" altLang="zh-CN">
              <a:solidFill>
                <a:schemeClr val="lt1"/>
              </a:solidFill>
              <a:cs typeface="+mn-ea"/>
              <a:sym typeface="+mn-lt"/>
            </a:endParaRPr>
          </a:p>
        </p:txBody>
      </p:sp>
      <p:sp>
        <p:nvSpPr>
          <p:cNvPr id="11" name="Oval 14"/>
          <p:cNvSpPr>
            <a:spLocks noChangeArrowheads="1"/>
          </p:cNvSpPr>
          <p:nvPr/>
        </p:nvSpPr>
        <p:spPr bwMode="auto">
          <a:xfrm>
            <a:off x="1933767" y="2221765"/>
            <a:ext cx="1118340" cy="1142759"/>
          </a:xfrm>
          <a:prstGeom prst="ellipse">
            <a:avLst/>
          </a:prstGeom>
          <a:solidFill>
            <a:schemeClr val="accent2">
              <a:lumMod val="40000"/>
              <a:lumOff val="60000"/>
            </a:schemeClr>
          </a:solidFill>
          <a:ln>
            <a:noFill/>
          </a:ln>
        </p:spPr>
        <p:txBody>
          <a:bodyPr wrap="none" lIns="68580" tIns="34290" rIns="68580" bIns="3429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sz="1500" b="1" dirty="0">
              <a:solidFill>
                <a:srgbClr val="FFFFFF"/>
              </a:solidFill>
              <a:latin typeface="+mn-lt"/>
              <a:ea typeface="+mn-ea"/>
              <a:cs typeface="+mn-ea"/>
              <a:sym typeface="+mn-lt"/>
            </a:endParaRPr>
          </a:p>
        </p:txBody>
      </p:sp>
      <p:grpSp>
        <p:nvGrpSpPr>
          <p:cNvPr id="4" name="圆圈1"/>
          <p:cNvGrpSpPr>
            <a:grpSpLocks/>
          </p:cNvGrpSpPr>
          <p:nvPr/>
        </p:nvGrpSpPr>
        <p:grpSpPr bwMode="auto">
          <a:xfrm>
            <a:off x="2937001" y="1473579"/>
            <a:ext cx="271402" cy="271486"/>
            <a:chOff x="0" y="0"/>
            <a:chExt cx="262" cy="262"/>
          </a:xfrm>
        </p:grpSpPr>
        <p:sp>
          <p:nvSpPr>
            <p:cNvPr id="18" name="Oval 19"/>
            <p:cNvSpPr>
              <a:spLocks noChangeArrowheads="1"/>
            </p:cNvSpPr>
            <p:nvPr/>
          </p:nvSpPr>
          <p:spPr bwMode="auto">
            <a:xfrm>
              <a:off x="0" y="0"/>
              <a:ext cx="262" cy="2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chemeClr val="lt1"/>
                </a:solidFill>
                <a:cs typeface="+mn-ea"/>
                <a:sym typeface="+mn-lt"/>
              </a:endParaRPr>
            </a:p>
          </p:txBody>
        </p:sp>
        <p:sp>
          <p:nvSpPr>
            <p:cNvPr id="19" name="Oval 20"/>
            <p:cNvSpPr>
              <a:spLocks noChangeArrowheads="1"/>
            </p:cNvSpPr>
            <p:nvPr/>
          </p:nvSpPr>
          <p:spPr bwMode="auto">
            <a:xfrm>
              <a:off x="25" y="22"/>
              <a:ext cx="218" cy="21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chemeClr val="lt1"/>
                </a:solidFill>
                <a:cs typeface="+mn-ea"/>
                <a:sym typeface="+mn-lt"/>
              </a:endParaRPr>
            </a:p>
          </p:txBody>
        </p:sp>
      </p:grpSp>
      <p:grpSp>
        <p:nvGrpSpPr>
          <p:cNvPr id="5" name="圆圈2"/>
          <p:cNvGrpSpPr>
            <a:grpSpLocks/>
          </p:cNvGrpSpPr>
          <p:nvPr/>
        </p:nvGrpSpPr>
        <p:grpSpPr bwMode="auto">
          <a:xfrm>
            <a:off x="3506946" y="2037985"/>
            <a:ext cx="272830" cy="272914"/>
            <a:chOff x="0" y="0"/>
            <a:chExt cx="262" cy="262"/>
          </a:xfrm>
        </p:grpSpPr>
        <p:sp>
          <p:nvSpPr>
            <p:cNvPr id="21" name="Oval 28"/>
            <p:cNvSpPr>
              <a:spLocks noChangeArrowheads="1"/>
            </p:cNvSpPr>
            <p:nvPr/>
          </p:nvSpPr>
          <p:spPr bwMode="auto">
            <a:xfrm>
              <a:off x="0" y="0"/>
              <a:ext cx="262" cy="26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chemeClr val="lt1"/>
                </a:solidFill>
                <a:cs typeface="+mn-ea"/>
                <a:sym typeface="+mn-lt"/>
              </a:endParaRPr>
            </a:p>
          </p:txBody>
        </p:sp>
        <p:sp>
          <p:nvSpPr>
            <p:cNvPr id="22" name="Oval 29"/>
            <p:cNvSpPr>
              <a:spLocks noChangeArrowheads="1"/>
            </p:cNvSpPr>
            <p:nvPr/>
          </p:nvSpPr>
          <p:spPr bwMode="auto">
            <a:xfrm>
              <a:off x="22" y="22"/>
              <a:ext cx="218" cy="2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chemeClr val="lt1"/>
                </a:solidFill>
                <a:cs typeface="+mn-ea"/>
                <a:sym typeface="+mn-lt"/>
              </a:endParaRPr>
            </a:p>
          </p:txBody>
        </p:sp>
      </p:grpSp>
      <p:grpSp>
        <p:nvGrpSpPr>
          <p:cNvPr id="17" name="圆圈3"/>
          <p:cNvGrpSpPr>
            <a:grpSpLocks/>
          </p:cNvGrpSpPr>
          <p:nvPr/>
        </p:nvGrpSpPr>
        <p:grpSpPr bwMode="auto">
          <a:xfrm>
            <a:off x="3692642" y="2653829"/>
            <a:ext cx="272830" cy="272915"/>
            <a:chOff x="0" y="0"/>
            <a:chExt cx="262" cy="262"/>
          </a:xfrm>
        </p:grpSpPr>
        <p:sp>
          <p:nvSpPr>
            <p:cNvPr id="24" name="Oval 31"/>
            <p:cNvSpPr>
              <a:spLocks noChangeArrowheads="1"/>
            </p:cNvSpPr>
            <p:nvPr/>
          </p:nvSpPr>
          <p:spPr bwMode="auto">
            <a:xfrm>
              <a:off x="0" y="0"/>
              <a:ext cx="262" cy="2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chemeClr val="lt1"/>
                </a:solidFill>
                <a:cs typeface="+mn-ea"/>
                <a:sym typeface="+mn-lt"/>
              </a:endParaRPr>
            </a:p>
          </p:txBody>
        </p:sp>
        <p:sp>
          <p:nvSpPr>
            <p:cNvPr id="25" name="Oval 32"/>
            <p:cNvSpPr>
              <a:spLocks noChangeArrowheads="1"/>
            </p:cNvSpPr>
            <p:nvPr/>
          </p:nvSpPr>
          <p:spPr bwMode="auto">
            <a:xfrm>
              <a:off x="22" y="22"/>
              <a:ext cx="218" cy="21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chemeClr val="lt1"/>
                </a:solidFill>
                <a:cs typeface="+mn-ea"/>
                <a:sym typeface="+mn-lt"/>
              </a:endParaRPr>
            </a:p>
          </p:txBody>
        </p:sp>
      </p:grpSp>
      <p:grpSp>
        <p:nvGrpSpPr>
          <p:cNvPr id="20" name="圆圈4"/>
          <p:cNvGrpSpPr>
            <a:grpSpLocks/>
          </p:cNvGrpSpPr>
          <p:nvPr/>
        </p:nvGrpSpPr>
        <p:grpSpPr bwMode="auto">
          <a:xfrm>
            <a:off x="3499803" y="3308253"/>
            <a:ext cx="271402" cy="271486"/>
            <a:chOff x="0" y="0"/>
            <a:chExt cx="262" cy="262"/>
          </a:xfrm>
        </p:grpSpPr>
        <p:sp>
          <p:nvSpPr>
            <p:cNvPr id="27" name="Oval 34"/>
            <p:cNvSpPr>
              <a:spLocks noChangeArrowheads="1"/>
            </p:cNvSpPr>
            <p:nvPr/>
          </p:nvSpPr>
          <p:spPr bwMode="auto">
            <a:xfrm>
              <a:off x="0" y="0"/>
              <a:ext cx="262" cy="2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chemeClr val="lt1"/>
                </a:solidFill>
                <a:cs typeface="+mn-ea"/>
                <a:sym typeface="+mn-lt"/>
              </a:endParaRPr>
            </a:p>
          </p:txBody>
        </p:sp>
        <p:sp>
          <p:nvSpPr>
            <p:cNvPr id="28" name="Oval 35"/>
            <p:cNvSpPr>
              <a:spLocks noChangeArrowheads="1"/>
            </p:cNvSpPr>
            <p:nvPr/>
          </p:nvSpPr>
          <p:spPr bwMode="auto">
            <a:xfrm>
              <a:off x="23" y="22"/>
              <a:ext cx="218" cy="21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chemeClr val="lt1"/>
                </a:solidFill>
                <a:cs typeface="+mn-ea"/>
                <a:sym typeface="+mn-lt"/>
              </a:endParaRPr>
            </a:p>
          </p:txBody>
        </p:sp>
      </p:grpSp>
      <p:grpSp>
        <p:nvGrpSpPr>
          <p:cNvPr id="23" name="圆圈5"/>
          <p:cNvGrpSpPr>
            <a:grpSpLocks/>
          </p:cNvGrpSpPr>
          <p:nvPr/>
        </p:nvGrpSpPr>
        <p:grpSpPr bwMode="auto">
          <a:xfrm>
            <a:off x="2998424" y="3806930"/>
            <a:ext cx="271402" cy="272914"/>
            <a:chOff x="0" y="0"/>
            <a:chExt cx="262" cy="262"/>
          </a:xfrm>
          <a:solidFill>
            <a:schemeClr val="accent1"/>
          </a:solidFill>
        </p:grpSpPr>
        <p:sp>
          <p:nvSpPr>
            <p:cNvPr id="30" name="Oval 37"/>
            <p:cNvSpPr>
              <a:spLocks noChangeArrowheads="1"/>
            </p:cNvSpPr>
            <p:nvPr/>
          </p:nvSpPr>
          <p:spPr bwMode="auto">
            <a:xfrm>
              <a:off x="0" y="0"/>
              <a:ext cx="262" cy="2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chemeClr val="lt1"/>
                </a:solidFill>
                <a:cs typeface="+mn-ea"/>
                <a:sym typeface="+mn-lt"/>
              </a:endParaRPr>
            </a:p>
          </p:txBody>
        </p:sp>
        <p:sp>
          <p:nvSpPr>
            <p:cNvPr id="31" name="Oval 38"/>
            <p:cNvSpPr>
              <a:spLocks noChangeArrowheads="1"/>
            </p:cNvSpPr>
            <p:nvPr/>
          </p:nvSpPr>
          <p:spPr bwMode="auto">
            <a:xfrm>
              <a:off x="21" y="22"/>
              <a:ext cx="218" cy="21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chemeClr val="lt1"/>
                </a:solidFill>
                <a:cs typeface="+mn-ea"/>
                <a:sym typeface="+mn-lt"/>
              </a:endParaRPr>
            </a:p>
          </p:txBody>
        </p:sp>
      </p:grpSp>
      <p:sp>
        <p:nvSpPr>
          <p:cNvPr id="32" name="矩形 31"/>
          <p:cNvSpPr/>
          <p:nvPr/>
        </p:nvSpPr>
        <p:spPr>
          <a:xfrm>
            <a:off x="4476109" y="1511927"/>
            <a:ext cx="2400162" cy="2654573"/>
          </a:xfrm>
          <a:prstGeom prst="rect">
            <a:avLst/>
          </a:prstGeom>
        </p:spPr>
        <p:txBody>
          <a:bodyPr wrap="square" lIns="68580" tIns="34290" rIns="68580" bIns="34290">
            <a:spAutoFit/>
          </a:bodyPr>
          <a:lstStyle/>
          <a:p>
            <a:pPr algn="just"/>
            <a:r>
              <a:rPr lang="zh-CN" altLang="en-US" sz="1400" dirty="0">
                <a:latin typeface="华文宋体" panose="02010600040101010101" pitchFamily="2" charset="-122"/>
                <a:ea typeface="华文宋体" panose="02010600040101010101" pitchFamily="2" charset="-122"/>
                <a:cs typeface="+mn-ea"/>
                <a:sym typeface="+mn-lt"/>
              </a:rPr>
              <a:t>       随着信息技术的不断发展，为了更好管理学生信息，提高在校人员的管理效率，学生信息管理系统是非常有必要的。一个好的学生信息管理系统能够很好的帮助学校领导管理在校学生的信息和需求。其主要需求包括学生的基本信息，班级信息，成绩信息等以及学生信息查询、修改、增加、删除等功能</a:t>
            </a:r>
          </a:p>
        </p:txBody>
      </p:sp>
      <p:sp>
        <p:nvSpPr>
          <p:cNvPr id="33" name="矩形 32"/>
          <p:cNvSpPr/>
          <p:nvPr/>
        </p:nvSpPr>
        <p:spPr>
          <a:xfrm>
            <a:off x="2043482" y="2481424"/>
            <a:ext cx="898910" cy="500137"/>
          </a:xfrm>
          <a:prstGeom prst="rect">
            <a:avLst/>
          </a:prstGeom>
        </p:spPr>
        <p:txBody>
          <a:bodyPr wrap="square" lIns="68580" tIns="34290" rIns="68580" bIns="34290">
            <a:spAutoFit/>
          </a:bodyPr>
          <a:lstStyle/>
          <a:p>
            <a:pPr algn="ctr"/>
            <a:r>
              <a:rPr lang="zh-CN" altLang="en-US" sz="1400" b="1" dirty="0">
                <a:solidFill>
                  <a:schemeClr val="tx1">
                    <a:lumMod val="75000"/>
                    <a:lumOff val="25000"/>
                  </a:schemeClr>
                </a:solidFill>
                <a:cs typeface="+mn-ea"/>
                <a:sym typeface="+mn-lt"/>
              </a:rPr>
              <a:t>学生信息管理系统</a:t>
            </a:r>
          </a:p>
        </p:txBody>
      </p:sp>
      <p:sp>
        <p:nvSpPr>
          <p:cNvPr id="37" name="矩形 36">
            <a:extLst>
              <a:ext uri="{FF2B5EF4-FFF2-40B4-BE49-F238E27FC236}">
                <a16:creationId xmlns:a16="http://schemas.microsoft.com/office/drawing/2014/main" id="{A95986C5-21A0-45BF-9384-9AD86B89CA66}"/>
              </a:ext>
            </a:extLst>
          </p:cNvPr>
          <p:cNvSpPr/>
          <p:nvPr/>
        </p:nvSpPr>
        <p:spPr>
          <a:xfrm>
            <a:off x="732261" y="885189"/>
            <a:ext cx="697627" cy="400110"/>
          </a:xfrm>
          <a:prstGeom prst="rect">
            <a:avLst/>
          </a:prstGeom>
          <a:effectLst/>
        </p:spPr>
        <p:txBody>
          <a:bodyPr vert="horz" wrap="none">
            <a:spAutoFit/>
          </a:bodyPr>
          <a:lstStyle/>
          <a:p>
            <a:pPr algn="ctr"/>
            <a:r>
              <a:rPr lang="zh-CN" altLang="en-US" sz="2000" dirty="0">
                <a:solidFill>
                  <a:schemeClr val="tx1">
                    <a:lumMod val="75000"/>
                    <a:lumOff val="25000"/>
                  </a:schemeClr>
                </a:solidFill>
                <a:cs typeface="+mn-ea"/>
                <a:sym typeface="+mn-lt"/>
              </a:rPr>
              <a:t>背景</a:t>
            </a:r>
          </a:p>
        </p:txBody>
      </p:sp>
    </p:spTree>
    <p:extLst>
      <p:ext uri="{BB962C8B-B14F-4D97-AF65-F5344CB8AC3E}">
        <p14:creationId xmlns:p14="http://schemas.microsoft.com/office/powerpoint/2010/main" val="3557962971"/>
      </p:ext>
    </p:extLst>
  </p:cSld>
  <p:clrMapOvr>
    <a:masterClrMapping/>
  </p:clrMapOvr>
  <p:transition advClick="0" advTm="4000">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up)">
                                      <p:cBhvr>
                                        <p:cTn id="7" dur="500"/>
                                        <p:tgtEl>
                                          <p:spTgt spid="37"/>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250" fill="hold"/>
                                        <p:tgtEl>
                                          <p:spTgt spid="2"/>
                                        </p:tgtEl>
                                        <p:attrNameLst>
                                          <p:attrName>ppt_w</p:attrName>
                                        </p:attrNameLst>
                                      </p:cBhvr>
                                      <p:tavLst>
                                        <p:tav tm="0">
                                          <p:val>
                                            <p:fltVal val="0"/>
                                          </p:val>
                                        </p:tav>
                                        <p:tav tm="100000">
                                          <p:val>
                                            <p:strVal val="#ppt_w"/>
                                          </p:val>
                                        </p:tav>
                                      </p:tavLst>
                                    </p:anim>
                                    <p:anim calcmode="lin" valueType="num">
                                      <p:cBhvr>
                                        <p:cTn id="12" dur="250" fill="hold"/>
                                        <p:tgtEl>
                                          <p:spTgt spid="2"/>
                                        </p:tgtEl>
                                        <p:attrNameLst>
                                          <p:attrName>ppt_h</p:attrName>
                                        </p:attrNameLst>
                                      </p:cBhvr>
                                      <p:tavLst>
                                        <p:tav tm="0">
                                          <p:val>
                                            <p:fltVal val="0"/>
                                          </p:val>
                                        </p:tav>
                                        <p:tav tm="100000">
                                          <p:val>
                                            <p:strVal val="#ppt_h"/>
                                          </p:val>
                                        </p:tav>
                                      </p:tavLst>
                                    </p:anim>
                                    <p:animEffect transition="in" filter="fade">
                                      <p:cBhvr>
                                        <p:cTn id="13" dur="250"/>
                                        <p:tgtEl>
                                          <p:spTgt spid="2"/>
                                        </p:tgtEl>
                                      </p:cBhvr>
                                    </p:animEffect>
                                  </p:childTnLst>
                                </p:cTn>
                              </p:par>
                              <p:par>
                                <p:cTn id="14" presetID="6" presetClass="emph" presetSubtype="0" decel="100000" fill="hold" nodeType="withEffect">
                                  <p:stCondLst>
                                    <p:cond delay="200"/>
                                  </p:stCondLst>
                                  <p:childTnLst>
                                    <p:animScale>
                                      <p:cBhvr>
                                        <p:cTn id="15" dur="250" fill="hold"/>
                                        <p:tgtEl>
                                          <p:spTgt spid="2"/>
                                        </p:tgtEl>
                                      </p:cBhvr>
                                      <p:by x="120000" y="120000"/>
                                    </p:animScale>
                                  </p:childTnLst>
                                </p:cTn>
                              </p:par>
                              <p:par>
                                <p:cTn id="16" presetID="6" presetClass="emph" presetSubtype="0" decel="100000" fill="hold" nodeType="withEffect">
                                  <p:stCondLst>
                                    <p:cond delay="400"/>
                                  </p:stCondLst>
                                  <p:childTnLst>
                                    <p:animScale>
                                      <p:cBhvr>
                                        <p:cTn id="17" dur="250" fill="hold"/>
                                        <p:tgtEl>
                                          <p:spTgt spid="2"/>
                                        </p:tgtEl>
                                      </p:cBhvr>
                                      <p:by x="83000" y="83000"/>
                                    </p:animScale>
                                  </p:childTnLst>
                                </p:cTn>
                              </p:par>
                              <p:par>
                                <p:cTn id="18" presetID="53" presetClass="entr" presetSubtype="16" fill="hold" grpId="0" nodeType="withEffect">
                                  <p:stCondLst>
                                    <p:cond delay="400"/>
                                  </p:stCondLst>
                                  <p:childTnLst>
                                    <p:set>
                                      <p:cBhvr>
                                        <p:cTn id="19" dur="1" fill="hold">
                                          <p:stCondLst>
                                            <p:cond delay="0"/>
                                          </p:stCondLst>
                                        </p:cTn>
                                        <p:tgtEl>
                                          <p:spTgt spid="10"/>
                                        </p:tgtEl>
                                        <p:attrNameLst>
                                          <p:attrName>style.visibility</p:attrName>
                                        </p:attrNameLst>
                                      </p:cBhvr>
                                      <p:to>
                                        <p:strVal val="visible"/>
                                      </p:to>
                                    </p:set>
                                    <p:anim calcmode="lin" valueType="num">
                                      <p:cBhvr>
                                        <p:cTn id="20" dur="250" fill="hold"/>
                                        <p:tgtEl>
                                          <p:spTgt spid="10"/>
                                        </p:tgtEl>
                                        <p:attrNameLst>
                                          <p:attrName>ppt_w</p:attrName>
                                        </p:attrNameLst>
                                      </p:cBhvr>
                                      <p:tavLst>
                                        <p:tav tm="0">
                                          <p:val>
                                            <p:fltVal val="0"/>
                                          </p:val>
                                        </p:tav>
                                        <p:tav tm="100000">
                                          <p:val>
                                            <p:strVal val="#ppt_w"/>
                                          </p:val>
                                        </p:tav>
                                      </p:tavLst>
                                    </p:anim>
                                    <p:anim calcmode="lin" valueType="num">
                                      <p:cBhvr>
                                        <p:cTn id="21" dur="250" fill="hold"/>
                                        <p:tgtEl>
                                          <p:spTgt spid="10"/>
                                        </p:tgtEl>
                                        <p:attrNameLst>
                                          <p:attrName>ppt_h</p:attrName>
                                        </p:attrNameLst>
                                      </p:cBhvr>
                                      <p:tavLst>
                                        <p:tav tm="0">
                                          <p:val>
                                            <p:fltVal val="0"/>
                                          </p:val>
                                        </p:tav>
                                        <p:tav tm="100000">
                                          <p:val>
                                            <p:strVal val="#ppt_h"/>
                                          </p:val>
                                        </p:tav>
                                      </p:tavLst>
                                    </p:anim>
                                    <p:animEffect transition="in" filter="fade">
                                      <p:cBhvr>
                                        <p:cTn id="22" dur="250"/>
                                        <p:tgtEl>
                                          <p:spTgt spid="10"/>
                                        </p:tgtEl>
                                      </p:cBhvr>
                                    </p:animEffect>
                                  </p:childTnLst>
                                </p:cTn>
                              </p:par>
                              <p:par>
                                <p:cTn id="23" presetID="6" presetClass="emph" presetSubtype="0" decel="100000" fill="hold" grpId="1" nodeType="withEffect">
                                  <p:stCondLst>
                                    <p:cond delay="600"/>
                                  </p:stCondLst>
                                  <p:childTnLst>
                                    <p:animScale>
                                      <p:cBhvr>
                                        <p:cTn id="24" dur="250" fill="hold"/>
                                        <p:tgtEl>
                                          <p:spTgt spid="10"/>
                                        </p:tgtEl>
                                      </p:cBhvr>
                                      <p:by x="120000" y="120000"/>
                                    </p:animScale>
                                  </p:childTnLst>
                                </p:cTn>
                              </p:par>
                              <p:par>
                                <p:cTn id="25" presetID="6" presetClass="emph" presetSubtype="0" decel="100000" fill="hold" grpId="2" nodeType="withEffect">
                                  <p:stCondLst>
                                    <p:cond delay="800"/>
                                  </p:stCondLst>
                                  <p:childTnLst>
                                    <p:animScale>
                                      <p:cBhvr>
                                        <p:cTn id="26" dur="250" fill="hold"/>
                                        <p:tgtEl>
                                          <p:spTgt spid="10"/>
                                        </p:tgtEl>
                                      </p:cBhvr>
                                      <p:by x="83000" y="83000"/>
                                    </p:animScale>
                                  </p:childTnLst>
                                </p:cTn>
                              </p:par>
                              <p:par>
                                <p:cTn id="27" presetID="53" presetClass="entr" presetSubtype="16" fill="hold" grpId="0" nodeType="withEffect">
                                  <p:stCondLst>
                                    <p:cond delay="600"/>
                                  </p:stCondLst>
                                  <p:childTnLst>
                                    <p:set>
                                      <p:cBhvr>
                                        <p:cTn id="28" dur="1" fill="hold">
                                          <p:stCondLst>
                                            <p:cond delay="0"/>
                                          </p:stCondLst>
                                        </p:cTn>
                                        <p:tgtEl>
                                          <p:spTgt spid="11"/>
                                        </p:tgtEl>
                                        <p:attrNameLst>
                                          <p:attrName>style.visibility</p:attrName>
                                        </p:attrNameLst>
                                      </p:cBhvr>
                                      <p:to>
                                        <p:strVal val="visible"/>
                                      </p:to>
                                    </p:set>
                                    <p:anim calcmode="lin" valueType="num">
                                      <p:cBhvr>
                                        <p:cTn id="29" dur="250" fill="hold"/>
                                        <p:tgtEl>
                                          <p:spTgt spid="11"/>
                                        </p:tgtEl>
                                        <p:attrNameLst>
                                          <p:attrName>ppt_w</p:attrName>
                                        </p:attrNameLst>
                                      </p:cBhvr>
                                      <p:tavLst>
                                        <p:tav tm="0">
                                          <p:val>
                                            <p:fltVal val="0"/>
                                          </p:val>
                                        </p:tav>
                                        <p:tav tm="100000">
                                          <p:val>
                                            <p:strVal val="#ppt_w"/>
                                          </p:val>
                                        </p:tav>
                                      </p:tavLst>
                                    </p:anim>
                                    <p:anim calcmode="lin" valueType="num">
                                      <p:cBhvr>
                                        <p:cTn id="30" dur="250" fill="hold"/>
                                        <p:tgtEl>
                                          <p:spTgt spid="11"/>
                                        </p:tgtEl>
                                        <p:attrNameLst>
                                          <p:attrName>ppt_h</p:attrName>
                                        </p:attrNameLst>
                                      </p:cBhvr>
                                      <p:tavLst>
                                        <p:tav tm="0">
                                          <p:val>
                                            <p:fltVal val="0"/>
                                          </p:val>
                                        </p:tav>
                                        <p:tav tm="100000">
                                          <p:val>
                                            <p:strVal val="#ppt_h"/>
                                          </p:val>
                                        </p:tav>
                                      </p:tavLst>
                                    </p:anim>
                                    <p:animEffect transition="in" filter="fade">
                                      <p:cBhvr>
                                        <p:cTn id="31" dur="250"/>
                                        <p:tgtEl>
                                          <p:spTgt spid="11"/>
                                        </p:tgtEl>
                                      </p:cBhvr>
                                    </p:animEffect>
                                  </p:childTnLst>
                                </p:cTn>
                              </p:par>
                              <p:par>
                                <p:cTn id="32" presetID="6" presetClass="emph" presetSubtype="0" decel="100000" fill="hold" grpId="1" nodeType="withEffect">
                                  <p:stCondLst>
                                    <p:cond delay="800"/>
                                  </p:stCondLst>
                                  <p:childTnLst>
                                    <p:animScale>
                                      <p:cBhvr>
                                        <p:cTn id="33" dur="250" fill="hold"/>
                                        <p:tgtEl>
                                          <p:spTgt spid="11"/>
                                        </p:tgtEl>
                                      </p:cBhvr>
                                      <p:by x="120000" y="120000"/>
                                    </p:animScale>
                                  </p:childTnLst>
                                </p:cTn>
                              </p:par>
                              <p:par>
                                <p:cTn id="34" presetID="6" presetClass="emph" presetSubtype="0" decel="100000" fill="hold" grpId="2" nodeType="withEffect">
                                  <p:stCondLst>
                                    <p:cond delay="1000"/>
                                  </p:stCondLst>
                                  <p:childTnLst>
                                    <p:animScale>
                                      <p:cBhvr>
                                        <p:cTn id="35" dur="250" fill="hold"/>
                                        <p:tgtEl>
                                          <p:spTgt spid="11"/>
                                        </p:tgtEl>
                                      </p:cBhvr>
                                      <p:by x="83000" y="83000"/>
                                    </p:animScale>
                                  </p:childTnLst>
                                </p:cTn>
                              </p:par>
                              <p:par>
                                <p:cTn id="36" presetID="53" presetClass="entr" presetSubtype="16" fill="hold" grpId="0" nodeType="withEffect">
                                  <p:stCondLst>
                                    <p:cond delay="800"/>
                                  </p:stCondLst>
                                  <p:childTnLst>
                                    <p:set>
                                      <p:cBhvr>
                                        <p:cTn id="37" dur="1" fill="hold">
                                          <p:stCondLst>
                                            <p:cond delay="0"/>
                                          </p:stCondLst>
                                        </p:cTn>
                                        <p:tgtEl>
                                          <p:spTgt spid="33"/>
                                        </p:tgtEl>
                                        <p:attrNameLst>
                                          <p:attrName>style.visibility</p:attrName>
                                        </p:attrNameLst>
                                      </p:cBhvr>
                                      <p:to>
                                        <p:strVal val="visible"/>
                                      </p:to>
                                    </p:set>
                                    <p:anim calcmode="lin" valueType="num">
                                      <p:cBhvr>
                                        <p:cTn id="38" dur="250" fill="hold"/>
                                        <p:tgtEl>
                                          <p:spTgt spid="33"/>
                                        </p:tgtEl>
                                        <p:attrNameLst>
                                          <p:attrName>ppt_w</p:attrName>
                                        </p:attrNameLst>
                                      </p:cBhvr>
                                      <p:tavLst>
                                        <p:tav tm="0">
                                          <p:val>
                                            <p:fltVal val="0"/>
                                          </p:val>
                                        </p:tav>
                                        <p:tav tm="100000">
                                          <p:val>
                                            <p:strVal val="#ppt_w"/>
                                          </p:val>
                                        </p:tav>
                                      </p:tavLst>
                                    </p:anim>
                                    <p:anim calcmode="lin" valueType="num">
                                      <p:cBhvr>
                                        <p:cTn id="39" dur="250" fill="hold"/>
                                        <p:tgtEl>
                                          <p:spTgt spid="33"/>
                                        </p:tgtEl>
                                        <p:attrNameLst>
                                          <p:attrName>ppt_h</p:attrName>
                                        </p:attrNameLst>
                                      </p:cBhvr>
                                      <p:tavLst>
                                        <p:tav tm="0">
                                          <p:val>
                                            <p:fltVal val="0"/>
                                          </p:val>
                                        </p:tav>
                                        <p:tav tm="100000">
                                          <p:val>
                                            <p:strVal val="#ppt_h"/>
                                          </p:val>
                                        </p:tav>
                                      </p:tavLst>
                                    </p:anim>
                                    <p:animEffect transition="in" filter="fade">
                                      <p:cBhvr>
                                        <p:cTn id="40" dur="250"/>
                                        <p:tgtEl>
                                          <p:spTgt spid="33"/>
                                        </p:tgtEl>
                                      </p:cBhvr>
                                    </p:animEffect>
                                  </p:childTnLst>
                                </p:cTn>
                              </p:par>
                              <p:par>
                                <p:cTn id="41" presetID="6" presetClass="emph" presetSubtype="0" decel="100000" fill="hold" grpId="1" nodeType="withEffect">
                                  <p:stCondLst>
                                    <p:cond delay="1000"/>
                                  </p:stCondLst>
                                  <p:childTnLst>
                                    <p:animScale>
                                      <p:cBhvr>
                                        <p:cTn id="42" dur="250" fill="hold"/>
                                        <p:tgtEl>
                                          <p:spTgt spid="33"/>
                                        </p:tgtEl>
                                      </p:cBhvr>
                                      <p:by x="120000" y="120000"/>
                                    </p:animScale>
                                  </p:childTnLst>
                                </p:cTn>
                              </p:par>
                              <p:par>
                                <p:cTn id="43" presetID="6" presetClass="emph" presetSubtype="0" decel="100000" fill="hold" grpId="2" nodeType="withEffect">
                                  <p:stCondLst>
                                    <p:cond delay="1200"/>
                                  </p:stCondLst>
                                  <p:childTnLst>
                                    <p:animScale>
                                      <p:cBhvr>
                                        <p:cTn id="44" dur="250" fill="hold"/>
                                        <p:tgtEl>
                                          <p:spTgt spid="33"/>
                                        </p:tgtEl>
                                      </p:cBhvr>
                                      <p:by x="83000" y="83000"/>
                                    </p:animScale>
                                  </p:childTnLst>
                                </p:cTn>
                              </p:par>
                            </p:childTnLst>
                          </p:cTn>
                        </p:par>
                        <p:par>
                          <p:cTn id="45" fill="hold">
                            <p:stCondLst>
                              <p:cond delay="1950"/>
                            </p:stCondLst>
                            <p:childTnLst>
                              <p:par>
                                <p:cTn id="46" presetID="53" presetClass="entr" presetSubtype="16" fill="hold" nodeType="afterEffect">
                                  <p:stCondLst>
                                    <p:cond delay="0"/>
                                  </p:stCondLst>
                                  <p:childTnLst>
                                    <p:set>
                                      <p:cBhvr>
                                        <p:cTn id="47" dur="1" fill="hold">
                                          <p:stCondLst>
                                            <p:cond delay="0"/>
                                          </p:stCondLst>
                                        </p:cTn>
                                        <p:tgtEl>
                                          <p:spTgt spid="4"/>
                                        </p:tgtEl>
                                        <p:attrNameLst>
                                          <p:attrName>style.visibility</p:attrName>
                                        </p:attrNameLst>
                                      </p:cBhvr>
                                      <p:to>
                                        <p:strVal val="visible"/>
                                      </p:to>
                                    </p:set>
                                    <p:anim calcmode="lin" valueType="num">
                                      <p:cBhvr>
                                        <p:cTn id="48" dur="500" fill="hold"/>
                                        <p:tgtEl>
                                          <p:spTgt spid="4"/>
                                        </p:tgtEl>
                                        <p:attrNameLst>
                                          <p:attrName>ppt_w</p:attrName>
                                        </p:attrNameLst>
                                      </p:cBhvr>
                                      <p:tavLst>
                                        <p:tav tm="0">
                                          <p:val>
                                            <p:fltVal val="0"/>
                                          </p:val>
                                        </p:tav>
                                        <p:tav tm="100000">
                                          <p:val>
                                            <p:strVal val="#ppt_w"/>
                                          </p:val>
                                        </p:tav>
                                      </p:tavLst>
                                    </p:anim>
                                    <p:anim calcmode="lin" valueType="num">
                                      <p:cBhvr>
                                        <p:cTn id="49" dur="500" fill="hold"/>
                                        <p:tgtEl>
                                          <p:spTgt spid="4"/>
                                        </p:tgtEl>
                                        <p:attrNameLst>
                                          <p:attrName>ppt_h</p:attrName>
                                        </p:attrNameLst>
                                      </p:cBhvr>
                                      <p:tavLst>
                                        <p:tav tm="0">
                                          <p:val>
                                            <p:fltVal val="0"/>
                                          </p:val>
                                        </p:tav>
                                        <p:tav tm="100000">
                                          <p:val>
                                            <p:strVal val="#ppt_h"/>
                                          </p:val>
                                        </p:tav>
                                      </p:tavLst>
                                    </p:anim>
                                    <p:animEffect transition="in" filter="fade">
                                      <p:cBhvr>
                                        <p:cTn id="50" dur="500"/>
                                        <p:tgtEl>
                                          <p:spTgt spid="4"/>
                                        </p:tgtEl>
                                      </p:cBhvr>
                                    </p:animEffect>
                                  </p:childTnLst>
                                </p:cTn>
                              </p:par>
                              <p:par>
                                <p:cTn id="51" presetID="53" presetClass="entr" presetSubtype="16" fill="hold" nodeType="withEffect">
                                  <p:stCondLst>
                                    <p:cond delay="150"/>
                                  </p:stCondLst>
                                  <p:childTnLst>
                                    <p:set>
                                      <p:cBhvr>
                                        <p:cTn id="52" dur="1" fill="hold">
                                          <p:stCondLst>
                                            <p:cond delay="0"/>
                                          </p:stCondLst>
                                        </p:cTn>
                                        <p:tgtEl>
                                          <p:spTgt spid="5"/>
                                        </p:tgtEl>
                                        <p:attrNameLst>
                                          <p:attrName>style.visibility</p:attrName>
                                        </p:attrNameLst>
                                      </p:cBhvr>
                                      <p:to>
                                        <p:strVal val="visible"/>
                                      </p:to>
                                    </p:set>
                                    <p:anim calcmode="lin" valueType="num">
                                      <p:cBhvr>
                                        <p:cTn id="53" dur="500" fill="hold"/>
                                        <p:tgtEl>
                                          <p:spTgt spid="5"/>
                                        </p:tgtEl>
                                        <p:attrNameLst>
                                          <p:attrName>ppt_w</p:attrName>
                                        </p:attrNameLst>
                                      </p:cBhvr>
                                      <p:tavLst>
                                        <p:tav tm="0">
                                          <p:val>
                                            <p:fltVal val="0"/>
                                          </p:val>
                                        </p:tav>
                                        <p:tav tm="100000">
                                          <p:val>
                                            <p:strVal val="#ppt_w"/>
                                          </p:val>
                                        </p:tav>
                                      </p:tavLst>
                                    </p:anim>
                                    <p:anim calcmode="lin" valueType="num">
                                      <p:cBhvr>
                                        <p:cTn id="54" dur="500" fill="hold"/>
                                        <p:tgtEl>
                                          <p:spTgt spid="5"/>
                                        </p:tgtEl>
                                        <p:attrNameLst>
                                          <p:attrName>ppt_h</p:attrName>
                                        </p:attrNameLst>
                                      </p:cBhvr>
                                      <p:tavLst>
                                        <p:tav tm="0">
                                          <p:val>
                                            <p:fltVal val="0"/>
                                          </p:val>
                                        </p:tav>
                                        <p:tav tm="100000">
                                          <p:val>
                                            <p:strVal val="#ppt_h"/>
                                          </p:val>
                                        </p:tav>
                                      </p:tavLst>
                                    </p:anim>
                                    <p:animEffect transition="in" filter="fade">
                                      <p:cBhvr>
                                        <p:cTn id="55" dur="500"/>
                                        <p:tgtEl>
                                          <p:spTgt spid="5"/>
                                        </p:tgtEl>
                                      </p:cBhvr>
                                    </p:animEffect>
                                  </p:childTnLst>
                                </p:cTn>
                              </p:par>
                              <p:par>
                                <p:cTn id="56" presetID="53" presetClass="entr" presetSubtype="16" fill="hold" nodeType="withEffect">
                                  <p:stCondLst>
                                    <p:cond delay="300"/>
                                  </p:stCondLst>
                                  <p:childTnLst>
                                    <p:set>
                                      <p:cBhvr>
                                        <p:cTn id="57" dur="1" fill="hold">
                                          <p:stCondLst>
                                            <p:cond delay="0"/>
                                          </p:stCondLst>
                                        </p:cTn>
                                        <p:tgtEl>
                                          <p:spTgt spid="17"/>
                                        </p:tgtEl>
                                        <p:attrNameLst>
                                          <p:attrName>style.visibility</p:attrName>
                                        </p:attrNameLst>
                                      </p:cBhvr>
                                      <p:to>
                                        <p:strVal val="visible"/>
                                      </p:to>
                                    </p:set>
                                    <p:anim calcmode="lin" valueType="num">
                                      <p:cBhvr>
                                        <p:cTn id="58" dur="500" fill="hold"/>
                                        <p:tgtEl>
                                          <p:spTgt spid="17"/>
                                        </p:tgtEl>
                                        <p:attrNameLst>
                                          <p:attrName>ppt_w</p:attrName>
                                        </p:attrNameLst>
                                      </p:cBhvr>
                                      <p:tavLst>
                                        <p:tav tm="0">
                                          <p:val>
                                            <p:fltVal val="0"/>
                                          </p:val>
                                        </p:tav>
                                        <p:tav tm="100000">
                                          <p:val>
                                            <p:strVal val="#ppt_w"/>
                                          </p:val>
                                        </p:tav>
                                      </p:tavLst>
                                    </p:anim>
                                    <p:anim calcmode="lin" valueType="num">
                                      <p:cBhvr>
                                        <p:cTn id="59" dur="500" fill="hold"/>
                                        <p:tgtEl>
                                          <p:spTgt spid="17"/>
                                        </p:tgtEl>
                                        <p:attrNameLst>
                                          <p:attrName>ppt_h</p:attrName>
                                        </p:attrNameLst>
                                      </p:cBhvr>
                                      <p:tavLst>
                                        <p:tav tm="0">
                                          <p:val>
                                            <p:fltVal val="0"/>
                                          </p:val>
                                        </p:tav>
                                        <p:tav tm="100000">
                                          <p:val>
                                            <p:strVal val="#ppt_h"/>
                                          </p:val>
                                        </p:tav>
                                      </p:tavLst>
                                    </p:anim>
                                    <p:animEffect transition="in" filter="fade">
                                      <p:cBhvr>
                                        <p:cTn id="60" dur="500"/>
                                        <p:tgtEl>
                                          <p:spTgt spid="17"/>
                                        </p:tgtEl>
                                      </p:cBhvr>
                                    </p:animEffect>
                                  </p:childTnLst>
                                </p:cTn>
                              </p:par>
                              <p:par>
                                <p:cTn id="61" presetID="53" presetClass="entr" presetSubtype="16" fill="hold" nodeType="withEffect">
                                  <p:stCondLst>
                                    <p:cond delay="450"/>
                                  </p:stCondLst>
                                  <p:childTnLst>
                                    <p:set>
                                      <p:cBhvr>
                                        <p:cTn id="62" dur="1" fill="hold">
                                          <p:stCondLst>
                                            <p:cond delay="0"/>
                                          </p:stCondLst>
                                        </p:cTn>
                                        <p:tgtEl>
                                          <p:spTgt spid="20"/>
                                        </p:tgtEl>
                                        <p:attrNameLst>
                                          <p:attrName>style.visibility</p:attrName>
                                        </p:attrNameLst>
                                      </p:cBhvr>
                                      <p:to>
                                        <p:strVal val="visible"/>
                                      </p:to>
                                    </p:set>
                                    <p:anim calcmode="lin" valueType="num">
                                      <p:cBhvr>
                                        <p:cTn id="63" dur="500" fill="hold"/>
                                        <p:tgtEl>
                                          <p:spTgt spid="20"/>
                                        </p:tgtEl>
                                        <p:attrNameLst>
                                          <p:attrName>ppt_w</p:attrName>
                                        </p:attrNameLst>
                                      </p:cBhvr>
                                      <p:tavLst>
                                        <p:tav tm="0">
                                          <p:val>
                                            <p:fltVal val="0"/>
                                          </p:val>
                                        </p:tav>
                                        <p:tav tm="100000">
                                          <p:val>
                                            <p:strVal val="#ppt_w"/>
                                          </p:val>
                                        </p:tav>
                                      </p:tavLst>
                                    </p:anim>
                                    <p:anim calcmode="lin" valueType="num">
                                      <p:cBhvr>
                                        <p:cTn id="64" dur="500" fill="hold"/>
                                        <p:tgtEl>
                                          <p:spTgt spid="20"/>
                                        </p:tgtEl>
                                        <p:attrNameLst>
                                          <p:attrName>ppt_h</p:attrName>
                                        </p:attrNameLst>
                                      </p:cBhvr>
                                      <p:tavLst>
                                        <p:tav tm="0">
                                          <p:val>
                                            <p:fltVal val="0"/>
                                          </p:val>
                                        </p:tav>
                                        <p:tav tm="100000">
                                          <p:val>
                                            <p:strVal val="#ppt_h"/>
                                          </p:val>
                                        </p:tav>
                                      </p:tavLst>
                                    </p:anim>
                                    <p:animEffect transition="in" filter="fade">
                                      <p:cBhvr>
                                        <p:cTn id="65" dur="500"/>
                                        <p:tgtEl>
                                          <p:spTgt spid="20"/>
                                        </p:tgtEl>
                                      </p:cBhvr>
                                    </p:animEffect>
                                  </p:childTnLst>
                                </p:cTn>
                              </p:par>
                              <p:par>
                                <p:cTn id="66" presetID="53" presetClass="entr" presetSubtype="16" fill="hold" nodeType="withEffect">
                                  <p:stCondLst>
                                    <p:cond delay="600"/>
                                  </p:stCondLst>
                                  <p:childTnLst>
                                    <p:set>
                                      <p:cBhvr>
                                        <p:cTn id="67" dur="1" fill="hold">
                                          <p:stCondLst>
                                            <p:cond delay="0"/>
                                          </p:stCondLst>
                                        </p:cTn>
                                        <p:tgtEl>
                                          <p:spTgt spid="23"/>
                                        </p:tgtEl>
                                        <p:attrNameLst>
                                          <p:attrName>style.visibility</p:attrName>
                                        </p:attrNameLst>
                                      </p:cBhvr>
                                      <p:to>
                                        <p:strVal val="visible"/>
                                      </p:to>
                                    </p:set>
                                    <p:anim calcmode="lin" valueType="num">
                                      <p:cBhvr>
                                        <p:cTn id="68" dur="500" fill="hold"/>
                                        <p:tgtEl>
                                          <p:spTgt spid="23"/>
                                        </p:tgtEl>
                                        <p:attrNameLst>
                                          <p:attrName>ppt_w</p:attrName>
                                        </p:attrNameLst>
                                      </p:cBhvr>
                                      <p:tavLst>
                                        <p:tav tm="0">
                                          <p:val>
                                            <p:fltVal val="0"/>
                                          </p:val>
                                        </p:tav>
                                        <p:tav tm="100000">
                                          <p:val>
                                            <p:strVal val="#ppt_w"/>
                                          </p:val>
                                        </p:tav>
                                      </p:tavLst>
                                    </p:anim>
                                    <p:anim calcmode="lin" valueType="num">
                                      <p:cBhvr>
                                        <p:cTn id="69" dur="500" fill="hold"/>
                                        <p:tgtEl>
                                          <p:spTgt spid="23"/>
                                        </p:tgtEl>
                                        <p:attrNameLst>
                                          <p:attrName>ppt_h</p:attrName>
                                        </p:attrNameLst>
                                      </p:cBhvr>
                                      <p:tavLst>
                                        <p:tav tm="0">
                                          <p:val>
                                            <p:fltVal val="0"/>
                                          </p:val>
                                        </p:tav>
                                        <p:tav tm="100000">
                                          <p:val>
                                            <p:strVal val="#ppt_h"/>
                                          </p:val>
                                        </p:tav>
                                      </p:tavLst>
                                    </p:anim>
                                    <p:animEffect transition="in" filter="fade">
                                      <p:cBhvr>
                                        <p:cTn id="70" dur="500"/>
                                        <p:tgtEl>
                                          <p:spTgt spid="23"/>
                                        </p:tgtEl>
                                      </p:cBhvr>
                                    </p:animEffect>
                                  </p:childTnLst>
                                </p:cTn>
                              </p:par>
                            </p:childTnLst>
                          </p:cTn>
                        </p:par>
                        <p:par>
                          <p:cTn id="71" fill="hold">
                            <p:stCondLst>
                              <p:cond delay="3050"/>
                            </p:stCondLst>
                            <p:childTnLst>
                              <p:par>
                                <p:cTn id="72" presetID="53" presetClass="entr" presetSubtype="16" fill="hold" grpId="0" nodeType="afterEffect">
                                  <p:stCondLst>
                                    <p:cond delay="0"/>
                                  </p:stCondLst>
                                  <p:iterate type="lt">
                                    <p:tmPct val="10000"/>
                                  </p:iterate>
                                  <p:childTnLst>
                                    <p:set>
                                      <p:cBhvr>
                                        <p:cTn id="73" dur="1" fill="hold">
                                          <p:stCondLst>
                                            <p:cond delay="0"/>
                                          </p:stCondLst>
                                        </p:cTn>
                                        <p:tgtEl>
                                          <p:spTgt spid="32"/>
                                        </p:tgtEl>
                                        <p:attrNameLst>
                                          <p:attrName>style.visibility</p:attrName>
                                        </p:attrNameLst>
                                      </p:cBhvr>
                                      <p:to>
                                        <p:strVal val="visible"/>
                                      </p:to>
                                    </p:set>
                                    <p:anim calcmode="lin" valueType="num">
                                      <p:cBhvr>
                                        <p:cTn id="74" dur="250" fill="hold"/>
                                        <p:tgtEl>
                                          <p:spTgt spid="32"/>
                                        </p:tgtEl>
                                        <p:attrNameLst>
                                          <p:attrName>ppt_w</p:attrName>
                                        </p:attrNameLst>
                                      </p:cBhvr>
                                      <p:tavLst>
                                        <p:tav tm="0">
                                          <p:val>
                                            <p:fltVal val="0"/>
                                          </p:val>
                                        </p:tav>
                                        <p:tav tm="100000">
                                          <p:val>
                                            <p:strVal val="#ppt_w"/>
                                          </p:val>
                                        </p:tav>
                                      </p:tavLst>
                                    </p:anim>
                                    <p:anim calcmode="lin" valueType="num">
                                      <p:cBhvr>
                                        <p:cTn id="75" dur="250" fill="hold"/>
                                        <p:tgtEl>
                                          <p:spTgt spid="32"/>
                                        </p:tgtEl>
                                        <p:attrNameLst>
                                          <p:attrName>ppt_h</p:attrName>
                                        </p:attrNameLst>
                                      </p:cBhvr>
                                      <p:tavLst>
                                        <p:tav tm="0">
                                          <p:val>
                                            <p:fltVal val="0"/>
                                          </p:val>
                                        </p:tav>
                                        <p:tav tm="100000">
                                          <p:val>
                                            <p:strVal val="#ppt_h"/>
                                          </p:val>
                                        </p:tav>
                                      </p:tavLst>
                                    </p:anim>
                                    <p:animEffect transition="in" filter="fade">
                                      <p:cBhvr>
                                        <p:cTn id="76" dur="25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0" grpId="2" animBg="1"/>
      <p:bldP spid="11" grpId="0" animBg="1"/>
      <p:bldP spid="11" grpId="1" animBg="1"/>
      <p:bldP spid="11" grpId="2" animBg="1"/>
      <p:bldP spid="32" grpId="0"/>
      <p:bldP spid="33" grpId="0"/>
      <p:bldP spid="33" grpId="1"/>
      <p:bldP spid="33" grpId="2"/>
      <p:bldP spid="3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
          <p:cNvGrpSpPr/>
          <p:nvPr/>
        </p:nvGrpSpPr>
        <p:grpSpPr>
          <a:xfrm>
            <a:off x="1114039" y="1285299"/>
            <a:ext cx="2846866" cy="2996346"/>
            <a:chOff x="997527" y="1726095"/>
            <a:chExt cx="3795821" cy="3993895"/>
          </a:xfrm>
        </p:grpSpPr>
        <p:grpSp>
          <p:nvGrpSpPr>
            <p:cNvPr id="3" name="组合 4"/>
            <p:cNvGrpSpPr/>
            <p:nvPr/>
          </p:nvGrpSpPr>
          <p:grpSpPr>
            <a:xfrm>
              <a:off x="997527" y="1726095"/>
              <a:ext cx="3795821" cy="3993895"/>
              <a:chOff x="1724025" y="1868488"/>
              <a:chExt cx="3163888" cy="3328987"/>
            </a:xfrm>
          </p:grpSpPr>
          <p:sp>
            <p:nvSpPr>
              <p:cNvPr id="8" name="Line 16"/>
              <p:cNvSpPr>
                <a:spLocks noChangeShapeType="1"/>
              </p:cNvSpPr>
              <p:nvPr/>
            </p:nvSpPr>
            <p:spPr bwMode="auto">
              <a:xfrm>
                <a:off x="1724025" y="3534242"/>
                <a:ext cx="3163888" cy="1"/>
              </a:xfrm>
              <a:prstGeom prst="line">
                <a:avLst/>
              </a:prstGeom>
              <a:noFill/>
              <a:ln w="28575">
                <a:solidFill>
                  <a:schemeClr val="accent1">
                    <a:alpha val="50195"/>
                  </a:schemeClr>
                </a:solidFill>
                <a:bevel/>
                <a:headEnd/>
                <a:tailEnd/>
              </a:ln>
              <a:extLst>
                <a:ext uri="{909E8E84-426E-40DD-AFC4-6F175D3DCCD1}">
                  <a14:hiddenFill xmlns:a14="http://schemas.microsoft.com/office/drawing/2010/main">
                    <a:noFill/>
                  </a14:hiddenFill>
                </a:ext>
              </a:extLst>
            </p:spPr>
            <p:txBody>
              <a:bodyPr/>
              <a:lstStyle/>
              <a:p>
                <a:endParaRPr lang="zh-CN" altLang="en-US">
                  <a:cs typeface="+mn-ea"/>
                  <a:sym typeface="+mn-lt"/>
                </a:endParaRPr>
              </a:p>
            </p:txBody>
          </p:sp>
          <p:sp>
            <p:nvSpPr>
              <p:cNvPr id="9" name="Line 17"/>
              <p:cNvSpPr>
                <a:spLocks noChangeShapeType="1"/>
              </p:cNvSpPr>
              <p:nvPr/>
            </p:nvSpPr>
            <p:spPr bwMode="auto">
              <a:xfrm>
                <a:off x="3306599" y="1868488"/>
                <a:ext cx="1" cy="3328987"/>
              </a:xfrm>
              <a:prstGeom prst="line">
                <a:avLst/>
              </a:prstGeom>
              <a:noFill/>
              <a:ln w="28575">
                <a:solidFill>
                  <a:schemeClr val="accent1">
                    <a:alpha val="50195"/>
                  </a:schemeClr>
                </a:solidFill>
                <a:bevel/>
                <a:headEnd/>
                <a:tailEnd/>
              </a:ln>
              <a:extLst>
                <a:ext uri="{909E8E84-426E-40DD-AFC4-6F175D3DCCD1}">
                  <a14:hiddenFill xmlns:a14="http://schemas.microsoft.com/office/drawing/2010/main">
                    <a:noFill/>
                  </a14:hiddenFill>
                </a:ext>
              </a:extLst>
            </p:spPr>
            <p:txBody>
              <a:bodyPr/>
              <a:lstStyle/>
              <a:p>
                <a:endParaRPr lang="zh-CN" altLang="en-US">
                  <a:cs typeface="+mn-ea"/>
                  <a:sym typeface="+mn-lt"/>
                </a:endParaRPr>
              </a:p>
            </p:txBody>
          </p:sp>
        </p:grpSp>
        <p:sp>
          <p:nvSpPr>
            <p:cNvPr id="6" name="Oval 10"/>
            <p:cNvSpPr>
              <a:spLocks noChangeArrowheads="1"/>
            </p:cNvSpPr>
            <p:nvPr/>
          </p:nvSpPr>
          <p:spPr bwMode="auto">
            <a:xfrm>
              <a:off x="1375446" y="2190940"/>
              <a:ext cx="3039983" cy="3064204"/>
            </a:xfrm>
            <a:prstGeom prst="ellipse">
              <a:avLst/>
            </a:prstGeom>
            <a:noFill/>
            <a:ln w="12700">
              <a:solidFill>
                <a:schemeClr val="accent1">
                  <a:alpha val="50000"/>
                </a:schemeClr>
              </a:solidFill>
              <a:bevel/>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zh-CN" sz="1100" dirty="0">
                <a:solidFill>
                  <a:srgbClr val="000000"/>
                </a:solidFill>
                <a:latin typeface="+mn-lt"/>
                <a:ea typeface="+mn-ea"/>
                <a:cs typeface="+mn-ea"/>
                <a:sym typeface="+mn-lt"/>
              </a:endParaRPr>
            </a:p>
          </p:txBody>
        </p:sp>
        <p:sp>
          <p:nvSpPr>
            <p:cNvPr id="7" name="Oval 15"/>
            <p:cNvSpPr>
              <a:spLocks noChangeArrowheads="1"/>
            </p:cNvSpPr>
            <p:nvPr/>
          </p:nvSpPr>
          <p:spPr bwMode="auto">
            <a:xfrm>
              <a:off x="1177416" y="1987618"/>
              <a:ext cx="3436042" cy="3470849"/>
            </a:xfrm>
            <a:prstGeom prst="ellipse">
              <a:avLst/>
            </a:prstGeom>
            <a:noFill/>
            <a:ln w="12700">
              <a:solidFill>
                <a:schemeClr val="accent1">
                  <a:alpha val="50000"/>
                </a:schemeClr>
              </a:solidFill>
              <a:bevel/>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zh-CN" sz="1100" dirty="0">
                <a:solidFill>
                  <a:srgbClr val="000000"/>
                </a:solidFill>
                <a:latin typeface="+mn-lt"/>
                <a:ea typeface="+mn-ea"/>
                <a:cs typeface="+mn-ea"/>
                <a:sym typeface="+mn-lt"/>
              </a:endParaRPr>
            </a:p>
          </p:txBody>
        </p:sp>
      </p:grpSp>
      <p:sp>
        <p:nvSpPr>
          <p:cNvPr id="10" name="Oval 12"/>
          <p:cNvSpPr>
            <a:spLocks noChangeArrowheads="1"/>
          </p:cNvSpPr>
          <p:nvPr/>
        </p:nvSpPr>
        <p:spPr bwMode="auto">
          <a:xfrm>
            <a:off x="1540173" y="1820797"/>
            <a:ext cx="1905528" cy="19446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endParaRPr lang="zh-CN" altLang="zh-CN">
              <a:solidFill>
                <a:schemeClr val="lt1"/>
              </a:solidFill>
              <a:cs typeface="+mn-ea"/>
              <a:sym typeface="+mn-lt"/>
            </a:endParaRPr>
          </a:p>
        </p:txBody>
      </p:sp>
      <p:sp>
        <p:nvSpPr>
          <p:cNvPr id="11" name="Oval 14"/>
          <p:cNvSpPr>
            <a:spLocks noChangeArrowheads="1"/>
          </p:cNvSpPr>
          <p:nvPr/>
        </p:nvSpPr>
        <p:spPr bwMode="auto">
          <a:xfrm>
            <a:off x="1933767" y="2221765"/>
            <a:ext cx="1118340" cy="1142759"/>
          </a:xfrm>
          <a:prstGeom prst="ellipse">
            <a:avLst/>
          </a:prstGeom>
          <a:solidFill>
            <a:schemeClr val="accent2">
              <a:lumMod val="40000"/>
              <a:lumOff val="60000"/>
            </a:schemeClr>
          </a:solidFill>
          <a:ln>
            <a:noFill/>
          </a:ln>
        </p:spPr>
        <p:txBody>
          <a:bodyPr wrap="none" lIns="68580" tIns="34290" rIns="68580" bIns="3429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sz="1500" b="1" dirty="0">
              <a:solidFill>
                <a:srgbClr val="FFFFFF"/>
              </a:solidFill>
              <a:latin typeface="+mn-lt"/>
              <a:ea typeface="+mn-ea"/>
              <a:cs typeface="+mn-ea"/>
              <a:sym typeface="+mn-lt"/>
            </a:endParaRPr>
          </a:p>
        </p:txBody>
      </p:sp>
      <p:grpSp>
        <p:nvGrpSpPr>
          <p:cNvPr id="4" name="圆圈1"/>
          <p:cNvGrpSpPr>
            <a:grpSpLocks/>
          </p:cNvGrpSpPr>
          <p:nvPr/>
        </p:nvGrpSpPr>
        <p:grpSpPr bwMode="auto">
          <a:xfrm>
            <a:off x="2769493" y="1330887"/>
            <a:ext cx="271402" cy="271486"/>
            <a:chOff x="0" y="0"/>
            <a:chExt cx="262" cy="262"/>
          </a:xfrm>
        </p:grpSpPr>
        <p:sp>
          <p:nvSpPr>
            <p:cNvPr id="18" name="Oval 19"/>
            <p:cNvSpPr>
              <a:spLocks noChangeArrowheads="1"/>
            </p:cNvSpPr>
            <p:nvPr/>
          </p:nvSpPr>
          <p:spPr bwMode="auto">
            <a:xfrm>
              <a:off x="0" y="0"/>
              <a:ext cx="262" cy="2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chemeClr val="lt1"/>
                </a:solidFill>
                <a:cs typeface="+mn-ea"/>
                <a:sym typeface="+mn-lt"/>
              </a:endParaRPr>
            </a:p>
          </p:txBody>
        </p:sp>
        <p:sp>
          <p:nvSpPr>
            <p:cNvPr id="19" name="Oval 20"/>
            <p:cNvSpPr>
              <a:spLocks noChangeArrowheads="1"/>
            </p:cNvSpPr>
            <p:nvPr/>
          </p:nvSpPr>
          <p:spPr bwMode="auto">
            <a:xfrm>
              <a:off x="25" y="22"/>
              <a:ext cx="218" cy="21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chemeClr val="lt1"/>
                </a:solidFill>
                <a:cs typeface="+mn-ea"/>
                <a:sym typeface="+mn-lt"/>
              </a:endParaRPr>
            </a:p>
          </p:txBody>
        </p:sp>
      </p:grpSp>
      <p:grpSp>
        <p:nvGrpSpPr>
          <p:cNvPr id="5" name="圆圈2"/>
          <p:cNvGrpSpPr>
            <a:grpSpLocks/>
          </p:cNvGrpSpPr>
          <p:nvPr/>
        </p:nvGrpSpPr>
        <p:grpSpPr bwMode="auto">
          <a:xfrm>
            <a:off x="3258106" y="1613902"/>
            <a:ext cx="272830" cy="272914"/>
            <a:chOff x="0" y="0"/>
            <a:chExt cx="262" cy="262"/>
          </a:xfrm>
        </p:grpSpPr>
        <p:sp>
          <p:nvSpPr>
            <p:cNvPr id="21" name="Oval 28"/>
            <p:cNvSpPr>
              <a:spLocks noChangeArrowheads="1"/>
            </p:cNvSpPr>
            <p:nvPr/>
          </p:nvSpPr>
          <p:spPr bwMode="auto">
            <a:xfrm>
              <a:off x="0" y="0"/>
              <a:ext cx="262" cy="26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chemeClr val="lt1"/>
                </a:solidFill>
                <a:cs typeface="+mn-ea"/>
                <a:sym typeface="+mn-lt"/>
              </a:endParaRPr>
            </a:p>
          </p:txBody>
        </p:sp>
        <p:sp>
          <p:nvSpPr>
            <p:cNvPr id="22" name="Oval 29"/>
            <p:cNvSpPr>
              <a:spLocks noChangeArrowheads="1"/>
            </p:cNvSpPr>
            <p:nvPr/>
          </p:nvSpPr>
          <p:spPr bwMode="auto">
            <a:xfrm>
              <a:off x="22" y="22"/>
              <a:ext cx="218" cy="2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dirty="0">
                <a:solidFill>
                  <a:schemeClr val="lt1"/>
                </a:solidFill>
                <a:cs typeface="+mn-ea"/>
                <a:sym typeface="+mn-lt"/>
              </a:endParaRPr>
            </a:p>
          </p:txBody>
        </p:sp>
      </p:grpSp>
      <p:grpSp>
        <p:nvGrpSpPr>
          <p:cNvPr id="17" name="圆圈3"/>
          <p:cNvGrpSpPr>
            <a:grpSpLocks/>
          </p:cNvGrpSpPr>
          <p:nvPr/>
        </p:nvGrpSpPr>
        <p:grpSpPr bwMode="auto">
          <a:xfrm>
            <a:off x="3566319" y="2060315"/>
            <a:ext cx="272830" cy="272915"/>
            <a:chOff x="0" y="0"/>
            <a:chExt cx="262" cy="262"/>
          </a:xfrm>
        </p:grpSpPr>
        <p:sp>
          <p:nvSpPr>
            <p:cNvPr id="24" name="Oval 31"/>
            <p:cNvSpPr>
              <a:spLocks noChangeArrowheads="1"/>
            </p:cNvSpPr>
            <p:nvPr/>
          </p:nvSpPr>
          <p:spPr bwMode="auto">
            <a:xfrm>
              <a:off x="0" y="0"/>
              <a:ext cx="262" cy="2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chemeClr val="lt1"/>
                </a:solidFill>
                <a:cs typeface="+mn-ea"/>
                <a:sym typeface="+mn-lt"/>
              </a:endParaRPr>
            </a:p>
          </p:txBody>
        </p:sp>
        <p:sp>
          <p:nvSpPr>
            <p:cNvPr id="25" name="Oval 32"/>
            <p:cNvSpPr>
              <a:spLocks noChangeArrowheads="1"/>
            </p:cNvSpPr>
            <p:nvPr/>
          </p:nvSpPr>
          <p:spPr bwMode="auto">
            <a:xfrm>
              <a:off x="22" y="22"/>
              <a:ext cx="218" cy="21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chemeClr val="lt1"/>
                </a:solidFill>
                <a:cs typeface="+mn-ea"/>
                <a:sym typeface="+mn-lt"/>
              </a:endParaRPr>
            </a:p>
          </p:txBody>
        </p:sp>
      </p:grpSp>
      <p:grpSp>
        <p:nvGrpSpPr>
          <p:cNvPr id="20" name="圆圈4"/>
          <p:cNvGrpSpPr>
            <a:grpSpLocks/>
          </p:cNvGrpSpPr>
          <p:nvPr/>
        </p:nvGrpSpPr>
        <p:grpSpPr bwMode="auto">
          <a:xfrm>
            <a:off x="3738561" y="2639375"/>
            <a:ext cx="271402" cy="271486"/>
            <a:chOff x="0" y="0"/>
            <a:chExt cx="262" cy="262"/>
          </a:xfrm>
        </p:grpSpPr>
        <p:sp>
          <p:nvSpPr>
            <p:cNvPr id="27" name="Oval 34"/>
            <p:cNvSpPr>
              <a:spLocks noChangeArrowheads="1"/>
            </p:cNvSpPr>
            <p:nvPr/>
          </p:nvSpPr>
          <p:spPr bwMode="auto">
            <a:xfrm>
              <a:off x="0" y="0"/>
              <a:ext cx="262" cy="2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chemeClr val="lt1"/>
                </a:solidFill>
                <a:cs typeface="+mn-ea"/>
                <a:sym typeface="+mn-lt"/>
              </a:endParaRPr>
            </a:p>
          </p:txBody>
        </p:sp>
        <p:sp>
          <p:nvSpPr>
            <p:cNvPr id="28" name="Oval 35"/>
            <p:cNvSpPr>
              <a:spLocks noChangeArrowheads="1"/>
            </p:cNvSpPr>
            <p:nvPr/>
          </p:nvSpPr>
          <p:spPr bwMode="auto">
            <a:xfrm>
              <a:off x="23" y="22"/>
              <a:ext cx="218" cy="21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chemeClr val="lt1"/>
                </a:solidFill>
                <a:cs typeface="+mn-ea"/>
                <a:sym typeface="+mn-lt"/>
              </a:endParaRPr>
            </a:p>
          </p:txBody>
        </p:sp>
      </p:grpSp>
      <p:grpSp>
        <p:nvGrpSpPr>
          <p:cNvPr id="23" name="圆圈5"/>
          <p:cNvGrpSpPr>
            <a:grpSpLocks/>
          </p:cNvGrpSpPr>
          <p:nvPr/>
        </p:nvGrpSpPr>
        <p:grpSpPr bwMode="auto">
          <a:xfrm>
            <a:off x="3600395" y="3128389"/>
            <a:ext cx="271402" cy="272914"/>
            <a:chOff x="0" y="0"/>
            <a:chExt cx="262" cy="262"/>
          </a:xfrm>
          <a:solidFill>
            <a:schemeClr val="accent1"/>
          </a:solidFill>
        </p:grpSpPr>
        <p:sp>
          <p:nvSpPr>
            <p:cNvPr id="30" name="Oval 37"/>
            <p:cNvSpPr>
              <a:spLocks noChangeArrowheads="1"/>
            </p:cNvSpPr>
            <p:nvPr/>
          </p:nvSpPr>
          <p:spPr bwMode="auto">
            <a:xfrm>
              <a:off x="0" y="0"/>
              <a:ext cx="262" cy="2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chemeClr val="lt1"/>
                </a:solidFill>
                <a:cs typeface="+mn-ea"/>
                <a:sym typeface="+mn-lt"/>
              </a:endParaRPr>
            </a:p>
          </p:txBody>
        </p:sp>
        <p:sp>
          <p:nvSpPr>
            <p:cNvPr id="31" name="Oval 38"/>
            <p:cNvSpPr>
              <a:spLocks noChangeArrowheads="1"/>
            </p:cNvSpPr>
            <p:nvPr/>
          </p:nvSpPr>
          <p:spPr bwMode="auto">
            <a:xfrm>
              <a:off x="21" y="22"/>
              <a:ext cx="218" cy="21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chemeClr val="lt1"/>
                </a:solidFill>
                <a:cs typeface="+mn-ea"/>
                <a:sym typeface="+mn-lt"/>
              </a:endParaRPr>
            </a:p>
          </p:txBody>
        </p:sp>
      </p:grpSp>
      <p:sp>
        <p:nvSpPr>
          <p:cNvPr id="33" name="矩形 32"/>
          <p:cNvSpPr/>
          <p:nvPr/>
        </p:nvSpPr>
        <p:spPr>
          <a:xfrm>
            <a:off x="2043482" y="2481424"/>
            <a:ext cx="898910" cy="500137"/>
          </a:xfrm>
          <a:prstGeom prst="rect">
            <a:avLst/>
          </a:prstGeom>
        </p:spPr>
        <p:txBody>
          <a:bodyPr wrap="square" lIns="68580" tIns="34290" rIns="68580" bIns="34290">
            <a:spAutoFit/>
          </a:bodyPr>
          <a:lstStyle/>
          <a:p>
            <a:pPr algn="ctr"/>
            <a:r>
              <a:rPr lang="zh-CN" altLang="en-US" sz="1400" b="1" dirty="0">
                <a:solidFill>
                  <a:schemeClr val="tx1">
                    <a:lumMod val="75000"/>
                    <a:lumOff val="25000"/>
                  </a:schemeClr>
                </a:solidFill>
                <a:cs typeface="+mn-ea"/>
                <a:sym typeface="+mn-lt"/>
              </a:rPr>
              <a:t>学生信息管理系统</a:t>
            </a:r>
          </a:p>
        </p:txBody>
      </p:sp>
      <p:sp>
        <p:nvSpPr>
          <p:cNvPr id="37" name="矩形 36">
            <a:extLst>
              <a:ext uri="{FF2B5EF4-FFF2-40B4-BE49-F238E27FC236}">
                <a16:creationId xmlns:a16="http://schemas.microsoft.com/office/drawing/2014/main" id="{A95986C5-21A0-45BF-9384-9AD86B89CA66}"/>
              </a:ext>
            </a:extLst>
          </p:cNvPr>
          <p:cNvSpPr/>
          <p:nvPr/>
        </p:nvSpPr>
        <p:spPr>
          <a:xfrm>
            <a:off x="59788" y="859591"/>
            <a:ext cx="1980029" cy="400110"/>
          </a:xfrm>
          <a:prstGeom prst="rect">
            <a:avLst/>
          </a:prstGeom>
          <a:effectLst/>
        </p:spPr>
        <p:txBody>
          <a:bodyPr vert="horz" wrap="none">
            <a:spAutoFit/>
          </a:bodyPr>
          <a:lstStyle/>
          <a:p>
            <a:pPr algn="ctr"/>
            <a:r>
              <a:rPr lang="zh-CN" altLang="en-US" sz="2000" dirty="0">
                <a:solidFill>
                  <a:schemeClr val="tx1">
                    <a:lumMod val="75000"/>
                    <a:lumOff val="25000"/>
                  </a:schemeClr>
                </a:solidFill>
                <a:cs typeface="+mn-ea"/>
                <a:sym typeface="+mn-lt"/>
              </a:rPr>
              <a:t>管理员功能介绍</a:t>
            </a:r>
          </a:p>
        </p:txBody>
      </p:sp>
      <p:grpSp>
        <p:nvGrpSpPr>
          <p:cNvPr id="29" name="圆圈4">
            <a:extLst>
              <a:ext uri="{FF2B5EF4-FFF2-40B4-BE49-F238E27FC236}">
                <a16:creationId xmlns:a16="http://schemas.microsoft.com/office/drawing/2014/main" id="{383A43D7-2404-4EF6-A306-88C26703FD61}"/>
              </a:ext>
            </a:extLst>
          </p:cNvPr>
          <p:cNvGrpSpPr>
            <a:grpSpLocks/>
          </p:cNvGrpSpPr>
          <p:nvPr/>
        </p:nvGrpSpPr>
        <p:grpSpPr bwMode="auto">
          <a:xfrm>
            <a:off x="3281015" y="3614915"/>
            <a:ext cx="271402" cy="271486"/>
            <a:chOff x="0" y="0"/>
            <a:chExt cx="262" cy="262"/>
          </a:xfrm>
        </p:grpSpPr>
        <p:sp>
          <p:nvSpPr>
            <p:cNvPr id="34" name="Oval 34">
              <a:extLst>
                <a:ext uri="{FF2B5EF4-FFF2-40B4-BE49-F238E27FC236}">
                  <a16:creationId xmlns:a16="http://schemas.microsoft.com/office/drawing/2014/main" id="{AB214650-8DC3-4E54-B114-581D366890D3}"/>
                </a:ext>
              </a:extLst>
            </p:cNvPr>
            <p:cNvSpPr>
              <a:spLocks noChangeArrowheads="1"/>
            </p:cNvSpPr>
            <p:nvPr/>
          </p:nvSpPr>
          <p:spPr bwMode="auto">
            <a:xfrm>
              <a:off x="0" y="0"/>
              <a:ext cx="262" cy="2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chemeClr val="lt1"/>
                </a:solidFill>
                <a:cs typeface="+mn-ea"/>
                <a:sym typeface="+mn-lt"/>
              </a:endParaRPr>
            </a:p>
          </p:txBody>
        </p:sp>
        <p:sp>
          <p:nvSpPr>
            <p:cNvPr id="35" name="Oval 35">
              <a:extLst>
                <a:ext uri="{FF2B5EF4-FFF2-40B4-BE49-F238E27FC236}">
                  <a16:creationId xmlns:a16="http://schemas.microsoft.com/office/drawing/2014/main" id="{205C018F-A4F8-4001-A349-731CE38FDB9D}"/>
                </a:ext>
              </a:extLst>
            </p:cNvPr>
            <p:cNvSpPr>
              <a:spLocks noChangeArrowheads="1"/>
            </p:cNvSpPr>
            <p:nvPr/>
          </p:nvSpPr>
          <p:spPr bwMode="auto">
            <a:xfrm>
              <a:off x="23" y="22"/>
              <a:ext cx="218" cy="21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chemeClr val="lt1"/>
                </a:solidFill>
                <a:cs typeface="+mn-ea"/>
                <a:sym typeface="+mn-lt"/>
              </a:endParaRPr>
            </a:p>
          </p:txBody>
        </p:sp>
      </p:grpSp>
      <p:grpSp>
        <p:nvGrpSpPr>
          <p:cNvPr id="36" name="圆圈5">
            <a:extLst>
              <a:ext uri="{FF2B5EF4-FFF2-40B4-BE49-F238E27FC236}">
                <a16:creationId xmlns:a16="http://schemas.microsoft.com/office/drawing/2014/main" id="{8EA435AF-6C5C-437E-8786-7795EE9A7749}"/>
              </a:ext>
            </a:extLst>
          </p:cNvPr>
          <p:cNvGrpSpPr>
            <a:grpSpLocks/>
          </p:cNvGrpSpPr>
          <p:nvPr/>
        </p:nvGrpSpPr>
        <p:grpSpPr bwMode="auto">
          <a:xfrm>
            <a:off x="2749811" y="3929093"/>
            <a:ext cx="271402" cy="272914"/>
            <a:chOff x="0" y="0"/>
            <a:chExt cx="262" cy="262"/>
          </a:xfrm>
          <a:solidFill>
            <a:schemeClr val="accent1"/>
          </a:solidFill>
        </p:grpSpPr>
        <p:sp>
          <p:nvSpPr>
            <p:cNvPr id="38" name="Oval 37">
              <a:extLst>
                <a:ext uri="{FF2B5EF4-FFF2-40B4-BE49-F238E27FC236}">
                  <a16:creationId xmlns:a16="http://schemas.microsoft.com/office/drawing/2014/main" id="{360321FA-F0E6-4E98-8962-DF2112C029F3}"/>
                </a:ext>
              </a:extLst>
            </p:cNvPr>
            <p:cNvSpPr>
              <a:spLocks noChangeArrowheads="1"/>
            </p:cNvSpPr>
            <p:nvPr/>
          </p:nvSpPr>
          <p:spPr bwMode="auto">
            <a:xfrm>
              <a:off x="0" y="0"/>
              <a:ext cx="262" cy="2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chemeClr val="lt1"/>
                </a:solidFill>
                <a:cs typeface="+mn-ea"/>
                <a:sym typeface="+mn-lt"/>
              </a:endParaRPr>
            </a:p>
          </p:txBody>
        </p:sp>
        <p:sp>
          <p:nvSpPr>
            <p:cNvPr id="39" name="Oval 38">
              <a:extLst>
                <a:ext uri="{FF2B5EF4-FFF2-40B4-BE49-F238E27FC236}">
                  <a16:creationId xmlns:a16="http://schemas.microsoft.com/office/drawing/2014/main" id="{33A2FEBA-F6A4-4A60-9BEB-B65CB6F030FD}"/>
                </a:ext>
              </a:extLst>
            </p:cNvPr>
            <p:cNvSpPr>
              <a:spLocks noChangeArrowheads="1"/>
            </p:cNvSpPr>
            <p:nvPr/>
          </p:nvSpPr>
          <p:spPr bwMode="auto">
            <a:xfrm>
              <a:off x="21" y="22"/>
              <a:ext cx="218" cy="21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chemeClr val="lt1"/>
                </a:solidFill>
                <a:cs typeface="+mn-ea"/>
                <a:sym typeface="+mn-lt"/>
              </a:endParaRPr>
            </a:p>
          </p:txBody>
        </p:sp>
      </p:grpSp>
      <p:sp>
        <p:nvSpPr>
          <p:cNvPr id="40" name="矩形 39">
            <a:extLst>
              <a:ext uri="{FF2B5EF4-FFF2-40B4-BE49-F238E27FC236}">
                <a16:creationId xmlns:a16="http://schemas.microsoft.com/office/drawing/2014/main" id="{CA08A8B1-2314-4943-B388-9E380EA06FD9}"/>
              </a:ext>
            </a:extLst>
          </p:cNvPr>
          <p:cNvSpPr/>
          <p:nvPr/>
        </p:nvSpPr>
        <p:spPr>
          <a:xfrm>
            <a:off x="3702733" y="1338541"/>
            <a:ext cx="2055933" cy="284693"/>
          </a:xfrm>
          <a:prstGeom prst="rect">
            <a:avLst/>
          </a:prstGeom>
        </p:spPr>
        <p:txBody>
          <a:bodyPr wrap="square" lIns="68580" tIns="34290" rIns="68580" bIns="34290">
            <a:spAutoFit/>
          </a:bodyPr>
          <a:lstStyle/>
          <a:p>
            <a:r>
              <a:rPr lang="zh-CN" altLang="en-US" sz="1400" dirty="0">
                <a:solidFill>
                  <a:schemeClr val="tx1">
                    <a:lumMod val="75000"/>
                    <a:lumOff val="25000"/>
                  </a:schemeClr>
                </a:solidFill>
                <a:cs typeface="+mn-ea"/>
                <a:sym typeface="+mn-lt"/>
              </a:rPr>
              <a:t>显示学生信息</a:t>
            </a:r>
          </a:p>
        </p:txBody>
      </p:sp>
      <p:sp>
        <p:nvSpPr>
          <p:cNvPr id="43" name="矩形 42">
            <a:extLst>
              <a:ext uri="{FF2B5EF4-FFF2-40B4-BE49-F238E27FC236}">
                <a16:creationId xmlns:a16="http://schemas.microsoft.com/office/drawing/2014/main" id="{1EEC05C6-A27E-4486-BEC1-5E6DA3C88E7B}"/>
              </a:ext>
            </a:extLst>
          </p:cNvPr>
          <p:cNvSpPr/>
          <p:nvPr/>
        </p:nvSpPr>
        <p:spPr>
          <a:xfrm>
            <a:off x="2954778" y="981710"/>
            <a:ext cx="2066861" cy="284693"/>
          </a:xfrm>
          <a:prstGeom prst="rect">
            <a:avLst/>
          </a:prstGeom>
        </p:spPr>
        <p:txBody>
          <a:bodyPr wrap="square" lIns="68580" tIns="34290" rIns="68580" bIns="34290">
            <a:spAutoFit/>
          </a:bodyPr>
          <a:lstStyle/>
          <a:p>
            <a:r>
              <a:rPr lang="zh-CN" altLang="en-US" sz="1400" dirty="0">
                <a:solidFill>
                  <a:schemeClr val="tx1">
                    <a:lumMod val="75000"/>
                    <a:lumOff val="25000"/>
                  </a:schemeClr>
                </a:solidFill>
                <a:cs typeface="+mn-ea"/>
                <a:sym typeface="+mn-lt"/>
              </a:rPr>
              <a:t>导入学生信息</a:t>
            </a:r>
          </a:p>
        </p:txBody>
      </p:sp>
      <p:sp>
        <p:nvSpPr>
          <p:cNvPr id="44" name="矩形 43">
            <a:extLst>
              <a:ext uri="{FF2B5EF4-FFF2-40B4-BE49-F238E27FC236}">
                <a16:creationId xmlns:a16="http://schemas.microsoft.com/office/drawing/2014/main" id="{6C6AEA82-868A-43DC-B5B8-F57E72CE4D79}"/>
              </a:ext>
            </a:extLst>
          </p:cNvPr>
          <p:cNvSpPr/>
          <p:nvPr/>
        </p:nvSpPr>
        <p:spPr>
          <a:xfrm>
            <a:off x="4165767" y="1759632"/>
            <a:ext cx="2055933" cy="284693"/>
          </a:xfrm>
          <a:prstGeom prst="rect">
            <a:avLst/>
          </a:prstGeom>
        </p:spPr>
        <p:txBody>
          <a:bodyPr wrap="square" lIns="68580" tIns="34290" rIns="68580" bIns="34290">
            <a:spAutoFit/>
          </a:bodyPr>
          <a:lstStyle/>
          <a:p>
            <a:r>
              <a:rPr lang="zh-CN" altLang="en-US" sz="1400" dirty="0">
                <a:solidFill>
                  <a:schemeClr val="tx1">
                    <a:lumMod val="75000"/>
                    <a:lumOff val="25000"/>
                  </a:schemeClr>
                </a:solidFill>
                <a:cs typeface="+mn-ea"/>
                <a:sym typeface="+mn-lt"/>
              </a:rPr>
              <a:t>添加学生信息</a:t>
            </a:r>
          </a:p>
        </p:txBody>
      </p:sp>
      <p:sp>
        <p:nvSpPr>
          <p:cNvPr id="45" name="矩形 44">
            <a:extLst>
              <a:ext uri="{FF2B5EF4-FFF2-40B4-BE49-F238E27FC236}">
                <a16:creationId xmlns:a16="http://schemas.microsoft.com/office/drawing/2014/main" id="{D672CBAF-28CD-45BA-894B-4CB94982027F}"/>
              </a:ext>
            </a:extLst>
          </p:cNvPr>
          <p:cNvSpPr/>
          <p:nvPr/>
        </p:nvSpPr>
        <p:spPr>
          <a:xfrm>
            <a:off x="4281737" y="2300744"/>
            <a:ext cx="2055933" cy="284693"/>
          </a:xfrm>
          <a:prstGeom prst="rect">
            <a:avLst/>
          </a:prstGeom>
        </p:spPr>
        <p:txBody>
          <a:bodyPr wrap="square" lIns="68580" tIns="34290" rIns="68580" bIns="34290">
            <a:spAutoFit/>
          </a:bodyPr>
          <a:lstStyle/>
          <a:p>
            <a:r>
              <a:rPr lang="zh-CN" altLang="en-US" sz="1400" dirty="0">
                <a:solidFill>
                  <a:schemeClr val="tx1">
                    <a:lumMod val="75000"/>
                    <a:lumOff val="25000"/>
                  </a:schemeClr>
                </a:solidFill>
                <a:cs typeface="+mn-ea"/>
                <a:sym typeface="+mn-lt"/>
              </a:rPr>
              <a:t>修改学生信息</a:t>
            </a:r>
          </a:p>
        </p:txBody>
      </p:sp>
      <p:sp>
        <p:nvSpPr>
          <p:cNvPr id="46" name="矩形 45">
            <a:extLst>
              <a:ext uri="{FF2B5EF4-FFF2-40B4-BE49-F238E27FC236}">
                <a16:creationId xmlns:a16="http://schemas.microsoft.com/office/drawing/2014/main" id="{C7E61AB1-E242-460B-A85B-11DB4C27D241}"/>
              </a:ext>
            </a:extLst>
          </p:cNvPr>
          <p:cNvSpPr/>
          <p:nvPr/>
        </p:nvSpPr>
        <p:spPr>
          <a:xfrm>
            <a:off x="4261568" y="2948331"/>
            <a:ext cx="2055933" cy="284693"/>
          </a:xfrm>
          <a:prstGeom prst="rect">
            <a:avLst/>
          </a:prstGeom>
        </p:spPr>
        <p:txBody>
          <a:bodyPr wrap="square" lIns="68580" tIns="34290" rIns="68580" bIns="34290">
            <a:spAutoFit/>
          </a:bodyPr>
          <a:lstStyle/>
          <a:p>
            <a:r>
              <a:rPr lang="zh-CN" altLang="en-US" sz="1400" dirty="0">
                <a:solidFill>
                  <a:schemeClr val="tx1">
                    <a:lumMod val="75000"/>
                    <a:lumOff val="25000"/>
                  </a:schemeClr>
                </a:solidFill>
                <a:cs typeface="+mn-ea"/>
                <a:sym typeface="+mn-lt"/>
              </a:rPr>
              <a:t>删除学生信息</a:t>
            </a:r>
          </a:p>
        </p:txBody>
      </p:sp>
      <p:sp>
        <p:nvSpPr>
          <p:cNvPr id="47" name="矩形 46">
            <a:extLst>
              <a:ext uri="{FF2B5EF4-FFF2-40B4-BE49-F238E27FC236}">
                <a16:creationId xmlns:a16="http://schemas.microsoft.com/office/drawing/2014/main" id="{B170C304-AA44-4C04-94DB-C7543641E74A}"/>
              </a:ext>
            </a:extLst>
          </p:cNvPr>
          <p:cNvSpPr/>
          <p:nvPr/>
        </p:nvSpPr>
        <p:spPr>
          <a:xfrm>
            <a:off x="3993672" y="3472568"/>
            <a:ext cx="2055933" cy="284693"/>
          </a:xfrm>
          <a:prstGeom prst="rect">
            <a:avLst/>
          </a:prstGeom>
        </p:spPr>
        <p:txBody>
          <a:bodyPr wrap="square" lIns="68580" tIns="34290" rIns="68580" bIns="34290">
            <a:spAutoFit/>
          </a:bodyPr>
          <a:lstStyle/>
          <a:p>
            <a:r>
              <a:rPr lang="zh-CN" altLang="en-US" sz="1400" dirty="0">
                <a:solidFill>
                  <a:schemeClr val="tx1">
                    <a:lumMod val="75000"/>
                    <a:lumOff val="25000"/>
                  </a:schemeClr>
                </a:solidFill>
                <a:cs typeface="+mn-ea"/>
                <a:sym typeface="+mn-lt"/>
              </a:rPr>
              <a:t>对学生信息按学号排序</a:t>
            </a:r>
          </a:p>
        </p:txBody>
      </p:sp>
      <p:sp>
        <p:nvSpPr>
          <p:cNvPr id="48" name="矩形 47">
            <a:extLst>
              <a:ext uri="{FF2B5EF4-FFF2-40B4-BE49-F238E27FC236}">
                <a16:creationId xmlns:a16="http://schemas.microsoft.com/office/drawing/2014/main" id="{1B339484-0B3D-44C1-9969-95D2186F8FA2}"/>
              </a:ext>
            </a:extLst>
          </p:cNvPr>
          <p:cNvSpPr/>
          <p:nvPr/>
        </p:nvSpPr>
        <p:spPr>
          <a:xfrm>
            <a:off x="3600395" y="3930829"/>
            <a:ext cx="2055933" cy="284693"/>
          </a:xfrm>
          <a:prstGeom prst="rect">
            <a:avLst/>
          </a:prstGeom>
        </p:spPr>
        <p:txBody>
          <a:bodyPr wrap="square" lIns="68580" tIns="34290" rIns="68580" bIns="34290">
            <a:spAutoFit/>
          </a:bodyPr>
          <a:lstStyle/>
          <a:p>
            <a:r>
              <a:rPr lang="zh-CN" altLang="en-US" sz="1400" dirty="0">
                <a:solidFill>
                  <a:schemeClr val="tx1">
                    <a:lumMod val="75000"/>
                    <a:lumOff val="25000"/>
                  </a:schemeClr>
                </a:solidFill>
                <a:cs typeface="+mn-ea"/>
                <a:sym typeface="+mn-lt"/>
              </a:rPr>
              <a:t>对学生信息按成绩排序</a:t>
            </a:r>
          </a:p>
        </p:txBody>
      </p:sp>
      <p:sp>
        <p:nvSpPr>
          <p:cNvPr id="42" name="矩形 41">
            <a:extLst>
              <a:ext uri="{FF2B5EF4-FFF2-40B4-BE49-F238E27FC236}">
                <a16:creationId xmlns:a16="http://schemas.microsoft.com/office/drawing/2014/main" id="{7CB50E35-6A02-4C79-9498-C8A1113EB0BA}"/>
              </a:ext>
            </a:extLst>
          </p:cNvPr>
          <p:cNvSpPr/>
          <p:nvPr/>
        </p:nvSpPr>
        <p:spPr>
          <a:xfrm>
            <a:off x="2976532" y="4324986"/>
            <a:ext cx="2066861" cy="284693"/>
          </a:xfrm>
          <a:prstGeom prst="rect">
            <a:avLst/>
          </a:prstGeom>
        </p:spPr>
        <p:txBody>
          <a:bodyPr wrap="square" lIns="68580" tIns="34290" rIns="68580" bIns="34290">
            <a:spAutoFit/>
          </a:bodyPr>
          <a:lstStyle/>
          <a:p>
            <a:r>
              <a:rPr lang="zh-CN" altLang="en-US" sz="1400" dirty="0">
                <a:solidFill>
                  <a:schemeClr val="tx1">
                    <a:lumMod val="75000"/>
                    <a:lumOff val="25000"/>
                  </a:schemeClr>
                </a:solidFill>
                <a:cs typeface="+mn-ea"/>
                <a:sym typeface="+mn-lt"/>
              </a:rPr>
              <a:t>查看意见箱</a:t>
            </a:r>
          </a:p>
        </p:txBody>
      </p:sp>
    </p:spTree>
    <p:extLst>
      <p:ext uri="{BB962C8B-B14F-4D97-AF65-F5344CB8AC3E}">
        <p14:creationId xmlns:p14="http://schemas.microsoft.com/office/powerpoint/2010/main" val="2657904542"/>
      </p:ext>
    </p:extLst>
  </p:cSld>
  <p:clrMapOvr>
    <a:masterClrMapping/>
  </p:clrMapOvr>
  <p:transition advClick="0" advTm="4000">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7"/>
                                        </p:tgtEl>
                                        <p:attrNameLst>
                                          <p:attrName>style.visibility</p:attrName>
                                        </p:attrNameLst>
                                      </p:cBhvr>
                                      <p:to>
                                        <p:strVal val="visible"/>
                                      </p:to>
                                    </p:set>
                                    <p:animEffect transition="in" filter="barn(inVertical)">
                                      <p:cBhvr>
                                        <p:cTn id="14" dur="500"/>
                                        <p:tgtEl>
                                          <p:spTgt spid="37"/>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barn(inVertical)">
                                      <p:cBhvr>
                                        <p:cTn id="19" dur="500"/>
                                        <p:tgtEl>
                                          <p:spTgt spid="10"/>
                                        </p:tgtEl>
                                      </p:cBhvr>
                                    </p:animEffect>
                                  </p:childTnLst>
                                </p:cTn>
                              </p:par>
                              <p:par>
                                <p:cTn id="20" presetID="53" presetClass="entr" presetSubtype="16" fill="hold" grpId="0" nodeType="withEffect">
                                  <p:stCondLst>
                                    <p:cond delay="600"/>
                                  </p:stCondLst>
                                  <p:childTnLst>
                                    <p:set>
                                      <p:cBhvr>
                                        <p:cTn id="21" dur="1" fill="hold">
                                          <p:stCondLst>
                                            <p:cond delay="0"/>
                                          </p:stCondLst>
                                        </p:cTn>
                                        <p:tgtEl>
                                          <p:spTgt spid="11"/>
                                        </p:tgtEl>
                                        <p:attrNameLst>
                                          <p:attrName>style.visibility</p:attrName>
                                        </p:attrNameLst>
                                      </p:cBhvr>
                                      <p:to>
                                        <p:strVal val="visible"/>
                                      </p:to>
                                    </p:set>
                                    <p:anim calcmode="lin" valueType="num">
                                      <p:cBhvr>
                                        <p:cTn id="22" dur="250" fill="hold"/>
                                        <p:tgtEl>
                                          <p:spTgt spid="11"/>
                                        </p:tgtEl>
                                        <p:attrNameLst>
                                          <p:attrName>ppt_w</p:attrName>
                                        </p:attrNameLst>
                                      </p:cBhvr>
                                      <p:tavLst>
                                        <p:tav tm="0">
                                          <p:val>
                                            <p:fltVal val="0"/>
                                          </p:val>
                                        </p:tav>
                                        <p:tav tm="100000">
                                          <p:val>
                                            <p:strVal val="#ppt_w"/>
                                          </p:val>
                                        </p:tav>
                                      </p:tavLst>
                                    </p:anim>
                                    <p:anim calcmode="lin" valueType="num">
                                      <p:cBhvr>
                                        <p:cTn id="23" dur="250" fill="hold"/>
                                        <p:tgtEl>
                                          <p:spTgt spid="11"/>
                                        </p:tgtEl>
                                        <p:attrNameLst>
                                          <p:attrName>ppt_h</p:attrName>
                                        </p:attrNameLst>
                                      </p:cBhvr>
                                      <p:tavLst>
                                        <p:tav tm="0">
                                          <p:val>
                                            <p:fltVal val="0"/>
                                          </p:val>
                                        </p:tav>
                                        <p:tav tm="100000">
                                          <p:val>
                                            <p:strVal val="#ppt_h"/>
                                          </p:val>
                                        </p:tav>
                                      </p:tavLst>
                                    </p:anim>
                                    <p:animEffect transition="in" filter="fade">
                                      <p:cBhvr>
                                        <p:cTn id="24" dur="250"/>
                                        <p:tgtEl>
                                          <p:spTgt spid="11"/>
                                        </p:tgtEl>
                                      </p:cBhvr>
                                    </p:animEffect>
                                  </p:childTnLst>
                                </p:cTn>
                              </p:par>
                              <p:par>
                                <p:cTn id="25" presetID="6" presetClass="emph" presetSubtype="0" decel="100000" fill="hold" grpId="1" nodeType="withEffect">
                                  <p:stCondLst>
                                    <p:cond delay="800"/>
                                  </p:stCondLst>
                                  <p:childTnLst>
                                    <p:animScale>
                                      <p:cBhvr>
                                        <p:cTn id="26" dur="250" fill="hold"/>
                                        <p:tgtEl>
                                          <p:spTgt spid="11"/>
                                        </p:tgtEl>
                                      </p:cBhvr>
                                      <p:by x="120000" y="120000"/>
                                    </p:animScale>
                                  </p:childTnLst>
                                </p:cTn>
                              </p:par>
                              <p:par>
                                <p:cTn id="27" presetID="6" presetClass="emph" presetSubtype="0" decel="100000" fill="hold" grpId="2" nodeType="withEffect">
                                  <p:stCondLst>
                                    <p:cond delay="1000"/>
                                  </p:stCondLst>
                                  <p:childTnLst>
                                    <p:animScale>
                                      <p:cBhvr>
                                        <p:cTn id="28" dur="250" fill="hold"/>
                                        <p:tgtEl>
                                          <p:spTgt spid="11"/>
                                        </p:tgtEl>
                                      </p:cBhvr>
                                      <p:by x="83000" y="83000"/>
                                    </p:animScale>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grpId="0" nodeType="click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circle(in)">
                                      <p:cBhvr>
                                        <p:cTn id="33" dur="2000"/>
                                        <p:tgtEl>
                                          <p:spTgt spid="33"/>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4"/>
                                        </p:tgtEl>
                                        <p:attrNameLst>
                                          <p:attrName>style.visibility</p:attrName>
                                        </p:attrNameLst>
                                      </p:cBhvr>
                                      <p:to>
                                        <p:strVal val="visible"/>
                                      </p:to>
                                    </p:set>
                                    <p:anim calcmode="lin" valueType="num">
                                      <p:cBhvr additive="base">
                                        <p:cTn id="38" dur="500" fill="hold"/>
                                        <p:tgtEl>
                                          <p:spTgt spid="4"/>
                                        </p:tgtEl>
                                        <p:attrNameLst>
                                          <p:attrName>ppt_x</p:attrName>
                                        </p:attrNameLst>
                                      </p:cBhvr>
                                      <p:tavLst>
                                        <p:tav tm="0">
                                          <p:val>
                                            <p:strVal val="#ppt_x"/>
                                          </p:val>
                                        </p:tav>
                                        <p:tav tm="100000">
                                          <p:val>
                                            <p:strVal val="#ppt_x"/>
                                          </p:val>
                                        </p:tav>
                                      </p:tavLst>
                                    </p:anim>
                                    <p:anim calcmode="lin" valueType="num">
                                      <p:cBhvr additive="base">
                                        <p:cTn id="3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5"/>
                                        </p:tgtEl>
                                        <p:attrNameLst>
                                          <p:attrName>style.visibility</p:attrName>
                                        </p:attrNameLst>
                                      </p:cBhvr>
                                      <p:to>
                                        <p:strVal val="visible"/>
                                      </p:to>
                                    </p:set>
                                    <p:anim calcmode="lin" valueType="num">
                                      <p:cBhvr additive="base">
                                        <p:cTn id="44" dur="500" fill="hold"/>
                                        <p:tgtEl>
                                          <p:spTgt spid="5"/>
                                        </p:tgtEl>
                                        <p:attrNameLst>
                                          <p:attrName>ppt_x</p:attrName>
                                        </p:attrNameLst>
                                      </p:cBhvr>
                                      <p:tavLst>
                                        <p:tav tm="0">
                                          <p:val>
                                            <p:strVal val="#ppt_x"/>
                                          </p:val>
                                        </p:tav>
                                        <p:tav tm="100000">
                                          <p:val>
                                            <p:strVal val="#ppt_x"/>
                                          </p:val>
                                        </p:tav>
                                      </p:tavLst>
                                    </p:anim>
                                    <p:anim calcmode="lin" valueType="num">
                                      <p:cBhvr additive="base">
                                        <p:cTn id="45" dur="500" fill="hold"/>
                                        <p:tgtEl>
                                          <p:spTgt spid="5"/>
                                        </p:tgtEl>
                                        <p:attrNameLst>
                                          <p:attrName>ppt_y</p:attrName>
                                        </p:attrNameLst>
                                      </p:cBhvr>
                                      <p:tavLst>
                                        <p:tav tm="0">
                                          <p:val>
                                            <p:strVal val="1+#ppt_h/2"/>
                                          </p:val>
                                        </p:tav>
                                        <p:tav tm="100000">
                                          <p:val>
                                            <p:strVal val="#ppt_y"/>
                                          </p:val>
                                        </p:tav>
                                      </p:tavLst>
                                    </p:anim>
                                  </p:childTnLst>
                                </p:cTn>
                              </p:par>
                              <p:par>
                                <p:cTn id="46" presetID="53" presetClass="entr" presetSubtype="16" fill="hold" nodeType="withEffect">
                                  <p:stCondLst>
                                    <p:cond delay="300"/>
                                  </p:stCondLst>
                                  <p:childTnLst>
                                    <p:set>
                                      <p:cBhvr>
                                        <p:cTn id="47" dur="1" fill="hold">
                                          <p:stCondLst>
                                            <p:cond delay="0"/>
                                          </p:stCondLst>
                                        </p:cTn>
                                        <p:tgtEl>
                                          <p:spTgt spid="17"/>
                                        </p:tgtEl>
                                        <p:attrNameLst>
                                          <p:attrName>style.visibility</p:attrName>
                                        </p:attrNameLst>
                                      </p:cBhvr>
                                      <p:to>
                                        <p:strVal val="visible"/>
                                      </p:to>
                                    </p:set>
                                    <p:anim calcmode="lin" valueType="num">
                                      <p:cBhvr>
                                        <p:cTn id="48" dur="500" fill="hold"/>
                                        <p:tgtEl>
                                          <p:spTgt spid="17"/>
                                        </p:tgtEl>
                                        <p:attrNameLst>
                                          <p:attrName>ppt_w</p:attrName>
                                        </p:attrNameLst>
                                      </p:cBhvr>
                                      <p:tavLst>
                                        <p:tav tm="0">
                                          <p:val>
                                            <p:fltVal val="0"/>
                                          </p:val>
                                        </p:tav>
                                        <p:tav tm="100000">
                                          <p:val>
                                            <p:strVal val="#ppt_w"/>
                                          </p:val>
                                        </p:tav>
                                      </p:tavLst>
                                    </p:anim>
                                    <p:anim calcmode="lin" valueType="num">
                                      <p:cBhvr>
                                        <p:cTn id="49" dur="500" fill="hold"/>
                                        <p:tgtEl>
                                          <p:spTgt spid="17"/>
                                        </p:tgtEl>
                                        <p:attrNameLst>
                                          <p:attrName>ppt_h</p:attrName>
                                        </p:attrNameLst>
                                      </p:cBhvr>
                                      <p:tavLst>
                                        <p:tav tm="0">
                                          <p:val>
                                            <p:fltVal val="0"/>
                                          </p:val>
                                        </p:tav>
                                        <p:tav tm="100000">
                                          <p:val>
                                            <p:strVal val="#ppt_h"/>
                                          </p:val>
                                        </p:tav>
                                      </p:tavLst>
                                    </p:anim>
                                    <p:animEffect transition="in" filter="fade">
                                      <p:cBhvr>
                                        <p:cTn id="50" dur="500"/>
                                        <p:tgtEl>
                                          <p:spTgt spid="17"/>
                                        </p:tgtEl>
                                      </p:cBhvr>
                                    </p:animEffect>
                                  </p:childTnLst>
                                </p:cTn>
                              </p:par>
                              <p:par>
                                <p:cTn id="51" presetID="53" presetClass="entr" presetSubtype="16" fill="hold" nodeType="withEffect">
                                  <p:stCondLst>
                                    <p:cond delay="450"/>
                                  </p:stCondLst>
                                  <p:childTnLst>
                                    <p:set>
                                      <p:cBhvr>
                                        <p:cTn id="52" dur="1" fill="hold">
                                          <p:stCondLst>
                                            <p:cond delay="0"/>
                                          </p:stCondLst>
                                        </p:cTn>
                                        <p:tgtEl>
                                          <p:spTgt spid="20"/>
                                        </p:tgtEl>
                                        <p:attrNameLst>
                                          <p:attrName>style.visibility</p:attrName>
                                        </p:attrNameLst>
                                      </p:cBhvr>
                                      <p:to>
                                        <p:strVal val="visible"/>
                                      </p:to>
                                    </p:set>
                                    <p:anim calcmode="lin" valueType="num">
                                      <p:cBhvr>
                                        <p:cTn id="53" dur="500" fill="hold"/>
                                        <p:tgtEl>
                                          <p:spTgt spid="20"/>
                                        </p:tgtEl>
                                        <p:attrNameLst>
                                          <p:attrName>ppt_w</p:attrName>
                                        </p:attrNameLst>
                                      </p:cBhvr>
                                      <p:tavLst>
                                        <p:tav tm="0">
                                          <p:val>
                                            <p:fltVal val="0"/>
                                          </p:val>
                                        </p:tav>
                                        <p:tav tm="100000">
                                          <p:val>
                                            <p:strVal val="#ppt_w"/>
                                          </p:val>
                                        </p:tav>
                                      </p:tavLst>
                                    </p:anim>
                                    <p:anim calcmode="lin" valueType="num">
                                      <p:cBhvr>
                                        <p:cTn id="54" dur="500" fill="hold"/>
                                        <p:tgtEl>
                                          <p:spTgt spid="20"/>
                                        </p:tgtEl>
                                        <p:attrNameLst>
                                          <p:attrName>ppt_h</p:attrName>
                                        </p:attrNameLst>
                                      </p:cBhvr>
                                      <p:tavLst>
                                        <p:tav tm="0">
                                          <p:val>
                                            <p:fltVal val="0"/>
                                          </p:val>
                                        </p:tav>
                                        <p:tav tm="100000">
                                          <p:val>
                                            <p:strVal val="#ppt_h"/>
                                          </p:val>
                                        </p:tav>
                                      </p:tavLst>
                                    </p:anim>
                                    <p:animEffect transition="in" filter="fade">
                                      <p:cBhvr>
                                        <p:cTn id="55" dur="500"/>
                                        <p:tgtEl>
                                          <p:spTgt spid="20"/>
                                        </p:tgtEl>
                                      </p:cBhvr>
                                    </p:animEffect>
                                  </p:childTnLst>
                                </p:cTn>
                              </p:par>
                              <p:par>
                                <p:cTn id="56" presetID="53" presetClass="entr" presetSubtype="16" fill="hold" nodeType="withEffect">
                                  <p:stCondLst>
                                    <p:cond delay="600"/>
                                  </p:stCondLst>
                                  <p:childTnLst>
                                    <p:set>
                                      <p:cBhvr>
                                        <p:cTn id="57" dur="1" fill="hold">
                                          <p:stCondLst>
                                            <p:cond delay="0"/>
                                          </p:stCondLst>
                                        </p:cTn>
                                        <p:tgtEl>
                                          <p:spTgt spid="23"/>
                                        </p:tgtEl>
                                        <p:attrNameLst>
                                          <p:attrName>style.visibility</p:attrName>
                                        </p:attrNameLst>
                                      </p:cBhvr>
                                      <p:to>
                                        <p:strVal val="visible"/>
                                      </p:to>
                                    </p:set>
                                    <p:anim calcmode="lin" valueType="num">
                                      <p:cBhvr>
                                        <p:cTn id="58" dur="500" fill="hold"/>
                                        <p:tgtEl>
                                          <p:spTgt spid="23"/>
                                        </p:tgtEl>
                                        <p:attrNameLst>
                                          <p:attrName>ppt_w</p:attrName>
                                        </p:attrNameLst>
                                      </p:cBhvr>
                                      <p:tavLst>
                                        <p:tav tm="0">
                                          <p:val>
                                            <p:fltVal val="0"/>
                                          </p:val>
                                        </p:tav>
                                        <p:tav tm="100000">
                                          <p:val>
                                            <p:strVal val="#ppt_w"/>
                                          </p:val>
                                        </p:tav>
                                      </p:tavLst>
                                    </p:anim>
                                    <p:anim calcmode="lin" valueType="num">
                                      <p:cBhvr>
                                        <p:cTn id="59" dur="500" fill="hold"/>
                                        <p:tgtEl>
                                          <p:spTgt spid="23"/>
                                        </p:tgtEl>
                                        <p:attrNameLst>
                                          <p:attrName>ppt_h</p:attrName>
                                        </p:attrNameLst>
                                      </p:cBhvr>
                                      <p:tavLst>
                                        <p:tav tm="0">
                                          <p:val>
                                            <p:fltVal val="0"/>
                                          </p:val>
                                        </p:tav>
                                        <p:tav tm="100000">
                                          <p:val>
                                            <p:strVal val="#ppt_h"/>
                                          </p:val>
                                        </p:tav>
                                      </p:tavLst>
                                    </p:anim>
                                    <p:animEffect transition="in" filter="fade">
                                      <p:cBhvr>
                                        <p:cTn id="60" dur="500"/>
                                        <p:tgtEl>
                                          <p:spTgt spid="23"/>
                                        </p:tgtEl>
                                      </p:cBhvr>
                                    </p:animEffect>
                                  </p:childTnLst>
                                </p:cTn>
                              </p:par>
                              <p:par>
                                <p:cTn id="61" presetID="53" presetClass="entr" presetSubtype="16" fill="hold" nodeType="withEffect">
                                  <p:stCondLst>
                                    <p:cond delay="450"/>
                                  </p:stCondLst>
                                  <p:childTnLst>
                                    <p:set>
                                      <p:cBhvr>
                                        <p:cTn id="62" dur="1" fill="hold">
                                          <p:stCondLst>
                                            <p:cond delay="0"/>
                                          </p:stCondLst>
                                        </p:cTn>
                                        <p:tgtEl>
                                          <p:spTgt spid="29"/>
                                        </p:tgtEl>
                                        <p:attrNameLst>
                                          <p:attrName>style.visibility</p:attrName>
                                        </p:attrNameLst>
                                      </p:cBhvr>
                                      <p:to>
                                        <p:strVal val="visible"/>
                                      </p:to>
                                    </p:set>
                                    <p:anim calcmode="lin" valueType="num">
                                      <p:cBhvr>
                                        <p:cTn id="63" dur="500" fill="hold"/>
                                        <p:tgtEl>
                                          <p:spTgt spid="29"/>
                                        </p:tgtEl>
                                        <p:attrNameLst>
                                          <p:attrName>ppt_w</p:attrName>
                                        </p:attrNameLst>
                                      </p:cBhvr>
                                      <p:tavLst>
                                        <p:tav tm="0">
                                          <p:val>
                                            <p:fltVal val="0"/>
                                          </p:val>
                                        </p:tav>
                                        <p:tav tm="100000">
                                          <p:val>
                                            <p:strVal val="#ppt_w"/>
                                          </p:val>
                                        </p:tav>
                                      </p:tavLst>
                                    </p:anim>
                                    <p:anim calcmode="lin" valueType="num">
                                      <p:cBhvr>
                                        <p:cTn id="64" dur="500" fill="hold"/>
                                        <p:tgtEl>
                                          <p:spTgt spid="29"/>
                                        </p:tgtEl>
                                        <p:attrNameLst>
                                          <p:attrName>ppt_h</p:attrName>
                                        </p:attrNameLst>
                                      </p:cBhvr>
                                      <p:tavLst>
                                        <p:tav tm="0">
                                          <p:val>
                                            <p:fltVal val="0"/>
                                          </p:val>
                                        </p:tav>
                                        <p:tav tm="100000">
                                          <p:val>
                                            <p:strVal val="#ppt_h"/>
                                          </p:val>
                                        </p:tav>
                                      </p:tavLst>
                                    </p:anim>
                                    <p:animEffect transition="in" filter="fade">
                                      <p:cBhvr>
                                        <p:cTn id="65" dur="500"/>
                                        <p:tgtEl>
                                          <p:spTgt spid="29"/>
                                        </p:tgtEl>
                                      </p:cBhvr>
                                    </p:animEffect>
                                  </p:childTnLst>
                                </p:cTn>
                              </p:par>
                              <p:par>
                                <p:cTn id="66" presetID="53" presetClass="entr" presetSubtype="16" fill="hold" nodeType="withEffect">
                                  <p:stCondLst>
                                    <p:cond delay="600"/>
                                  </p:stCondLst>
                                  <p:childTnLst>
                                    <p:set>
                                      <p:cBhvr>
                                        <p:cTn id="67" dur="1" fill="hold">
                                          <p:stCondLst>
                                            <p:cond delay="0"/>
                                          </p:stCondLst>
                                        </p:cTn>
                                        <p:tgtEl>
                                          <p:spTgt spid="36"/>
                                        </p:tgtEl>
                                        <p:attrNameLst>
                                          <p:attrName>style.visibility</p:attrName>
                                        </p:attrNameLst>
                                      </p:cBhvr>
                                      <p:to>
                                        <p:strVal val="visible"/>
                                      </p:to>
                                    </p:set>
                                    <p:anim calcmode="lin" valueType="num">
                                      <p:cBhvr>
                                        <p:cTn id="68" dur="500" fill="hold"/>
                                        <p:tgtEl>
                                          <p:spTgt spid="36"/>
                                        </p:tgtEl>
                                        <p:attrNameLst>
                                          <p:attrName>ppt_w</p:attrName>
                                        </p:attrNameLst>
                                      </p:cBhvr>
                                      <p:tavLst>
                                        <p:tav tm="0">
                                          <p:val>
                                            <p:fltVal val="0"/>
                                          </p:val>
                                        </p:tav>
                                        <p:tav tm="100000">
                                          <p:val>
                                            <p:strVal val="#ppt_w"/>
                                          </p:val>
                                        </p:tav>
                                      </p:tavLst>
                                    </p:anim>
                                    <p:anim calcmode="lin" valueType="num">
                                      <p:cBhvr>
                                        <p:cTn id="69" dur="500" fill="hold"/>
                                        <p:tgtEl>
                                          <p:spTgt spid="36"/>
                                        </p:tgtEl>
                                        <p:attrNameLst>
                                          <p:attrName>ppt_h</p:attrName>
                                        </p:attrNameLst>
                                      </p:cBhvr>
                                      <p:tavLst>
                                        <p:tav tm="0">
                                          <p:val>
                                            <p:fltVal val="0"/>
                                          </p:val>
                                        </p:tav>
                                        <p:tav tm="100000">
                                          <p:val>
                                            <p:strVal val="#ppt_h"/>
                                          </p:val>
                                        </p:tav>
                                      </p:tavLst>
                                    </p:anim>
                                    <p:animEffect transition="in" filter="fade">
                                      <p:cBhvr>
                                        <p:cTn id="70" dur="500"/>
                                        <p:tgtEl>
                                          <p:spTgt spid="36"/>
                                        </p:tgtEl>
                                      </p:cBhvr>
                                    </p:animEffect>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grpId="0" nodeType="clickEffect">
                                  <p:stCondLst>
                                    <p:cond delay="0"/>
                                  </p:stCondLst>
                                  <p:childTnLst>
                                    <p:set>
                                      <p:cBhvr>
                                        <p:cTn id="74" dur="1" fill="hold">
                                          <p:stCondLst>
                                            <p:cond delay="0"/>
                                          </p:stCondLst>
                                        </p:cTn>
                                        <p:tgtEl>
                                          <p:spTgt spid="43"/>
                                        </p:tgtEl>
                                        <p:attrNameLst>
                                          <p:attrName>style.visibility</p:attrName>
                                        </p:attrNameLst>
                                      </p:cBhvr>
                                      <p:to>
                                        <p:strVal val="visible"/>
                                      </p:to>
                                    </p:set>
                                    <p:animEffect transition="in" filter="fade">
                                      <p:cBhvr>
                                        <p:cTn id="75" dur="1000"/>
                                        <p:tgtEl>
                                          <p:spTgt spid="43"/>
                                        </p:tgtEl>
                                      </p:cBhvr>
                                    </p:animEffect>
                                    <p:anim calcmode="lin" valueType="num">
                                      <p:cBhvr>
                                        <p:cTn id="76" dur="1000" fill="hold"/>
                                        <p:tgtEl>
                                          <p:spTgt spid="43"/>
                                        </p:tgtEl>
                                        <p:attrNameLst>
                                          <p:attrName>ppt_x</p:attrName>
                                        </p:attrNameLst>
                                      </p:cBhvr>
                                      <p:tavLst>
                                        <p:tav tm="0">
                                          <p:val>
                                            <p:strVal val="#ppt_x"/>
                                          </p:val>
                                        </p:tav>
                                        <p:tav tm="100000">
                                          <p:val>
                                            <p:strVal val="#ppt_x"/>
                                          </p:val>
                                        </p:tav>
                                      </p:tavLst>
                                    </p:anim>
                                    <p:anim calcmode="lin" valueType="num">
                                      <p:cBhvr>
                                        <p:cTn id="77"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grpId="0" nodeType="clickEffect">
                                  <p:stCondLst>
                                    <p:cond delay="0"/>
                                  </p:stCondLst>
                                  <p:childTnLst>
                                    <p:set>
                                      <p:cBhvr>
                                        <p:cTn id="81" dur="1" fill="hold">
                                          <p:stCondLst>
                                            <p:cond delay="0"/>
                                          </p:stCondLst>
                                        </p:cTn>
                                        <p:tgtEl>
                                          <p:spTgt spid="40"/>
                                        </p:tgtEl>
                                        <p:attrNameLst>
                                          <p:attrName>style.visibility</p:attrName>
                                        </p:attrNameLst>
                                      </p:cBhvr>
                                      <p:to>
                                        <p:strVal val="visible"/>
                                      </p:to>
                                    </p:set>
                                    <p:animEffect transition="in" filter="fade">
                                      <p:cBhvr>
                                        <p:cTn id="82" dur="1000"/>
                                        <p:tgtEl>
                                          <p:spTgt spid="40"/>
                                        </p:tgtEl>
                                      </p:cBhvr>
                                    </p:animEffect>
                                    <p:anim calcmode="lin" valueType="num">
                                      <p:cBhvr>
                                        <p:cTn id="83" dur="1000" fill="hold"/>
                                        <p:tgtEl>
                                          <p:spTgt spid="40"/>
                                        </p:tgtEl>
                                        <p:attrNameLst>
                                          <p:attrName>ppt_x</p:attrName>
                                        </p:attrNameLst>
                                      </p:cBhvr>
                                      <p:tavLst>
                                        <p:tav tm="0">
                                          <p:val>
                                            <p:strVal val="#ppt_x"/>
                                          </p:val>
                                        </p:tav>
                                        <p:tav tm="100000">
                                          <p:val>
                                            <p:strVal val="#ppt_x"/>
                                          </p:val>
                                        </p:tav>
                                      </p:tavLst>
                                    </p:anim>
                                    <p:anim calcmode="lin" valueType="num">
                                      <p:cBhvr>
                                        <p:cTn id="84" dur="1000" fill="hold"/>
                                        <p:tgtEl>
                                          <p:spTgt spid="40"/>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2200"/>
                                  </p:stCondLst>
                                  <p:childTnLst>
                                    <p:set>
                                      <p:cBhvr>
                                        <p:cTn id="86" dur="1" fill="hold">
                                          <p:stCondLst>
                                            <p:cond delay="0"/>
                                          </p:stCondLst>
                                        </p:cTn>
                                        <p:tgtEl>
                                          <p:spTgt spid="44"/>
                                        </p:tgtEl>
                                        <p:attrNameLst>
                                          <p:attrName>style.visibility</p:attrName>
                                        </p:attrNameLst>
                                      </p:cBhvr>
                                      <p:to>
                                        <p:strVal val="visible"/>
                                      </p:to>
                                    </p:set>
                                    <p:animEffect transition="in" filter="fade">
                                      <p:cBhvr>
                                        <p:cTn id="87" dur="1000"/>
                                        <p:tgtEl>
                                          <p:spTgt spid="44"/>
                                        </p:tgtEl>
                                      </p:cBhvr>
                                    </p:animEffect>
                                    <p:anim calcmode="lin" valueType="num">
                                      <p:cBhvr>
                                        <p:cTn id="88" dur="1000" fill="hold"/>
                                        <p:tgtEl>
                                          <p:spTgt spid="44"/>
                                        </p:tgtEl>
                                        <p:attrNameLst>
                                          <p:attrName>ppt_x</p:attrName>
                                        </p:attrNameLst>
                                      </p:cBhvr>
                                      <p:tavLst>
                                        <p:tav tm="0">
                                          <p:val>
                                            <p:strVal val="#ppt_x"/>
                                          </p:val>
                                        </p:tav>
                                        <p:tav tm="100000">
                                          <p:val>
                                            <p:strVal val="#ppt_x"/>
                                          </p:val>
                                        </p:tav>
                                      </p:tavLst>
                                    </p:anim>
                                    <p:anim calcmode="lin" valueType="num">
                                      <p:cBhvr>
                                        <p:cTn id="89"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42" presetClass="entr" presetSubtype="0" fill="hold" grpId="0" nodeType="clickEffect">
                                  <p:stCondLst>
                                    <p:cond delay="0"/>
                                  </p:stCondLst>
                                  <p:childTnLst>
                                    <p:set>
                                      <p:cBhvr>
                                        <p:cTn id="93" dur="1" fill="hold">
                                          <p:stCondLst>
                                            <p:cond delay="0"/>
                                          </p:stCondLst>
                                        </p:cTn>
                                        <p:tgtEl>
                                          <p:spTgt spid="45"/>
                                        </p:tgtEl>
                                        <p:attrNameLst>
                                          <p:attrName>style.visibility</p:attrName>
                                        </p:attrNameLst>
                                      </p:cBhvr>
                                      <p:to>
                                        <p:strVal val="visible"/>
                                      </p:to>
                                    </p:set>
                                    <p:animEffect transition="in" filter="fade">
                                      <p:cBhvr>
                                        <p:cTn id="94" dur="1000"/>
                                        <p:tgtEl>
                                          <p:spTgt spid="45"/>
                                        </p:tgtEl>
                                      </p:cBhvr>
                                    </p:animEffect>
                                    <p:anim calcmode="lin" valueType="num">
                                      <p:cBhvr>
                                        <p:cTn id="95" dur="1000" fill="hold"/>
                                        <p:tgtEl>
                                          <p:spTgt spid="45"/>
                                        </p:tgtEl>
                                        <p:attrNameLst>
                                          <p:attrName>ppt_x</p:attrName>
                                        </p:attrNameLst>
                                      </p:cBhvr>
                                      <p:tavLst>
                                        <p:tav tm="0">
                                          <p:val>
                                            <p:strVal val="#ppt_x"/>
                                          </p:val>
                                        </p:tav>
                                        <p:tav tm="100000">
                                          <p:val>
                                            <p:strVal val="#ppt_x"/>
                                          </p:val>
                                        </p:tav>
                                      </p:tavLst>
                                    </p:anim>
                                    <p:anim calcmode="lin" valueType="num">
                                      <p:cBhvr>
                                        <p:cTn id="96"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42" presetClass="entr" presetSubtype="0" fill="hold" grpId="0" nodeType="clickEffect">
                                  <p:stCondLst>
                                    <p:cond delay="0"/>
                                  </p:stCondLst>
                                  <p:childTnLst>
                                    <p:set>
                                      <p:cBhvr>
                                        <p:cTn id="100" dur="1" fill="hold">
                                          <p:stCondLst>
                                            <p:cond delay="0"/>
                                          </p:stCondLst>
                                        </p:cTn>
                                        <p:tgtEl>
                                          <p:spTgt spid="46"/>
                                        </p:tgtEl>
                                        <p:attrNameLst>
                                          <p:attrName>style.visibility</p:attrName>
                                        </p:attrNameLst>
                                      </p:cBhvr>
                                      <p:to>
                                        <p:strVal val="visible"/>
                                      </p:to>
                                    </p:set>
                                    <p:animEffect transition="in" filter="fade">
                                      <p:cBhvr>
                                        <p:cTn id="101" dur="1000"/>
                                        <p:tgtEl>
                                          <p:spTgt spid="46"/>
                                        </p:tgtEl>
                                      </p:cBhvr>
                                    </p:animEffect>
                                    <p:anim calcmode="lin" valueType="num">
                                      <p:cBhvr>
                                        <p:cTn id="102" dur="1000" fill="hold"/>
                                        <p:tgtEl>
                                          <p:spTgt spid="46"/>
                                        </p:tgtEl>
                                        <p:attrNameLst>
                                          <p:attrName>ppt_x</p:attrName>
                                        </p:attrNameLst>
                                      </p:cBhvr>
                                      <p:tavLst>
                                        <p:tav tm="0">
                                          <p:val>
                                            <p:strVal val="#ppt_x"/>
                                          </p:val>
                                        </p:tav>
                                        <p:tav tm="100000">
                                          <p:val>
                                            <p:strVal val="#ppt_x"/>
                                          </p:val>
                                        </p:tav>
                                      </p:tavLst>
                                    </p:anim>
                                    <p:anim calcmode="lin" valueType="num">
                                      <p:cBhvr>
                                        <p:cTn id="103"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42" presetClass="entr" presetSubtype="0" fill="hold" grpId="0" nodeType="clickEffect">
                                  <p:stCondLst>
                                    <p:cond delay="0"/>
                                  </p:stCondLst>
                                  <p:childTnLst>
                                    <p:set>
                                      <p:cBhvr>
                                        <p:cTn id="107" dur="1" fill="hold">
                                          <p:stCondLst>
                                            <p:cond delay="0"/>
                                          </p:stCondLst>
                                        </p:cTn>
                                        <p:tgtEl>
                                          <p:spTgt spid="47"/>
                                        </p:tgtEl>
                                        <p:attrNameLst>
                                          <p:attrName>style.visibility</p:attrName>
                                        </p:attrNameLst>
                                      </p:cBhvr>
                                      <p:to>
                                        <p:strVal val="visible"/>
                                      </p:to>
                                    </p:set>
                                    <p:animEffect transition="in" filter="fade">
                                      <p:cBhvr>
                                        <p:cTn id="108" dur="1000"/>
                                        <p:tgtEl>
                                          <p:spTgt spid="47"/>
                                        </p:tgtEl>
                                      </p:cBhvr>
                                    </p:animEffect>
                                    <p:anim calcmode="lin" valueType="num">
                                      <p:cBhvr>
                                        <p:cTn id="109" dur="1000" fill="hold"/>
                                        <p:tgtEl>
                                          <p:spTgt spid="47"/>
                                        </p:tgtEl>
                                        <p:attrNameLst>
                                          <p:attrName>ppt_x</p:attrName>
                                        </p:attrNameLst>
                                      </p:cBhvr>
                                      <p:tavLst>
                                        <p:tav tm="0">
                                          <p:val>
                                            <p:strVal val="#ppt_x"/>
                                          </p:val>
                                        </p:tav>
                                        <p:tav tm="100000">
                                          <p:val>
                                            <p:strVal val="#ppt_x"/>
                                          </p:val>
                                        </p:tav>
                                      </p:tavLst>
                                    </p:anim>
                                    <p:anim calcmode="lin" valueType="num">
                                      <p:cBhvr>
                                        <p:cTn id="110" dur="1000" fill="hold"/>
                                        <p:tgtEl>
                                          <p:spTgt spid="47"/>
                                        </p:tgtEl>
                                        <p:attrNameLst>
                                          <p:attrName>ppt_y</p:attrName>
                                        </p:attrNameLst>
                                      </p:cBhvr>
                                      <p:tavLst>
                                        <p:tav tm="0">
                                          <p:val>
                                            <p:strVal val="#ppt_y+.1"/>
                                          </p:val>
                                        </p:tav>
                                        <p:tav tm="100000">
                                          <p:val>
                                            <p:strVal val="#ppt_y"/>
                                          </p:val>
                                        </p:tav>
                                      </p:tavLst>
                                    </p:anim>
                                  </p:childTnLst>
                                </p:cTn>
                              </p:par>
                              <p:par>
                                <p:cTn id="111" presetID="53" presetClass="entr" presetSubtype="16" fill="hold" grpId="0" nodeType="withEffect">
                                  <p:stCondLst>
                                    <p:cond delay="2200"/>
                                  </p:stCondLst>
                                  <p:iterate type="lt">
                                    <p:tmPct val="3000"/>
                                  </p:iterate>
                                  <p:childTnLst>
                                    <p:set>
                                      <p:cBhvr>
                                        <p:cTn id="112" dur="1" fill="hold">
                                          <p:stCondLst>
                                            <p:cond delay="0"/>
                                          </p:stCondLst>
                                        </p:cTn>
                                        <p:tgtEl>
                                          <p:spTgt spid="48"/>
                                        </p:tgtEl>
                                        <p:attrNameLst>
                                          <p:attrName>style.visibility</p:attrName>
                                        </p:attrNameLst>
                                      </p:cBhvr>
                                      <p:to>
                                        <p:strVal val="visible"/>
                                      </p:to>
                                    </p:set>
                                    <p:anim calcmode="lin" valueType="num">
                                      <p:cBhvr>
                                        <p:cTn id="113" dur="500" fill="hold"/>
                                        <p:tgtEl>
                                          <p:spTgt spid="48"/>
                                        </p:tgtEl>
                                        <p:attrNameLst>
                                          <p:attrName>ppt_w</p:attrName>
                                        </p:attrNameLst>
                                      </p:cBhvr>
                                      <p:tavLst>
                                        <p:tav tm="0">
                                          <p:val>
                                            <p:fltVal val="0"/>
                                          </p:val>
                                        </p:tav>
                                        <p:tav tm="100000">
                                          <p:val>
                                            <p:strVal val="#ppt_w"/>
                                          </p:val>
                                        </p:tav>
                                      </p:tavLst>
                                    </p:anim>
                                    <p:anim calcmode="lin" valueType="num">
                                      <p:cBhvr>
                                        <p:cTn id="114" dur="500" fill="hold"/>
                                        <p:tgtEl>
                                          <p:spTgt spid="48"/>
                                        </p:tgtEl>
                                        <p:attrNameLst>
                                          <p:attrName>ppt_h</p:attrName>
                                        </p:attrNameLst>
                                      </p:cBhvr>
                                      <p:tavLst>
                                        <p:tav tm="0">
                                          <p:val>
                                            <p:fltVal val="0"/>
                                          </p:val>
                                        </p:tav>
                                        <p:tav tm="100000">
                                          <p:val>
                                            <p:strVal val="#ppt_h"/>
                                          </p:val>
                                        </p:tav>
                                      </p:tavLst>
                                    </p:anim>
                                    <p:animEffect transition="in" filter="fade">
                                      <p:cBhvr>
                                        <p:cTn id="115" dur="500"/>
                                        <p:tgtEl>
                                          <p:spTgt spid="48"/>
                                        </p:tgtEl>
                                      </p:cBhvr>
                                    </p:animEffect>
                                  </p:childTnLst>
                                </p:cTn>
                              </p:par>
                            </p:childTnLst>
                          </p:cTn>
                        </p:par>
                      </p:childTnLst>
                    </p:cTn>
                  </p:par>
                  <p:par>
                    <p:cTn id="116" fill="hold">
                      <p:stCondLst>
                        <p:cond delay="indefinite"/>
                      </p:stCondLst>
                      <p:childTnLst>
                        <p:par>
                          <p:cTn id="117" fill="hold">
                            <p:stCondLst>
                              <p:cond delay="0"/>
                            </p:stCondLst>
                            <p:childTnLst>
                              <p:par>
                                <p:cTn id="118" presetID="42" presetClass="entr" presetSubtype="0" fill="hold" nodeType="clickEffect">
                                  <p:stCondLst>
                                    <p:cond delay="0"/>
                                  </p:stCondLst>
                                  <p:childTnLst>
                                    <p:set>
                                      <p:cBhvr>
                                        <p:cTn id="119" dur="1" fill="hold">
                                          <p:stCondLst>
                                            <p:cond delay="0"/>
                                          </p:stCondLst>
                                        </p:cTn>
                                        <p:tgtEl>
                                          <p:spTgt spid="48">
                                            <p:txEl>
                                              <p:pRg st="0" end="0"/>
                                            </p:txEl>
                                          </p:spTgt>
                                        </p:tgtEl>
                                        <p:attrNameLst>
                                          <p:attrName>style.visibility</p:attrName>
                                        </p:attrNameLst>
                                      </p:cBhvr>
                                      <p:to>
                                        <p:strVal val="visible"/>
                                      </p:to>
                                    </p:set>
                                    <p:animEffect transition="in" filter="fade">
                                      <p:cBhvr>
                                        <p:cTn id="120" dur="1000"/>
                                        <p:tgtEl>
                                          <p:spTgt spid="48">
                                            <p:txEl>
                                              <p:pRg st="0" end="0"/>
                                            </p:txEl>
                                          </p:spTgt>
                                        </p:tgtEl>
                                      </p:cBhvr>
                                    </p:animEffect>
                                    <p:anim calcmode="lin" valueType="num">
                                      <p:cBhvr>
                                        <p:cTn id="121" dur="1000" fill="hold"/>
                                        <p:tgtEl>
                                          <p:spTgt spid="48">
                                            <p:txEl>
                                              <p:pRg st="0" end="0"/>
                                            </p:txEl>
                                          </p:spTgt>
                                        </p:tgtEl>
                                        <p:attrNameLst>
                                          <p:attrName>ppt_x</p:attrName>
                                        </p:attrNameLst>
                                      </p:cBhvr>
                                      <p:tavLst>
                                        <p:tav tm="0">
                                          <p:val>
                                            <p:strVal val="#ppt_x"/>
                                          </p:val>
                                        </p:tav>
                                        <p:tav tm="100000">
                                          <p:val>
                                            <p:strVal val="#ppt_x"/>
                                          </p:val>
                                        </p:tav>
                                      </p:tavLst>
                                    </p:anim>
                                    <p:anim calcmode="lin" valueType="num">
                                      <p:cBhvr>
                                        <p:cTn id="122" dur="1000" fill="hold"/>
                                        <p:tgtEl>
                                          <p:spTgt spid="4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42" presetClass="entr" presetSubtype="0" fill="hold" grpId="0" nodeType="clickEffect">
                                  <p:stCondLst>
                                    <p:cond delay="0"/>
                                  </p:stCondLst>
                                  <p:childTnLst>
                                    <p:set>
                                      <p:cBhvr>
                                        <p:cTn id="126" dur="1" fill="hold">
                                          <p:stCondLst>
                                            <p:cond delay="0"/>
                                          </p:stCondLst>
                                        </p:cTn>
                                        <p:tgtEl>
                                          <p:spTgt spid="42"/>
                                        </p:tgtEl>
                                        <p:attrNameLst>
                                          <p:attrName>style.visibility</p:attrName>
                                        </p:attrNameLst>
                                      </p:cBhvr>
                                      <p:to>
                                        <p:strVal val="visible"/>
                                      </p:to>
                                    </p:set>
                                    <p:animEffect transition="in" filter="fade">
                                      <p:cBhvr>
                                        <p:cTn id="127" dur="1000"/>
                                        <p:tgtEl>
                                          <p:spTgt spid="42"/>
                                        </p:tgtEl>
                                      </p:cBhvr>
                                    </p:animEffect>
                                    <p:anim calcmode="lin" valueType="num">
                                      <p:cBhvr>
                                        <p:cTn id="128" dur="1000" fill="hold"/>
                                        <p:tgtEl>
                                          <p:spTgt spid="42"/>
                                        </p:tgtEl>
                                        <p:attrNameLst>
                                          <p:attrName>ppt_x</p:attrName>
                                        </p:attrNameLst>
                                      </p:cBhvr>
                                      <p:tavLst>
                                        <p:tav tm="0">
                                          <p:val>
                                            <p:strVal val="#ppt_x"/>
                                          </p:val>
                                        </p:tav>
                                        <p:tav tm="100000">
                                          <p:val>
                                            <p:strVal val="#ppt_x"/>
                                          </p:val>
                                        </p:tav>
                                      </p:tavLst>
                                    </p:anim>
                                    <p:anim calcmode="lin" valueType="num">
                                      <p:cBhvr>
                                        <p:cTn id="129"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1" grpId="1" animBg="1"/>
      <p:bldP spid="11" grpId="2" animBg="1"/>
      <p:bldP spid="33" grpId="0"/>
      <p:bldP spid="37" grpId="0"/>
      <p:bldP spid="40" grpId="0"/>
      <p:bldP spid="43" grpId="0"/>
      <p:bldP spid="44" grpId="0"/>
      <p:bldP spid="45" grpId="0"/>
      <p:bldP spid="46" grpId="0"/>
      <p:bldP spid="47" grpId="0"/>
      <p:bldP spid="48" grpId="0"/>
      <p:bldP spid="4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
          <p:cNvGrpSpPr/>
          <p:nvPr/>
        </p:nvGrpSpPr>
        <p:grpSpPr>
          <a:xfrm>
            <a:off x="1114039" y="1285299"/>
            <a:ext cx="2846866" cy="2996346"/>
            <a:chOff x="997527" y="1726095"/>
            <a:chExt cx="3795821" cy="3993895"/>
          </a:xfrm>
        </p:grpSpPr>
        <p:grpSp>
          <p:nvGrpSpPr>
            <p:cNvPr id="3" name="组合 4"/>
            <p:cNvGrpSpPr/>
            <p:nvPr/>
          </p:nvGrpSpPr>
          <p:grpSpPr>
            <a:xfrm>
              <a:off x="997527" y="1726095"/>
              <a:ext cx="3795821" cy="3993895"/>
              <a:chOff x="1724025" y="1868488"/>
              <a:chExt cx="3163888" cy="3328987"/>
            </a:xfrm>
          </p:grpSpPr>
          <p:sp>
            <p:nvSpPr>
              <p:cNvPr id="8" name="Line 16"/>
              <p:cNvSpPr>
                <a:spLocks noChangeShapeType="1"/>
              </p:cNvSpPr>
              <p:nvPr/>
            </p:nvSpPr>
            <p:spPr bwMode="auto">
              <a:xfrm>
                <a:off x="1724025" y="3534242"/>
                <a:ext cx="3163888" cy="1"/>
              </a:xfrm>
              <a:prstGeom prst="line">
                <a:avLst/>
              </a:prstGeom>
              <a:noFill/>
              <a:ln w="28575">
                <a:solidFill>
                  <a:schemeClr val="accent1">
                    <a:alpha val="50195"/>
                  </a:schemeClr>
                </a:solidFill>
                <a:bevel/>
                <a:headEnd/>
                <a:tailEnd/>
              </a:ln>
              <a:extLst>
                <a:ext uri="{909E8E84-426E-40DD-AFC4-6F175D3DCCD1}">
                  <a14:hiddenFill xmlns:a14="http://schemas.microsoft.com/office/drawing/2010/main">
                    <a:noFill/>
                  </a14:hiddenFill>
                </a:ext>
              </a:extLst>
            </p:spPr>
            <p:txBody>
              <a:bodyPr/>
              <a:lstStyle/>
              <a:p>
                <a:endParaRPr lang="zh-CN" altLang="en-US">
                  <a:cs typeface="+mn-ea"/>
                  <a:sym typeface="+mn-lt"/>
                </a:endParaRPr>
              </a:p>
            </p:txBody>
          </p:sp>
          <p:sp>
            <p:nvSpPr>
              <p:cNvPr id="9" name="Line 17"/>
              <p:cNvSpPr>
                <a:spLocks noChangeShapeType="1"/>
              </p:cNvSpPr>
              <p:nvPr/>
            </p:nvSpPr>
            <p:spPr bwMode="auto">
              <a:xfrm>
                <a:off x="3306599" y="1868488"/>
                <a:ext cx="1" cy="3328987"/>
              </a:xfrm>
              <a:prstGeom prst="line">
                <a:avLst/>
              </a:prstGeom>
              <a:noFill/>
              <a:ln w="28575">
                <a:solidFill>
                  <a:schemeClr val="accent1">
                    <a:alpha val="50195"/>
                  </a:schemeClr>
                </a:solidFill>
                <a:bevel/>
                <a:headEnd/>
                <a:tailEnd/>
              </a:ln>
              <a:extLst>
                <a:ext uri="{909E8E84-426E-40DD-AFC4-6F175D3DCCD1}">
                  <a14:hiddenFill xmlns:a14="http://schemas.microsoft.com/office/drawing/2010/main">
                    <a:noFill/>
                  </a14:hiddenFill>
                </a:ext>
              </a:extLst>
            </p:spPr>
            <p:txBody>
              <a:bodyPr/>
              <a:lstStyle/>
              <a:p>
                <a:endParaRPr lang="zh-CN" altLang="en-US">
                  <a:cs typeface="+mn-ea"/>
                  <a:sym typeface="+mn-lt"/>
                </a:endParaRPr>
              </a:p>
            </p:txBody>
          </p:sp>
        </p:grpSp>
        <p:sp>
          <p:nvSpPr>
            <p:cNvPr id="6" name="Oval 10"/>
            <p:cNvSpPr>
              <a:spLocks noChangeArrowheads="1"/>
            </p:cNvSpPr>
            <p:nvPr/>
          </p:nvSpPr>
          <p:spPr bwMode="auto">
            <a:xfrm>
              <a:off x="1375446" y="2190940"/>
              <a:ext cx="3039983" cy="3064204"/>
            </a:xfrm>
            <a:prstGeom prst="ellipse">
              <a:avLst/>
            </a:prstGeom>
            <a:noFill/>
            <a:ln w="12700">
              <a:solidFill>
                <a:schemeClr val="accent1">
                  <a:alpha val="50000"/>
                </a:schemeClr>
              </a:solidFill>
              <a:bevel/>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zh-CN" sz="1100" dirty="0">
                <a:solidFill>
                  <a:srgbClr val="000000"/>
                </a:solidFill>
                <a:latin typeface="+mn-lt"/>
                <a:ea typeface="+mn-ea"/>
                <a:cs typeface="+mn-ea"/>
                <a:sym typeface="+mn-lt"/>
              </a:endParaRPr>
            </a:p>
          </p:txBody>
        </p:sp>
        <p:sp>
          <p:nvSpPr>
            <p:cNvPr id="7" name="Oval 15"/>
            <p:cNvSpPr>
              <a:spLocks noChangeArrowheads="1"/>
            </p:cNvSpPr>
            <p:nvPr/>
          </p:nvSpPr>
          <p:spPr bwMode="auto">
            <a:xfrm>
              <a:off x="1177416" y="1987618"/>
              <a:ext cx="3436042" cy="3470849"/>
            </a:xfrm>
            <a:prstGeom prst="ellipse">
              <a:avLst/>
            </a:prstGeom>
            <a:noFill/>
            <a:ln w="12700">
              <a:solidFill>
                <a:schemeClr val="accent1">
                  <a:alpha val="50000"/>
                </a:schemeClr>
              </a:solidFill>
              <a:bevel/>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zh-CN" sz="1100" dirty="0">
                <a:solidFill>
                  <a:srgbClr val="000000"/>
                </a:solidFill>
                <a:latin typeface="+mn-lt"/>
                <a:ea typeface="+mn-ea"/>
                <a:cs typeface="+mn-ea"/>
                <a:sym typeface="+mn-lt"/>
              </a:endParaRPr>
            </a:p>
          </p:txBody>
        </p:sp>
      </p:grpSp>
      <p:sp>
        <p:nvSpPr>
          <p:cNvPr id="10" name="Oval 12"/>
          <p:cNvSpPr>
            <a:spLocks noChangeArrowheads="1"/>
          </p:cNvSpPr>
          <p:nvPr/>
        </p:nvSpPr>
        <p:spPr bwMode="auto">
          <a:xfrm>
            <a:off x="1540173" y="1820797"/>
            <a:ext cx="1905528" cy="19446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endParaRPr lang="zh-CN" altLang="zh-CN">
              <a:solidFill>
                <a:schemeClr val="lt1"/>
              </a:solidFill>
              <a:cs typeface="+mn-ea"/>
              <a:sym typeface="+mn-lt"/>
            </a:endParaRPr>
          </a:p>
        </p:txBody>
      </p:sp>
      <p:sp>
        <p:nvSpPr>
          <p:cNvPr id="11" name="Oval 14"/>
          <p:cNvSpPr>
            <a:spLocks noChangeArrowheads="1"/>
          </p:cNvSpPr>
          <p:nvPr/>
        </p:nvSpPr>
        <p:spPr bwMode="auto">
          <a:xfrm>
            <a:off x="1933767" y="2221765"/>
            <a:ext cx="1118340" cy="1142759"/>
          </a:xfrm>
          <a:prstGeom prst="ellipse">
            <a:avLst/>
          </a:prstGeom>
          <a:solidFill>
            <a:schemeClr val="accent2">
              <a:lumMod val="40000"/>
              <a:lumOff val="60000"/>
            </a:schemeClr>
          </a:solidFill>
          <a:ln>
            <a:noFill/>
          </a:ln>
        </p:spPr>
        <p:txBody>
          <a:bodyPr wrap="none" lIns="68580" tIns="34290" rIns="68580" bIns="3429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sz="1500" b="1" dirty="0">
              <a:solidFill>
                <a:srgbClr val="FFFFFF"/>
              </a:solidFill>
              <a:latin typeface="+mn-lt"/>
              <a:ea typeface="+mn-ea"/>
              <a:cs typeface="+mn-ea"/>
              <a:sym typeface="+mn-lt"/>
            </a:endParaRPr>
          </a:p>
        </p:txBody>
      </p:sp>
      <p:grpSp>
        <p:nvGrpSpPr>
          <p:cNvPr id="4" name="圆圈1"/>
          <p:cNvGrpSpPr>
            <a:grpSpLocks/>
          </p:cNvGrpSpPr>
          <p:nvPr/>
        </p:nvGrpSpPr>
        <p:grpSpPr bwMode="auto">
          <a:xfrm>
            <a:off x="2769493" y="1330887"/>
            <a:ext cx="271402" cy="271486"/>
            <a:chOff x="0" y="0"/>
            <a:chExt cx="262" cy="262"/>
          </a:xfrm>
        </p:grpSpPr>
        <p:sp>
          <p:nvSpPr>
            <p:cNvPr id="18" name="Oval 19"/>
            <p:cNvSpPr>
              <a:spLocks noChangeArrowheads="1"/>
            </p:cNvSpPr>
            <p:nvPr/>
          </p:nvSpPr>
          <p:spPr bwMode="auto">
            <a:xfrm>
              <a:off x="0" y="0"/>
              <a:ext cx="262" cy="2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chemeClr val="lt1"/>
                </a:solidFill>
                <a:cs typeface="+mn-ea"/>
                <a:sym typeface="+mn-lt"/>
              </a:endParaRPr>
            </a:p>
          </p:txBody>
        </p:sp>
        <p:sp>
          <p:nvSpPr>
            <p:cNvPr id="19" name="Oval 20"/>
            <p:cNvSpPr>
              <a:spLocks noChangeArrowheads="1"/>
            </p:cNvSpPr>
            <p:nvPr/>
          </p:nvSpPr>
          <p:spPr bwMode="auto">
            <a:xfrm>
              <a:off x="25" y="22"/>
              <a:ext cx="218" cy="21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chemeClr val="lt1"/>
                </a:solidFill>
                <a:cs typeface="+mn-ea"/>
                <a:sym typeface="+mn-lt"/>
              </a:endParaRPr>
            </a:p>
          </p:txBody>
        </p:sp>
      </p:grpSp>
      <p:grpSp>
        <p:nvGrpSpPr>
          <p:cNvPr id="5" name="圆圈2"/>
          <p:cNvGrpSpPr>
            <a:grpSpLocks/>
          </p:cNvGrpSpPr>
          <p:nvPr/>
        </p:nvGrpSpPr>
        <p:grpSpPr bwMode="auto">
          <a:xfrm>
            <a:off x="3258106" y="1613902"/>
            <a:ext cx="272830" cy="272914"/>
            <a:chOff x="0" y="0"/>
            <a:chExt cx="262" cy="262"/>
          </a:xfrm>
        </p:grpSpPr>
        <p:sp>
          <p:nvSpPr>
            <p:cNvPr id="21" name="Oval 28"/>
            <p:cNvSpPr>
              <a:spLocks noChangeArrowheads="1"/>
            </p:cNvSpPr>
            <p:nvPr/>
          </p:nvSpPr>
          <p:spPr bwMode="auto">
            <a:xfrm>
              <a:off x="0" y="0"/>
              <a:ext cx="262" cy="26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chemeClr val="lt1"/>
                </a:solidFill>
                <a:cs typeface="+mn-ea"/>
                <a:sym typeface="+mn-lt"/>
              </a:endParaRPr>
            </a:p>
          </p:txBody>
        </p:sp>
        <p:sp>
          <p:nvSpPr>
            <p:cNvPr id="22" name="Oval 29"/>
            <p:cNvSpPr>
              <a:spLocks noChangeArrowheads="1"/>
            </p:cNvSpPr>
            <p:nvPr/>
          </p:nvSpPr>
          <p:spPr bwMode="auto">
            <a:xfrm>
              <a:off x="22" y="22"/>
              <a:ext cx="218" cy="2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dirty="0">
                <a:solidFill>
                  <a:schemeClr val="lt1"/>
                </a:solidFill>
                <a:cs typeface="+mn-ea"/>
                <a:sym typeface="+mn-lt"/>
              </a:endParaRPr>
            </a:p>
          </p:txBody>
        </p:sp>
      </p:grpSp>
      <p:grpSp>
        <p:nvGrpSpPr>
          <p:cNvPr id="17" name="圆圈3"/>
          <p:cNvGrpSpPr>
            <a:grpSpLocks/>
          </p:cNvGrpSpPr>
          <p:nvPr/>
        </p:nvGrpSpPr>
        <p:grpSpPr bwMode="auto">
          <a:xfrm>
            <a:off x="3566319" y="2060315"/>
            <a:ext cx="272830" cy="272915"/>
            <a:chOff x="0" y="0"/>
            <a:chExt cx="262" cy="262"/>
          </a:xfrm>
        </p:grpSpPr>
        <p:sp>
          <p:nvSpPr>
            <p:cNvPr id="24" name="Oval 31"/>
            <p:cNvSpPr>
              <a:spLocks noChangeArrowheads="1"/>
            </p:cNvSpPr>
            <p:nvPr/>
          </p:nvSpPr>
          <p:spPr bwMode="auto">
            <a:xfrm>
              <a:off x="0" y="0"/>
              <a:ext cx="262" cy="2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chemeClr val="lt1"/>
                </a:solidFill>
                <a:cs typeface="+mn-ea"/>
                <a:sym typeface="+mn-lt"/>
              </a:endParaRPr>
            </a:p>
          </p:txBody>
        </p:sp>
        <p:sp>
          <p:nvSpPr>
            <p:cNvPr id="25" name="Oval 32"/>
            <p:cNvSpPr>
              <a:spLocks noChangeArrowheads="1"/>
            </p:cNvSpPr>
            <p:nvPr/>
          </p:nvSpPr>
          <p:spPr bwMode="auto">
            <a:xfrm>
              <a:off x="22" y="22"/>
              <a:ext cx="218" cy="21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chemeClr val="lt1"/>
                </a:solidFill>
                <a:cs typeface="+mn-ea"/>
                <a:sym typeface="+mn-lt"/>
              </a:endParaRPr>
            </a:p>
          </p:txBody>
        </p:sp>
      </p:grpSp>
      <p:grpSp>
        <p:nvGrpSpPr>
          <p:cNvPr id="20" name="圆圈4"/>
          <p:cNvGrpSpPr>
            <a:grpSpLocks/>
          </p:cNvGrpSpPr>
          <p:nvPr/>
        </p:nvGrpSpPr>
        <p:grpSpPr bwMode="auto">
          <a:xfrm>
            <a:off x="3738561" y="2639375"/>
            <a:ext cx="271402" cy="271486"/>
            <a:chOff x="0" y="0"/>
            <a:chExt cx="262" cy="262"/>
          </a:xfrm>
        </p:grpSpPr>
        <p:sp>
          <p:nvSpPr>
            <p:cNvPr id="27" name="Oval 34"/>
            <p:cNvSpPr>
              <a:spLocks noChangeArrowheads="1"/>
            </p:cNvSpPr>
            <p:nvPr/>
          </p:nvSpPr>
          <p:spPr bwMode="auto">
            <a:xfrm>
              <a:off x="0" y="0"/>
              <a:ext cx="262" cy="2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chemeClr val="lt1"/>
                </a:solidFill>
                <a:cs typeface="+mn-ea"/>
                <a:sym typeface="+mn-lt"/>
              </a:endParaRPr>
            </a:p>
          </p:txBody>
        </p:sp>
        <p:sp>
          <p:nvSpPr>
            <p:cNvPr id="28" name="Oval 35"/>
            <p:cNvSpPr>
              <a:spLocks noChangeArrowheads="1"/>
            </p:cNvSpPr>
            <p:nvPr/>
          </p:nvSpPr>
          <p:spPr bwMode="auto">
            <a:xfrm>
              <a:off x="23" y="22"/>
              <a:ext cx="218" cy="21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chemeClr val="lt1"/>
                </a:solidFill>
                <a:cs typeface="+mn-ea"/>
                <a:sym typeface="+mn-lt"/>
              </a:endParaRPr>
            </a:p>
          </p:txBody>
        </p:sp>
      </p:grpSp>
      <p:grpSp>
        <p:nvGrpSpPr>
          <p:cNvPr id="23" name="圆圈5"/>
          <p:cNvGrpSpPr>
            <a:grpSpLocks/>
          </p:cNvGrpSpPr>
          <p:nvPr/>
        </p:nvGrpSpPr>
        <p:grpSpPr bwMode="auto">
          <a:xfrm>
            <a:off x="3600395" y="3128389"/>
            <a:ext cx="271402" cy="272914"/>
            <a:chOff x="0" y="0"/>
            <a:chExt cx="262" cy="262"/>
          </a:xfrm>
          <a:solidFill>
            <a:schemeClr val="accent1"/>
          </a:solidFill>
        </p:grpSpPr>
        <p:sp>
          <p:nvSpPr>
            <p:cNvPr id="30" name="Oval 37"/>
            <p:cNvSpPr>
              <a:spLocks noChangeArrowheads="1"/>
            </p:cNvSpPr>
            <p:nvPr/>
          </p:nvSpPr>
          <p:spPr bwMode="auto">
            <a:xfrm>
              <a:off x="0" y="0"/>
              <a:ext cx="262" cy="2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chemeClr val="lt1"/>
                </a:solidFill>
                <a:cs typeface="+mn-ea"/>
                <a:sym typeface="+mn-lt"/>
              </a:endParaRPr>
            </a:p>
          </p:txBody>
        </p:sp>
        <p:sp>
          <p:nvSpPr>
            <p:cNvPr id="31" name="Oval 38"/>
            <p:cNvSpPr>
              <a:spLocks noChangeArrowheads="1"/>
            </p:cNvSpPr>
            <p:nvPr/>
          </p:nvSpPr>
          <p:spPr bwMode="auto">
            <a:xfrm>
              <a:off x="21" y="22"/>
              <a:ext cx="218" cy="21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chemeClr val="lt1"/>
                </a:solidFill>
                <a:cs typeface="+mn-ea"/>
                <a:sym typeface="+mn-lt"/>
              </a:endParaRPr>
            </a:p>
          </p:txBody>
        </p:sp>
      </p:grpSp>
      <p:sp>
        <p:nvSpPr>
          <p:cNvPr id="33" name="矩形 32"/>
          <p:cNvSpPr/>
          <p:nvPr/>
        </p:nvSpPr>
        <p:spPr>
          <a:xfrm>
            <a:off x="2043482" y="2481424"/>
            <a:ext cx="898910" cy="500137"/>
          </a:xfrm>
          <a:prstGeom prst="rect">
            <a:avLst/>
          </a:prstGeom>
        </p:spPr>
        <p:txBody>
          <a:bodyPr wrap="square" lIns="68580" tIns="34290" rIns="68580" bIns="34290">
            <a:spAutoFit/>
          </a:bodyPr>
          <a:lstStyle/>
          <a:p>
            <a:pPr algn="ctr"/>
            <a:r>
              <a:rPr lang="zh-CN" altLang="en-US" sz="1400" b="1" dirty="0">
                <a:solidFill>
                  <a:schemeClr val="tx1">
                    <a:lumMod val="75000"/>
                    <a:lumOff val="25000"/>
                  </a:schemeClr>
                </a:solidFill>
                <a:cs typeface="+mn-ea"/>
                <a:sym typeface="+mn-lt"/>
              </a:rPr>
              <a:t>学生信息管理系统</a:t>
            </a:r>
          </a:p>
        </p:txBody>
      </p:sp>
      <p:sp>
        <p:nvSpPr>
          <p:cNvPr id="37" name="矩形 36">
            <a:extLst>
              <a:ext uri="{FF2B5EF4-FFF2-40B4-BE49-F238E27FC236}">
                <a16:creationId xmlns:a16="http://schemas.microsoft.com/office/drawing/2014/main" id="{A95986C5-21A0-45BF-9384-9AD86B89CA66}"/>
              </a:ext>
            </a:extLst>
          </p:cNvPr>
          <p:cNvSpPr/>
          <p:nvPr/>
        </p:nvSpPr>
        <p:spPr>
          <a:xfrm>
            <a:off x="59789" y="859591"/>
            <a:ext cx="1980029" cy="400110"/>
          </a:xfrm>
          <a:prstGeom prst="rect">
            <a:avLst/>
          </a:prstGeom>
          <a:effectLst/>
        </p:spPr>
        <p:txBody>
          <a:bodyPr vert="horz" wrap="none">
            <a:spAutoFit/>
          </a:bodyPr>
          <a:lstStyle/>
          <a:p>
            <a:pPr algn="ctr"/>
            <a:r>
              <a:rPr lang="zh-CN" altLang="en-US" sz="2000" dirty="0">
                <a:solidFill>
                  <a:schemeClr val="tx1">
                    <a:lumMod val="75000"/>
                    <a:lumOff val="25000"/>
                  </a:schemeClr>
                </a:solidFill>
                <a:cs typeface="+mn-ea"/>
                <a:sym typeface="+mn-lt"/>
              </a:rPr>
              <a:t>管理员端的功能</a:t>
            </a:r>
          </a:p>
        </p:txBody>
      </p:sp>
      <p:grpSp>
        <p:nvGrpSpPr>
          <p:cNvPr id="29" name="圆圈4">
            <a:extLst>
              <a:ext uri="{FF2B5EF4-FFF2-40B4-BE49-F238E27FC236}">
                <a16:creationId xmlns:a16="http://schemas.microsoft.com/office/drawing/2014/main" id="{383A43D7-2404-4EF6-A306-88C26703FD61}"/>
              </a:ext>
            </a:extLst>
          </p:cNvPr>
          <p:cNvGrpSpPr>
            <a:grpSpLocks/>
          </p:cNvGrpSpPr>
          <p:nvPr/>
        </p:nvGrpSpPr>
        <p:grpSpPr bwMode="auto">
          <a:xfrm>
            <a:off x="3281015" y="3614915"/>
            <a:ext cx="271402" cy="271486"/>
            <a:chOff x="0" y="0"/>
            <a:chExt cx="262" cy="262"/>
          </a:xfrm>
        </p:grpSpPr>
        <p:sp>
          <p:nvSpPr>
            <p:cNvPr id="34" name="Oval 34">
              <a:extLst>
                <a:ext uri="{FF2B5EF4-FFF2-40B4-BE49-F238E27FC236}">
                  <a16:creationId xmlns:a16="http://schemas.microsoft.com/office/drawing/2014/main" id="{AB214650-8DC3-4E54-B114-581D366890D3}"/>
                </a:ext>
              </a:extLst>
            </p:cNvPr>
            <p:cNvSpPr>
              <a:spLocks noChangeArrowheads="1"/>
            </p:cNvSpPr>
            <p:nvPr/>
          </p:nvSpPr>
          <p:spPr bwMode="auto">
            <a:xfrm>
              <a:off x="0" y="0"/>
              <a:ext cx="262" cy="2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chemeClr val="lt1"/>
                </a:solidFill>
                <a:cs typeface="+mn-ea"/>
                <a:sym typeface="+mn-lt"/>
              </a:endParaRPr>
            </a:p>
          </p:txBody>
        </p:sp>
        <p:sp>
          <p:nvSpPr>
            <p:cNvPr id="35" name="Oval 35">
              <a:extLst>
                <a:ext uri="{FF2B5EF4-FFF2-40B4-BE49-F238E27FC236}">
                  <a16:creationId xmlns:a16="http://schemas.microsoft.com/office/drawing/2014/main" id="{205C018F-A4F8-4001-A349-731CE38FDB9D}"/>
                </a:ext>
              </a:extLst>
            </p:cNvPr>
            <p:cNvSpPr>
              <a:spLocks noChangeArrowheads="1"/>
            </p:cNvSpPr>
            <p:nvPr/>
          </p:nvSpPr>
          <p:spPr bwMode="auto">
            <a:xfrm>
              <a:off x="23" y="22"/>
              <a:ext cx="218" cy="21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chemeClr val="lt1"/>
                </a:solidFill>
                <a:cs typeface="+mn-ea"/>
                <a:sym typeface="+mn-lt"/>
              </a:endParaRPr>
            </a:p>
          </p:txBody>
        </p:sp>
      </p:grpSp>
      <p:grpSp>
        <p:nvGrpSpPr>
          <p:cNvPr id="36" name="圆圈5">
            <a:extLst>
              <a:ext uri="{FF2B5EF4-FFF2-40B4-BE49-F238E27FC236}">
                <a16:creationId xmlns:a16="http://schemas.microsoft.com/office/drawing/2014/main" id="{8EA435AF-6C5C-437E-8786-7795EE9A7749}"/>
              </a:ext>
            </a:extLst>
          </p:cNvPr>
          <p:cNvGrpSpPr>
            <a:grpSpLocks/>
          </p:cNvGrpSpPr>
          <p:nvPr/>
        </p:nvGrpSpPr>
        <p:grpSpPr bwMode="auto">
          <a:xfrm>
            <a:off x="2749811" y="3929093"/>
            <a:ext cx="271402" cy="272914"/>
            <a:chOff x="0" y="0"/>
            <a:chExt cx="262" cy="262"/>
          </a:xfrm>
          <a:solidFill>
            <a:schemeClr val="accent1"/>
          </a:solidFill>
        </p:grpSpPr>
        <p:sp>
          <p:nvSpPr>
            <p:cNvPr id="38" name="Oval 37">
              <a:extLst>
                <a:ext uri="{FF2B5EF4-FFF2-40B4-BE49-F238E27FC236}">
                  <a16:creationId xmlns:a16="http://schemas.microsoft.com/office/drawing/2014/main" id="{360321FA-F0E6-4E98-8962-DF2112C029F3}"/>
                </a:ext>
              </a:extLst>
            </p:cNvPr>
            <p:cNvSpPr>
              <a:spLocks noChangeArrowheads="1"/>
            </p:cNvSpPr>
            <p:nvPr/>
          </p:nvSpPr>
          <p:spPr bwMode="auto">
            <a:xfrm>
              <a:off x="0" y="0"/>
              <a:ext cx="262" cy="2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chemeClr val="lt1"/>
                </a:solidFill>
                <a:cs typeface="+mn-ea"/>
                <a:sym typeface="+mn-lt"/>
              </a:endParaRPr>
            </a:p>
          </p:txBody>
        </p:sp>
        <p:sp>
          <p:nvSpPr>
            <p:cNvPr id="39" name="Oval 38">
              <a:extLst>
                <a:ext uri="{FF2B5EF4-FFF2-40B4-BE49-F238E27FC236}">
                  <a16:creationId xmlns:a16="http://schemas.microsoft.com/office/drawing/2014/main" id="{33A2FEBA-F6A4-4A60-9BEB-B65CB6F030FD}"/>
                </a:ext>
              </a:extLst>
            </p:cNvPr>
            <p:cNvSpPr>
              <a:spLocks noChangeArrowheads="1"/>
            </p:cNvSpPr>
            <p:nvPr/>
          </p:nvSpPr>
          <p:spPr bwMode="auto">
            <a:xfrm>
              <a:off x="21" y="22"/>
              <a:ext cx="218" cy="21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chemeClr val="lt1"/>
                </a:solidFill>
                <a:cs typeface="+mn-ea"/>
                <a:sym typeface="+mn-lt"/>
              </a:endParaRPr>
            </a:p>
          </p:txBody>
        </p:sp>
      </p:grpSp>
      <p:pic>
        <p:nvPicPr>
          <p:cNvPr id="13" name="图片 12">
            <a:extLst>
              <a:ext uri="{FF2B5EF4-FFF2-40B4-BE49-F238E27FC236}">
                <a16:creationId xmlns:a16="http://schemas.microsoft.com/office/drawing/2014/main" id="{AE2A02D9-7B0E-48B9-8F04-8A05E65FE1B5}"/>
              </a:ext>
            </a:extLst>
          </p:cNvPr>
          <p:cNvPicPr>
            <a:picLocks noChangeAspect="1"/>
          </p:cNvPicPr>
          <p:nvPr/>
        </p:nvPicPr>
        <p:blipFill>
          <a:blip r:embed="rId3"/>
          <a:stretch>
            <a:fillRect/>
          </a:stretch>
        </p:blipFill>
        <p:spPr>
          <a:xfrm>
            <a:off x="4033788" y="976750"/>
            <a:ext cx="4523407" cy="3009348"/>
          </a:xfrm>
          <a:prstGeom prst="rect">
            <a:avLst/>
          </a:prstGeom>
        </p:spPr>
      </p:pic>
    </p:spTree>
    <p:extLst>
      <p:ext uri="{BB962C8B-B14F-4D97-AF65-F5344CB8AC3E}">
        <p14:creationId xmlns:p14="http://schemas.microsoft.com/office/powerpoint/2010/main" val="842472185"/>
      </p:ext>
    </p:extLst>
  </p:cSld>
  <p:clrMapOvr>
    <a:masterClrMapping/>
  </p:clrMapOvr>
  <p:transition advClick="0" advTm="4000">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7"/>
                                        </p:tgtEl>
                                        <p:attrNameLst>
                                          <p:attrName>style.visibility</p:attrName>
                                        </p:attrNameLst>
                                      </p:cBhvr>
                                      <p:to>
                                        <p:strVal val="visible"/>
                                      </p:to>
                                    </p:set>
                                    <p:animEffect transition="in" filter="barn(inVertical)">
                                      <p:cBhvr>
                                        <p:cTn id="14" dur="500"/>
                                        <p:tgtEl>
                                          <p:spTgt spid="37"/>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barn(inVertical)">
                                      <p:cBhvr>
                                        <p:cTn id="19" dur="500"/>
                                        <p:tgtEl>
                                          <p:spTgt spid="10"/>
                                        </p:tgtEl>
                                      </p:cBhvr>
                                    </p:animEffect>
                                  </p:childTnLst>
                                </p:cTn>
                              </p:par>
                              <p:par>
                                <p:cTn id="20" presetID="53" presetClass="entr" presetSubtype="16" fill="hold" grpId="0" nodeType="withEffect">
                                  <p:stCondLst>
                                    <p:cond delay="600"/>
                                  </p:stCondLst>
                                  <p:childTnLst>
                                    <p:set>
                                      <p:cBhvr>
                                        <p:cTn id="21" dur="1" fill="hold">
                                          <p:stCondLst>
                                            <p:cond delay="0"/>
                                          </p:stCondLst>
                                        </p:cTn>
                                        <p:tgtEl>
                                          <p:spTgt spid="11"/>
                                        </p:tgtEl>
                                        <p:attrNameLst>
                                          <p:attrName>style.visibility</p:attrName>
                                        </p:attrNameLst>
                                      </p:cBhvr>
                                      <p:to>
                                        <p:strVal val="visible"/>
                                      </p:to>
                                    </p:set>
                                    <p:anim calcmode="lin" valueType="num">
                                      <p:cBhvr>
                                        <p:cTn id="22" dur="250" fill="hold"/>
                                        <p:tgtEl>
                                          <p:spTgt spid="11"/>
                                        </p:tgtEl>
                                        <p:attrNameLst>
                                          <p:attrName>ppt_w</p:attrName>
                                        </p:attrNameLst>
                                      </p:cBhvr>
                                      <p:tavLst>
                                        <p:tav tm="0">
                                          <p:val>
                                            <p:fltVal val="0"/>
                                          </p:val>
                                        </p:tav>
                                        <p:tav tm="100000">
                                          <p:val>
                                            <p:strVal val="#ppt_w"/>
                                          </p:val>
                                        </p:tav>
                                      </p:tavLst>
                                    </p:anim>
                                    <p:anim calcmode="lin" valueType="num">
                                      <p:cBhvr>
                                        <p:cTn id="23" dur="250" fill="hold"/>
                                        <p:tgtEl>
                                          <p:spTgt spid="11"/>
                                        </p:tgtEl>
                                        <p:attrNameLst>
                                          <p:attrName>ppt_h</p:attrName>
                                        </p:attrNameLst>
                                      </p:cBhvr>
                                      <p:tavLst>
                                        <p:tav tm="0">
                                          <p:val>
                                            <p:fltVal val="0"/>
                                          </p:val>
                                        </p:tav>
                                        <p:tav tm="100000">
                                          <p:val>
                                            <p:strVal val="#ppt_h"/>
                                          </p:val>
                                        </p:tav>
                                      </p:tavLst>
                                    </p:anim>
                                    <p:animEffect transition="in" filter="fade">
                                      <p:cBhvr>
                                        <p:cTn id="24" dur="250"/>
                                        <p:tgtEl>
                                          <p:spTgt spid="11"/>
                                        </p:tgtEl>
                                      </p:cBhvr>
                                    </p:animEffect>
                                  </p:childTnLst>
                                </p:cTn>
                              </p:par>
                              <p:par>
                                <p:cTn id="25" presetID="6" presetClass="emph" presetSubtype="0" decel="100000" fill="hold" grpId="1" nodeType="withEffect">
                                  <p:stCondLst>
                                    <p:cond delay="800"/>
                                  </p:stCondLst>
                                  <p:childTnLst>
                                    <p:animScale>
                                      <p:cBhvr>
                                        <p:cTn id="26" dur="250" fill="hold"/>
                                        <p:tgtEl>
                                          <p:spTgt spid="11"/>
                                        </p:tgtEl>
                                      </p:cBhvr>
                                      <p:by x="120000" y="120000"/>
                                    </p:animScale>
                                  </p:childTnLst>
                                </p:cTn>
                              </p:par>
                              <p:par>
                                <p:cTn id="27" presetID="6" presetClass="emph" presetSubtype="0" decel="100000" fill="hold" grpId="2" nodeType="withEffect">
                                  <p:stCondLst>
                                    <p:cond delay="1000"/>
                                  </p:stCondLst>
                                  <p:childTnLst>
                                    <p:animScale>
                                      <p:cBhvr>
                                        <p:cTn id="28" dur="250" fill="hold"/>
                                        <p:tgtEl>
                                          <p:spTgt spid="11"/>
                                        </p:tgtEl>
                                      </p:cBhvr>
                                      <p:by x="83000" y="83000"/>
                                    </p:animScale>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grpId="0" nodeType="click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circle(in)">
                                      <p:cBhvr>
                                        <p:cTn id="33" dur="2000"/>
                                        <p:tgtEl>
                                          <p:spTgt spid="33"/>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4"/>
                                        </p:tgtEl>
                                        <p:attrNameLst>
                                          <p:attrName>style.visibility</p:attrName>
                                        </p:attrNameLst>
                                      </p:cBhvr>
                                      <p:to>
                                        <p:strVal val="visible"/>
                                      </p:to>
                                    </p:set>
                                    <p:anim calcmode="lin" valueType="num">
                                      <p:cBhvr additive="base">
                                        <p:cTn id="38" dur="500" fill="hold"/>
                                        <p:tgtEl>
                                          <p:spTgt spid="4"/>
                                        </p:tgtEl>
                                        <p:attrNameLst>
                                          <p:attrName>ppt_x</p:attrName>
                                        </p:attrNameLst>
                                      </p:cBhvr>
                                      <p:tavLst>
                                        <p:tav tm="0">
                                          <p:val>
                                            <p:strVal val="#ppt_x"/>
                                          </p:val>
                                        </p:tav>
                                        <p:tav tm="100000">
                                          <p:val>
                                            <p:strVal val="#ppt_x"/>
                                          </p:val>
                                        </p:tav>
                                      </p:tavLst>
                                    </p:anim>
                                    <p:anim calcmode="lin" valueType="num">
                                      <p:cBhvr additive="base">
                                        <p:cTn id="3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5"/>
                                        </p:tgtEl>
                                        <p:attrNameLst>
                                          <p:attrName>style.visibility</p:attrName>
                                        </p:attrNameLst>
                                      </p:cBhvr>
                                      <p:to>
                                        <p:strVal val="visible"/>
                                      </p:to>
                                    </p:set>
                                    <p:anim calcmode="lin" valueType="num">
                                      <p:cBhvr additive="base">
                                        <p:cTn id="44" dur="500" fill="hold"/>
                                        <p:tgtEl>
                                          <p:spTgt spid="5"/>
                                        </p:tgtEl>
                                        <p:attrNameLst>
                                          <p:attrName>ppt_x</p:attrName>
                                        </p:attrNameLst>
                                      </p:cBhvr>
                                      <p:tavLst>
                                        <p:tav tm="0">
                                          <p:val>
                                            <p:strVal val="#ppt_x"/>
                                          </p:val>
                                        </p:tav>
                                        <p:tav tm="100000">
                                          <p:val>
                                            <p:strVal val="#ppt_x"/>
                                          </p:val>
                                        </p:tav>
                                      </p:tavLst>
                                    </p:anim>
                                    <p:anim calcmode="lin" valueType="num">
                                      <p:cBhvr additive="base">
                                        <p:cTn id="45" dur="500" fill="hold"/>
                                        <p:tgtEl>
                                          <p:spTgt spid="5"/>
                                        </p:tgtEl>
                                        <p:attrNameLst>
                                          <p:attrName>ppt_y</p:attrName>
                                        </p:attrNameLst>
                                      </p:cBhvr>
                                      <p:tavLst>
                                        <p:tav tm="0">
                                          <p:val>
                                            <p:strVal val="1+#ppt_h/2"/>
                                          </p:val>
                                        </p:tav>
                                        <p:tav tm="100000">
                                          <p:val>
                                            <p:strVal val="#ppt_y"/>
                                          </p:val>
                                        </p:tav>
                                      </p:tavLst>
                                    </p:anim>
                                  </p:childTnLst>
                                </p:cTn>
                              </p:par>
                              <p:par>
                                <p:cTn id="46" presetID="53" presetClass="entr" presetSubtype="16" fill="hold" nodeType="withEffect">
                                  <p:stCondLst>
                                    <p:cond delay="300"/>
                                  </p:stCondLst>
                                  <p:childTnLst>
                                    <p:set>
                                      <p:cBhvr>
                                        <p:cTn id="47" dur="1" fill="hold">
                                          <p:stCondLst>
                                            <p:cond delay="0"/>
                                          </p:stCondLst>
                                        </p:cTn>
                                        <p:tgtEl>
                                          <p:spTgt spid="17"/>
                                        </p:tgtEl>
                                        <p:attrNameLst>
                                          <p:attrName>style.visibility</p:attrName>
                                        </p:attrNameLst>
                                      </p:cBhvr>
                                      <p:to>
                                        <p:strVal val="visible"/>
                                      </p:to>
                                    </p:set>
                                    <p:anim calcmode="lin" valueType="num">
                                      <p:cBhvr>
                                        <p:cTn id="48" dur="500" fill="hold"/>
                                        <p:tgtEl>
                                          <p:spTgt spid="17"/>
                                        </p:tgtEl>
                                        <p:attrNameLst>
                                          <p:attrName>ppt_w</p:attrName>
                                        </p:attrNameLst>
                                      </p:cBhvr>
                                      <p:tavLst>
                                        <p:tav tm="0">
                                          <p:val>
                                            <p:fltVal val="0"/>
                                          </p:val>
                                        </p:tav>
                                        <p:tav tm="100000">
                                          <p:val>
                                            <p:strVal val="#ppt_w"/>
                                          </p:val>
                                        </p:tav>
                                      </p:tavLst>
                                    </p:anim>
                                    <p:anim calcmode="lin" valueType="num">
                                      <p:cBhvr>
                                        <p:cTn id="49" dur="500" fill="hold"/>
                                        <p:tgtEl>
                                          <p:spTgt spid="17"/>
                                        </p:tgtEl>
                                        <p:attrNameLst>
                                          <p:attrName>ppt_h</p:attrName>
                                        </p:attrNameLst>
                                      </p:cBhvr>
                                      <p:tavLst>
                                        <p:tav tm="0">
                                          <p:val>
                                            <p:fltVal val="0"/>
                                          </p:val>
                                        </p:tav>
                                        <p:tav tm="100000">
                                          <p:val>
                                            <p:strVal val="#ppt_h"/>
                                          </p:val>
                                        </p:tav>
                                      </p:tavLst>
                                    </p:anim>
                                    <p:animEffect transition="in" filter="fade">
                                      <p:cBhvr>
                                        <p:cTn id="50" dur="500"/>
                                        <p:tgtEl>
                                          <p:spTgt spid="17"/>
                                        </p:tgtEl>
                                      </p:cBhvr>
                                    </p:animEffect>
                                  </p:childTnLst>
                                </p:cTn>
                              </p:par>
                              <p:par>
                                <p:cTn id="51" presetID="53" presetClass="entr" presetSubtype="16" fill="hold" nodeType="withEffect">
                                  <p:stCondLst>
                                    <p:cond delay="450"/>
                                  </p:stCondLst>
                                  <p:childTnLst>
                                    <p:set>
                                      <p:cBhvr>
                                        <p:cTn id="52" dur="1" fill="hold">
                                          <p:stCondLst>
                                            <p:cond delay="0"/>
                                          </p:stCondLst>
                                        </p:cTn>
                                        <p:tgtEl>
                                          <p:spTgt spid="20"/>
                                        </p:tgtEl>
                                        <p:attrNameLst>
                                          <p:attrName>style.visibility</p:attrName>
                                        </p:attrNameLst>
                                      </p:cBhvr>
                                      <p:to>
                                        <p:strVal val="visible"/>
                                      </p:to>
                                    </p:set>
                                    <p:anim calcmode="lin" valueType="num">
                                      <p:cBhvr>
                                        <p:cTn id="53" dur="500" fill="hold"/>
                                        <p:tgtEl>
                                          <p:spTgt spid="20"/>
                                        </p:tgtEl>
                                        <p:attrNameLst>
                                          <p:attrName>ppt_w</p:attrName>
                                        </p:attrNameLst>
                                      </p:cBhvr>
                                      <p:tavLst>
                                        <p:tav tm="0">
                                          <p:val>
                                            <p:fltVal val="0"/>
                                          </p:val>
                                        </p:tav>
                                        <p:tav tm="100000">
                                          <p:val>
                                            <p:strVal val="#ppt_w"/>
                                          </p:val>
                                        </p:tav>
                                      </p:tavLst>
                                    </p:anim>
                                    <p:anim calcmode="lin" valueType="num">
                                      <p:cBhvr>
                                        <p:cTn id="54" dur="500" fill="hold"/>
                                        <p:tgtEl>
                                          <p:spTgt spid="20"/>
                                        </p:tgtEl>
                                        <p:attrNameLst>
                                          <p:attrName>ppt_h</p:attrName>
                                        </p:attrNameLst>
                                      </p:cBhvr>
                                      <p:tavLst>
                                        <p:tav tm="0">
                                          <p:val>
                                            <p:fltVal val="0"/>
                                          </p:val>
                                        </p:tav>
                                        <p:tav tm="100000">
                                          <p:val>
                                            <p:strVal val="#ppt_h"/>
                                          </p:val>
                                        </p:tav>
                                      </p:tavLst>
                                    </p:anim>
                                    <p:animEffect transition="in" filter="fade">
                                      <p:cBhvr>
                                        <p:cTn id="55" dur="500"/>
                                        <p:tgtEl>
                                          <p:spTgt spid="20"/>
                                        </p:tgtEl>
                                      </p:cBhvr>
                                    </p:animEffect>
                                  </p:childTnLst>
                                </p:cTn>
                              </p:par>
                              <p:par>
                                <p:cTn id="56" presetID="53" presetClass="entr" presetSubtype="16" fill="hold" nodeType="withEffect">
                                  <p:stCondLst>
                                    <p:cond delay="600"/>
                                  </p:stCondLst>
                                  <p:childTnLst>
                                    <p:set>
                                      <p:cBhvr>
                                        <p:cTn id="57" dur="1" fill="hold">
                                          <p:stCondLst>
                                            <p:cond delay="0"/>
                                          </p:stCondLst>
                                        </p:cTn>
                                        <p:tgtEl>
                                          <p:spTgt spid="23"/>
                                        </p:tgtEl>
                                        <p:attrNameLst>
                                          <p:attrName>style.visibility</p:attrName>
                                        </p:attrNameLst>
                                      </p:cBhvr>
                                      <p:to>
                                        <p:strVal val="visible"/>
                                      </p:to>
                                    </p:set>
                                    <p:anim calcmode="lin" valueType="num">
                                      <p:cBhvr>
                                        <p:cTn id="58" dur="500" fill="hold"/>
                                        <p:tgtEl>
                                          <p:spTgt spid="23"/>
                                        </p:tgtEl>
                                        <p:attrNameLst>
                                          <p:attrName>ppt_w</p:attrName>
                                        </p:attrNameLst>
                                      </p:cBhvr>
                                      <p:tavLst>
                                        <p:tav tm="0">
                                          <p:val>
                                            <p:fltVal val="0"/>
                                          </p:val>
                                        </p:tav>
                                        <p:tav tm="100000">
                                          <p:val>
                                            <p:strVal val="#ppt_w"/>
                                          </p:val>
                                        </p:tav>
                                      </p:tavLst>
                                    </p:anim>
                                    <p:anim calcmode="lin" valueType="num">
                                      <p:cBhvr>
                                        <p:cTn id="59" dur="500" fill="hold"/>
                                        <p:tgtEl>
                                          <p:spTgt spid="23"/>
                                        </p:tgtEl>
                                        <p:attrNameLst>
                                          <p:attrName>ppt_h</p:attrName>
                                        </p:attrNameLst>
                                      </p:cBhvr>
                                      <p:tavLst>
                                        <p:tav tm="0">
                                          <p:val>
                                            <p:fltVal val="0"/>
                                          </p:val>
                                        </p:tav>
                                        <p:tav tm="100000">
                                          <p:val>
                                            <p:strVal val="#ppt_h"/>
                                          </p:val>
                                        </p:tav>
                                      </p:tavLst>
                                    </p:anim>
                                    <p:animEffect transition="in" filter="fade">
                                      <p:cBhvr>
                                        <p:cTn id="60" dur="500"/>
                                        <p:tgtEl>
                                          <p:spTgt spid="23"/>
                                        </p:tgtEl>
                                      </p:cBhvr>
                                    </p:animEffect>
                                  </p:childTnLst>
                                </p:cTn>
                              </p:par>
                              <p:par>
                                <p:cTn id="61" presetID="53" presetClass="entr" presetSubtype="16" fill="hold" nodeType="withEffect">
                                  <p:stCondLst>
                                    <p:cond delay="450"/>
                                  </p:stCondLst>
                                  <p:childTnLst>
                                    <p:set>
                                      <p:cBhvr>
                                        <p:cTn id="62" dur="1" fill="hold">
                                          <p:stCondLst>
                                            <p:cond delay="0"/>
                                          </p:stCondLst>
                                        </p:cTn>
                                        <p:tgtEl>
                                          <p:spTgt spid="29"/>
                                        </p:tgtEl>
                                        <p:attrNameLst>
                                          <p:attrName>style.visibility</p:attrName>
                                        </p:attrNameLst>
                                      </p:cBhvr>
                                      <p:to>
                                        <p:strVal val="visible"/>
                                      </p:to>
                                    </p:set>
                                    <p:anim calcmode="lin" valueType="num">
                                      <p:cBhvr>
                                        <p:cTn id="63" dur="500" fill="hold"/>
                                        <p:tgtEl>
                                          <p:spTgt spid="29"/>
                                        </p:tgtEl>
                                        <p:attrNameLst>
                                          <p:attrName>ppt_w</p:attrName>
                                        </p:attrNameLst>
                                      </p:cBhvr>
                                      <p:tavLst>
                                        <p:tav tm="0">
                                          <p:val>
                                            <p:fltVal val="0"/>
                                          </p:val>
                                        </p:tav>
                                        <p:tav tm="100000">
                                          <p:val>
                                            <p:strVal val="#ppt_w"/>
                                          </p:val>
                                        </p:tav>
                                      </p:tavLst>
                                    </p:anim>
                                    <p:anim calcmode="lin" valueType="num">
                                      <p:cBhvr>
                                        <p:cTn id="64" dur="500" fill="hold"/>
                                        <p:tgtEl>
                                          <p:spTgt spid="29"/>
                                        </p:tgtEl>
                                        <p:attrNameLst>
                                          <p:attrName>ppt_h</p:attrName>
                                        </p:attrNameLst>
                                      </p:cBhvr>
                                      <p:tavLst>
                                        <p:tav tm="0">
                                          <p:val>
                                            <p:fltVal val="0"/>
                                          </p:val>
                                        </p:tav>
                                        <p:tav tm="100000">
                                          <p:val>
                                            <p:strVal val="#ppt_h"/>
                                          </p:val>
                                        </p:tav>
                                      </p:tavLst>
                                    </p:anim>
                                    <p:animEffect transition="in" filter="fade">
                                      <p:cBhvr>
                                        <p:cTn id="65" dur="500"/>
                                        <p:tgtEl>
                                          <p:spTgt spid="29"/>
                                        </p:tgtEl>
                                      </p:cBhvr>
                                    </p:animEffect>
                                  </p:childTnLst>
                                </p:cTn>
                              </p:par>
                              <p:par>
                                <p:cTn id="66" presetID="53" presetClass="entr" presetSubtype="16" fill="hold" nodeType="withEffect">
                                  <p:stCondLst>
                                    <p:cond delay="600"/>
                                  </p:stCondLst>
                                  <p:childTnLst>
                                    <p:set>
                                      <p:cBhvr>
                                        <p:cTn id="67" dur="1" fill="hold">
                                          <p:stCondLst>
                                            <p:cond delay="0"/>
                                          </p:stCondLst>
                                        </p:cTn>
                                        <p:tgtEl>
                                          <p:spTgt spid="36"/>
                                        </p:tgtEl>
                                        <p:attrNameLst>
                                          <p:attrName>style.visibility</p:attrName>
                                        </p:attrNameLst>
                                      </p:cBhvr>
                                      <p:to>
                                        <p:strVal val="visible"/>
                                      </p:to>
                                    </p:set>
                                    <p:anim calcmode="lin" valueType="num">
                                      <p:cBhvr>
                                        <p:cTn id="68" dur="500" fill="hold"/>
                                        <p:tgtEl>
                                          <p:spTgt spid="36"/>
                                        </p:tgtEl>
                                        <p:attrNameLst>
                                          <p:attrName>ppt_w</p:attrName>
                                        </p:attrNameLst>
                                      </p:cBhvr>
                                      <p:tavLst>
                                        <p:tav tm="0">
                                          <p:val>
                                            <p:fltVal val="0"/>
                                          </p:val>
                                        </p:tav>
                                        <p:tav tm="100000">
                                          <p:val>
                                            <p:strVal val="#ppt_w"/>
                                          </p:val>
                                        </p:tav>
                                      </p:tavLst>
                                    </p:anim>
                                    <p:anim calcmode="lin" valueType="num">
                                      <p:cBhvr>
                                        <p:cTn id="69" dur="500" fill="hold"/>
                                        <p:tgtEl>
                                          <p:spTgt spid="36"/>
                                        </p:tgtEl>
                                        <p:attrNameLst>
                                          <p:attrName>ppt_h</p:attrName>
                                        </p:attrNameLst>
                                      </p:cBhvr>
                                      <p:tavLst>
                                        <p:tav tm="0">
                                          <p:val>
                                            <p:fltVal val="0"/>
                                          </p:val>
                                        </p:tav>
                                        <p:tav tm="100000">
                                          <p:val>
                                            <p:strVal val="#ppt_h"/>
                                          </p:val>
                                        </p:tav>
                                      </p:tavLst>
                                    </p:anim>
                                    <p:animEffect transition="in" filter="fade">
                                      <p:cBhvr>
                                        <p:cTn id="70"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1" grpId="1" animBg="1"/>
      <p:bldP spid="11" grpId="2" animBg="1"/>
      <p:bldP spid="33" grpId="0"/>
      <p:bldP spid="3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
          <p:cNvGrpSpPr/>
          <p:nvPr/>
        </p:nvGrpSpPr>
        <p:grpSpPr>
          <a:xfrm>
            <a:off x="1114039" y="1285299"/>
            <a:ext cx="2846866" cy="2996346"/>
            <a:chOff x="997527" y="1726095"/>
            <a:chExt cx="3795821" cy="3993895"/>
          </a:xfrm>
        </p:grpSpPr>
        <p:grpSp>
          <p:nvGrpSpPr>
            <p:cNvPr id="3" name="组合 4"/>
            <p:cNvGrpSpPr/>
            <p:nvPr/>
          </p:nvGrpSpPr>
          <p:grpSpPr>
            <a:xfrm>
              <a:off x="997527" y="1726095"/>
              <a:ext cx="3795821" cy="3993895"/>
              <a:chOff x="1724025" y="1868488"/>
              <a:chExt cx="3163888" cy="3328987"/>
            </a:xfrm>
          </p:grpSpPr>
          <p:sp>
            <p:nvSpPr>
              <p:cNvPr id="8" name="Line 16"/>
              <p:cNvSpPr>
                <a:spLocks noChangeShapeType="1"/>
              </p:cNvSpPr>
              <p:nvPr/>
            </p:nvSpPr>
            <p:spPr bwMode="auto">
              <a:xfrm>
                <a:off x="1724025" y="3534242"/>
                <a:ext cx="3163888" cy="1"/>
              </a:xfrm>
              <a:prstGeom prst="line">
                <a:avLst/>
              </a:prstGeom>
              <a:noFill/>
              <a:ln w="28575">
                <a:solidFill>
                  <a:schemeClr val="accent1">
                    <a:alpha val="50195"/>
                  </a:schemeClr>
                </a:solidFill>
                <a:bevel/>
                <a:headEnd/>
                <a:tailEnd/>
              </a:ln>
              <a:extLst>
                <a:ext uri="{909E8E84-426E-40DD-AFC4-6F175D3DCCD1}">
                  <a14:hiddenFill xmlns:a14="http://schemas.microsoft.com/office/drawing/2010/main">
                    <a:noFill/>
                  </a14:hiddenFill>
                </a:ext>
              </a:extLst>
            </p:spPr>
            <p:txBody>
              <a:bodyPr/>
              <a:lstStyle/>
              <a:p>
                <a:endParaRPr lang="zh-CN" altLang="en-US">
                  <a:cs typeface="+mn-ea"/>
                  <a:sym typeface="+mn-lt"/>
                </a:endParaRPr>
              </a:p>
            </p:txBody>
          </p:sp>
          <p:sp>
            <p:nvSpPr>
              <p:cNvPr id="9" name="Line 17"/>
              <p:cNvSpPr>
                <a:spLocks noChangeShapeType="1"/>
              </p:cNvSpPr>
              <p:nvPr/>
            </p:nvSpPr>
            <p:spPr bwMode="auto">
              <a:xfrm>
                <a:off x="3306599" y="1868488"/>
                <a:ext cx="1" cy="3328987"/>
              </a:xfrm>
              <a:prstGeom prst="line">
                <a:avLst/>
              </a:prstGeom>
              <a:noFill/>
              <a:ln w="28575">
                <a:solidFill>
                  <a:schemeClr val="accent1">
                    <a:alpha val="50195"/>
                  </a:schemeClr>
                </a:solidFill>
                <a:bevel/>
                <a:headEnd/>
                <a:tailEnd/>
              </a:ln>
              <a:extLst>
                <a:ext uri="{909E8E84-426E-40DD-AFC4-6F175D3DCCD1}">
                  <a14:hiddenFill xmlns:a14="http://schemas.microsoft.com/office/drawing/2010/main">
                    <a:noFill/>
                  </a14:hiddenFill>
                </a:ext>
              </a:extLst>
            </p:spPr>
            <p:txBody>
              <a:bodyPr/>
              <a:lstStyle/>
              <a:p>
                <a:endParaRPr lang="zh-CN" altLang="en-US">
                  <a:cs typeface="+mn-ea"/>
                  <a:sym typeface="+mn-lt"/>
                </a:endParaRPr>
              </a:p>
            </p:txBody>
          </p:sp>
        </p:grpSp>
        <p:sp>
          <p:nvSpPr>
            <p:cNvPr id="6" name="Oval 10"/>
            <p:cNvSpPr>
              <a:spLocks noChangeArrowheads="1"/>
            </p:cNvSpPr>
            <p:nvPr/>
          </p:nvSpPr>
          <p:spPr bwMode="auto">
            <a:xfrm>
              <a:off x="1375446" y="2190940"/>
              <a:ext cx="3039983" cy="3064204"/>
            </a:xfrm>
            <a:prstGeom prst="ellipse">
              <a:avLst/>
            </a:prstGeom>
            <a:noFill/>
            <a:ln w="12700">
              <a:solidFill>
                <a:schemeClr val="accent1">
                  <a:alpha val="50000"/>
                </a:schemeClr>
              </a:solidFill>
              <a:bevel/>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zh-CN" sz="1100" dirty="0">
                <a:solidFill>
                  <a:srgbClr val="000000"/>
                </a:solidFill>
                <a:latin typeface="+mn-lt"/>
                <a:ea typeface="+mn-ea"/>
                <a:cs typeface="+mn-ea"/>
                <a:sym typeface="+mn-lt"/>
              </a:endParaRPr>
            </a:p>
          </p:txBody>
        </p:sp>
        <p:sp>
          <p:nvSpPr>
            <p:cNvPr id="7" name="Oval 15"/>
            <p:cNvSpPr>
              <a:spLocks noChangeArrowheads="1"/>
            </p:cNvSpPr>
            <p:nvPr/>
          </p:nvSpPr>
          <p:spPr bwMode="auto">
            <a:xfrm>
              <a:off x="1177416" y="1987618"/>
              <a:ext cx="3436042" cy="3470849"/>
            </a:xfrm>
            <a:prstGeom prst="ellipse">
              <a:avLst/>
            </a:prstGeom>
            <a:noFill/>
            <a:ln w="12700">
              <a:solidFill>
                <a:schemeClr val="accent1">
                  <a:alpha val="50000"/>
                </a:schemeClr>
              </a:solidFill>
              <a:bevel/>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zh-CN" sz="1100" dirty="0">
                <a:solidFill>
                  <a:srgbClr val="000000"/>
                </a:solidFill>
                <a:latin typeface="+mn-lt"/>
                <a:ea typeface="+mn-ea"/>
                <a:cs typeface="+mn-ea"/>
                <a:sym typeface="+mn-lt"/>
              </a:endParaRPr>
            </a:p>
          </p:txBody>
        </p:sp>
      </p:grpSp>
      <p:sp>
        <p:nvSpPr>
          <p:cNvPr id="10" name="Oval 12"/>
          <p:cNvSpPr>
            <a:spLocks noChangeArrowheads="1"/>
          </p:cNvSpPr>
          <p:nvPr/>
        </p:nvSpPr>
        <p:spPr bwMode="auto">
          <a:xfrm>
            <a:off x="1540173" y="1820797"/>
            <a:ext cx="1905528" cy="19446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endParaRPr lang="zh-CN" altLang="zh-CN">
              <a:solidFill>
                <a:schemeClr val="lt1"/>
              </a:solidFill>
              <a:cs typeface="+mn-ea"/>
              <a:sym typeface="+mn-lt"/>
            </a:endParaRPr>
          </a:p>
        </p:txBody>
      </p:sp>
      <p:sp>
        <p:nvSpPr>
          <p:cNvPr id="11" name="Oval 14"/>
          <p:cNvSpPr>
            <a:spLocks noChangeArrowheads="1"/>
          </p:cNvSpPr>
          <p:nvPr/>
        </p:nvSpPr>
        <p:spPr bwMode="auto">
          <a:xfrm>
            <a:off x="1933767" y="2221765"/>
            <a:ext cx="1118340" cy="1142759"/>
          </a:xfrm>
          <a:prstGeom prst="ellipse">
            <a:avLst/>
          </a:prstGeom>
          <a:solidFill>
            <a:schemeClr val="accent2">
              <a:lumMod val="40000"/>
              <a:lumOff val="60000"/>
            </a:schemeClr>
          </a:solidFill>
          <a:ln>
            <a:noFill/>
          </a:ln>
        </p:spPr>
        <p:txBody>
          <a:bodyPr wrap="none" lIns="68580" tIns="34290" rIns="68580" bIns="3429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sz="1500" b="1" dirty="0">
              <a:solidFill>
                <a:srgbClr val="FFFFFF"/>
              </a:solidFill>
              <a:latin typeface="+mn-lt"/>
              <a:ea typeface="+mn-ea"/>
              <a:cs typeface="+mn-ea"/>
              <a:sym typeface="+mn-lt"/>
            </a:endParaRPr>
          </a:p>
        </p:txBody>
      </p:sp>
      <p:grpSp>
        <p:nvGrpSpPr>
          <p:cNvPr id="4" name="圆圈1"/>
          <p:cNvGrpSpPr>
            <a:grpSpLocks/>
          </p:cNvGrpSpPr>
          <p:nvPr/>
        </p:nvGrpSpPr>
        <p:grpSpPr bwMode="auto">
          <a:xfrm>
            <a:off x="2769493" y="1330887"/>
            <a:ext cx="271402" cy="271486"/>
            <a:chOff x="0" y="0"/>
            <a:chExt cx="262" cy="262"/>
          </a:xfrm>
        </p:grpSpPr>
        <p:sp>
          <p:nvSpPr>
            <p:cNvPr id="18" name="Oval 19"/>
            <p:cNvSpPr>
              <a:spLocks noChangeArrowheads="1"/>
            </p:cNvSpPr>
            <p:nvPr/>
          </p:nvSpPr>
          <p:spPr bwMode="auto">
            <a:xfrm>
              <a:off x="0" y="0"/>
              <a:ext cx="262" cy="2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chemeClr val="lt1"/>
                </a:solidFill>
                <a:cs typeface="+mn-ea"/>
                <a:sym typeface="+mn-lt"/>
              </a:endParaRPr>
            </a:p>
          </p:txBody>
        </p:sp>
        <p:sp>
          <p:nvSpPr>
            <p:cNvPr id="19" name="Oval 20"/>
            <p:cNvSpPr>
              <a:spLocks noChangeArrowheads="1"/>
            </p:cNvSpPr>
            <p:nvPr/>
          </p:nvSpPr>
          <p:spPr bwMode="auto">
            <a:xfrm>
              <a:off x="25" y="22"/>
              <a:ext cx="218" cy="21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chemeClr val="lt1"/>
                </a:solidFill>
                <a:cs typeface="+mn-ea"/>
                <a:sym typeface="+mn-lt"/>
              </a:endParaRPr>
            </a:p>
          </p:txBody>
        </p:sp>
      </p:grpSp>
      <p:grpSp>
        <p:nvGrpSpPr>
          <p:cNvPr id="5" name="圆圈2"/>
          <p:cNvGrpSpPr>
            <a:grpSpLocks/>
          </p:cNvGrpSpPr>
          <p:nvPr/>
        </p:nvGrpSpPr>
        <p:grpSpPr bwMode="auto">
          <a:xfrm>
            <a:off x="3258106" y="1613902"/>
            <a:ext cx="272830" cy="272914"/>
            <a:chOff x="0" y="0"/>
            <a:chExt cx="262" cy="262"/>
          </a:xfrm>
        </p:grpSpPr>
        <p:sp>
          <p:nvSpPr>
            <p:cNvPr id="21" name="Oval 28"/>
            <p:cNvSpPr>
              <a:spLocks noChangeArrowheads="1"/>
            </p:cNvSpPr>
            <p:nvPr/>
          </p:nvSpPr>
          <p:spPr bwMode="auto">
            <a:xfrm>
              <a:off x="0" y="0"/>
              <a:ext cx="262" cy="26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chemeClr val="lt1"/>
                </a:solidFill>
                <a:cs typeface="+mn-ea"/>
                <a:sym typeface="+mn-lt"/>
              </a:endParaRPr>
            </a:p>
          </p:txBody>
        </p:sp>
        <p:sp>
          <p:nvSpPr>
            <p:cNvPr id="22" name="Oval 29"/>
            <p:cNvSpPr>
              <a:spLocks noChangeArrowheads="1"/>
            </p:cNvSpPr>
            <p:nvPr/>
          </p:nvSpPr>
          <p:spPr bwMode="auto">
            <a:xfrm>
              <a:off x="22" y="22"/>
              <a:ext cx="218" cy="2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dirty="0">
                <a:solidFill>
                  <a:schemeClr val="lt1"/>
                </a:solidFill>
                <a:cs typeface="+mn-ea"/>
                <a:sym typeface="+mn-lt"/>
              </a:endParaRPr>
            </a:p>
          </p:txBody>
        </p:sp>
      </p:grpSp>
      <p:grpSp>
        <p:nvGrpSpPr>
          <p:cNvPr id="17" name="圆圈3"/>
          <p:cNvGrpSpPr>
            <a:grpSpLocks/>
          </p:cNvGrpSpPr>
          <p:nvPr/>
        </p:nvGrpSpPr>
        <p:grpSpPr bwMode="auto">
          <a:xfrm>
            <a:off x="3566319" y="2060315"/>
            <a:ext cx="272830" cy="272915"/>
            <a:chOff x="0" y="0"/>
            <a:chExt cx="262" cy="262"/>
          </a:xfrm>
        </p:grpSpPr>
        <p:sp>
          <p:nvSpPr>
            <p:cNvPr id="24" name="Oval 31"/>
            <p:cNvSpPr>
              <a:spLocks noChangeArrowheads="1"/>
            </p:cNvSpPr>
            <p:nvPr/>
          </p:nvSpPr>
          <p:spPr bwMode="auto">
            <a:xfrm>
              <a:off x="0" y="0"/>
              <a:ext cx="262" cy="2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chemeClr val="lt1"/>
                </a:solidFill>
                <a:cs typeface="+mn-ea"/>
                <a:sym typeface="+mn-lt"/>
              </a:endParaRPr>
            </a:p>
          </p:txBody>
        </p:sp>
        <p:sp>
          <p:nvSpPr>
            <p:cNvPr id="25" name="Oval 32"/>
            <p:cNvSpPr>
              <a:spLocks noChangeArrowheads="1"/>
            </p:cNvSpPr>
            <p:nvPr/>
          </p:nvSpPr>
          <p:spPr bwMode="auto">
            <a:xfrm>
              <a:off x="22" y="22"/>
              <a:ext cx="218" cy="21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chemeClr val="lt1"/>
                </a:solidFill>
                <a:cs typeface="+mn-ea"/>
                <a:sym typeface="+mn-lt"/>
              </a:endParaRPr>
            </a:p>
          </p:txBody>
        </p:sp>
      </p:grpSp>
      <p:grpSp>
        <p:nvGrpSpPr>
          <p:cNvPr id="20" name="圆圈4"/>
          <p:cNvGrpSpPr>
            <a:grpSpLocks/>
          </p:cNvGrpSpPr>
          <p:nvPr/>
        </p:nvGrpSpPr>
        <p:grpSpPr bwMode="auto">
          <a:xfrm>
            <a:off x="3738561" y="2639375"/>
            <a:ext cx="271402" cy="271486"/>
            <a:chOff x="0" y="0"/>
            <a:chExt cx="262" cy="262"/>
          </a:xfrm>
        </p:grpSpPr>
        <p:sp>
          <p:nvSpPr>
            <p:cNvPr id="27" name="Oval 34"/>
            <p:cNvSpPr>
              <a:spLocks noChangeArrowheads="1"/>
            </p:cNvSpPr>
            <p:nvPr/>
          </p:nvSpPr>
          <p:spPr bwMode="auto">
            <a:xfrm>
              <a:off x="0" y="0"/>
              <a:ext cx="262" cy="2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chemeClr val="lt1"/>
                </a:solidFill>
                <a:cs typeface="+mn-ea"/>
                <a:sym typeface="+mn-lt"/>
              </a:endParaRPr>
            </a:p>
          </p:txBody>
        </p:sp>
        <p:sp>
          <p:nvSpPr>
            <p:cNvPr id="28" name="Oval 35"/>
            <p:cNvSpPr>
              <a:spLocks noChangeArrowheads="1"/>
            </p:cNvSpPr>
            <p:nvPr/>
          </p:nvSpPr>
          <p:spPr bwMode="auto">
            <a:xfrm>
              <a:off x="23" y="22"/>
              <a:ext cx="218" cy="21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chemeClr val="lt1"/>
                </a:solidFill>
                <a:cs typeface="+mn-ea"/>
                <a:sym typeface="+mn-lt"/>
              </a:endParaRPr>
            </a:p>
          </p:txBody>
        </p:sp>
      </p:grpSp>
      <p:grpSp>
        <p:nvGrpSpPr>
          <p:cNvPr id="23" name="圆圈5"/>
          <p:cNvGrpSpPr>
            <a:grpSpLocks/>
          </p:cNvGrpSpPr>
          <p:nvPr/>
        </p:nvGrpSpPr>
        <p:grpSpPr bwMode="auto">
          <a:xfrm>
            <a:off x="3600395" y="3128389"/>
            <a:ext cx="271402" cy="272914"/>
            <a:chOff x="0" y="0"/>
            <a:chExt cx="262" cy="262"/>
          </a:xfrm>
          <a:solidFill>
            <a:schemeClr val="accent1"/>
          </a:solidFill>
        </p:grpSpPr>
        <p:sp>
          <p:nvSpPr>
            <p:cNvPr id="30" name="Oval 37"/>
            <p:cNvSpPr>
              <a:spLocks noChangeArrowheads="1"/>
            </p:cNvSpPr>
            <p:nvPr/>
          </p:nvSpPr>
          <p:spPr bwMode="auto">
            <a:xfrm>
              <a:off x="0" y="0"/>
              <a:ext cx="262" cy="2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chemeClr val="lt1"/>
                </a:solidFill>
                <a:cs typeface="+mn-ea"/>
                <a:sym typeface="+mn-lt"/>
              </a:endParaRPr>
            </a:p>
          </p:txBody>
        </p:sp>
        <p:sp>
          <p:nvSpPr>
            <p:cNvPr id="31" name="Oval 38"/>
            <p:cNvSpPr>
              <a:spLocks noChangeArrowheads="1"/>
            </p:cNvSpPr>
            <p:nvPr/>
          </p:nvSpPr>
          <p:spPr bwMode="auto">
            <a:xfrm>
              <a:off x="21" y="22"/>
              <a:ext cx="218" cy="21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chemeClr val="lt1"/>
                </a:solidFill>
                <a:cs typeface="+mn-ea"/>
                <a:sym typeface="+mn-lt"/>
              </a:endParaRPr>
            </a:p>
          </p:txBody>
        </p:sp>
      </p:grpSp>
      <p:sp>
        <p:nvSpPr>
          <p:cNvPr id="33" name="矩形 32"/>
          <p:cNvSpPr/>
          <p:nvPr/>
        </p:nvSpPr>
        <p:spPr>
          <a:xfrm>
            <a:off x="2043482" y="2481424"/>
            <a:ext cx="898910" cy="500137"/>
          </a:xfrm>
          <a:prstGeom prst="rect">
            <a:avLst/>
          </a:prstGeom>
        </p:spPr>
        <p:txBody>
          <a:bodyPr wrap="square" lIns="68580" tIns="34290" rIns="68580" bIns="34290">
            <a:spAutoFit/>
          </a:bodyPr>
          <a:lstStyle/>
          <a:p>
            <a:pPr algn="ctr"/>
            <a:r>
              <a:rPr lang="zh-CN" altLang="en-US" sz="1400" b="1" dirty="0">
                <a:solidFill>
                  <a:schemeClr val="tx1">
                    <a:lumMod val="75000"/>
                    <a:lumOff val="25000"/>
                  </a:schemeClr>
                </a:solidFill>
                <a:cs typeface="+mn-ea"/>
                <a:sym typeface="+mn-lt"/>
              </a:rPr>
              <a:t>学生信息管理系统</a:t>
            </a:r>
          </a:p>
        </p:txBody>
      </p:sp>
      <p:sp>
        <p:nvSpPr>
          <p:cNvPr id="37" name="矩形 36">
            <a:extLst>
              <a:ext uri="{FF2B5EF4-FFF2-40B4-BE49-F238E27FC236}">
                <a16:creationId xmlns:a16="http://schemas.microsoft.com/office/drawing/2014/main" id="{A95986C5-21A0-45BF-9384-9AD86B89CA66}"/>
              </a:ext>
            </a:extLst>
          </p:cNvPr>
          <p:cNvSpPr/>
          <p:nvPr/>
        </p:nvSpPr>
        <p:spPr>
          <a:xfrm>
            <a:off x="59788" y="859591"/>
            <a:ext cx="1980030" cy="400110"/>
          </a:xfrm>
          <a:prstGeom prst="rect">
            <a:avLst/>
          </a:prstGeom>
          <a:effectLst/>
        </p:spPr>
        <p:txBody>
          <a:bodyPr vert="horz" wrap="none">
            <a:spAutoFit/>
          </a:bodyPr>
          <a:lstStyle/>
          <a:p>
            <a:pPr algn="ctr"/>
            <a:r>
              <a:rPr lang="zh-CN" altLang="en-US" sz="2000" dirty="0">
                <a:solidFill>
                  <a:schemeClr val="tx1">
                    <a:lumMod val="75000"/>
                    <a:lumOff val="25000"/>
                  </a:schemeClr>
                </a:solidFill>
                <a:cs typeface="+mn-ea"/>
                <a:sym typeface="+mn-lt"/>
              </a:rPr>
              <a:t>学生端功能介绍</a:t>
            </a:r>
          </a:p>
        </p:txBody>
      </p:sp>
      <p:grpSp>
        <p:nvGrpSpPr>
          <p:cNvPr id="29" name="圆圈4">
            <a:extLst>
              <a:ext uri="{FF2B5EF4-FFF2-40B4-BE49-F238E27FC236}">
                <a16:creationId xmlns:a16="http://schemas.microsoft.com/office/drawing/2014/main" id="{383A43D7-2404-4EF6-A306-88C26703FD61}"/>
              </a:ext>
            </a:extLst>
          </p:cNvPr>
          <p:cNvGrpSpPr>
            <a:grpSpLocks/>
          </p:cNvGrpSpPr>
          <p:nvPr/>
        </p:nvGrpSpPr>
        <p:grpSpPr bwMode="auto">
          <a:xfrm>
            <a:off x="3281015" y="3614915"/>
            <a:ext cx="271402" cy="271486"/>
            <a:chOff x="0" y="0"/>
            <a:chExt cx="262" cy="262"/>
          </a:xfrm>
        </p:grpSpPr>
        <p:sp>
          <p:nvSpPr>
            <p:cNvPr id="34" name="Oval 34">
              <a:extLst>
                <a:ext uri="{FF2B5EF4-FFF2-40B4-BE49-F238E27FC236}">
                  <a16:creationId xmlns:a16="http://schemas.microsoft.com/office/drawing/2014/main" id="{AB214650-8DC3-4E54-B114-581D366890D3}"/>
                </a:ext>
              </a:extLst>
            </p:cNvPr>
            <p:cNvSpPr>
              <a:spLocks noChangeArrowheads="1"/>
            </p:cNvSpPr>
            <p:nvPr/>
          </p:nvSpPr>
          <p:spPr bwMode="auto">
            <a:xfrm>
              <a:off x="0" y="0"/>
              <a:ext cx="262" cy="2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chemeClr val="lt1"/>
                </a:solidFill>
                <a:cs typeface="+mn-ea"/>
                <a:sym typeface="+mn-lt"/>
              </a:endParaRPr>
            </a:p>
          </p:txBody>
        </p:sp>
        <p:sp>
          <p:nvSpPr>
            <p:cNvPr id="35" name="Oval 35">
              <a:extLst>
                <a:ext uri="{FF2B5EF4-FFF2-40B4-BE49-F238E27FC236}">
                  <a16:creationId xmlns:a16="http://schemas.microsoft.com/office/drawing/2014/main" id="{205C018F-A4F8-4001-A349-731CE38FDB9D}"/>
                </a:ext>
              </a:extLst>
            </p:cNvPr>
            <p:cNvSpPr>
              <a:spLocks noChangeArrowheads="1"/>
            </p:cNvSpPr>
            <p:nvPr/>
          </p:nvSpPr>
          <p:spPr bwMode="auto">
            <a:xfrm>
              <a:off x="23" y="22"/>
              <a:ext cx="218" cy="21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chemeClr val="lt1"/>
                </a:solidFill>
                <a:cs typeface="+mn-ea"/>
                <a:sym typeface="+mn-lt"/>
              </a:endParaRPr>
            </a:p>
          </p:txBody>
        </p:sp>
      </p:grpSp>
      <p:grpSp>
        <p:nvGrpSpPr>
          <p:cNvPr id="36" name="圆圈5">
            <a:extLst>
              <a:ext uri="{FF2B5EF4-FFF2-40B4-BE49-F238E27FC236}">
                <a16:creationId xmlns:a16="http://schemas.microsoft.com/office/drawing/2014/main" id="{8EA435AF-6C5C-437E-8786-7795EE9A7749}"/>
              </a:ext>
            </a:extLst>
          </p:cNvPr>
          <p:cNvGrpSpPr>
            <a:grpSpLocks/>
          </p:cNvGrpSpPr>
          <p:nvPr/>
        </p:nvGrpSpPr>
        <p:grpSpPr bwMode="auto">
          <a:xfrm>
            <a:off x="2749811" y="3929093"/>
            <a:ext cx="271402" cy="272914"/>
            <a:chOff x="0" y="0"/>
            <a:chExt cx="262" cy="262"/>
          </a:xfrm>
          <a:solidFill>
            <a:schemeClr val="accent1"/>
          </a:solidFill>
        </p:grpSpPr>
        <p:sp>
          <p:nvSpPr>
            <p:cNvPr id="38" name="Oval 37">
              <a:extLst>
                <a:ext uri="{FF2B5EF4-FFF2-40B4-BE49-F238E27FC236}">
                  <a16:creationId xmlns:a16="http://schemas.microsoft.com/office/drawing/2014/main" id="{360321FA-F0E6-4E98-8962-DF2112C029F3}"/>
                </a:ext>
              </a:extLst>
            </p:cNvPr>
            <p:cNvSpPr>
              <a:spLocks noChangeArrowheads="1"/>
            </p:cNvSpPr>
            <p:nvPr/>
          </p:nvSpPr>
          <p:spPr bwMode="auto">
            <a:xfrm>
              <a:off x="0" y="0"/>
              <a:ext cx="262" cy="2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chemeClr val="lt1"/>
                </a:solidFill>
                <a:cs typeface="+mn-ea"/>
                <a:sym typeface="+mn-lt"/>
              </a:endParaRPr>
            </a:p>
          </p:txBody>
        </p:sp>
        <p:sp>
          <p:nvSpPr>
            <p:cNvPr id="39" name="Oval 38">
              <a:extLst>
                <a:ext uri="{FF2B5EF4-FFF2-40B4-BE49-F238E27FC236}">
                  <a16:creationId xmlns:a16="http://schemas.microsoft.com/office/drawing/2014/main" id="{33A2FEBA-F6A4-4A60-9BEB-B65CB6F030FD}"/>
                </a:ext>
              </a:extLst>
            </p:cNvPr>
            <p:cNvSpPr>
              <a:spLocks noChangeArrowheads="1"/>
            </p:cNvSpPr>
            <p:nvPr/>
          </p:nvSpPr>
          <p:spPr bwMode="auto">
            <a:xfrm>
              <a:off x="21" y="22"/>
              <a:ext cx="218" cy="21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chemeClr val="lt1"/>
                </a:solidFill>
                <a:cs typeface="+mn-ea"/>
                <a:sym typeface="+mn-lt"/>
              </a:endParaRPr>
            </a:p>
          </p:txBody>
        </p:sp>
      </p:grpSp>
      <p:sp>
        <p:nvSpPr>
          <p:cNvPr id="40" name="矩形 39">
            <a:extLst>
              <a:ext uri="{FF2B5EF4-FFF2-40B4-BE49-F238E27FC236}">
                <a16:creationId xmlns:a16="http://schemas.microsoft.com/office/drawing/2014/main" id="{CA08A8B1-2314-4943-B388-9E380EA06FD9}"/>
              </a:ext>
            </a:extLst>
          </p:cNvPr>
          <p:cNvSpPr/>
          <p:nvPr/>
        </p:nvSpPr>
        <p:spPr>
          <a:xfrm>
            <a:off x="4031839" y="2221765"/>
            <a:ext cx="2055933" cy="284693"/>
          </a:xfrm>
          <a:prstGeom prst="rect">
            <a:avLst/>
          </a:prstGeom>
        </p:spPr>
        <p:txBody>
          <a:bodyPr wrap="square" lIns="68580" tIns="34290" rIns="68580" bIns="34290">
            <a:spAutoFit/>
          </a:bodyPr>
          <a:lstStyle/>
          <a:p>
            <a:r>
              <a:rPr lang="zh-CN" altLang="en-US" sz="1400" dirty="0">
                <a:solidFill>
                  <a:schemeClr val="tx1">
                    <a:lumMod val="75000"/>
                    <a:lumOff val="25000"/>
                  </a:schemeClr>
                </a:solidFill>
                <a:cs typeface="+mn-ea"/>
                <a:sym typeface="+mn-lt"/>
              </a:rPr>
              <a:t>查看学生信息</a:t>
            </a:r>
          </a:p>
        </p:txBody>
      </p:sp>
      <p:sp>
        <p:nvSpPr>
          <p:cNvPr id="42" name="矩形 41">
            <a:extLst>
              <a:ext uri="{FF2B5EF4-FFF2-40B4-BE49-F238E27FC236}">
                <a16:creationId xmlns:a16="http://schemas.microsoft.com/office/drawing/2014/main" id="{7CB50E35-6A02-4C79-9498-C8A1113EB0BA}"/>
              </a:ext>
            </a:extLst>
          </p:cNvPr>
          <p:cNvSpPr/>
          <p:nvPr/>
        </p:nvSpPr>
        <p:spPr>
          <a:xfrm>
            <a:off x="4031839" y="3008958"/>
            <a:ext cx="2066861" cy="284693"/>
          </a:xfrm>
          <a:prstGeom prst="rect">
            <a:avLst/>
          </a:prstGeom>
        </p:spPr>
        <p:txBody>
          <a:bodyPr wrap="square" lIns="68580" tIns="34290" rIns="68580" bIns="34290">
            <a:spAutoFit/>
          </a:bodyPr>
          <a:lstStyle/>
          <a:p>
            <a:r>
              <a:rPr lang="zh-CN" altLang="en-US" sz="1400" dirty="0">
                <a:solidFill>
                  <a:schemeClr val="tx1">
                    <a:lumMod val="75000"/>
                    <a:lumOff val="25000"/>
                  </a:schemeClr>
                </a:solidFill>
                <a:cs typeface="+mn-ea"/>
                <a:sym typeface="+mn-lt"/>
              </a:rPr>
              <a:t>向老师提意见</a:t>
            </a:r>
          </a:p>
        </p:txBody>
      </p:sp>
    </p:spTree>
    <p:extLst>
      <p:ext uri="{BB962C8B-B14F-4D97-AF65-F5344CB8AC3E}">
        <p14:creationId xmlns:p14="http://schemas.microsoft.com/office/powerpoint/2010/main" val="345632813"/>
      </p:ext>
    </p:extLst>
  </p:cSld>
  <p:clrMapOvr>
    <a:masterClrMapping/>
  </p:clrMapOvr>
  <p:transition advClick="0" advTm="4000">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7"/>
                                        </p:tgtEl>
                                        <p:attrNameLst>
                                          <p:attrName>style.visibility</p:attrName>
                                        </p:attrNameLst>
                                      </p:cBhvr>
                                      <p:to>
                                        <p:strVal val="visible"/>
                                      </p:to>
                                    </p:set>
                                    <p:animEffect transition="in" filter="barn(inVertical)">
                                      <p:cBhvr>
                                        <p:cTn id="14" dur="500"/>
                                        <p:tgtEl>
                                          <p:spTgt spid="37"/>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barn(inVertical)">
                                      <p:cBhvr>
                                        <p:cTn id="19" dur="500"/>
                                        <p:tgtEl>
                                          <p:spTgt spid="10"/>
                                        </p:tgtEl>
                                      </p:cBhvr>
                                    </p:animEffect>
                                  </p:childTnLst>
                                </p:cTn>
                              </p:par>
                              <p:par>
                                <p:cTn id="20" presetID="53" presetClass="entr" presetSubtype="16" fill="hold" grpId="0" nodeType="withEffect">
                                  <p:stCondLst>
                                    <p:cond delay="600"/>
                                  </p:stCondLst>
                                  <p:childTnLst>
                                    <p:set>
                                      <p:cBhvr>
                                        <p:cTn id="21" dur="1" fill="hold">
                                          <p:stCondLst>
                                            <p:cond delay="0"/>
                                          </p:stCondLst>
                                        </p:cTn>
                                        <p:tgtEl>
                                          <p:spTgt spid="11"/>
                                        </p:tgtEl>
                                        <p:attrNameLst>
                                          <p:attrName>style.visibility</p:attrName>
                                        </p:attrNameLst>
                                      </p:cBhvr>
                                      <p:to>
                                        <p:strVal val="visible"/>
                                      </p:to>
                                    </p:set>
                                    <p:anim calcmode="lin" valueType="num">
                                      <p:cBhvr>
                                        <p:cTn id="22" dur="250" fill="hold"/>
                                        <p:tgtEl>
                                          <p:spTgt spid="11"/>
                                        </p:tgtEl>
                                        <p:attrNameLst>
                                          <p:attrName>ppt_w</p:attrName>
                                        </p:attrNameLst>
                                      </p:cBhvr>
                                      <p:tavLst>
                                        <p:tav tm="0">
                                          <p:val>
                                            <p:fltVal val="0"/>
                                          </p:val>
                                        </p:tav>
                                        <p:tav tm="100000">
                                          <p:val>
                                            <p:strVal val="#ppt_w"/>
                                          </p:val>
                                        </p:tav>
                                      </p:tavLst>
                                    </p:anim>
                                    <p:anim calcmode="lin" valueType="num">
                                      <p:cBhvr>
                                        <p:cTn id="23" dur="250" fill="hold"/>
                                        <p:tgtEl>
                                          <p:spTgt spid="11"/>
                                        </p:tgtEl>
                                        <p:attrNameLst>
                                          <p:attrName>ppt_h</p:attrName>
                                        </p:attrNameLst>
                                      </p:cBhvr>
                                      <p:tavLst>
                                        <p:tav tm="0">
                                          <p:val>
                                            <p:fltVal val="0"/>
                                          </p:val>
                                        </p:tav>
                                        <p:tav tm="100000">
                                          <p:val>
                                            <p:strVal val="#ppt_h"/>
                                          </p:val>
                                        </p:tav>
                                      </p:tavLst>
                                    </p:anim>
                                    <p:animEffect transition="in" filter="fade">
                                      <p:cBhvr>
                                        <p:cTn id="24" dur="250"/>
                                        <p:tgtEl>
                                          <p:spTgt spid="11"/>
                                        </p:tgtEl>
                                      </p:cBhvr>
                                    </p:animEffect>
                                  </p:childTnLst>
                                </p:cTn>
                              </p:par>
                              <p:par>
                                <p:cTn id="25" presetID="6" presetClass="emph" presetSubtype="0" decel="100000" fill="hold" grpId="1" nodeType="withEffect">
                                  <p:stCondLst>
                                    <p:cond delay="800"/>
                                  </p:stCondLst>
                                  <p:childTnLst>
                                    <p:animScale>
                                      <p:cBhvr>
                                        <p:cTn id="26" dur="250" fill="hold"/>
                                        <p:tgtEl>
                                          <p:spTgt spid="11"/>
                                        </p:tgtEl>
                                      </p:cBhvr>
                                      <p:by x="120000" y="120000"/>
                                    </p:animScale>
                                  </p:childTnLst>
                                </p:cTn>
                              </p:par>
                              <p:par>
                                <p:cTn id="27" presetID="6" presetClass="emph" presetSubtype="0" decel="100000" fill="hold" grpId="2" nodeType="withEffect">
                                  <p:stCondLst>
                                    <p:cond delay="1000"/>
                                  </p:stCondLst>
                                  <p:childTnLst>
                                    <p:animScale>
                                      <p:cBhvr>
                                        <p:cTn id="28" dur="250" fill="hold"/>
                                        <p:tgtEl>
                                          <p:spTgt spid="11"/>
                                        </p:tgtEl>
                                      </p:cBhvr>
                                      <p:by x="83000" y="83000"/>
                                    </p:animScale>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grpId="0" nodeType="click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circle(in)">
                                      <p:cBhvr>
                                        <p:cTn id="33" dur="2000"/>
                                        <p:tgtEl>
                                          <p:spTgt spid="33"/>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4"/>
                                        </p:tgtEl>
                                        <p:attrNameLst>
                                          <p:attrName>style.visibility</p:attrName>
                                        </p:attrNameLst>
                                      </p:cBhvr>
                                      <p:to>
                                        <p:strVal val="visible"/>
                                      </p:to>
                                    </p:set>
                                    <p:anim calcmode="lin" valueType="num">
                                      <p:cBhvr additive="base">
                                        <p:cTn id="38" dur="500" fill="hold"/>
                                        <p:tgtEl>
                                          <p:spTgt spid="4"/>
                                        </p:tgtEl>
                                        <p:attrNameLst>
                                          <p:attrName>ppt_x</p:attrName>
                                        </p:attrNameLst>
                                      </p:cBhvr>
                                      <p:tavLst>
                                        <p:tav tm="0">
                                          <p:val>
                                            <p:strVal val="#ppt_x"/>
                                          </p:val>
                                        </p:tav>
                                        <p:tav tm="100000">
                                          <p:val>
                                            <p:strVal val="#ppt_x"/>
                                          </p:val>
                                        </p:tav>
                                      </p:tavLst>
                                    </p:anim>
                                    <p:anim calcmode="lin" valueType="num">
                                      <p:cBhvr additive="base">
                                        <p:cTn id="3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5"/>
                                        </p:tgtEl>
                                        <p:attrNameLst>
                                          <p:attrName>style.visibility</p:attrName>
                                        </p:attrNameLst>
                                      </p:cBhvr>
                                      <p:to>
                                        <p:strVal val="visible"/>
                                      </p:to>
                                    </p:set>
                                    <p:anim calcmode="lin" valueType="num">
                                      <p:cBhvr additive="base">
                                        <p:cTn id="44" dur="500" fill="hold"/>
                                        <p:tgtEl>
                                          <p:spTgt spid="5"/>
                                        </p:tgtEl>
                                        <p:attrNameLst>
                                          <p:attrName>ppt_x</p:attrName>
                                        </p:attrNameLst>
                                      </p:cBhvr>
                                      <p:tavLst>
                                        <p:tav tm="0">
                                          <p:val>
                                            <p:strVal val="#ppt_x"/>
                                          </p:val>
                                        </p:tav>
                                        <p:tav tm="100000">
                                          <p:val>
                                            <p:strVal val="#ppt_x"/>
                                          </p:val>
                                        </p:tav>
                                      </p:tavLst>
                                    </p:anim>
                                    <p:anim calcmode="lin" valueType="num">
                                      <p:cBhvr additive="base">
                                        <p:cTn id="45" dur="500" fill="hold"/>
                                        <p:tgtEl>
                                          <p:spTgt spid="5"/>
                                        </p:tgtEl>
                                        <p:attrNameLst>
                                          <p:attrName>ppt_y</p:attrName>
                                        </p:attrNameLst>
                                      </p:cBhvr>
                                      <p:tavLst>
                                        <p:tav tm="0">
                                          <p:val>
                                            <p:strVal val="1+#ppt_h/2"/>
                                          </p:val>
                                        </p:tav>
                                        <p:tav tm="100000">
                                          <p:val>
                                            <p:strVal val="#ppt_y"/>
                                          </p:val>
                                        </p:tav>
                                      </p:tavLst>
                                    </p:anim>
                                  </p:childTnLst>
                                </p:cTn>
                              </p:par>
                              <p:par>
                                <p:cTn id="46" presetID="53" presetClass="entr" presetSubtype="16" fill="hold" nodeType="withEffect">
                                  <p:stCondLst>
                                    <p:cond delay="300"/>
                                  </p:stCondLst>
                                  <p:childTnLst>
                                    <p:set>
                                      <p:cBhvr>
                                        <p:cTn id="47" dur="1" fill="hold">
                                          <p:stCondLst>
                                            <p:cond delay="0"/>
                                          </p:stCondLst>
                                        </p:cTn>
                                        <p:tgtEl>
                                          <p:spTgt spid="17"/>
                                        </p:tgtEl>
                                        <p:attrNameLst>
                                          <p:attrName>style.visibility</p:attrName>
                                        </p:attrNameLst>
                                      </p:cBhvr>
                                      <p:to>
                                        <p:strVal val="visible"/>
                                      </p:to>
                                    </p:set>
                                    <p:anim calcmode="lin" valueType="num">
                                      <p:cBhvr>
                                        <p:cTn id="48" dur="500" fill="hold"/>
                                        <p:tgtEl>
                                          <p:spTgt spid="17"/>
                                        </p:tgtEl>
                                        <p:attrNameLst>
                                          <p:attrName>ppt_w</p:attrName>
                                        </p:attrNameLst>
                                      </p:cBhvr>
                                      <p:tavLst>
                                        <p:tav tm="0">
                                          <p:val>
                                            <p:fltVal val="0"/>
                                          </p:val>
                                        </p:tav>
                                        <p:tav tm="100000">
                                          <p:val>
                                            <p:strVal val="#ppt_w"/>
                                          </p:val>
                                        </p:tav>
                                      </p:tavLst>
                                    </p:anim>
                                    <p:anim calcmode="lin" valueType="num">
                                      <p:cBhvr>
                                        <p:cTn id="49" dur="500" fill="hold"/>
                                        <p:tgtEl>
                                          <p:spTgt spid="17"/>
                                        </p:tgtEl>
                                        <p:attrNameLst>
                                          <p:attrName>ppt_h</p:attrName>
                                        </p:attrNameLst>
                                      </p:cBhvr>
                                      <p:tavLst>
                                        <p:tav tm="0">
                                          <p:val>
                                            <p:fltVal val="0"/>
                                          </p:val>
                                        </p:tav>
                                        <p:tav tm="100000">
                                          <p:val>
                                            <p:strVal val="#ppt_h"/>
                                          </p:val>
                                        </p:tav>
                                      </p:tavLst>
                                    </p:anim>
                                    <p:animEffect transition="in" filter="fade">
                                      <p:cBhvr>
                                        <p:cTn id="50" dur="500"/>
                                        <p:tgtEl>
                                          <p:spTgt spid="17"/>
                                        </p:tgtEl>
                                      </p:cBhvr>
                                    </p:animEffect>
                                  </p:childTnLst>
                                </p:cTn>
                              </p:par>
                              <p:par>
                                <p:cTn id="51" presetID="53" presetClass="entr" presetSubtype="16" fill="hold" nodeType="withEffect">
                                  <p:stCondLst>
                                    <p:cond delay="450"/>
                                  </p:stCondLst>
                                  <p:childTnLst>
                                    <p:set>
                                      <p:cBhvr>
                                        <p:cTn id="52" dur="1" fill="hold">
                                          <p:stCondLst>
                                            <p:cond delay="0"/>
                                          </p:stCondLst>
                                        </p:cTn>
                                        <p:tgtEl>
                                          <p:spTgt spid="20"/>
                                        </p:tgtEl>
                                        <p:attrNameLst>
                                          <p:attrName>style.visibility</p:attrName>
                                        </p:attrNameLst>
                                      </p:cBhvr>
                                      <p:to>
                                        <p:strVal val="visible"/>
                                      </p:to>
                                    </p:set>
                                    <p:anim calcmode="lin" valueType="num">
                                      <p:cBhvr>
                                        <p:cTn id="53" dur="500" fill="hold"/>
                                        <p:tgtEl>
                                          <p:spTgt spid="20"/>
                                        </p:tgtEl>
                                        <p:attrNameLst>
                                          <p:attrName>ppt_w</p:attrName>
                                        </p:attrNameLst>
                                      </p:cBhvr>
                                      <p:tavLst>
                                        <p:tav tm="0">
                                          <p:val>
                                            <p:fltVal val="0"/>
                                          </p:val>
                                        </p:tav>
                                        <p:tav tm="100000">
                                          <p:val>
                                            <p:strVal val="#ppt_w"/>
                                          </p:val>
                                        </p:tav>
                                      </p:tavLst>
                                    </p:anim>
                                    <p:anim calcmode="lin" valueType="num">
                                      <p:cBhvr>
                                        <p:cTn id="54" dur="500" fill="hold"/>
                                        <p:tgtEl>
                                          <p:spTgt spid="20"/>
                                        </p:tgtEl>
                                        <p:attrNameLst>
                                          <p:attrName>ppt_h</p:attrName>
                                        </p:attrNameLst>
                                      </p:cBhvr>
                                      <p:tavLst>
                                        <p:tav tm="0">
                                          <p:val>
                                            <p:fltVal val="0"/>
                                          </p:val>
                                        </p:tav>
                                        <p:tav tm="100000">
                                          <p:val>
                                            <p:strVal val="#ppt_h"/>
                                          </p:val>
                                        </p:tav>
                                      </p:tavLst>
                                    </p:anim>
                                    <p:animEffect transition="in" filter="fade">
                                      <p:cBhvr>
                                        <p:cTn id="55" dur="500"/>
                                        <p:tgtEl>
                                          <p:spTgt spid="20"/>
                                        </p:tgtEl>
                                      </p:cBhvr>
                                    </p:animEffect>
                                  </p:childTnLst>
                                </p:cTn>
                              </p:par>
                              <p:par>
                                <p:cTn id="56" presetID="53" presetClass="entr" presetSubtype="16" fill="hold" nodeType="withEffect">
                                  <p:stCondLst>
                                    <p:cond delay="600"/>
                                  </p:stCondLst>
                                  <p:childTnLst>
                                    <p:set>
                                      <p:cBhvr>
                                        <p:cTn id="57" dur="1" fill="hold">
                                          <p:stCondLst>
                                            <p:cond delay="0"/>
                                          </p:stCondLst>
                                        </p:cTn>
                                        <p:tgtEl>
                                          <p:spTgt spid="23"/>
                                        </p:tgtEl>
                                        <p:attrNameLst>
                                          <p:attrName>style.visibility</p:attrName>
                                        </p:attrNameLst>
                                      </p:cBhvr>
                                      <p:to>
                                        <p:strVal val="visible"/>
                                      </p:to>
                                    </p:set>
                                    <p:anim calcmode="lin" valueType="num">
                                      <p:cBhvr>
                                        <p:cTn id="58" dur="500" fill="hold"/>
                                        <p:tgtEl>
                                          <p:spTgt spid="23"/>
                                        </p:tgtEl>
                                        <p:attrNameLst>
                                          <p:attrName>ppt_w</p:attrName>
                                        </p:attrNameLst>
                                      </p:cBhvr>
                                      <p:tavLst>
                                        <p:tav tm="0">
                                          <p:val>
                                            <p:fltVal val="0"/>
                                          </p:val>
                                        </p:tav>
                                        <p:tav tm="100000">
                                          <p:val>
                                            <p:strVal val="#ppt_w"/>
                                          </p:val>
                                        </p:tav>
                                      </p:tavLst>
                                    </p:anim>
                                    <p:anim calcmode="lin" valueType="num">
                                      <p:cBhvr>
                                        <p:cTn id="59" dur="500" fill="hold"/>
                                        <p:tgtEl>
                                          <p:spTgt spid="23"/>
                                        </p:tgtEl>
                                        <p:attrNameLst>
                                          <p:attrName>ppt_h</p:attrName>
                                        </p:attrNameLst>
                                      </p:cBhvr>
                                      <p:tavLst>
                                        <p:tav tm="0">
                                          <p:val>
                                            <p:fltVal val="0"/>
                                          </p:val>
                                        </p:tav>
                                        <p:tav tm="100000">
                                          <p:val>
                                            <p:strVal val="#ppt_h"/>
                                          </p:val>
                                        </p:tav>
                                      </p:tavLst>
                                    </p:anim>
                                    <p:animEffect transition="in" filter="fade">
                                      <p:cBhvr>
                                        <p:cTn id="60" dur="500"/>
                                        <p:tgtEl>
                                          <p:spTgt spid="23"/>
                                        </p:tgtEl>
                                      </p:cBhvr>
                                    </p:animEffect>
                                  </p:childTnLst>
                                </p:cTn>
                              </p:par>
                              <p:par>
                                <p:cTn id="61" presetID="53" presetClass="entr" presetSubtype="16" fill="hold" nodeType="withEffect">
                                  <p:stCondLst>
                                    <p:cond delay="450"/>
                                  </p:stCondLst>
                                  <p:childTnLst>
                                    <p:set>
                                      <p:cBhvr>
                                        <p:cTn id="62" dur="1" fill="hold">
                                          <p:stCondLst>
                                            <p:cond delay="0"/>
                                          </p:stCondLst>
                                        </p:cTn>
                                        <p:tgtEl>
                                          <p:spTgt spid="29"/>
                                        </p:tgtEl>
                                        <p:attrNameLst>
                                          <p:attrName>style.visibility</p:attrName>
                                        </p:attrNameLst>
                                      </p:cBhvr>
                                      <p:to>
                                        <p:strVal val="visible"/>
                                      </p:to>
                                    </p:set>
                                    <p:anim calcmode="lin" valueType="num">
                                      <p:cBhvr>
                                        <p:cTn id="63" dur="500" fill="hold"/>
                                        <p:tgtEl>
                                          <p:spTgt spid="29"/>
                                        </p:tgtEl>
                                        <p:attrNameLst>
                                          <p:attrName>ppt_w</p:attrName>
                                        </p:attrNameLst>
                                      </p:cBhvr>
                                      <p:tavLst>
                                        <p:tav tm="0">
                                          <p:val>
                                            <p:fltVal val="0"/>
                                          </p:val>
                                        </p:tav>
                                        <p:tav tm="100000">
                                          <p:val>
                                            <p:strVal val="#ppt_w"/>
                                          </p:val>
                                        </p:tav>
                                      </p:tavLst>
                                    </p:anim>
                                    <p:anim calcmode="lin" valueType="num">
                                      <p:cBhvr>
                                        <p:cTn id="64" dur="500" fill="hold"/>
                                        <p:tgtEl>
                                          <p:spTgt spid="29"/>
                                        </p:tgtEl>
                                        <p:attrNameLst>
                                          <p:attrName>ppt_h</p:attrName>
                                        </p:attrNameLst>
                                      </p:cBhvr>
                                      <p:tavLst>
                                        <p:tav tm="0">
                                          <p:val>
                                            <p:fltVal val="0"/>
                                          </p:val>
                                        </p:tav>
                                        <p:tav tm="100000">
                                          <p:val>
                                            <p:strVal val="#ppt_h"/>
                                          </p:val>
                                        </p:tav>
                                      </p:tavLst>
                                    </p:anim>
                                    <p:animEffect transition="in" filter="fade">
                                      <p:cBhvr>
                                        <p:cTn id="65" dur="500"/>
                                        <p:tgtEl>
                                          <p:spTgt spid="29"/>
                                        </p:tgtEl>
                                      </p:cBhvr>
                                    </p:animEffect>
                                  </p:childTnLst>
                                </p:cTn>
                              </p:par>
                              <p:par>
                                <p:cTn id="66" presetID="53" presetClass="entr" presetSubtype="16" fill="hold" nodeType="withEffect">
                                  <p:stCondLst>
                                    <p:cond delay="600"/>
                                  </p:stCondLst>
                                  <p:childTnLst>
                                    <p:set>
                                      <p:cBhvr>
                                        <p:cTn id="67" dur="1" fill="hold">
                                          <p:stCondLst>
                                            <p:cond delay="0"/>
                                          </p:stCondLst>
                                        </p:cTn>
                                        <p:tgtEl>
                                          <p:spTgt spid="36"/>
                                        </p:tgtEl>
                                        <p:attrNameLst>
                                          <p:attrName>style.visibility</p:attrName>
                                        </p:attrNameLst>
                                      </p:cBhvr>
                                      <p:to>
                                        <p:strVal val="visible"/>
                                      </p:to>
                                    </p:set>
                                    <p:anim calcmode="lin" valueType="num">
                                      <p:cBhvr>
                                        <p:cTn id="68" dur="500" fill="hold"/>
                                        <p:tgtEl>
                                          <p:spTgt spid="36"/>
                                        </p:tgtEl>
                                        <p:attrNameLst>
                                          <p:attrName>ppt_w</p:attrName>
                                        </p:attrNameLst>
                                      </p:cBhvr>
                                      <p:tavLst>
                                        <p:tav tm="0">
                                          <p:val>
                                            <p:fltVal val="0"/>
                                          </p:val>
                                        </p:tav>
                                        <p:tav tm="100000">
                                          <p:val>
                                            <p:strVal val="#ppt_w"/>
                                          </p:val>
                                        </p:tav>
                                      </p:tavLst>
                                    </p:anim>
                                    <p:anim calcmode="lin" valueType="num">
                                      <p:cBhvr>
                                        <p:cTn id="69" dur="500" fill="hold"/>
                                        <p:tgtEl>
                                          <p:spTgt spid="36"/>
                                        </p:tgtEl>
                                        <p:attrNameLst>
                                          <p:attrName>ppt_h</p:attrName>
                                        </p:attrNameLst>
                                      </p:cBhvr>
                                      <p:tavLst>
                                        <p:tav tm="0">
                                          <p:val>
                                            <p:fltVal val="0"/>
                                          </p:val>
                                        </p:tav>
                                        <p:tav tm="100000">
                                          <p:val>
                                            <p:strVal val="#ppt_h"/>
                                          </p:val>
                                        </p:tav>
                                      </p:tavLst>
                                    </p:anim>
                                    <p:animEffect transition="in" filter="fade">
                                      <p:cBhvr>
                                        <p:cTn id="70" dur="500"/>
                                        <p:tgtEl>
                                          <p:spTgt spid="36"/>
                                        </p:tgtEl>
                                      </p:cBhvr>
                                    </p:animEffect>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grpId="0" nodeType="clickEffect">
                                  <p:stCondLst>
                                    <p:cond delay="0"/>
                                  </p:stCondLst>
                                  <p:childTnLst>
                                    <p:set>
                                      <p:cBhvr>
                                        <p:cTn id="74" dur="1" fill="hold">
                                          <p:stCondLst>
                                            <p:cond delay="0"/>
                                          </p:stCondLst>
                                        </p:cTn>
                                        <p:tgtEl>
                                          <p:spTgt spid="40"/>
                                        </p:tgtEl>
                                        <p:attrNameLst>
                                          <p:attrName>style.visibility</p:attrName>
                                        </p:attrNameLst>
                                      </p:cBhvr>
                                      <p:to>
                                        <p:strVal val="visible"/>
                                      </p:to>
                                    </p:set>
                                    <p:animEffect transition="in" filter="fade">
                                      <p:cBhvr>
                                        <p:cTn id="75" dur="1000"/>
                                        <p:tgtEl>
                                          <p:spTgt spid="40"/>
                                        </p:tgtEl>
                                      </p:cBhvr>
                                    </p:animEffect>
                                    <p:anim calcmode="lin" valueType="num">
                                      <p:cBhvr>
                                        <p:cTn id="76" dur="1000" fill="hold"/>
                                        <p:tgtEl>
                                          <p:spTgt spid="40"/>
                                        </p:tgtEl>
                                        <p:attrNameLst>
                                          <p:attrName>ppt_x</p:attrName>
                                        </p:attrNameLst>
                                      </p:cBhvr>
                                      <p:tavLst>
                                        <p:tav tm="0">
                                          <p:val>
                                            <p:strVal val="#ppt_x"/>
                                          </p:val>
                                        </p:tav>
                                        <p:tav tm="100000">
                                          <p:val>
                                            <p:strVal val="#ppt_x"/>
                                          </p:val>
                                        </p:tav>
                                      </p:tavLst>
                                    </p:anim>
                                    <p:anim calcmode="lin" valueType="num">
                                      <p:cBhvr>
                                        <p:cTn id="77"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grpId="0" nodeType="clickEffect">
                                  <p:stCondLst>
                                    <p:cond delay="0"/>
                                  </p:stCondLst>
                                  <p:childTnLst>
                                    <p:set>
                                      <p:cBhvr>
                                        <p:cTn id="81" dur="1" fill="hold">
                                          <p:stCondLst>
                                            <p:cond delay="0"/>
                                          </p:stCondLst>
                                        </p:cTn>
                                        <p:tgtEl>
                                          <p:spTgt spid="42"/>
                                        </p:tgtEl>
                                        <p:attrNameLst>
                                          <p:attrName>style.visibility</p:attrName>
                                        </p:attrNameLst>
                                      </p:cBhvr>
                                      <p:to>
                                        <p:strVal val="visible"/>
                                      </p:to>
                                    </p:set>
                                    <p:animEffect transition="in" filter="fade">
                                      <p:cBhvr>
                                        <p:cTn id="82" dur="1000"/>
                                        <p:tgtEl>
                                          <p:spTgt spid="42"/>
                                        </p:tgtEl>
                                      </p:cBhvr>
                                    </p:animEffect>
                                    <p:anim calcmode="lin" valueType="num">
                                      <p:cBhvr>
                                        <p:cTn id="83" dur="1000" fill="hold"/>
                                        <p:tgtEl>
                                          <p:spTgt spid="42"/>
                                        </p:tgtEl>
                                        <p:attrNameLst>
                                          <p:attrName>ppt_x</p:attrName>
                                        </p:attrNameLst>
                                      </p:cBhvr>
                                      <p:tavLst>
                                        <p:tav tm="0">
                                          <p:val>
                                            <p:strVal val="#ppt_x"/>
                                          </p:val>
                                        </p:tav>
                                        <p:tav tm="100000">
                                          <p:val>
                                            <p:strVal val="#ppt_x"/>
                                          </p:val>
                                        </p:tav>
                                      </p:tavLst>
                                    </p:anim>
                                    <p:anim calcmode="lin" valueType="num">
                                      <p:cBhvr>
                                        <p:cTn id="84"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1" grpId="1" animBg="1"/>
      <p:bldP spid="11" grpId="2" animBg="1"/>
      <p:bldP spid="33" grpId="0"/>
      <p:bldP spid="37" grpId="0"/>
      <p:bldP spid="40" grpId="0"/>
      <p:bldP spid="4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
          <p:cNvGrpSpPr/>
          <p:nvPr/>
        </p:nvGrpSpPr>
        <p:grpSpPr>
          <a:xfrm>
            <a:off x="1114039" y="1285299"/>
            <a:ext cx="2846866" cy="2996346"/>
            <a:chOff x="997527" y="1726095"/>
            <a:chExt cx="3795821" cy="3993895"/>
          </a:xfrm>
        </p:grpSpPr>
        <p:grpSp>
          <p:nvGrpSpPr>
            <p:cNvPr id="3" name="组合 4"/>
            <p:cNvGrpSpPr/>
            <p:nvPr/>
          </p:nvGrpSpPr>
          <p:grpSpPr>
            <a:xfrm>
              <a:off x="997527" y="1726095"/>
              <a:ext cx="3795821" cy="3993895"/>
              <a:chOff x="1724025" y="1868488"/>
              <a:chExt cx="3163888" cy="3328987"/>
            </a:xfrm>
          </p:grpSpPr>
          <p:sp>
            <p:nvSpPr>
              <p:cNvPr id="8" name="Line 16"/>
              <p:cNvSpPr>
                <a:spLocks noChangeShapeType="1"/>
              </p:cNvSpPr>
              <p:nvPr/>
            </p:nvSpPr>
            <p:spPr bwMode="auto">
              <a:xfrm>
                <a:off x="1724025" y="3534242"/>
                <a:ext cx="3163888" cy="1"/>
              </a:xfrm>
              <a:prstGeom prst="line">
                <a:avLst/>
              </a:prstGeom>
              <a:noFill/>
              <a:ln w="28575">
                <a:solidFill>
                  <a:schemeClr val="accent1">
                    <a:alpha val="50195"/>
                  </a:schemeClr>
                </a:solidFill>
                <a:bevel/>
                <a:headEnd/>
                <a:tailEnd/>
              </a:ln>
              <a:extLst>
                <a:ext uri="{909E8E84-426E-40DD-AFC4-6F175D3DCCD1}">
                  <a14:hiddenFill xmlns:a14="http://schemas.microsoft.com/office/drawing/2010/main">
                    <a:noFill/>
                  </a14:hiddenFill>
                </a:ext>
              </a:extLst>
            </p:spPr>
            <p:txBody>
              <a:bodyPr/>
              <a:lstStyle/>
              <a:p>
                <a:endParaRPr lang="zh-CN" altLang="en-US">
                  <a:cs typeface="+mn-ea"/>
                  <a:sym typeface="+mn-lt"/>
                </a:endParaRPr>
              </a:p>
            </p:txBody>
          </p:sp>
          <p:sp>
            <p:nvSpPr>
              <p:cNvPr id="9" name="Line 17"/>
              <p:cNvSpPr>
                <a:spLocks noChangeShapeType="1"/>
              </p:cNvSpPr>
              <p:nvPr/>
            </p:nvSpPr>
            <p:spPr bwMode="auto">
              <a:xfrm>
                <a:off x="3306599" y="1868488"/>
                <a:ext cx="1" cy="3328987"/>
              </a:xfrm>
              <a:prstGeom prst="line">
                <a:avLst/>
              </a:prstGeom>
              <a:noFill/>
              <a:ln w="28575">
                <a:solidFill>
                  <a:schemeClr val="accent1">
                    <a:alpha val="50195"/>
                  </a:schemeClr>
                </a:solidFill>
                <a:bevel/>
                <a:headEnd/>
                <a:tailEnd/>
              </a:ln>
              <a:extLst>
                <a:ext uri="{909E8E84-426E-40DD-AFC4-6F175D3DCCD1}">
                  <a14:hiddenFill xmlns:a14="http://schemas.microsoft.com/office/drawing/2010/main">
                    <a:noFill/>
                  </a14:hiddenFill>
                </a:ext>
              </a:extLst>
            </p:spPr>
            <p:txBody>
              <a:bodyPr/>
              <a:lstStyle/>
              <a:p>
                <a:endParaRPr lang="zh-CN" altLang="en-US">
                  <a:cs typeface="+mn-ea"/>
                  <a:sym typeface="+mn-lt"/>
                </a:endParaRPr>
              </a:p>
            </p:txBody>
          </p:sp>
        </p:grpSp>
        <p:sp>
          <p:nvSpPr>
            <p:cNvPr id="6" name="Oval 10"/>
            <p:cNvSpPr>
              <a:spLocks noChangeArrowheads="1"/>
            </p:cNvSpPr>
            <p:nvPr/>
          </p:nvSpPr>
          <p:spPr bwMode="auto">
            <a:xfrm>
              <a:off x="1375446" y="2190940"/>
              <a:ext cx="3039983" cy="3064204"/>
            </a:xfrm>
            <a:prstGeom prst="ellipse">
              <a:avLst/>
            </a:prstGeom>
            <a:noFill/>
            <a:ln w="12700">
              <a:solidFill>
                <a:schemeClr val="accent1">
                  <a:alpha val="50000"/>
                </a:schemeClr>
              </a:solidFill>
              <a:bevel/>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zh-CN" sz="1100" dirty="0">
                <a:solidFill>
                  <a:srgbClr val="000000"/>
                </a:solidFill>
                <a:latin typeface="+mn-lt"/>
                <a:ea typeface="+mn-ea"/>
                <a:cs typeface="+mn-ea"/>
                <a:sym typeface="+mn-lt"/>
              </a:endParaRPr>
            </a:p>
          </p:txBody>
        </p:sp>
        <p:sp>
          <p:nvSpPr>
            <p:cNvPr id="7" name="Oval 15"/>
            <p:cNvSpPr>
              <a:spLocks noChangeArrowheads="1"/>
            </p:cNvSpPr>
            <p:nvPr/>
          </p:nvSpPr>
          <p:spPr bwMode="auto">
            <a:xfrm>
              <a:off x="1177416" y="1987618"/>
              <a:ext cx="3436042" cy="3470849"/>
            </a:xfrm>
            <a:prstGeom prst="ellipse">
              <a:avLst/>
            </a:prstGeom>
            <a:noFill/>
            <a:ln w="12700">
              <a:solidFill>
                <a:schemeClr val="accent1">
                  <a:alpha val="50000"/>
                </a:schemeClr>
              </a:solidFill>
              <a:bevel/>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zh-CN" sz="1100" dirty="0">
                <a:solidFill>
                  <a:srgbClr val="000000"/>
                </a:solidFill>
                <a:latin typeface="+mn-lt"/>
                <a:ea typeface="+mn-ea"/>
                <a:cs typeface="+mn-ea"/>
                <a:sym typeface="+mn-lt"/>
              </a:endParaRPr>
            </a:p>
          </p:txBody>
        </p:sp>
      </p:grpSp>
      <p:sp>
        <p:nvSpPr>
          <p:cNvPr id="10" name="Oval 12"/>
          <p:cNvSpPr>
            <a:spLocks noChangeArrowheads="1"/>
          </p:cNvSpPr>
          <p:nvPr/>
        </p:nvSpPr>
        <p:spPr bwMode="auto">
          <a:xfrm>
            <a:off x="1540173" y="1820797"/>
            <a:ext cx="1905528" cy="19446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endParaRPr lang="zh-CN" altLang="zh-CN">
              <a:solidFill>
                <a:schemeClr val="lt1"/>
              </a:solidFill>
              <a:cs typeface="+mn-ea"/>
              <a:sym typeface="+mn-lt"/>
            </a:endParaRPr>
          </a:p>
        </p:txBody>
      </p:sp>
      <p:sp>
        <p:nvSpPr>
          <p:cNvPr id="11" name="Oval 14"/>
          <p:cNvSpPr>
            <a:spLocks noChangeArrowheads="1"/>
          </p:cNvSpPr>
          <p:nvPr/>
        </p:nvSpPr>
        <p:spPr bwMode="auto">
          <a:xfrm>
            <a:off x="1933767" y="2221765"/>
            <a:ext cx="1118340" cy="1142759"/>
          </a:xfrm>
          <a:prstGeom prst="ellipse">
            <a:avLst/>
          </a:prstGeom>
          <a:solidFill>
            <a:schemeClr val="accent2">
              <a:lumMod val="40000"/>
              <a:lumOff val="60000"/>
            </a:schemeClr>
          </a:solidFill>
          <a:ln>
            <a:noFill/>
          </a:ln>
        </p:spPr>
        <p:txBody>
          <a:bodyPr wrap="none" lIns="68580" tIns="34290" rIns="68580" bIns="3429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sz="1500" b="1" dirty="0">
              <a:solidFill>
                <a:srgbClr val="FFFFFF"/>
              </a:solidFill>
              <a:latin typeface="+mn-lt"/>
              <a:ea typeface="+mn-ea"/>
              <a:cs typeface="+mn-ea"/>
              <a:sym typeface="+mn-lt"/>
            </a:endParaRPr>
          </a:p>
        </p:txBody>
      </p:sp>
      <p:grpSp>
        <p:nvGrpSpPr>
          <p:cNvPr id="4" name="圆圈1"/>
          <p:cNvGrpSpPr>
            <a:grpSpLocks/>
          </p:cNvGrpSpPr>
          <p:nvPr/>
        </p:nvGrpSpPr>
        <p:grpSpPr bwMode="auto">
          <a:xfrm>
            <a:off x="2769493" y="1330887"/>
            <a:ext cx="271402" cy="271486"/>
            <a:chOff x="0" y="0"/>
            <a:chExt cx="262" cy="262"/>
          </a:xfrm>
        </p:grpSpPr>
        <p:sp>
          <p:nvSpPr>
            <p:cNvPr id="18" name="Oval 19"/>
            <p:cNvSpPr>
              <a:spLocks noChangeArrowheads="1"/>
            </p:cNvSpPr>
            <p:nvPr/>
          </p:nvSpPr>
          <p:spPr bwMode="auto">
            <a:xfrm>
              <a:off x="0" y="0"/>
              <a:ext cx="262" cy="2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chemeClr val="lt1"/>
                </a:solidFill>
                <a:cs typeface="+mn-ea"/>
                <a:sym typeface="+mn-lt"/>
              </a:endParaRPr>
            </a:p>
          </p:txBody>
        </p:sp>
        <p:sp>
          <p:nvSpPr>
            <p:cNvPr id="19" name="Oval 20"/>
            <p:cNvSpPr>
              <a:spLocks noChangeArrowheads="1"/>
            </p:cNvSpPr>
            <p:nvPr/>
          </p:nvSpPr>
          <p:spPr bwMode="auto">
            <a:xfrm>
              <a:off x="25" y="22"/>
              <a:ext cx="218" cy="21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chemeClr val="lt1"/>
                </a:solidFill>
                <a:cs typeface="+mn-ea"/>
                <a:sym typeface="+mn-lt"/>
              </a:endParaRPr>
            </a:p>
          </p:txBody>
        </p:sp>
      </p:grpSp>
      <p:grpSp>
        <p:nvGrpSpPr>
          <p:cNvPr id="5" name="圆圈2"/>
          <p:cNvGrpSpPr>
            <a:grpSpLocks/>
          </p:cNvGrpSpPr>
          <p:nvPr/>
        </p:nvGrpSpPr>
        <p:grpSpPr bwMode="auto">
          <a:xfrm>
            <a:off x="3258106" y="1613902"/>
            <a:ext cx="272830" cy="272914"/>
            <a:chOff x="0" y="0"/>
            <a:chExt cx="262" cy="262"/>
          </a:xfrm>
        </p:grpSpPr>
        <p:sp>
          <p:nvSpPr>
            <p:cNvPr id="21" name="Oval 28"/>
            <p:cNvSpPr>
              <a:spLocks noChangeArrowheads="1"/>
            </p:cNvSpPr>
            <p:nvPr/>
          </p:nvSpPr>
          <p:spPr bwMode="auto">
            <a:xfrm>
              <a:off x="0" y="0"/>
              <a:ext cx="262" cy="26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chemeClr val="lt1"/>
                </a:solidFill>
                <a:cs typeface="+mn-ea"/>
                <a:sym typeface="+mn-lt"/>
              </a:endParaRPr>
            </a:p>
          </p:txBody>
        </p:sp>
        <p:sp>
          <p:nvSpPr>
            <p:cNvPr id="22" name="Oval 29"/>
            <p:cNvSpPr>
              <a:spLocks noChangeArrowheads="1"/>
            </p:cNvSpPr>
            <p:nvPr/>
          </p:nvSpPr>
          <p:spPr bwMode="auto">
            <a:xfrm>
              <a:off x="22" y="22"/>
              <a:ext cx="218" cy="2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dirty="0">
                <a:solidFill>
                  <a:schemeClr val="lt1"/>
                </a:solidFill>
                <a:cs typeface="+mn-ea"/>
                <a:sym typeface="+mn-lt"/>
              </a:endParaRPr>
            </a:p>
          </p:txBody>
        </p:sp>
      </p:grpSp>
      <p:grpSp>
        <p:nvGrpSpPr>
          <p:cNvPr id="17" name="圆圈3"/>
          <p:cNvGrpSpPr>
            <a:grpSpLocks/>
          </p:cNvGrpSpPr>
          <p:nvPr/>
        </p:nvGrpSpPr>
        <p:grpSpPr bwMode="auto">
          <a:xfrm>
            <a:off x="3566319" y="2060315"/>
            <a:ext cx="272830" cy="272915"/>
            <a:chOff x="0" y="0"/>
            <a:chExt cx="262" cy="262"/>
          </a:xfrm>
        </p:grpSpPr>
        <p:sp>
          <p:nvSpPr>
            <p:cNvPr id="24" name="Oval 31"/>
            <p:cNvSpPr>
              <a:spLocks noChangeArrowheads="1"/>
            </p:cNvSpPr>
            <p:nvPr/>
          </p:nvSpPr>
          <p:spPr bwMode="auto">
            <a:xfrm>
              <a:off x="0" y="0"/>
              <a:ext cx="262" cy="2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chemeClr val="lt1"/>
                </a:solidFill>
                <a:cs typeface="+mn-ea"/>
                <a:sym typeface="+mn-lt"/>
              </a:endParaRPr>
            </a:p>
          </p:txBody>
        </p:sp>
        <p:sp>
          <p:nvSpPr>
            <p:cNvPr id="25" name="Oval 32"/>
            <p:cNvSpPr>
              <a:spLocks noChangeArrowheads="1"/>
            </p:cNvSpPr>
            <p:nvPr/>
          </p:nvSpPr>
          <p:spPr bwMode="auto">
            <a:xfrm>
              <a:off x="22" y="22"/>
              <a:ext cx="218" cy="21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chemeClr val="lt1"/>
                </a:solidFill>
                <a:cs typeface="+mn-ea"/>
                <a:sym typeface="+mn-lt"/>
              </a:endParaRPr>
            </a:p>
          </p:txBody>
        </p:sp>
      </p:grpSp>
      <p:grpSp>
        <p:nvGrpSpPr>
          <p:cNvPr id="20" name="圆圈4"/>
          <p:cNvGrpSpPr>
            <a:grpSpLocks/>
          </p:cNvGrpSpPr>
          <p:nvPr/>
        </p:nvGrpSpPr>
        <p:grpSpPr bwMode="auto">
          <a:xfrm>
            <a:off x="3738561" y="2639375"/>
            <a:ext cx="271402" cy="271486"/>
            <a:chOff x="0" y="0"/>
            <a:chExt cx="262" cy="262"/>
          </a:xfrm>
        </p:grpSpPr>
        <p:sp>
          <p:nvSpPr>
            <p:cNvPr id="27" name="Oval 34"/>
            <p:cNvSpPr>
              <a:spLocks noChangeArrowheads="1"/>
            </p:cNvSpPr>
            <p:nvPr/>
          </p:nvSpPr>
          <p:spPr bwMode="auto">
            <a:xfrm>
              <a:off x="0" y="0"/>
              <a:ext cx="262" cy="2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chemeClr val="lt1"/>
                </a:solidFill>
                <a:cs typeface="+mn-ea"/>
                <a:sym typeface="+mn-lt"/>
              </a:endParaRPr>
            </a:p>
          </p:txBody>
        </p:sp>
        <p:sp>
          <p:nvSpPr>
            <p:cNvPr id="28" name="Oval 35"/>
            <p:cNvSpPr>
              <a:spLocks noChangeArrowheads="1"/>
            </p:cNvSpPr>
            <p:nvPr/>
          </p:nvSpPr>
          <p:spPr bwMode="auto">
            <a:xfrm>
              <a:off x="23" y="22"/>
              <a:ext cx="218" cy="21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chemeClr val="lt1"/>
                </a:solidFill>
                <a:cs typeface="+mn-ea"/>
                <a:sym typeface="+mn-lt"/>
              </a:endParaRPr>
            </a:p>
          </p:txBody>
        </p:sp>
      </p:grpSp>
      <p:grpSp>
        <p:nvGrpSpPr>
          <p:cNvPr id="23" name="圆圈5"/>
          <p:cNvGrpSpPr>
            <a:grpSpLocks/>
          </p:cNvGrpSpPr>
          <p:nvPr/>
        </p:nvGrpSpPr>
        <p:grpSpPr bwMode="auto">
          <a:xfrm>
            <a:off x="3600395" y="3128389"/>
            <a:ext cx="271402" cy="272914"/>
            <a:chOff x="0" y="0"/>
            <a:chExt cx="262" cy="262"/>
          </a:xfrm>
          <a:solidFill>
            <a:schemeClr val="accent1"/>
          </a:solidFill>
        </p:grpSpPr>
        <p:sp>
          <p:nvSpPr>
            <p:cNvPr id="30" name="Oval 37"/>
            <p:cNvSpPr>
              <a:spLocks noChangeArrowheads="1"/>
            </p:cNvSpPr>
            <p:nvPr/>
          </p:nvSpPr>
          <p:spPr bwMode="auto">
            <a:xfrm>
              <a:off x="0" y="0"/>
              <a:ext cx="262" cy="2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chemeClr val="lt1"/>
                </a:solidFill>
                <a:cs typeface="+mn-ea"/>
                <a:sym typeface="+mn-lt"/>
              </a:endParaRPr>
            </a:p>
          </p:txBody>
        </p:sp>
        <p:sp>
          <p:nvSpPr>
            <p:cNvPr id="31" name="Oval 38"/>
            <p:cNvSpPr>
              <a:spLocks noChangeArrowheads="1"/>
            </p:cNvSpPr>
            <p:nvPr/>
          </p:nvSpPr>
          <p:spPr bwMode="auto">
            <a:xfrm>
              <a:off x="21" y="22"/>
              <a:ext cx="218" cy="21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chemeClr val="lt1"/>
                </a:solidFill>
                <a:cs typeface="+mn-ea"/>
                <a:sym typeface="+mn-lt"/>
              </a:endParaRPr>
            </a:p>
          </p:txBody>
        </p:sp>
      </p:grpSp>
      <p:sp>
        <p:nvSpPr>
          <p:cNvPr id="33" name="矩形 32"/>
          <p:cNvSpPr/>
          <p:nvPr/>
        </p:nvSpPr>
        <p:spPr>
          <a:xfrm>
            <a:off x="2043482" y="2481424"/>
            <a:ext cx="898910" cy="500137"/>
          </a:xfrm>
          <a:prstGeom prst="rect">
            <a:avLst/>
          </a:prstGeom>
        </p:spPr>
        <p:txBody>
          <a:bodyPr wrap="square" lIns="68580" tIns="34290" rIns="68580" bIns="34290">
            <a:spAutoFit/>
          </a:bodyPr>
          <a:lstStyle/>
          <a:p>
            <a:pPr algn="ctr"/>
            <a:r>
              <a:rPr lang="zh-CN" altLang="en-US" sz="1400" b="1" dirty="0">
                <a:solidFill>
                  <a:schemeClr val="tx1">
                    <a:lumMod val="75000"/>
                    <a:lumOff val="25000"/>
                  </a:schemeClr>
                </a:solidFill>
                <a:cs typeface="+mn-ea"/>
                <a:sym typeface="+mn-lt"/>
              </a:rPr>
              <a:t>学生信息管理系统</a:t>
            </a:r>
          </a:p>
        </p:txBody>
      </p:sp>
      <p:sp>
        <p:nvSpPr>
          <p:cNvPr id="37" name="矩形 36">
            <a:extLst>
              <a:ext uri="{FF2B5EF4-FFF2-40B4-BE49-F238E27FC236}">
                <a16:creationId xmlns:a16="http://schemas.microsoft.com/office/drawing/2014/main" id="{A95986C5-21A0-45BF-9384-9AD86B89CA66}"/>
              </a:ext>
            </a:extLst>
          </p:cNvPr>
          <p:cNvSpPr/>
          <p:nvPr/>
        </p:nvSpPr>
        <p:spPr>
          <a:xfrm>
            <a:off x="316268" y="859591"/>
            <a:ext cx="1467068" cy="400110"/>
          </a:xfrm>
          <a:prstGeom prst="rect">
            <a:avLst/>
          </a:prstGeom>
          <a:effectLst/>
        </p:spPr>
        <p:txBody>
          <a:bodyPr vert="horz" wrap="none">
            <a:spAutoFit/>
          </a:bodyPr>
          <a:lstStyle/>
          <a:p>
            <a:pPr algn="ctr"/>
            <a:r>
              <a:rPr lang="zh-CN" altLang="en-US" sz="2000" dirty="0">
                <a:solidFill>
                  <a:schemeClr val="tx1">
                    <a:lumMod val="75000"/>
                    <a:lumOff val="25000"/>
                  </a:schemeClr>
                </a:solidFill>
                <a:cs typeface="+mn-ea"/>
                <a:sym typeface="+mn-lt"/>
              </a:rPr>
              <a:t>学生端功能</a:t>
            </a:r>
          </a:p>
        </p:txBody>
      </p:sp>
      <p:grpSp>
        <p:nvGrpSpPr>
          <p:cNvPr id="29" name="圆圈4">
            <a:extLst>
              <a:ext uri="{FF2B5EF4-FFF2-40B4-BE49-F238E27FC236}">
                <a16:creationId xmlns:a16="http://schemas.microsoft.com/office/drawing/2014/main" id="{383A43D7-2404-4EF6-A306-88C26703FD61}"/>
              </a:ext>
            </a:extLst>
          </p:cNvPr>
          <p:cNvGrpSpPr>
            <a:grpSpLocks/>
          </p:cNvGrpSpPr>
          <p:nvPr/>
        </p:nvGrpSpPr>
        <p:grpSpPr bwMode="auto">
          <a:xfrm>
            <a:off x="3281015" y="3614915"/>
            <a:ext cx="271402" cy="271486"/>
            <a:chOff x="0" y="0"/>
            <a:chExt cx="262" cy="262"/>
          </a:xfrm>
        </p:grpSpPr>
        <p:sp>
          <p:nvSpPr>
            <p:cNvPr id="34" name="Oval 34">
              <a:extLst>
                <a:ext uri="{FF2B5EF4-FFF2-40B4-BE49-F238E27FC236}">
                  <a16:creationId xmlns:a16="http://schemas.microsoft.com/office/drawing/2014/main" id="{AB214650-8DC3-4E54-B114-581D366890D3}"/>
                </a:ext>
              </a:extLst>
            </p:cNvPr>
            <p:cNvSpPr>
              <a:spLocks noChangeArrowheads="1"/>
            </p:cNvSpPr>
            <p:nvPr/>
          </p:nvSpPr>
          <p:spPr bwMode="auto">
            <a:xfrm>
              <a:off x="0" y="0"/>
              <a:ext cx="262" cy="2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chemeClr val="lt1"/>
                </a:solidFill>
                <a:cs typeface="+mn-ea"/>
                <a:sym typeface="+mn-lt"/>
              </a:endParaRPr>
            </a:p>
          </p:txBody>
        </p:sp>
        <p:sp>
          <p:nvSpPr>
            <p:cNvPr id="35" name="Oval 35">
              <a:extLst>
                <a:ext uri="{FF2B5EF4-FFF2-40B4-BE49-F238E27FC236}">
                  <a16:creationId xmlns:a16="http://schemas.microsoft.com/office/drawing/2014/main" id="{205C018F-A4F8-4001-A349-731CE38FDB9D}"/>
                </a:ext>
              </a:extLst>
            </p:cNvPr>
            <p:cNvSpPr>
              <a:spLocks noChangeArrowheads="1"/>
            </p:cNvSpPr>
            <p:nvPr/>
          </p:nvSpPr>
          <p:spPr bwMode="auto">
            <a:xfrm>
              <a:off x="23" y="22"/>
              <a:ext cx="218" cy="21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chemeClr val="lt1"/>
                </a:solidFill>
                <a:cs typeface="+mn-ea"/>
                <a:sym typeface="+mn-lt"/>
              </a:endParaRPr>
            </a:p>
          </p:txBody>
        </p:sp>
      </p:grpSp>
      <p:grpSp>
        <p:nvGrpSpPr>
          <p:cNvPr id="36" name="圆圈5">
            <a:extLst>
              <a:ext uri="{FF2B5EF4-FFF2-40B4-BE49-F238E27FC236}">
                <a16:creationId xmlns:a16="http://schemas.microsoft.com/office/drawing/2014/main" id="{8EA435AF-6C5C-437E-8786-7795EE9A7749}"/>
              </a:ext>
            </a:extLst>
          </p:cNvPr>
          <p:cNvGrpSpPr>
            <a:grpSpLocks/>
          </p:cNvGrpSpPr>
          <p:nvPr/>
        </p:nvGrpSpPr>
        <p:grpSpPr bwMode="auto">
          <a:xfrm>
            <a:off x="2749811" y="3929093"/>
            <a:ext cx="271402" cy="272914"/>
            <a:chOff x="0" y="0"/>
            <a:chExt cx="262" cy="262"/>
          </a:xfrm>
          <a:solidFill>
            <a:schemeClr val="accent1"/>
          </a:solidFill>
        </p:grpSpPr>
        <p:sp>
          <p:nvSpPr>
            <p:cNvPr id="38" name="Oval 37">
              <a:extLst>
                <a:ext uri="{FF2B5EF4-FFF2-40B4-BE49-F238E27FC236}">
                  <a16:creationId xmlns:a16="http://schemas.microsoft.com/office/drawing/2014/main" id="{360321FA-F0E6-4E98-8962-DF2112C029F3}"/>
                </a:ext>
              </a:extLst>
            </p:cNvPr>
            <p:cNvSpPr>
              <a:spLocks noChangeArrowheads="1"/>
            </p:cNvSpPr>
            <p:nvPr/>
          </p:nvSpPr>
          <p:spPr bwMode="auto">
            <a:xfrm>
              <a:off x="0" y="0"/>
              <a:ext cx="262" cy="2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chemeClr val="lt1"/>
                </a:solidFill>
                <a:cs typeface="+mn-ea"/>
                <a:sym typeface="+mn-lt"/>
              </a:endParaRPr>
            </a:p>
          </p:txBody>
        </p:sp>
        <p:sp>
          <p:nvSpPr>
            <p:cNvPr id="39" name="Oval 38">
              <a:extLst>
                <a:ext uri="{FF2B5EF4-FFF2-40B4-BE49-F238E27FC236}">
                  <a16:creationId xmlns:a16="http://schemas.microsoft.com/office/drawing/2014/main" id="{33A2FEBA-F6A4-4A60-9BEB-B65CB6F030FD}"/>
                </a:ext>
              </a:extLst>
            </p:cNvPr>
            <p:cNvSpPr>
              <a:spLocks noChangeArrowheads="1"/>
            </p:cNvSpPr>
            <p:nvPr/>
          </p:nvSpPr>
          <p:spPr bwMode="auto">
            <a:xfrm>
              <a:off x="21" y="22"/>
              <a:ext cx="218" cy="21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chemeClr val="lt1"/>
                </a:solidFill>
                <a:cs typeface="+mn-ea"/>
                <a:sym typeface="+mn-lt"/>
              </a:endParaRPr>
            </a:p>
          </p:txBody>
        </p:sp>
      </p:grpSp>
      <p:pic>
        <p:nvPicPr>
          <p:cNvPr id="14" name="图片 13">
            <a:extLst>
              <a:ext uri="{FF2B5EF4-FFF2-40B4-BE49-F238E27FC236}">
                <a16:creationId xmlns:a16="http://schemas.microsoft.com/office/drawing/2014/main" id="{D4C0B822-7913-9318-A3CF-87B5E0606621}"/>
              </a:ext>
            </a:extLst>
          </p:cNvPr>
          <p:cNvPicPr>
            <a:picLocks noChangeAspect="1"/>
          </p:cNvPicPr>
          <p:nvPr/>
        </p:nvPicPr>
        <p:blipFill>
          <a:blip r:embed="rId3"/>
          <a:stretch>
            <a:fillRect/>
          </a:stretch>
        </p:blipFill>
        <p:spPr>
          <a:xfrm>
            <a:off x="4068549" y="1199465"/>
            <a:ext cx="4896838" cy="3029263"/>
          </a:xfrm>
          <a:prstGeom prst="rect">
            <a:avLst/>
          </a:prstGeom>
        </p:spPr>
      </p:pic>
    </p:spTree>
    <p:extLst>
      <p:ext uri="{BB962C8B-B14F-4D97-AF65-F5344CB8AC3E}">
        <p14:creationId xmlns:p14="http://schemas.microsoft.com/office/powerpoint/2010/main" val="4034472600"/>
      </p:ext>
    </p:extLst>
  </p:cSld>
  <p:clrMapOvr>
    <a:masterClrMapping/>
  </p:clrMapOvr>
  <p:transition advClick="0" advTm="4000">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7"/>
                                        </p:tgtEl>
                                        <p:attrNameLst>
                                          <p:attrName>style.visibility</p:attrName>
                                        </p:attrNameLst>
                                      </p:cBhvr>
                                      <p:to>
                                        <p:strVal val="visible"/>
                                      </p:to>
                                    </p:set>
                                    <p:animEffect transition="in" filter="barn(inVertical)">
                                      <p:cBhvr>
                                        <p:cTn id="14" dur="500"/>
                                        <p:tgtEl>
                                          <p:spTgt spid="37"/>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barn(inVertical)">
                                      <p:cBhvr>
                                        <p:cTn id="19" dur="500"/>
                                        <p:tgtEl>
                                          <p:spTgt spid="10"/>
                                        </p:tgtEl>
                                      </p:cBhvr>
                                    </p:animEffect>
                                  </p:childTnLst>
                                </p:cTn>
                              </p:par>
                              <p:par>
                                <p:cTn id="20" presetID="53" presetClass="entr" presetSubtype="16" fill="hold" grpId="0" nodeType="withEffect">
                                  <p:stCondLst>
                                    <p:cond delay="600"/>
                                  </p:stCondLst>
                                  <p:childTnLst>
                                    <p:set>
                                      <p:cBhvr>
                                        <p:cTn id="21" dur="1" fill="hold">
                                          <p:stCondLst>
                                            <p:cond delay="0"/>
                                          </p:stCondLst>
                                        </p:cTn>
                                        <p:tgtEl>
                                          <p:spTgt spid="11"/>
                                        </p:tgtEl>
                                        <p:attrNameLst>
                                          <p:attrName>style.visibility</p:attrName>
                                        </p:attrNameLst>
                                      </p:cBhvr>
                                      <p:to>
                                        <p:strVal val="visible"/>
                                      </p:to>
                                    </p:set>
                                    <p:anim calcmode="lin" valueType="num">
                                      <p:cBhvr>
                                        <p:cTn id="22" dur="250" fill="hold"/>
                                        <p:tgtEl>
                                          <p:spTgt spid="11"/>
                                        </p:tgtEl>
                                        <p:attrNameLst>
                                          <p:attrName>ppt_w</p:attrName>
                                        </p:attrNameLst>
                                      </p:cBhvr>
                                      <p:tavLst>
                                        <p:tav tm="0">
                                          <p:val>
                                            <p:fltVal val="0"/>
                                          </p:val>
                                        </p:tav>
                                        <p:tav tm="100000">
                                          <p:val>
                                            <p:strVal val="#ppt_w"/>
                                          </p:val>
                                        </p:tav>
                                      </p:tavLst>
                                    </p:anim>
                                    <p:anim calcmode="lin" valueType="num">
                                      <p:cBhvr>
                                        <p:cTn id="23" dur="250" fill="hold"/>
                                        <p:tgtEl>
                                          <p:spTgt spid="11"/>
                                        </p:tgtEl>
                                        <p:attrNameLst>
                                          <p:attrName>ppt_h</p:attrName>
                                        </p:attrNameLst>
                                      </p:cBhvr>
                                      <p:tavLst>
                                        <p:tav tm="0">
                                          <p:val>
                                            <p:fltVal val="0"/>
                                          </p:val>
                                        </p:tav>
                                        <p:tav tm="100000">
                                          <p:val>
                                            <p:strVal val="#ppt_h"/>
                                          </p:val>
                                        </p:tav>
                                      </p:tavLst>
                                    </p:anim>
                                    <p:animEffect transition="in" filter="fade">
                                      <p:cBhvr>
                                        <p:cTn id="24" dur="250"/>
                                        <p:tgtEl>
                                          <p:spTgt spid="11"/>
                                        </p:tgtEl>
                                      </p:cBhvr>
                                    </p:animEffect>
                                  </p:childTnLst>
                                </p:cTn>
                              </p:par>
                              <p:par>
                                <p:cTn id="25" presetID="6" presetClass="emph" presetSubtype="0" decel="100000" fill="hold" grpId="1" nodeType="withEffect">
                                  <p:stCondLst>
                                    <p:cond delay="800"/>
                                  </p:stCondLst>
                                  <p:childTnLst>
                                    <p:animScale>
                                      <p:cBhvr>
                                        <p:cTn id="26" dur="250" fill="hold"/>
                                        <p:tgtEl>
                                          <p:spTgt spid="11"/>
                                        </p:tgtEl>
                                      </p:cBhvr>
                                      <p:by x="120000" y="120000"/>
                                    </p:animScale>
                                  </p:childTnLst>
                                </p:cTn>
                              </p:par>
                              <p:par>
                                <p:cTn id="27" presetID="6" presetClass="emph" presetSubtype="0" decel="100000" fill="hold" grpId="2" nodeType="withEffect">
                                  <p:stCondLst>
                                    <p:cond delay="1000"/>
                                  </p:stCondLst>
                                  <p:childTnLst>
                                    <p:animScale>
                                      <p:cBhvr>
                                        <p:cTn id="28" dur="250" fill="hold"/>
                                        <p:tgtEl>
                                          <p:spTgt spid="11"/>
                                        </p:tgtEl>
                                      </p:cBhvr>
                                      <p:by x="83000" y="83000"/>
                                    </p:animScale>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grpId="0" nodeType="click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circle(in)">
                                      <p:cBhvr>
                                        <p:cTn id="33" dur="2000"/>
                                        <p:tgtEl>
                                          <p:spTgt spid="33"/>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4"/>
                                        </p:tgtEl>
                                        <p:attrNameLst>
                                          <p:attrName>style.visibility</p:attrName>
                                        </p:attrNameLst>
                                      </p:cBhvr>
                                      <p:to>
                                        <p:strVal val="visible"/>
                                      </p:to>
                                    </p:set>
                                    <p:anim calcmode="lin" valueType="num">
                                      <p:cBhvr additive="base">
                                        <p:cTn id="38" dur="500" fill="hold"/>
                                        <p:tgtEl>
                                          <p:spTgt spid="4"/>
                                        </p:tgtEl>
                                        <p:attrNameLst>
                                          <p:attrName>ppt_x</p:attrName>
                                        </p:attrNameLst>
                                      </p:cBhvr>
                                      <p:tavLst>
                                        <p:tav tm="0">
                                          <p:val>
                                            <p:strVal val="#ppt_x"/>
                                          </p:val>
                                        </p:tav>
                                        <p:tav tm="100000">
                                          <p:val>
                                            <p:strVal val="#ppt_x"/>
                                          </p:val>
                                        </p:tav>
                                      </p:tavLst>
                                    </p:anim>
                                    <p:anim calcmode="lin" valueType="num">
                                      <p:cBhvr additive="base">
                                        <p:cTn id="3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5"/>
                                        </p:tgtEl>
                                        <p:attrNameLst>
                                          <p:attrName>style.visibility</p:attrName>
                                        </p:attrNameLst>
                                      </p:cBhvr>
                                      <p:to>
                                        <p:strVal val="visible"/>
                                      </p:to>
                                    </p:set>
                                    <p:anim calcmode="lin" valueType="num">
                                      <p:cBhvr additive="base">
                                        <p:cTn id="44" dur="500" fill="hold"/>
                                        <p:tgtEl>
                                          <p:spTgt spid="5"/>
                                        </p:tgtEl>
                                        <p:attrNameLst>
                                          <p:attrName>ppt_x</p:attrName>
                                        </p:attrNameLst>
                                      </p:cBhvr>
                                      <p:tavLst>
                                        <p:tav tm="0">
                                          <p:val>
                                            <p:strVal val="#ppt_x"/>
                                          </p:val>
                                        </p:tav>
                                        <p:tav tm="100000">
                                          <p:val>
                                            <p:strVal val="#ppt_x"/>
                                          </p:val>
                                        </p:tav>
                                      </p:tavLst>
                                    </p:anim>
                                    <p:anim calcmode="lin" valueType="num">
                                      <p:cBhvr additive="base">
                                        <p:cTn id="45" dur="500" fill="hold"/>
                                        <p:tgtEl>
                                          <p:spTgt spid="5"/>
                                        </p:tgtEl>
                                        <p:attrNameLst>
                                          <p:attrName>ppt_y</p:attrName>
                                        </p:attrNameLst>
                                      </p:cBhvr>
                                      <p:tavLst>
                                        <p:tav tm="0">
                                          <p:val>
                                            <p:strVal val="1+#ppt_h/2"/>
                                          </p:val>
                                        </p:tav>
                                        <p:tav tm="100000">
                                          <p:val>
                                            <p:strVal val="#ppt_y"/>
                                          </p:val>
                                        </p:tav>
                                      </p:tavLst>
                                    </p:anim>
                                  </p:childTnLst>
                                </p:cTn>
                              </p:par>
                              <p:par>
                                <p:cTn id="46" presetID="53" presetClass="entr" presetSubtype="16" fill="hold" nodeType="withEffect">
                                  <p:stCondLst>
                                    <p:cond delay="300"/>
                                  </p:stCondLst>
                                  <p:childTnLst>
                                    <p:set>
                                      <p:cBhvr>
                                        <p:cTn id="47" dur="1" fill="hold">
                                          <p:stCondLst>
                                            <p:cond delay="0"/>
                                          </p:stCondLst>
                                        </p:cTn>
                                        <p:tgtEl>
                                          <p:spTgt spid="17"/>
                                        </p:tgtEl>
                                        <p:attrNameLst>
                                          <p:attrName>style.visibility</p:attrName>
                                        </p:attrNameLst>
                                      </p:cBhvr>
                                      <p:to>
                                        <p:strVal val="visible"/>
                                      </p:to>
                                    </p:set>
                                    <p:anim calcmode="lin" valueType="num">
                                      <p:cBhvr>
                                        <p:cTn id="48" dur="500" fill="hold"/>
                                        <p:tgtEl>
                                          <p:spTgt spid="17"/>
                                        </p:tgtEl>
                                        <p:attrNameLst>
                                          <p:attrName>ppt_w</p:attrName>
                                        </p:attrNameLst>
                                      </p:cBhvr>
                                      <p:tavLst>
                                        <p:tav tm="0">
                                          <p:val>
                                            <p:fltVal val="0"/>
                                          </p:val>
                                        </p:tav>
                                        <p:tav tm="100000">
                                          <p:val>
                                            <p:strVal val="#ppt_w"/>
                                          </p:val>
                                        </p:tav>
                                      </p:tavLst>
                                    </p:anim>
                                    <p:anim calcmode="lin" valueType="num">
                                      <p:cBhvr>
                                        <p:cTn id="49" dur="500" fill="hold"/>
                                        <p:tgtEl>
                                          <p:spTgt spid="17"/>
                                        </p:tgtEl>
                                        <p:attrNameLst>
                                          <p:attrName>ppt_h</p:attrName>
                                        </p:attrNameLst>
                                      </p:cBhvr>
                                      <p:tavLst>
                                        <p:tav tm="0">
                                          <p:val>
                                            <p:fltVal val="0"/>
                                          </p:val>
                                        </p:tav>
                                        <p:tav tm="100000">
                                          <p:val>
                                            <p:strVal val="#ppt_h"/>
                                          </p:val>
                                        </p:tav>
                                      </p:tavLst>
                                    </p:anim>
                                    <p:animEffect transition="in" filter="fade">
                                      <p:cBhvr>
                                        <p:cTn id="50" dur="500"/>
                                        <p:tgtEl>
                                          <p:spTgt spid="17"/>
                                        </p:tgtEl>
                                      </p:cBhvr>
                                    </p:animEffect>
                                  </p:childTnLst>
                                </p:cTn>
                              </p:par>
                              <p:par>
                                <p:cTn id="51" presetID="53" presetClass="entr" presetSubtype="16" fill="hold" nodeType="withEffect">
                                  <p:stCondLst>
                                    <p:cond delay="450"/>
                                  </p:stCondLst>
                                  <p:childTnLst>
                                    <p:set>
                                      <p:cBhvr>
                                        <p:cTn id="52" dur="1" fill="hold">
                                          <p:stCondLst>
                                            <p:cond delay="0"/>
                                          </p:stCondLst>
                                        </p:cTn>
                                        <p:tgtEl>
                                          <p:spTgt spid="20"/>
                                        </p:tgtEl>
                                        <p:attrNameLst>
                                          <p:attrName>style.visibility</p:attrName>
                                        </p:attrNameLst>
                                      </p:cBhvr>
                                      <p:to>
                                        <p:strVal val="visible"/>
                                      </p:to>
                                    </p:set>
                                    <p:anim calcmode="lin" valueType="num">
                                      <p:cBhvr>
                                        <p:cTn id="53" dur="500" fill="hold"/>
                                        <p:tgtEl>
                                          <p:spTgt spid="20"/>
                                        </p:tgtEl>
                                        <p:attrNameLst>
                                          <p:attrName>ppt_w</p:attrName>
                                        </p:attrNameLst>
                                      </p:cBhvr>
                                      <p:tavLst>
                                        <p:tav tm="0">
                                          <p:val>
                                            <p:fltVal val="0"/>
                                          </p:val>
                                        </p:tav>
                                        <p:tav tm="100000">
                                          <p:val>
                                            <p:strVal val="#ppt_w"/>
                                          </p:val>
                                        </p:tav>
                                      </p:tavLst>
                                    </p:anim>
                                    <p:anim calcmode="lin" valueType="num">
                                      <p:cBhvr>
                                        <p:cTn id="54" dur="500" fill="hold"/>
                                        <p:tgtEl>
                                          <p:spTgt spid="20"/>
                                        </p:tgtEl>
                                        <p:attrNameLst>
                                          <p:attrName>ppt_h</p:attrName>
                                        </p:attrNameLst>
                                      </p:cBhvr>
                                      <p:tavLst>
                                        <p:tav tm="0">
                                          <p:val>
                                            <p:fltVal val="0"/>
                                          </p:val>
                                        </p:tav>
                                        <p:tav tm="100000">
                                          <p:val>
                                            <p:strVal val="#ppt_h"/>
                                          </p:val>
                                        </p:tav>
                                      </p:tavLst>
                                    </p:anim>
                                    <p:animEffect transition="in" filter="fade">
                                      <p:cBhvr>
                                        <p:cTn id="55" dur="500"/>
                                        <p:tgtEl>
                                          <p:spTgt spid="20"/>
                                        </p:tgtEl>
                                      </p:cBhvr>
                                    </p:animEffect>
                                  </p:childTnLst>
                                </p:cTn>
                              </p:par>
                              <p:par>
                                <p:cTn id="56" presetID="53" presetClass="entr" presetSubtype="16" fill="hold" nodeType="withEffect">
                                  <p:stCondLst>
                                    <p:cond delay="600"/>
                                  </p:stCondLst>
                                  <p:childTnLst>
                                    <p:set>
                                      <p:cBhvr>
                                        <p:cTn id="57" dur="1" fill="hold">
                                          <p:stCondLst>
                                            <p:cond delay="0"/>
                                          </p:stCondLst>
                                        </p:cTn>
                                        <p:tgtEl>
                                          <p:spTgt spid="23"/>
                                        </p:tgtEl>
                                        <p:attrNameLst>
                                          <p:attrName>style.visibility</p:attrName>
                                        </p:attrNameLst>
                                      </p:cBhvr>
                                      <p:to>
                                        <p:strVal val="visible"/>
                                      </p:to>
                                    </p:set>
                                    <p:anim calcmode="lin" valueType="num">
                                      <p:cBhvr>
                                        <p:cTn id="58" dur="500" fill="hold"/>
                                        <p:tgtEl>
                                          <p:spTgt spid="23"/>
                                        </p:tgtEl>
                                        <p:attrNameLst>
                                          <p:attrName>ppt_w</p:attrName>
                                        </p:attrNameLst>
                                      </p:cBhvr>
                                      <p:tavLst>
                                        <p:tav tm="0">
                                          <p:val>
                                            <p:fltVal val="0"/>
                                          </p:val>
                                        </p:tav>
                                        <p:tav tm="100000">
                                          <p:val>
                                            <p:strVal val="#ppt_w"/>
                                          </p:val>
                                        </p:tav>
                                      </p:tavLst>
                                    </p:anim>
                                    <p:anim calcmode="lin" valueType="num">
                                      <p:cBhvr>
                                        <p:cTn id="59" dur="500" fill="hold"/>
                                        <p:tgtEl>
                                          <p:spTgt spid="23"/>
                                        </p:tgtEl>
                                        <p:attrNameLst>
                                          <p:attrName>ppt_h</p:attrName>
                                        </p:attrNameLst>
                                      </p:cBhvr>
                                      <p:tavLst>
                                        <p:tav tm="0">
                                          <p:val>
                                            <p:fltVal val="0"/>
                                          </p:val>
                                        </p:tav>
                                        <p:tav tm="100000">
                                          <p:val>
                                            <p:strVal val="#ppt_h"/>
                                          </p:val>
                                        </p:tav>
                                      </p:tavLst>
                                    </p:anim>
                                    <p:animEffect transition="in" filter="fade">
                                      <p:cBhvr>
                                        <p:cTn id="60" dur="500"/>
                                        <p:tgtEl>
                                          <p:spTgt spid="23"/>
                                        </p:tgtEl>
                                      </p:cBhvr>
                                    </p:animEffect>
                                  </p:childTnLst>
                                </p:cTn>
                              </p:par>
                              <p:par>
                                <p:cTn id="61" presetID="53" presetClass="entr" presetSubtype="16" fill="hold" nodeType="withEffect">
                                  <p:stCondLst>
                                    <p:cond delay="450"/>
                                  </p:stCondLst>
                                  <p:childTnLst>
                                    <p:set>
                                      <p:cBhvr>
                                        <p:cTn id="62" dur="1" fill="hold">
                                          <p:stCondLst>
                                            <p:cond delay="0"/>
                                          </p:stCondLst>
                                        </p:cTn>
                                        <p:tgtEl>
                                          <p:spTgt spid="29"/>
                                        </p:tgtEl>
                                        <p:attrNameLst>
                                          <p:attrName>style.visibility</p:attrName>
                                        </p:attrNameLst>
                                      </p:cBhvr>
                                      <p:to>
                                        <p:strVal val="visible"/>
                                      </p:to>
                                    </p:set>
                                    <p:anim calcmode="lin" valueType="num">
                                      <p:cBhvr>
                                        <p:cTn id="63" dur="500" fill="hold"/>
                                        <p:tgtEl>
                                          <p:spTgt spid="29"/>
                                        </p:tgtEl>
                                        <p:attrNameLst>
                                          <p:attrName>ppt_w</p:attrName>
                                        </p:attrNameLst>
                                      </p:cBhvr>
                                      <p:tavLst>
                                        <p:tav tm="0">
                                          <p:val>
                                            <p:fltVal val="0"/>
                                          </p:val>
                                        </p:tav>
                                        <p:tav tm="100000">
                                          <p:val>
                                            <p:strVal val="#ppt_w"/>
                                          </p:val>
                                        </p:tav>
                                      </p:tavLst>
                                    </p:anim>
                                    <p:anim calcmode="lin" valueType="num">
                                      <p:cBhvr>
                                        <p:cTn id="64" dur="500" fill="hold"/>
                                        <p:tgtEl>
                                          <p:spTgt spid="29"/>
                                        </p:tgtEl>
                                        <p:attrNameLst>
                                          <p:attrName>ppt_h</p:attrName>
                                        </p:attrNameLst>
                                      </p:cBhvr>
                                      <p:tavLst>
                                        <p:tav tm="0">
                                          <p:val>
                                            <p:fltVal val="0"/>
                                          </p:val>
                                        </p:tav>
                                        <p:tav tm="100000">
                                          <p:val>
                                            <p:strVal val="#ppt_h"/>
                                          </p:val>
                                        </p:tav>
                                      </p:tavLst>
                                    </p:anim>
                                    <p:animEffect transition="in" filter="fade">
                                      <p:cBhvr>
                                        <p:cTn id="65" dur="500"/>
                                        <p:tgtEl>
                                          <p:spTgt spid="29"/>
                                        </p:tgtEl>
                                      </p:cBhvr>
                                    </p:animEffect>
                                  </p:childTnLst>
                                </p:cTn>
                              </p:par>
                              <p:par>
                                <p:cTn id="66" presetID="53" presetClass="entr" presetSubtype="16" fill="hold" nodeType="withEffect">
                                  <p:stCondLst>
                                    <p:cond delay="600"/>
                                  </p:stCondLst>
                                  <p:childTnLst>
                                    <p:set>
                                      <p:cBhvr>
                                        <p:cTn id="67" dur="1" fill="hold">
                                          <p:stCondLst>
                                            <p:cond delay="0"/>
                                          </p:stCondLst>
                                        </p:cTn>
                                        <p:tgtEl>
                                          <p:spTgt spid="36"/>
                                        </p:tgtEl>
                                        <p:attrNameLst>
                                          <p:attrName>style.visibility</p:attrName>
                                        </p:attrNameLst>
                                      </p:cBhvr>
                                      <p:to>
                                        <p:strVal val="visible"/>
                                      </p:to>
                                    </p:set>
                                    <p:anim calcmode="lin" valueType="num">
                                      <p:cBhvr>
                                        <p:cTn id="68" dur="500" fill="hold"/>
                                        <p:tgtEl>
                                          <p:spTgt spid="36"/>
                                        </p:tgtEl>
                                        <p:attrNameLst>
                                          <p:attrName>ppt_w</p:attrName>
                                        </p:attrNameLst>
                                      </p:cBhvr>
                                      <p:tavLst>
                                        <p:tav tm="0">
                                          <p:val>
                                            <p:fltVal val="0"/>
                                          </p:val>
                                        </p:tav>
                                        <p:tav tm="100000">
                                          <p:val>
                                            <p:strVal val="#ppt_w"/>
                                          </p:val>
                                        </p:tav>
                                      </p:tavLst>
                                    </p:anim>
                                    <p:anim calcmode="lin" valueType="num">
                                      <p:cBhvr>
                                        <p:cTn id="69" dur="500" fill="hold"/>
                                        <p:tgtEl>
                                          <p:spTgt spid="36"/>
                                        </p:tgtEl>
                                        <p:attrNameLst>
                                          <p:attrName>ppt_h</p:attrName>
                                        </p:attrNameLst>
                                      </p:cBhvr>
                                      <p:tavLst>
                                        <p:tav tm="0">
                                          <p:val>
                                            <p:fltVal val="0"/>
                                          </p:val>
                                        </p:tav>
                                        <p:tav tm="100000">
                                          <p:val>
                                            <p:strVal val="#ppt_h"/>
                                          </p:val>
                                        </p:tav>
                                      </p:tavLst>
                                    </p:anim>
                                    <p:animEffect transition="in" filter="fade">
                                      <p:cBhvr>
                                        <p:cTn id="70"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1" grpId="1" animBg="1"/>
      <p:bldP spid="11" grpId="2" animBg="1"/>
      <p:bldP spid="33" grpId="0"/>
      <p:bldP spid="3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4385297" y="3034788"/>
            <a:ext cx="2339103" cy="461665"/>
          </a:xfrm>
          <a:prstGeom prst="rect">
            <a:avLst/>
          </a:prstGeom>
          <a:effectLst/>
        </p:spPr>
        <p:txBody>
          <a:bodyPr vert="horz" wrap="none">
            <a:spAutoFit/>
          </a:bodyPr>
          <a:lstStyle/>
          <a:p>
            <a:pPr algn="ctr"/>
            <a:r>
              <a:rPr lang="zh-CN" altLang="en-US" sz="2400" dirty="0">
                <a:solidFill>
                  <a:schemeClr val="tx1">
                    <a:lumMod val="50000"/>
                    <a:lumOff val="50000"/>
                  </a:schemeClr>
                </a:solidFill>
                <a:cs typeface="+mn-ea"/>
                <a:sym typeface="+mn-lt"/>
              </a:rPr>
              <a:t>小组成员的工作</a:t>
            </a:r>
          </a:p>
        </p:txBody>
      </p:sp>
      <p:sp>
        <p:nvSpPr>
          <p:cNvPr id="20" name="平行四边形 19"/>
          <p:cNvSpPr/>
          <p:nvPr/>
        </p:nvSpPr>
        <p:spPr>
          <a:xfrm>
            <a:off x="395536" y="1420416"/>
            <a:ext cx="2664296" cy="2860576"/>
          </a:xfrm>
          <a:prstGeom prst="parallelogram">
            <a:avLst>
              <a:gd name="adj" fmla="val 39800"/>
            </a:avLst>
          </a:prstGeom>
          <a:solidFill>
            <a:schemeClr val="accent1">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平行四边形 20"/>
          <p:cNvSpPr/>
          <p:nvPr/>
        </p:nvSpPr>
        <p:spPr>
          <a:xfrm>
            <a:off x="899592" y="2624808"/>
            <a:ext cx="2376264" cy="2520280"/>
          </a:xfrm>
          <a:prstGeom prst="parallelogram">
            <a:avLst>
              <a:gd name="adj" fmla="val 3510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10"/>
          <p:cNvSpPr/>
          <p:nvPr/>
        </p:nvSpPr>
        <p:spPr>
          <a:xfrm>
            <a:off x="2123728" y="2932584"/>
            <a:ext cx="1582549" cy="523220"/>
          </a:xfrm>
          <a:prstGeom prst="rect">
            <a:avLst/>
          </a:prstGeom>
          <a:solidFill>
            <a:schemeClr val="accent1"/>
          </a:solidFill>
          <a:effectLst/>
        </p:spPr>
        <p:txBody>
          <a:bodyPr wrap="none">
            <a:spAutoFit/>
          </a:bodyPr>
          <a:lstStyle/>
          <a:p>
            <a:pPr algn="ctr"/>
            <a:r>
              <a:rPr lang="en-US" altLang="zh-CN" sz="2800" dirty="0">
                <a:solidFill>
                  <a:schemeClr val="bg1"/>
                </a:solidFill>
                <a:effectLst>
                  <a:outerShdw blurRad="38100" dist="38100" dir="2700000" algn="tl">
                    <a:srgbClr val="000000">
                      <a:alpha val="43137"/>
                    </a:srgbClr>
                  </a:outerShdw>
                </a:effectLst>
                <a:cs typeface="+mn-ea"/>
                <a:sym typeface="+mn-lt"/>
              </a:rPr>
              <a:t>PART 02</a:t>
            </a:r>
            <a:endParaRPr lang="zh-CN" altLang="en-US" sz="2800" dirty="0">
              <a:solidFill>
                <a:schemeClr val="bg1"/>
              </a:solidFill>
              <a:effectLst>
                <a:outerShdw blurRad="38100" dist="38100" dir="2700000" algn="tl">
                  <a:srgbClr val="000000">
                    <a:alpha val="43137"/>
                  </a:srgbClr>
                </a:outerShdw>
              </a:effectLst>
              <a:cs typeface="+mn-ea"/>
              <a:sym typeface="+mn-lt"/>
            </a:endParaRPr>
          </a:p>
        </p:txBody>
      </p:sp>
      <p:pic>
        <p:nvPicPr>
          <p:cNvPr id="25" name="Picture 3" descr="F:\52d112019d34f.jpg"/>
          <p:cNvPicPr>
            <a:picLocks noChangeAspect="1" noChangeArrowheads="1"/>
          </p:cNvPicPr>
          <p:nvPr/>
        </p:nvPicPr>
        <p:blipFill>
          <a:blip r:embed="rId3" cstate="print"/>
          <a:srcRect/>
          <a:stretch>
            <a:fillRect/>
          </a:stretch>
        </p:blipFill>
        <p:spPr bwMode="auto">
          <a:xfrm>
            <a:off x="4211960" y="1060376"/>
            <a:ext cx="2376264" cy="1509918"/>
          </a:xfrm>
          <a:prstGeom prst="rect">
            <a:avLst/>
          </a:prstGeom>
          <a:noFill/>
        </p:spPr>
      </p:pic>
    </p:spTree>
  </p:cSld>
  <p:clrMapOvr>
    <a:masterClrMapping/>
  </p:clrMapOvr>
  <p:transition advClick="0" advTm="1000">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par>
                          <p:cTn id="10" fill="hold">
                            <p:stCondLst>
                              <p:cond delay="500"/>
                            </p:stCondLst>
                            <p:childTnLst>
                              <p:par>
                                <p:cTn id="11" presetID="22" presetClass="entr" presetSubtype="1"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up)">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Lst>
  </p:timing>
</p:sld>
</file>

<file path=ppt/theme/theme1.xml><?xml version="1.0" encoding="utf-8"?>
<a:theme xmlns:a="http://schemas.openxmlformats.org/drawingml/2006/main" name="第一PPT，www.1ppt.com">
  <a:themeElements>
    <a:clrScheme name="自定义 471">
      <a:dk1>
        <a:sysClr val="windowText" lastClr="000000"/>
      </a:dk1>
      <a:lt1>
        <a:sysClr val="window" lastClr="FFFFFF"/>
      </a:lt1>
      <a:dk2>
        <a:srgbClr val="1F497D"/>
      </a:dk2>
      <a:lt2>
        <a:srgbClr val="548DD4"/>
      </a:lt2>
      <a:accent1>
        <a:srgbClr val="548DD4"/>
      </a:accent1>
      <a:accent2>
        <a:srgbClr val="D8D8D8"/>
      </a:accent2>
      <a:accent3>
        <a:srgbClr val="548DD4"/>
      </a:accent3>
      <a:accent4>
        <a:srgbClr val="D8D8D8"/>
      </a:accent4>
      <a:accent5>
        <a:srgbClr val="548DD4"/>
      </a:accent5>
      <a:accent6>
        <a:srgbClr val="D8D8D8"/>
      </a:accent6>
      <a:hlink>
        <a:srgbClr val="0000FF"/>
      </a:hlink>
      <a:folHlink>
        <a:srgbClr val="800080"/>
      </a:folHlink>
    </a:clrScheme>
    <a:fontScheme name="0o2ejkez">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728</TotalTime>
  <Words>262</Words>
  <Application>Microsoft Office PowerPoint</Application>
  <PresentationFormat>自定义</PresentationFormat>
  <Paragraphs>55</Paragraphs>
  <Slides>11</Slides>
  <Notes>11</Notes>
  <HiddenSlides>0</HiddenSlides>
  <MMClips>0</MMClips>
  <ScaleCrop>false</ScaleCrop>
  <HeadingPairs>
    <vt:vector size="6" baseType="variant">
      <vt:variant>
        <vt:lpstr>已用的字体</vt:lpstr>
      </vt:variant>
      <vt:variant>
        <vt:i4>4</vt:i4>
      </vt:variant>
      <vt:variant>
        <vt:lpstr>主题</vt:lpstr>
      </vt:variant>
      <vt:variant>
        <vt:i4>2</vt:i4>
      </vt:variant>
      <vt:variant>
        <vt:lpstr>幻灯片标题</vt:lpstr>
      </vt:variant>
      <vt:variant>
        <vt:i4>11</vt:i4>
      </vt:variant>
    </vt:vector>
  </HeadingPairs>
  <TitlesOfParts>
    <vt:vector size="17" baseType="lpstr">
      <vt:lpstr>华文宋体</vt:lpstr>
      <vt:lpstr>微软雅黑</vt:lpstr>
      <vt:lpstr>Arial</vt:lpstr>
      <vt:lpstr>Calibri</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电脑信息技术</dc:title>
  <dc:creator>第一PPT</dc:creator>
  <cp:keywords>www.1ppt.com</cp:keywords>
  <dc:description>www.1ppt.com</dc:description>
  <cp:lastModifiedBy>谢 雨琦</cp:lastModifiedBy>
  <cp:revision>442</cp:revision>
  <dcterms:created xsi:type="dcterms:W3CDTF">2017-02-26T03:04:48Z</dcterms:created>
  <dcterms:modified xsi:type="dcterms:W3CDTF">2023-06-12T15:26:41Z</dcterms:modified>
</cp:coreProperties>
</file>