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780" r:id="rId2"/>
    <p:sldId id="743" r:id="rId3"/>
    <p:sldId id="782" r:id="rId4"/>
    <p:sldId id="737" r:id="rId5"/>
    <p:sldId id="824" r:id="rId6"/>
    <p:sldId id="836" r:id="rId7"/>
    <p:sldId id="826" r:id="rId8"/>
    <p:sldId id="827" r:id="rId9"/>
    <p:sldId id="829" r:id="rId10"/>
    <p:sldId id="830" r:id="rId11"/>
    <p:sldId id="843" r:id="rId12"/>
    <p:sldId id="831" r:id="rId13"/>
    <p:sldId id="844" r:id="rId14"/>
    <p:sldId id="832" r:id="rId15"/>
    <p:sldId id="834" r:id="rId16"/>
    <p:sldId id="856" r:id="rId17"/>
    <p:sldId id="847" r:id="rId18"/>
    <p:sldId id="853" r:id="rId19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  <a:srgbClr val="FDE155"/>
    <a:srgbClr val="0A9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498" y="7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5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2018/9/3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81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82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943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6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63836" y="73174"/>
            <a:ext cx="1227152" cy="486466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1196834" y="73174"/>
            <a:ext cx="10215809" cy="486466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11320056" y="73174"/>
            <a:ext cx="812871" cy="486466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28228" y="1166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879B013-EF15-44F9-9A4C-93BE492C244C}" type="slidenum">
              <a:rPr lang="zh-CN" altLang="en-US" sz="1800" smtClean="0">
                <a:solidFill>
                  <a:schemeClr val="accent2"/>
                </a:solidFill>
                <a:latin typeface="+mn-ea"/>
                <a:ea typeface="+mn-ea"/>
              </a:rPr>
              <a:pPr algn="ctr"/>
              <a:t>‹#›</a:t>
            </a:fld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1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8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98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74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49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47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931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5681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399672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848725" y="332656"/>
            <a:ext cx="495300" cy="509588"/>
            <a:chOff x="7127876" y="5013176"/>
            <a:chExt cx="495300" cy="509588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464675" y="332656"/>
            <a:ext cx="495300" cy="509588"/>
            <a:chOff x="7743826" y="5013176"/>
            <a:chExt cx="495300" cy="50958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47287" y="332656"/>
            <a:ext cx="495300" cy="509588"/>
            <a:chOff x="8326438" y="5013176"/>
            <a:chExt cx="495300" cy="50958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1650" y="332656"/>
            <a:ext cx="493712" cy="509588"/>
            <a:chOff x="8940801" y="5013176"/>
            <a:chExt cx="493712" cy="509588"/>
          </a:xfrm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0775" y="332656"/>
            <a:ext cx="495300" cy="509588"/>
            <a:chOff x="9559926" y="5013176"/>
            <a:chExt cx="495300" cy="509588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22"/>
          <p:cNvSpPr>
            <a:spLocks noEditPoints="1"/>
          </p:cNvSpPr>
          <p:nvPr/>
        </p:nvSpPr>
        <p:spPr bwMode="auto">
          <a:xfrm>
            <a:off x="691828" y="3169628"/>
            <a:ext cx="7707973" cy="667355"/>
          </a:xfrm>
          <a:custGeom>
            <a:avLst/>
            <a:gdLst>
              <a:gd name="T0" fmla="*/ 252 w 9287"/>
              <a:gd name="T1" fmla="*/ 52 h 777"/>
              <a:gd name="T2" fmla="*/ 213 w 9287"/>
              <a:gd name="T3" fmla="*/ 52 h 777"/>
              <a:gd name="T4" fmla="*/ 469 w 9287"/>
              <a:gd name="T5" fmla="*/ 21 h 777"/>
              <a:gd name="T6" fmla="*/ 1043 w 9287"/>
              <a:gd name="T7" fmla="*/ 757 h 777"/>
              <a:gd name="T8" fmla="*/ 678 w 9287"/>
              <a:gd name="T9" fmla="*/ 393 h 777"/>
              <a:gd name="T10" fmla="*/ 640 w 9287"/>
              <a:gd name="T11" fmla="*/ 21 h 777"/>
              <a:gd name="T12" fmla="*/ 1004 w 9287"/>
              <a:gd name="T13" fmla="*/ 362 h 777"/>
              <a:gd name="T14" fmla="*/ 1659 w 9287"/>
              <a:gd name="T15" fmla="*/ 738 h 777"/>
              <a:gd name="T16" fmla="*/ 1275 w 9287"/>
              <a:gd name="T17" fmla="*/ 21 h 777"/>
              <a:gd name="T18" fmla="*/ 1314 w 9287"/>
              <a:gd name="T19" fmla="*/ 52 h 777"/>
              <a:gd name="T20" fmla="*/ 1624 w 9287"/>
              <a:gd name="T21" fmla="*/ 393 h 777"/>
              <a:gd name="T22" fmla="*/ 2376 w 9287"/>
              <a:gd name="T23" fmla="*/ 389 h 777"/>
              <a:gd name="T24" fmla="*/ 2407 w 9287"/>
              <a:gd name="T25" fmla="*/ 738 h 777"/>
              <a:gd name="T26" fmla="*/ 2396 w 9287"/>
              <a:gd name="T27" fmla="*/ 52 h 777"/>
              <a:gd name="T28" fmla="*/ 2365 w 9287"/>
              <a:gd name="T29" fmla="*/ 362 h 777"/>
              <a:gd name="T30" fmla="*/ 2419 w 9287"/>
              <a:gd name="T31" fmla="*/ 757 h 777"/>
              <a:gd name="T32" fmla="*/ 2407 w 9287"/>
              <a:gd name="T33" fmla="*/ 21 h 777"/>
              <a:gd name="T34" fmla="*/ 2617 w 9287"/>
              <a:gd name="T35" fmla="*/ 563 h 777"/>
              <a:gd name="T36" fmla="*/ 3167 w 9287"/>
              <a:gd name="T37" fmla="*/ 21 h 777"/>
              <a:gd name="T38" fmla="*/ 2993 w 9287"/>
              <a:gd name="T39" fmla="*/ 769 h 777"/>
              <a:gd name="T40" fmla="*/ 2822 w 9287"/>
              <a:gd name="T41" fmla="*/ 21 h 777"/>
              <a:gd name="T42" fmla="*/ 3167 w 9287"/>
              <a:gd name="T43" fmla="*/ 494 h 777"/>
              <a:gd name="T44" fmla="*/ 3578 w 9287"/>
              <a:gd name="T45" fmla="*/ 36 h 777"/>
              <a:gd name="T46" fmla="*/ 3803 w 9287"/>
              <a:gd name="T47" fmla="*/ 575 h 777"/>
              <a:gd name="T48" fmla="*/ 3400 w 9287"/>
              <a:gd name="T49" fmla="*/ 544 h 777"/>
              <a:gd name="T50" fmla="*/ 3574 w 9287"/>
              <a:gd name="T51" fmla="*/ 393 h 777"/>
              <a:gd name="T52" fmla="*/ 3787 w 9287"/>
              <a:gd name="T53" fmla="*/ 191 h 777"/>
              <a:gd name="T54" fmla="*/ 4097 w 9287"/>
              <a:gd name="T55" fmla="*/ 21 h 777"/>
              <a:gd name="T56" fmla="*/ 4857 w 9287"/>
              <a:gd name="T57" fmla="*/ 21 h 777"/>
              <a:gd name="T58" fmla="*/ 4485 w 9287"/>
              <a:gd name="T59" fmla="*/ 63 h 777"/>
              <a:gd name="T60" fmla="*/ 4442 w 9287"/>
              <a:gd name="T61" fmla="*/ 21 h 777"/>
              <a:gd name="T62" fmla="*/ 4818 w 9287"/>
              <a:gd name="T63" fmla="*/ 21 h 777"/>
              <a:gd name="T64" fmla="*/ 5462 w 9287"/>
              <a:gd name="T65" fmla="*/ 738 h 777"/>
              <a:gd name="T66" fmla="*/ 5078 w 9287"/>
              <a:gd name="T67" fmla="*/ 21 h 777"/>
              <a:gd name="T68" fmla="*/ 5117 w 9287"/>
              <a:gd name="T69" fmla="*/ 52 h 777"/>
              <a:gd name="T70" fmla="*/ 5427 w 9287"/>
              <a:gd name="T71" fmla="*/ 393 h 777"/>
              <a:gd name="T72" fmla="*/ 6039 w 9287"/>
              <a:gd name="T73" fmla="*/ 191 h 777"/>
              <a:gd name="T74" fmla="*/ 5675 w 9287"/>
              <a:gd name="T75" fmla="*/ 191 h 777"/>
              <a:gd name="T76" fmla="*/ 5834 w 9287"/>
              <a:gd name="T77" fmla="*/ 765 h 777"/>
              <a:gd name="T78" fmla="*/ 5834 w 9287"/>
              <a:gd name="T79" fmla="*/ 742 h 777"/>
              <a:gd name="T80" fmla="*/ 5632 w 9287"/>
              <a:gd name="T81" fmla="*/ 191 h 777"/>
              <a:gd name="T82" fmla="*/ 6617 w 9287"/>
              <a:gd name="T83" fmla="*/ 191 h 777"/>
              <a:gd name="T84" fmla="*/ 6252 w 9287"/>
              <a:gd name="T85" fmla="*/ 191 h 777"/>
              <a:gd name="T86" fmla="*/ 6411 w 9287"/>
              <a:gd name="T87" fmla="*/ 765 h 777"/>
              <a:gd name="T88" fmla="*/ 6411 w 9287"/>
              <a:gd name="T89" fmla="*/ 742 h 777"/>
              <a:gd name="T90" fmla="*/ 6210 w 9287"/>
              <a:gd name="T91" fmla="*/ 191 h 777"/>
              <a:gd name="T92" fmla="*/ 7326 w 9287"/>
              <a:gd name="T93" fmla="*/ 52 h 777"/>
              <a:gd name="T94" fmla="*/ 7326 w 9287"/>
              <a:gd name="T95" fmla="*/ 420 h 777"/>
              <a:gd name="T96" fmla="*/ 7326 w 9287"/>
              <a:gd name="T97" fmla="*/ 451 h 777"/>
              <a:gd name="T98" fmla="*/ 7155 w 9287"/>
              <a:gd name="T99" fmla="*/ 757 h 777"/>
              <a:gd name="T100" fmla="*/ 7547 w 9287"/>
              <a:gd name="T101" fmla="*/ 230 h 777"/>
              <a:gd name="T102" fmla="*/ 8117 w 9287"/>
              <a:gd name="T103" fmla="*/ 757 h 777"/>
              <a:gd name="T104" fmla="*/ 7783 w 9287"/>
              <a:gd name="T105" fmla="*/ 21 h 777"/>
              <a:gd name="T106" fmla="*/ 8373 w 9287"/>
              <a:gd name="T107" fmla="*/ 486 h 777"/>
              <a:gd name="T108" fmla="*/ 8373 w 9287"/>
              <a:gd name="T109" fmla="*/ 486 h 777"/>
              <a:gd name="T110" fmla="*/ 8365 w 9287"/>
              <a:gd name="T111" fmla="*/ 517 h 777"/>
              <a:gd name="T112" fmla="*/ 8458 w 9287"/>
              <a:gd name="T113" fmla="*/ 21 h 777"/>
              <a:gd name="T114" fmla="*/ 8683 w 9287"/>
              <a:gd name="T115" fmla="*/ 757 h 777"/>
              <a:gd name="T116" fmla="*/ 9225 w 9287"/>
              <a:gd name="T117" fmla="*/ 757 h 777"/>
              <a:gd name="T118" fmla="*/ 8873 w 9287"/>
              <a:gd name="T119" fmla="*/ 757 h 777"/>
              <a:gd name="T120" fmla="*/ 9249 w 9287"/>
              <a:gd name="T121" fmla="*/ 72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287" h="777">
                <a:moveTo>
                  <a:pt x="469" y="21"/>
                </a:moveTo>
                <a:lnTo>
                  <a:pt x="469" y="52"/>
                </a:lnTo>
                <a:lnTo>
                  <a:pt x="252" y="52"/>
                </a:lnTo>
                <a:lnTo>
                  <a:pt x="252" y="757"/>
                </a:lnTo>
                <a:lnTo>
                  <a:pt x="213" y="757"/>
                </a:lnTo>
                <a:lnTo>
                  <a:pt x="213" y="52"/>
                </a:lnTo>
                <a:lnTo>
                  <a:pt x="0" y="52"/>
                </a:lnTo>
                <a:lnTo>
                  <a:pt x="0" y="21"/>
                </a:lnTo>
                <a:lnTo>
                  <a:pt x="469" y="21"/>
                </a:lnTo>
                <a:close/>
                <a:moveTo>
                  <a:pt x="1004" y="21"/>
                </a:moveTo>
                <a:lnTo>
                  <a:pt x="1043" y="21"/>
                </a:lnTo>
                <a:lnTo>
                  <a:pt x="1043" y="757"/>
                </a:lnTo>
                <a:lnTo>
                  <a:pt x="1004" y="757"/>
                </a:lnTo>
                <a:lnTo>
                  <a:pt x="1004" y="393"/>
                </a:lnTo>
                <a:lnTo>
                  <a:pt x="678" y="393"/>
                </a:lnTo>
                <a:lnTo>
                  <a:pt x="678" y="757"/>
                </a:lnTo>
                <a:lnTo>
                  <a:pt x="640" y="757"/>
                </a:lnTo>
                <a:lnTo>
                  <a:pt x="640" y="21"/>
                </a:lnTo>
                <a:lnTo>
                  <a:pt x="678" y="21"/>
                </a:lnTo>
                <a:lnTo>
                  <a:pt x="678" y="362"/>
                </a:lnTo>
                <a:lnTo>
                  <a:pt x="1004" y="362"/>
                </a:lnTo>
                <a:lnTo>
                  <a:pt x="1004" y="21"/>
                </a:lnTo>
                <a:close/>
                <a:moveTo>
                  <a:pt x="1314" y="738"/>
                </a:moveTo>
                <a:lnTo>
                  <a:pt x="1659" y="738"/>
                </a:lnTo>
                <a:lnTo>
                  <a:pt x="1659" y="757"/>
                </a:lnTo>
                <a:lnTo>
                  <a:pt x="1275" y="757"/>
                </a:lnTo>
                <a:lnTo>
                  <a:pt x="1275" y="21"/>
                </a:lnTo>
                <a:lnTo>
                  <a:pt x="1651" y="21"/>
                </a:lnTo>
                <a:lnTo>
                  <a:pt x="1651" y="52"/>
                </a:lnTo>
                <a:lnTo>
                  <a:pt x="1314" y="52"/>
                </a:lnTo>
                <a:lnTo>
                  <a:pt x="1314" y="362"/>
                </a:lnTo>
                <a:lnTo>
                  <a:pt x="1624" y="362"/>
                </a:lnTo>
                <a:lnTo>
                  <a:pt x="1624" y="393"/>
                </a:lnTo>
                <a:lnTo>
                  <a:pt x="1314" y="393"/>
                </a:lnTo>
                <a:lnTo>
                  <a:pt x="1314" y="738"/>
                </a:lnTo>
                <a:close/>
                <a:moveTo>
                  <a:pt x="2376" y="389"/>
                </a:moveTo>
                <a:lnTo>
                  <a:pt x="2256" y="389"/>
                </a:lnTo>
                <a:lnTo>
                  <a:pt x="2256" y="738"/>
                </a:lnTo>
                <a:lnTo>
                  <a:pt x="2407" y="738"/>
                </a:lnTo>
                <a:cubicBezTo>
                  <a:pt x="2516" y="735"/>
                  <a:pt x="2571" y="676"/>
                  <a:pt x="2574" y="559"/>
                </a:cubicBezTo>
                <a:cubicBezTo>
                  <a:pt x="2571" y="449"/>
                  <a:pt x="2505" y="392"/>
                  <a:pt x="2376" y="389"/>
                </a:cubicBezTo>
                <a:close/>
                <a:moveTo>
                  <a:pt x="2396" y="52"/>
                </a:moveTo>
                <a:lnTo>
                  <a:pt x="2256" y="52"/>
                </a:lnTo>
                <a:lnTo>
                  <a:pt x="2256" y="362"/>
                </a:lnTo>
                <a:lnTo>
                  <a:pt x="2365" y="362"/>
                </a:lnTo>
                <a:cubicBezTo>
                  <a:pt x="2478" y="359"/>
                  <a:pt x="2537" y="306"/>
                  <a:pt x="2539" y="203"/>
                </a:cubicBezTo>
                <a:cubicBezTo>
                  <a:pt x="2539" y="102"/>
                  <a:pt x="2491" y="52"/>
                  <a:pt x="2396" y="52"/>
                </a:cubicBezTo>
                <a:close/>
                <a:moveTo>
                  <a:pt x="2419" y="757"/>
                </a:moveTo>
                <a:lnTo>
                  <a:pt x="2217" y="757"/>
                </a:lnTo>
                <a:lnTo>
                  <a:pt x="2217" y="21"/>
                </a:lnTo>
                <a:lnTo>
                  <a:pt x="2407" y="21"/>
                </a:lnTo>
                <a:cubicBezTo>
                  <a:pt x="2518" y="26"/>
                  <a:pt x="2577" y="87"/>
                  <a:pt x="2582" y="203"/>
                </a:cubicBezTo>
                <a:cubicBezTo>
                  <a:pt x="2584" y="291"/>
                  <a:pt x="2545" y="348"/>
                  <a:pt x="2465" y="373"/>
                </a:cubicBezTo>
                <a:cubicBezTo>
                  <a:pt x="2566" y="399"/>
                  <a:pt x="2617" y="463"/>
                  <a:pt x="2617" y="563"/>
                </a:cubicBezTo>
                <a:cubicBezTo>
                  <a:pt x="2614" y="690"/>
                  <a:pt x="2548" y="755"/>
                  <a:pt x="2419" y="757"/>
                </a:cubicBezTo>
                <a:close/>
                <a:moveTo>
                  <a:pt x="3167" y="494"/>
                </a:moveTo>
                <a:lnTo>
                  <a:pt x="3167" y="21"/>
                </a:lnTo>
                <a:lnTo>
                  <a:pt x="3206" y="21"/>
                </a:lnTo>
                <a:lnTo>
                  <a:pt x="3206" y="478"/>
                </a:lnTo>
                <a:cubicBezTo>
                  <a:pt x="3208" y="677"/>
                  <a:pt x="3137" y="774"/>
                  <a:pt x="2993" y="769"/>
                </a:cubicBezTo>
                <a:cubicBezTo>
                  <a:pt x="2848" y="777"/>
                  <a:pt x="2778" y="681"/>
                  <a:pt x="2783" y="482"/>
                </a:cubicBezTo>
                <a:lnTo>
                  <a:pt x="2783" y="21"/>
                </a:lnTo>
                <a:lnTo>
                  <a:pt x="2822" y="21"/>
                </a:lnTo>
                <a:lnTo>
                  <a:pt x="2822" y="497"/>
                </a:lnTo>
                <a:cubicBezTo>
                  <a:pt x="2822" y="660"/>
                  <a:pt x="2879" y="742"/>
                  <a:pt x="2993" y="742"/>
                </a:cubicBezTo>
                <a:cubicBezTo>
                  <a:pt x="3109" y="742"/>
                  <a:pt x="3167" y="659"/>
                  <a:pt x="3167" y="494"/>
                </a:cubicBezTo>
                <a:close/>
                <a:moveTo>
                  <a:pt x="3787" y="191"/>
                </a:moveTo>
                <a:lnTo>
                  <a:pt x="3748" y="207"/>
                </a:lnTo>
                <a:cubicBezTo>
                  <a:pt x="3720" y="90"/>
                  <a:pt x="3663" y="34"/>
                  <a:pt x="3578" y="36"/>
                </a:cubicBezTo>
                <a:cubicBezTo>
                  <a:pt x="3477" y="39"/>
                  <a:pt x="3425" y="90"/>
                  <a:pt x="3423" y="191"/>
                </a:cubicBezTo>
                <a:cubicBezTo>
                  <a:pt x="3418" y="266"/>
                  <a:pt x="3470" y="321"/>
                  <a:pt x="3582" y="354"/>
                </a:cubicBezTo>
                <a:cubicBezTo>
                  <a:pt x="3739" y="398"/>
                  <a:pt x="3813" y="472"/>
                  <a:pt x="3803" y="575"/>
                </a:cubicBezTo>
                <a:cubicBezTo>
                  <a:pt x="3800" y="699"/>
                  <a:pt x="3726" y="762"/>
                  <a:pt x="3582" y="765"/>
                </a:cubicBezTo>
                <a:cubicBezTo>
                  <a:pt x="3463" y="770"/>
                  <a:pt x="3389" y="700"/>
                  <a:pt x="3361" y="556"/>
                </a:cubicBezTo>
                <a:lnTo>
                  <a:pt x="3400" y="544"/>
                </a:lnTo>
                <a:cubicBezTo>
                  <a:pt x="3428" y="678"/>
                  <a:pt x="3489" y="744"/>
                  <a:pt x="3582" y="742"/>
                </a:cubicBezTo>
                <a:cubicBezTo>
                  <a:pt x="3695" y="737"/>
                  <a:pt x="3755" y="680"/>
                  <a:pt x="3760" y="571"/>
                </a:cubicBezTo>
                <a:cubicBezTo>
                  <a:pt x="3763" y="489"/>
                  <a:pt x="3701" y="429"/>
                  <a:pt x="3574" y="393"/>
                </a:cubicBezTo>
                <a:cubicBezTo>
                  <a:pt x="3437" y="359"/>
                  <a:pt x="3372" y="292"/>
                  <a:pt x="3380" y="191"/>
                </a:cubicBezTo>
                <a:cubicBezTo>
                  <a:pt x="3388" y="72"/>
                  <a:pt x="3454" y="10"/>
                  <a:pt x="3578" y="5"/>
                </a:cubicBezTo>
                <a:cubicBezTo>
                  <a:pt x="3689" y="0"/>
                  <a:pt x="3759" y="62"/>
                  <a:pt x="3787" y="191"/>
                </a:cubicBezTo>
                <a:close/>
                <a:moveTo>
                  <a:pt x="4136" y="757"/>
                </a:moveTo>
                <a:lnTo>
                  <a:pt x="4097" y="757"/>
                </a:lnTo>
                <a:lnTo>
                  <a:pt x="4097" y="21"/>
                </a:lnTo>
                <a:lnTo>
                  <a:pt x="4136" y="21"/>
                </a:lnTo>
                <a:lnTo>
                  <a:pt x="4136" y="757"/>
                </a:lnTo>
                <a:close/>
                <a:moveTo>
                  <a:pt x="4857" y="21"/>
                </a:moveTo>
                <a:lnTo>
                  <a:pt x="4857" y="757"/>
                </a:lnTo>
                <a:lnTo>
                  <a:pt x="4795" y="757"/>
                </a:lnTo>
                <a:lnTo>
                  <a:pt x="4485" y="63"/>
                </a:lnTo>
                <a:lnTo>
                  <a:pt x="4485" y="757"/>
                </a:lnTo>
                <a:lnTo>
                  <a:pt x="4442" y="757"/>
                </a:lnTo>
                <a:lnTo>
                  <a:pt x="4442" y="21"/>
                </a:lnTo>
                <a:lnTo>
                  <a:pt x="4508" y="21"/>
                </a:lnTo>
                <a:lnTo>
                  <a:pt x="4818" y="722"/>
                </a:lnTo>
                <a:lnTo>
                  <a:pt x="4818" y="21"/>
                </a:lnTo>
                <a:lnTo>
                  <a:pt x="4857" y="21"/>
                </a:lnTo>
                <a:close/>
                <a:moveTo>
                  <a:pt x="5117" y="738"/>
                </a:moveTo>
                <a:lnTo>
                  <a:pt x="5462" y="738"/>
                </a:lnTo>
                <a:lnTo>
                  <a:pt x="5462" y="757"/>
                </a:lnTo>
                <a:lnTo>
                  <a:pt x="5078" y="757"/>
                </a:lnTo>
                <a:lnTo>
                  <a:pt x="5078" y="21"/>
                </a:lnTo>
                <a:lnTo>
                  <a:pt x="5454" y="21"/>
                </a:lnTo>
                <a:lnTo>
                  <a:pt x="5454" y="52"/>
                </a:lnTo>
                <a:lnTo>
                  <a:pt x="5117" y="52"/>
                </a:lnTo>
                <a:lnTo>
                  <a:pt x="5117" y="362"/>
                </a:lnTo>
                <a:lnTo>
                  <a:pt x="5427" y="362"/>
                </a:lnTo>
                <a:lnTo>
                  <a:pt x="5427" y="393"/>
                </a:lnTo>
                <a:lnTo>
                  <a:pt x="5117" y="393"/>
                </a:lnTo>
                <a:lnTo>
                  <a:pt x="5117" y="738"/>
                </a:lnTo>
                <a:close/>
                <a:moveTo>
                  <a:pt x="6039" y="191"/>
                </a:moveTo>
                <a:lnTo>
                  <a:pt x="6000" y="207"/>
                </a:lnTo>
                <a:cubicBezTo>
                  <a:pt x="5972" y="90"/>
                  <a:pt x="5915" y="34"/>
                  <a:pt x="5830" y="36"/>
                </a:cubicBezTo>
                <a:cubicBezTo>
                  <a:pt x="5729" y="39"/>
                  <a:pt x="5677" y="90"/>
                  <a:pt x="5675" y="191"/>
                </a:cubicBezTo>
                <a:cubicBezTo>
                  <a:pt x="5670" y="266"/>
                  <a:pt x="5723" y="321"/>
                  <a:pt x="5834" y="354"/>
                </a:cubicBezTo>
                <a:cubicBezTo>
                  <a:pt x="5991" y="398"/>
                  <a:pt x="6065" y="472"/>
                  <a:pt x="6055" y="575"/>
                </a:cubicBezTo>
                <a:cubicBezTo>
                  <a:pt x="6052" y="699"/>
                  <a:pt x="5978" y="762"/>
                  <a:pt x="5834" y="765"/>
                </a:cubicBezTo>
                <a:cubicBezTo>
                  <a:pt x="5715" y="770"/>
                  <a:pt x="5641" y="700"/>
                  <a:pt x="5613" y="556"/>
                </a:cubicBezTo>
                <a:lnTo>
                  <a:pt x="5652" y="544"/>
                </a:lnTo>
                <a:cubicBezTo>
                  <a:pt x="5680" y="678"/>
                  <a:pt x="5741" y="744"/>
                  <a:pt x="5834" y="742"/>
                </a:cubicBezTo>
                <a:cubicBezTo>
                  <a:pt x="5947" y="737"/>
                  <a:pt x="6007" y="680"/>
                  <a:pt x="6012" y="571"/>
                </a:cubicBezTo>
                <a:cubicBezTo>
                  <a:pt x="6015" y="489"/>
                  <a:pt x="5953" y="429"/>
                  <a:pt x="5826" y="393"/>
                </a:cubicBezTo>
                <a:cubicBezTo>
                  <a:pt x="5689" y="359"/>
                  <a:pt x="5624" y="292"/>
                  <a:pt x="5632" y="191"/>
                </a:cubicBezTo>
                <a:cubicBezTo>
                  <a:pt x="5640" y="72"/>
                  <a:pt x="5706" y="10"/>
                  <a:pt x="5830" y="5"/>
                </a:cubicBezTo>
                <a:cubicBezTo>
                  <a:pt x="5941" y="0"/>
                  <a:pt x="6011" y="62"/>
                  <a:pt x="6039" y="191"/>
                </a:cubicBezTo>
                <a:close/>
                <a:moveTo>
                  <a:pt x="6617" y="191"/>
                </a:moveTo>
                <a:lnTo>
                  <a:pt x="6578" y="207"/>
                </a:lnTo>
                <a:cubicBezTo>
                  <a:pt x="6549" y="90"/>
                  <a:pt x="6493" y="34"/>
                  <a:pt x="6407" y="36"/>
                </a:cubicBezTo>
                <a:cubicBezTo>
                  <a:pt x="6307" y="39"/>
                  <a:pt x="6255" y="90"/>
                  <a:pt x="6252" y="191"/>
                </a:cubicBezTo>
                <a:cubicBezTo>
                  <a:pt x="6247" y="266"/>
                  <a:pt x="6300" y="321"/>
                  <a:pt x="6411" y="354"/>
                </a:cubicBezTo>
                <a:cubicBezTo>
                  <a:pt x="6569" y="398"/>
                  <a:pt x="6643" y="472"/>
                  <a:pt x="6632" y="575"/>
                </a:cubicBezTo>
                <a:cubicBezTo>
                  <a:pt x="6630" y="699"/>
                  <a:pt x="6556" y="762"/>
                  <a:pt x="6411" y="765"/>
                </a:cubicBezTo>
                <a:cubicBezTo>
                  <a:pt x="6292" y="770"/>
                  <a:pt x="6219" y="700"/>
                  <a:pt x="6190" y="556"/>
                </a:cubicBezTo>
                <a:lnTo>
                  <a:pt x="6229" y="544"/>
                </a:lnTo>
                <a:cubicBezTo>
                  <a:pt x="6257" y="678"/>
                  <a:pt x="6318" y="744"/>
                  <a:pt x="6411" y="742"/>
                </a:cubicBezTo>
                <a:cubicBezTo>
                  <a:pt x="6525" y="737"/>
                  <a:pt x="6584" y="680"/>
                  <a:pt x="6590" y="571"/>
                </a:cubicBezTo>
                <a:cubicBezTo>
                  <a:pt x="6592" y="489"/>
                  <a:pt x="6530" y="429"/>
                  <a:pt x="6403" y="393"/>
                </a:cubicBezTo>
                <a:cubicBezTo>
                  <a:pt x="6267" y="359"/>
                  <a:pt x="6202" y="292"/>
                  <a:pt x="6210" y="191"/>
                </a:cubicBezTo>
                <a:cubicBezTo>
                  <a:pt x="6217" y="72"/>
                  <a:pt x="6283" y="10"/>
                  <a:pt x="6407" y="5"/>
                </a:cubicBezTo>
                <a:cubicBezTo>
                  <a:pt x="6519" y="0"/>
                  <a:pt x="6588" y="62"/>
                  <a:pt x="6617" y="191"/>
                </a:cubicBezTo>
                <a:close/>
                <a:moveTo>
                  <a:pt x="7326" y="52"/>
                </a:moveTo>
                <a:lnTo>
                  <a:pt x="7194" y="52"/>
                </a:lnTo>
                <a:lnTo>
                  <a:pt x="7194" y="420"/>
                </a:lnTo>
                <a:lnTo>
                  <a:pt x="7326" y="420"/>
                </a:lnTo>
                <a:cubicBezTo>
                  <a:pt x="7445" y="420"/>
                  <a:pt x="7504" y="357"/>
                  <a:pt x="7504" y="230"/>
                </a:cubicBezTo>
                <a:cubicBezTo>
                  <a:pt x="7502" y="114"/>
                  <a:pt x="7442" y="54"/>
                  <a:pt x="7326" y="52"/>
                </a:cubicBezTo>
                <a:close/>
                <a:moveTo>
                  <a:pt x="7326" y="451"/>
                </a:moveTo>
                <a:lnTo>
                  <a:pt x="7194" y="451"/>
                </a:lnTo>
                <a:lnTo>
                  <a:pt x="7194" y="757"/>
                </a:lnTo>
                <a:lnTo>
                  <a:pt x="7155" y="757"/>
                </a:lnTo>
                <a:lnTo>
                  <a:pt x="7155" y="21"/>
                </a:lnTo>
                <a:lnTo>
                  <a:pt x="7318" y="21"/>
                </a:lnTo>
                <a:cubicBezTo>
                  <a:pt x="7468" y="23"/>
                  <a:pt x="7544" y="93"/>
                  <a:pt x="7547" y="230"/>
                </a:cubicBezTo>
                <a:cubicBezTo>
                  <a:pt x="7542" y="372"/>
                  <a:pt x="7468" y="446"/>
                  <a:pt x="7326" y="451"/>
                </a:cubicBezTo>
                <a:close/>
                <a:moveTo>
                  <a:pt x="8117" y="738"/>
                </a:moveTo>
                <a:lnTo>
                  <a:pt x="8117" y="757"/>
                </a:lnTo>
                <a:lnTo>
                  <a:pt x="7745" y="757"/>
                </a:lnTo>
                <a:lnTo>
                  <a:pt x="7745" y="21"/>
                </a:lnTo>
                <a:lnTo>
                  <a:pt x="7783" y="21"/>
                </a:lnTo>
                <a:lnTo>
                  <a:pt x="7783" y="738"/>
                </a:lnTo>
                <a:lnTo>
                  <a:pt x="8117" y="738"/>
                </a:lnTo>
                <a:close/>
                <a:moveTo>
                  <a:pt x="8373" y="486"/>
                </a:moveTo>
                <a:lnTo>
                  <a:pt x="8605" y="486"/>
                </a:lnTo>
                <a:lnTo>
                  <a:pt x="8485" y="67"/>
                </a:lnTo>
                <a:lnTo>
                  <a:pt x="8373" y="486"/>
                </a:lnTo>
                <a:close/>
                <a:moveTo>
                  <a:pt x="8683" y="757"/>
                </a:moveTo>
                <a:lnTo>
                  <a:pt x="8613" y="517"/>
                </a:lnTo>
                <a:lnTo>
                  <a:pt x="8365" y="517"/>
                </a:lnTo>
                <a:lnTo>
                  <a:pt x="8295" y="757"/>
                </a:lnTo>
                <a:lnTo>
                  <a:pt x="8252" y="757"/>
                </a:lnTo>
                <a:lnTo>
                  <a:pt x="8458" y="21"/>
                </a:lnTo>
                <a:lnTo>
                  <a:pt x="8516" y="21"/>
                </a:lnTo>
                <a:lnTo>
                  <a:pt x="8725" y="757"/>
                </a:lnTo>
                <a:lnTo>
                  <a:pt x="8683" y="757"/>
                </a:lnTo>
                <a:close/>
                <a:moveTo>
                  <a:pt x="9287" y="21"/>
                </a:moveTo>
                <a:lnTo>
                  <a:pt x="9287" y="757"/>
                </a:lnTo>
                <a:lnTo>
                  <a:pt x="9225" y="757"/>
                </a:lnTo>
                <a:lnTo>
                  <a:pt x="8915" y="63"/>
                </a:lnTo>
                <a:lnTo>
                  <a:pt x="8915" y="757"/>
                </a:lnTo>
                <a:lnTo>
                  <a:pt x="8873" y="757"/>
                </a:lnTo>
                <a:lnTo>
                  <a:pt x="8873" y="21"/>
                </a:lnTo>
                <a:lnTo>
                  <a:pt x="8938" y="21"/>
                </a:lnTo>
                <a:lnTo>
                  <a:pt x="9249" y="722"/>
                </a:lnTo>
                <a:lnTo>
                  <a:pt x="9249" y="21"/>
                </a:lnTo>
                <a:lnTo>
                  <a:pt x="9287" y="2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22937" y="4694752"/>
            <a:ext cx="919018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6400" b="1" dirty="0">
                <a:solidFill>
                  <a:schemeClr val="tx1"/>
                </a:solidFill>
                <a:latin typeface="+mn-ea"/>
                <a:ea typeface="+mn-ea"/>
              </a:rPr>
              <a:t>WAF</a:t>
            </a:r>
            <a:r>
              <a:rPr lang="zh-CN" altLang="en-US" sz="6400" b="1" dirty="0">
                <a:solidFill>
                  <a:schemeClr val="tx1"/>
                </a:solidFill>
                <a:latin typeface="+mn-ea"/>
                <a:ea typeface="+mn-ea"/>
              </a:rPr>
              <a:t>项目介绍</a:t>
            </a:r>
            <a:endParaRPr lang="zh-CN" sz="6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1141466" y="6206742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sz="2800" b="0" dirty="0">
              <a:solidFill>
                <a:schemeClr val="tx1"/>
              </a:solidFill>
            </a:endParaRPr>
          </a:p>
        </p:txBody>
      </p:sp>
      <p:sp>
        <p:nvSpPr>
          <p:cNvPr id="51" name="Rectangle 4"/>
          <p:cNvSpPr txBox="1">
            <a:spLocks noChangeArrowheads="1"/>
          </p:cNvSpPr>
          <p:nvPr/>
        </p:nvSpPr>
        <p:spPr bwMode="auto">
          <a:xfrm>
            <a:off x="655171" y="4221088"/>
            <a:ext cx="55212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基于开源项目 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openstar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的 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waf</a:t>
            </a:r>
            <a:endParaRPr lang="zh-CN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10661651" y="5151828"/>
            <a:ext cx="1318104" cy="1319545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933056"/>
            <a:ext cx="7145631" cy="8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3089" y="3933056"/>
            <a:ext cx="1266711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9801" y="3933056"/>
            <a:ext cx="1265144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64945" y="3933056"/>
            <a:ext cx="1266711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31656" y="3933056"/>
            <a:ext cx="1265144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7">
        <p14:flash/>
      </p:transition>
    </mc:Choice>
    <mc:Fallback xmlns="">
      <p:transition spd="slow" advTm="943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79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/>
          <p:bldP spid="50" grpId="0"/>
          <p:bldP spid="51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7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/>
          <p:bldP spid="50" grpId="0"/>
          <p:bldP spid="51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  <p:extLst mod="1">
    <p:ext uri="{E180D4A7-C9FB-4DFB-919C-405C955672EB}">
      <p14:showEvtLst xmlns:p14="http://schemas.microsoft.com/office/powerpoint/2010/main">
        <p14:playEvt time="0" objId="1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>
                <a:solidFill>
                  <a:schemeClr val="accent2"/>
                </a:solidFill>
                <a:latin typeface="微软雅黑"/>
                <a:ea typeface="微软雅黑"/>
              </a:rPr>
              <a:t>4.1 </a:t>
            </a:r>
            <a:r>
              <a:rPr lang="zh-CN" altLang="en-US" sz="2800" smtClean="0">
                <a:solidFill>
                  <a:schemeClr val="accent2"/>
                </a:solidFill>
                <a:latin typeface="微软雅黑"/>
                <a:ea typeface="微软雅黑"/>
              </a:rPr>
              <a:t>第一、二周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8478" y="2564904"/>
            <a:ext cx="92890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第一，二周我们在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个相关项目中选择一个做为开发雏形，一开是选定了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unix-hot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（基于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love-shell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开发）和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naxsi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这两个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项目</a:t>
            </a:r>
            <a:r>
              <a:rPr lang="zh-CN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虽然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naxsi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项目成熟度更为高一些，但是他的优势集中于成熟的规则，和灵活的判定标准，甚至还有机器学习来优化白名单的使用，但是因为其核心文件以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语言为主，没有完善的开发环境。相对的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UNIX-HOT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就有得天独厚的优势，它使用了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openresty-lua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，这已经是一个业界最常用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nginx-lua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的模式。并且在期间我们找到了一个基于增加了网页访问频率限制（基于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维度）的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open-star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4024">
        <p14:prism dir="d" isInverted="1"/>
      </p:transition>
    </mc:Choice>
    <mc:Fallback xmlns="">
      <p:transition spd="slow" advTm="140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>
                <a:solidFill>
                  <a:schemeClr val="accent2"/>
                </a:solidFill>
                <a:latin typeface="微软雅黑"/>
                <a:ea typeface="微软雅黑"/>
              </a:rPr>
              <a:t>4.2 </a:t>
            </a:r>
            <a:r>
              <a:rPr lang="zh-CN" altLang="en-US" sz="2800">
                <a:solidFill>
                  <a:schemeClr val="accent2"/>
                </a:solidFill>
                <a:latin typeface="微软雅黑"/>
                <a:ea typeface="微软雅黑"/>
              </a:rPr>
              <a:t>第三周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3885" y="2613105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spcAft>
                <a:spcPts val="0"/>
              </a:spcAft>
            </a:pP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第三周我们初步的把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项目的雏形进行了搭建，但是我们却发现这个项目徒有其表，规则十分简陋，甚至有些功能模块以空代码来占位。我们便开始尝试编写规则来针对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DVWA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的已知的集中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攻击模式进行攻击向量的拦截。我们并讲比较成熟的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naxsi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的规则进行翻译，并配置入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658">
        <p14:prism isInverted="1"/>
      </p:transition>
    </mc:Choice>
    <mc:Fallback xmlns="">
      <p:transition spd="slow" advTm="116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>
                <a:solidFill>
                  <a:schemeClr val="accent2"/>
                </a:solidFill>
                <a:latin typeface="微软雅黑"/>
                <a:ea typeface="微软雅黑"/>
              </a:rPr>
              <a:t>4.3 </a:t>
            </a:r>
            <a:r>
              <a:rPr lang="zh-CN" altLang="en-US" sz="2800">
                <a:solidFill>
                  <a:schemeClr val="accent2"/>
                </a:solidFill>
                <a:latin typeface="微软雅黑"/>
                <a:ea typeface="微软雅黑"/>
              </a:rPr>
              <a:t>第四周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5893" y="2276872"/>
            <a:ext cx="8656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spcAft>
                <a:spcPts val="0"/>
              </a:spcAft>
            </a:pP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第四周，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初步搭建基本完成，我们便尝试把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项目搭建到测试环境中，为了不给产线造成影响，要选择旁路测试。初步也是两种旁路方法，一种是使用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自带的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mirror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模块来同层转发（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-7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层），这个方法也就是说，需要在产线的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上分一段流量出来，但是直接对产线的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分流而言，需要跨部门合作，而且因为该模块是最新上线，可能涉及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升级。第二种方案是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goreplay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，这个事以中更加底层一些的实现（三层），将整个数据包修改报头后重新发出，我们现有一台在交换机上做了端口镜像的机器，只需要将数据发送给我们的测试平台即可，所以使用了第二种方法。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386">
        <p14:prism dir="d" isInverted="1"/>
      </p:transition>
    </mc:Choice>
    <mc:Fallback xmlns="">
      <p:transition spd="slow" advTm="7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>
                <a:solidFill>
                  <a:schemeClr val="accent2"/>
                </a:solidFill>
                <a:latin typeface="微软雅黑"/>
                <a:ea typeface="微软雅黑"/>
              </a:rPr>
              <a:t>4.4 </a:t>
            </a:r>
            <a:r>
              <a:rPr lang="zh-CN" altLang="en-US" sz="2800">
                <a:solidFill>
                  <a:schemeClr val="accent2"/>
                </a:solidFill>
                <a:latin typeface="微软雅黑"/>
                <a:ea typeface="微软雅黑"/>
              </a:rPr>
              <a:t>第五周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0766" y="2996952"/>
            <a:ext cx="9577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 第五周，我们一边查看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日志一边调优策略（因为规则比较严格，加上测试环境有大量攻击工具的攻击流量，误报较多。）并且开始制作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的前台界面。初步决定以来现有的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sso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认证平台来达到登陆验证的目的。使用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python-flask+postgresql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来完整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573">
        <p14:prism isInverted="1"/>
      </p:transition>
    </mc:Choice>
    <mc:Fallback xmlns="">
      <p:transition spd="slow" advTm="75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9396" y="3754914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accent2"/>
                </a:solidFill>
                <a:latin typeface="微软雅黑"/>
                <a:ea typeface="微软雅黑"/>
              </a:rPr>
              <a:t>已知</a:t>
            </a:r>
            <a:r>
              <a:rPr lang="zh-CN" altLang="en-US" sz="4800" b="1">
                <a:solidFill>
                  <a:schemeClr val="accent2"/>
                </a:solidFill>
                <a:latin typeface="微软雅黑"/>
                <a:ea typeface="微软雅黑"/>
              </a:rPr>
              <a:t>困难</a:t>
            </a:r>
            <a:endParaRPr lang="zh-CN" altLang="en-US" sz="4800" b="1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418991" y="1828800"/>
            <a:ext cx="1386420" cy="1308044"/>
          </a:xfrm>
          <a:custGeom>
            <a:avLst/>
            <a:gdLst>
              <a:gd name="T0" fmla="*/ 35 w 1031"/>
              <a:gd name="T1" fmla="*/ 765 h 966"/>
              <a:gd name="T2" fmla="*/ 736 w 1031"/>
              <a:gd name="T3" fmla="*/ 574 h 966"/>
              <a:gd name="T4" fmla="*/ 674 w 1031"/>
              <a:gd name="T5" fmla="*/ 791 h 966"/>
              <a:gd name="T6" fmla="*/ 652 w 1031"/>
              <a:gd name="T7" fmla="*/ 603 h 966"/>
              <a:gd name="T8" fmla="*/ 654 w 1031"/>
              <a:gd name="T9" fmla="*/ 435 h 966"/>
              <a:gd name="T10" fmla="*/ 636 w 1031"/>
              <a:gd name="T11" fmla="*/ 442 h 966"/>
              <a:gd name="T12" fmla="*/ 650 w 1031"/>
              <a:gd name="T13" fmla="*/ 467 h 966"/>
              <a:gd name="T14" fmla="*/ 666 w 1031"/>
              <a:gd name="T15" fmla="*/ 461 h 966"/>
              <a:gd name="T16" fmla="*/ 570 w 1031"/>
              <a:gd name="T17" fmla="*/ 484 h 966"/>
              <a:gd name="T18" fmla="*/ 578 w 1031"/>
              <a:gd name="T19" fmla="*/ 516 h 966"/>
              <a:gd name="T20" fmla="*/ 590 w 1031"/>
              <a:gd name="T21" fmla="*/ 504 h 966"/>
              <a:gd name="T22" fmla="*/ 520 w 1031"/>
              <a:gd name="T23" fmla="*/ 545 h 966"/>
              <a:gd name="T24" fmla="*/ 511 w 1031"/>
              <a:gd name="T25" fmla="*/ 563 h 966"/>
              <a:gd name="T26" fmla="*/ 537 w 1031"/>
              <a:gd name="T27" fmla="*/ 575 h 966"/>
              <a:gd name="T28" fmla="*/ 545 w 1031"/>
              <a:gd name="T29" fmla="*/ 559 h 966"/>
              <a:gd name="T30" fmla="*/ 489 w 1031"/>
              <a:gd name="T31" fmla="*/ 639 h 966"/>
              <a:gd name="T32" fmla="*/ 516 w 1031"/>
              <a:gd name="T33" fmla="*/ 658 h 966"/>
              <a:gd name="T34" fmla="*/ 517 w 1031"/>
              <a:gd name="T35" fmla="*/ 641 h 966"/>
              <a:gd name="T36" fmla="*/ 493 w 1031"/>
              <a:gd name="T37" fmla="*/ 720 h 966"/>
              <a:gd name="T38" fmla="*/ 498 w 1031"/>
              <a:gd name="T39" fmla="*/ 739 h 966"/>
              <a:gd name="T40" fmla="*/ 524 w 1031"/>
              <a:gd name="T41" fmla="*/ 728 h 966"/>
              <a:gd name="T42" fmla="*/ 520 w 1031"/>
              <a:gd name="T43" fmla="*/ 711 h 966"/>
              <a:gd name="T44" fmla="*/ 533 w 1031"/>
              <a:gd name="T45" fmla="*/ 810 h 966"/>
              <a:gd name="T46" fmla="*/ 565 w 1031"/>
              <a:gd name="T47" fmla="*/ 806 h 966"/>
              <a:gd name="T48" fmla="*/ 555 w 1031"/>
              <a:gd name="T49" fmla="*/ 792 h 966"/>
              <a:gd name="T50" fmla="*/ 589 w 1031"/>
              <a:gd name="T51" fmla="*/ 866 h 966"/>
              <a:gd name="T52" fmla="*/ 605 w 1031"/>
              <a:gd name="T53" fmla="*/ 877 h 966"/>
              <a:gd name="T54" fmla="*/ 619 w 1031"/>
              <a:gd name="T55" fmla="*/ 853 h 966"/>
              <a:gd name="T56" fmla="*/ 605 w 1031"/>
              <a:gd name="T57" fmla="*/ 843 h 966"/>
              <a:gd name="T58" fmla="*/ 678 w 1031"/>
              <a:gd name="T59" fmla="*/ 907 h 966"/>
              <a:gd name="T60" fmla="*/ 696 w 1031"/>
              <a:gd name="T61" fmla="*/ 910 h 966"/>
              <a:gd name="T62" fmla="*/ 685 w 1031"/>
              <a:gd name="T63" fmla="*/ 879 h 966"/>
              <a:gd name="T64" fmla="*/ 757 w 1031"/>
              <a:gd name="T65" fmla="*/ 912 h 966"/>
              <a:gd name="T66" fmla="*/ 777 w 1031"/>
              <a:gd name="T67" fmla="*/ 909 h 966"/>
              <a:gd name="T68" fmla="*/ 774 w 1031"/>
              <a:gd name="T69" fmla="*/ 881 h 966"/>
              <a:gd name="T70" fmla="*/ 757 w 1031"/>
              <a:gd name="T71" fmla="*/ 884 h 966"/>
              <a:gd name="T72" fmla="*/ 850 w 1031"/>
              <a:gd name="T73" fmla="*/ 883 h 966"/>
              <a:gd name="T74" fmla="*/ 867 w 1031"/>
              <a:gd name="T75" fmla="*/ 874 h 966"/>
              <a:gd name="T76" fmla="*/ 840 w 1031"/>
              <a:gd name="T77" fmla="*/ 857 h 966"/>
              <a:gd name="T78" fmla="*/ 913 w 1031"/>
              <a:gd name="T79" fmla="*/ 834 h 966"/>
              <a:gd name="T80" fmla="*/ 925 w 1031"/>
              <a:gd name="T81" fmla="*/ 820 h 966"/>
              <a:gd name="T82" fmla="*/ 906 w 1031"/>
              <a:gd name="T83" fmla="*/ 799 h 966"/>
              <a:gd name="T84" fmla="*/ 896 w 1031"/>
              <a:gd name="T85" fmla="*/ 812 h 966"/>
              <a:gd name="T86" fmla="*/ 964 w 1031"/>
              <a:gd name="T87" fmla="*/ 751 h 966"/>
              <a:gd name="T88" fmla="*/ 970 w 1031"/>
              <a:gd name="T89" fmla="*/ 732 h 966"/>
              <a:gd name="T90" fmla="*/ 940 w 1031"/>
              <a:gd name="T91" fmla="*/ 735 h 966"/>
              <a:gd name="T92" fmla="*/ 978 w 1031"/>
              <a:gd name="T93" fmla="*/ 671 h 966"/>
              <a:gd name="T94" fmla="*/ 978 w 1031"/>
              <a:gd name="T95" fmla="*/ 653 h 966"/>
              <a:gd name="T96" fmla="*/ 950 w 1031"/>
              <a:gd name="T97" fmla="*/ 649 h 966"/>
              <a:gd name="T98" fmla="*/ 950 w 1031"/>
              <a:gd name="T99" fmla="*/ 668 h 966"/>
              <a:gd name="T100" fmla="*/ 960 w 1031"/>
              <a:gd name="T101" fmla="*/ 573 h 966"/>
              <a:gd name="T102" fmla="*/ 952 w 1031"/>
              <a:gd name="T103" fmla="*/ 556 h 966"/>
              <a:gd name="T104" fmla="*/ 932 w 1031"/>
              <a:gd name="T105" fmla="*/ 581 h 966"/>
              <a:gd name="T106" fmla="*/ 918 w 1031"/>
              <a:gd name="T107" fmla="*/ 506 h 966"/>
              <a:gd name="T108" fmla="*/ 906 w 1031"/>
              <a:gd name="T109" fmla="*/ 493 h 966"/>
              <a:gd name="T110" fmla="*/ 882 w 1031"/>
              <a:gd name="T111" fmla="*/ 509 h 966"/>
              <a:gd name="T112" fmla="*/ 894 w 1031"/>
              <a:gd name="T113" fmla="*/ 522 h 966"/>
              <a:gd name="T114" fmla="*/ 841 w 1031"/>
              <a:gd name="T115" fmla="*/ 447 h 966"/>
              <a:gd name="T116" fmla="*/ 823 w 1031"/>
              <a:gd name="T117" fmla="*/ 439 h 966"/>
              <a:gd name="T118" fmla="*/ 823 w 1031"/>
              <a:gd name="T119" fmla="*/ 470 h 966"/>
              <a:gd name="T120" fmla="*/ 733 w 1031"/>
              <a:gd name="T121" fmla="*/ 369 h 966"/>
              <a:gd name="T122" fmla="*/ 574 w 1031"/>
              <a:gd name="T123" fmla="*/ 15 h 966"/>
              <a:gd name="T124" fmla="*/ 48 w 1031"/>
              <a:gd name="T125" fmla="*/ 24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966">
                <a:moveTo>
                  <a:pt x="83" y="717"/>
                </a:moveTo>
                <a:cubicBezTo>
                  <a:pt x="134" y="712"/>
                  <a:pt x="185" y="709"/>
                  <a:pt x="236" y="707"/>
                </a:cubicBezTo>
                <a:cubicBezTo>
                  <a:pt x="205" y="705"/>
                  <a:pt x="173" y="702"/>
                  <a:pt x="142" y="699"/>
                </a:cubicBezTo>
                <a:cubicBezTo>
                  <a:pt x="116" y="696"/>
                  <a:pt x="94" y="678"/>
                  <a:pt x="94" y="651"/>
                </a:cubicBezTo>
                <a:cubicBezTo>
                  <a:pt x="94" y="613"/>
                  <a:pt x="94" y="574"/>
                  <a:pt x="94" y="536"/>
                </a:cubicBezTo>
                <a:cubicBezTo>
                  <a:pt x="94" y="510"/>
                  <a:pt x="116" y="491"/>
                  <a:pt x="142" y="488"/>
                </a:cubicBezTo>
                <a:cubicBezTo>
                  <a:pt x="237" y="479"/>
                  <a:pt x="333" y="476"/>
                  <a:pt x="428" y="478"/>
                </a:cubicBezTo>
                <a:cubicBezTo>
                  <a:pt x="393" y="533"/>
                  <a:pt x="374" y="598"/>
                  <a:pt x="374" y="668"/>
                </a:cubicBezTo>
                <a:cubicBezTo>
                  <a:pt x="374" y="767"/>
                  <a:pt x="414" y="857"/>
                  <a:pt x="479" y="922"/>
                </a:cubicBezTo>
                <a:cubicBezTo>
                  <a:pt x="483" y="926"/>
                  <a:pt x="487" y="930"/>
                  <a:pt x="491" y="934"/>
                </a:cubicBezTo>
                <a:cubicBezTo>
                  <a:pt x="355" y="945"/>
                  <a:pt x="219" y="943"/>
                  <a:pt x="83" y="928"/>
                </a:cubicBezTo>
                <a:cubicBezTo>
                  <a:pt x="56" y="925"/>
                  <a:pt x="35" y="906"/>
                  <a:pt x="35" y="880"/>
                </a:cubicBezTo>
                <a:cubicBezTo>
                  <a:pt x="35" y="842"/>
                  <a:pt x="35" y="803"/>
                  <a:pt x="35" y="765"/>
                </a:cubicBezTo>
                <a:cubicBezTo>
                  <a:pt x="35" y="738"/>
                  <a:pt x="56" y="719"/>
                  <a:pt x="83" y="717"/>
                </a:cubicBezTo>
                <a:close/>
                <a:moveTo>
                  <a:pt x="709" y="424"/>
                </a:moveTo>
                <a:lnTo>
                  <a:pt x="709" y="424"/>
                </a:lnTo>
                <a:cubicBezTo>
                  <a:pt x="728" y="420"/>
                  <a:pt x="748" y="420"/>
                  <a:pt x="768" y="424"/>
                </a:cubicBezTo>
                <a:cubicBezTo>
                  <a:pt x="767" y="434"/>
                  <a:pt x="766" y="445"/>
                  <a:pt x="765" y="455"/>
                </a:cubicBezTo>
                <a:cubicBezTo>
                  <a:pt x="747" y="453"/>
                  <a:pt x="729" y="452"/>
                  <a:pt x="712" y="455"/>
                </a:cubicBezTo>
                <a:cubicBezTo>
                  <a:pt x="711" y="445"/>
                  <a:pt x="710" y="434"/>
                  <a:pt x="709" y="424"/>
                </a:cubicBezTo>
                <a:close/>
                <a:moveTo>
                  <a:pt x="818" y="615"/>
                </a:moveTo>
                <a:lnTo>
                  <a:pt x="818" y="615"/>
                </a:lnTo>
                <a:lnTo>
                  <a:pt x="749" y="615"/>
                </a:lnTo>
                <a:lnTo>
                  <a:pt x="749" y="604"/>
                </a:lnTo>
                <a:cubicBezTo>
                  <a:pt x="749" y="591"/>
                  <a:pt x="748" y="583"/>
                  <a:pt x="746" y="580"/>
                </a:cubicBezTo>
                <a:cubicBezTo>
                  <a:pt x="745" y="576"/>
                  <a:pt x="741" y="574"/>
                  <a:pt x="736" y="574"/>
                </a:cubicBezTo>
                <a:cubicBezTo>
                  <a:pt x="732" y="574"/>
                  <a:pt x="729" y="576"/>
                  <a:pt x="727" y="579"/>
                </a:cubicBezTo>
                <a:cubicBezTo>
                  <a:pt x="724" y="582"/>
                  <a:pt x="723" y="587"/>
                  <a:pt x="723" y="594"/>
                </a:cubicBezTo>
                <a:cubicBezTo>
                  <a:pt x="723" y="604"/>
                  <a:pt x="726" y="612"/>
                  <a:pt x="730" y="616"/>
                </a:cubicBezTo>
                <a:cubicBezTo>
                  <a:pt x="734" y="621"/>
                  <a:pt x="747" y="629"/>
                  <a:pt x="767" y="642"/>
                </a:cubicBezTo>
                <a:cubicBezTo>
                  <a:pt x="785" y="652"/>
                  <a:pt x="797" y="661"/>
                  <a:pt x="803" y="666"/>
                </a:cubicBezTo>
                <a:cubicBezTo>
                  <a:pt x="810" y="672"/>
                  <a:pt x="815" y="680"/>
                  <a:pt x="819" y="690"/>
                </a:cubicBezTo>
                <a:cubicBezTo>
                  <a:pt x="824" y="701"/>
                  <a:pt x="826" y="713"/>
                  <a:pt x="826" y="729"/>
                </a:cubicBezTo>
                <a:cubicBezTo>
                  <a:pt x="826" y="754"/>
                  <a:pt x="820" y="773"/>
                  <a:pt x="808" y="787"/>
                </a:cubicBezTo>
                <a:cubicBezTo>
                  <a:pt x="796" y="801"/>
                  <a:pt x="778" y="810"/>
                  <a:pt x="755" y="813"/>
                </a:cubicBezTo>
                <a:lnTo>
                  <a:pt x="755" y="839"/>
                </a:lnTo>
                <a:lnTo>
                  <a:pt x="723" y="839"/>
                </a:lnTo>
                <a:lnTo>
                  <a:pt x="723" y="813"/>
                </a:lnTo>
                <a:cubicBezTo>
                  <a:pt x="704" y="811"/>
                  <a:pt x="688" y="804"/>
                  <a:pt x="674" y="791"/>
                </a:cubicBezTo>
                <a:cubicBezTo>
                  <a:pt x="660" y="779"/>
                  <a:pt x="653" y="757"/>
                  <a:pt x="653" y="726"/>
                </a:cubicBezTo>
                <a:lnTo>
                  <a:pt x="653" y="713"/>
                </a:lnTo>
                <a:lnTo>
                  <a:pt x="723" y="713"/>
                </a:lnTo>
                <a:lnTo>
                  <a:pt x="723" y="730"/>
                </a:lnTo>
                <a:cubicBezTo>
                  <a:pt x="723" y="748"/>
                  <a:pt x="723" y="760"/>
                  <a:pt x="725" y="764"/>
                </a:cubicBezTo>
                <a:cubicBezTo>
                  <a:pt x="726" y="769"/>
                  <a:pt x="730" y="771"/>
                  <a:pt x="735" y="771"/>
                </a:cubicBezTo>
                <a:cubicBezTo>
                  <a:pt x="740" y="771"/>
                  <a:pt x="743" y="769"/>
                  <a:pt x="746" y="766"/>
                </a:cubicBezTo>
                <a:cubicBezTo>
                  <a:pt x="748" y="763"/>
                  <a:pt x="749" y="758"/>
                  <a:pt x="749" y="752"/>
                </a:cubicBezTo>
                <a:cubicBezTo>
                  <a:pt x="749" y="737"/>
                  <a:pt x="748" y="726"/>
                  <a:pt x="746" y="719"/>
                </a:cubicBezTo>
                <a:cubicBezTo>
                  <a:pt x="744" y="712"/>
                  <a:pt x="736" y="705"/>
                  <a:pt x="724" y="697"/>
                </a:cubicBezTo>
                <a:cubicBezTo>
                  <a:pt x="702" y="684"/>
                  <a:pt x="688" y="674"/>
                  <a:pt x="680" y="668"/>
                </a:cubicBezTo>
                <a:cubicBezTo>
                  <a:pt x="673" y="662"/>
                  <a:pt x="666" y="653"/>
                  <a:pt x="661" y="641"/>
                </a:cubicBezTo>
                <a:cubicBezTo>
                  <a:pt x="655" y="630"/>
                  <a:pt x="652" y="617"/>
                  <a:pt x="652" y="603"/>
                </a:cubicBezTo>
                <a:cubicBezTo>
                  <a:pt x="652" y="582"/>
                  <a:pt x="658" y="566"/>
                  <a:pt x="670" y="554"/>
                </a:cubicBezTo>
                <a:cubicBezTo>
                  <a:pt x="682" y="543"/>
                  <a:pt x="699" y="535"/>
                  <a:pt x="723" y="533"/>
                </a:cubicBezTo>
                <a:lnTo>
                  <a:pt x="723" y="510"/>
                </a:lnTo>
                <a:lnTo>
                  <a:pt x="755" y="510"/>
                </a:lnTo>
                <a:lnTo>
                  <a:pt x="755" y="533"/>
                </a:lnTo>
                <a:cubicBezTo>
                  <a:pt x="776" y="535"/>
                  <a:pt x="792" y="542"/>
                  <a:pt x="803" y="554"/>
                </a:cubicBezTo>
                <a:cubicBezTo>
                  <a:pt x="813" y="566"/>
                  <a:pt x="819" y="582"/>
                  <a:pt x="819" y="602"/>
                </a:cubicBezTo>
                <a:cubicBezTo>
                  <a:pt x="819" y="605"/>
                  <a:pt x="818" y="609"/>
                  <a:pt x="818" y="615"/>
                </a:cubicBezTo>
                <a:close/>
                <a:moveTo>
                  <a:pt x="658" y="434"/>
                </a:moveTo>
                <a:lnTo>
                  <a:pt x="658" y="434"/>
                </a:lnTo>
                <a:lnTo>
                  <a:pt x="657" y="434"/>
                </a:lnTo>
                <a:lnTo>
                  <a:pt x="656" y="435"/>
                </a:lnTo>
                <a:lnTo>
                  <a:pt x="654" y="435"/>
                </a:lnTo>
                <a:lnTo>
                  <a:pt x="653" y="436"/>
                </a:lnTo>
                <a:lnTo>
                  <a:pt x="652" y="436"/>
                </a:lnTo>
                <a:lnTo>
                  <a:pt x="650" y="437"/>
                </a:lnTo>
                <a:lnTo>
                  <a:pt x="649" y="437"/>
                </a:lnTo>
                <a:lnTo>
                  <a:pt x="647" y="438"/>
                </a:lnTo>
                <a:lnTo>
                  <a:pt x="646" y="438"/>
                </a:lnTo>
                <a:lnTo>
                  <a:pt x="645" y="439"/>
                </a:lnTo>
                <a:lnTo>
                  <a:pt x="643" y="439"/>
                </a:lnTo>
                <a:lnTo>
                  <a:pt x="642" y="440"/>
                </a:lnTo>
                <a:lnTo>
                  <a:pt x="640" y="440"/>
                </a:lnTo>
                <a:lnTo>
                  <a:pt x="639" y="441"/>
                </a:lnTo>
                <a:lnTo>
                  <a:pt x="638" y="441"/>
                </a:lnTo>
                <a:lnTo>
                  <a:pt x="636" y="442"/>
                </a:lnTo>
                <a:lnTo>
                  <a:pt x="635" y="443"/>
                </a:lnTo>
                <a:lnTo>
                  <a:pt x="633" y="443"/>
                </a:lnTo>
                <a:lnTo>
                  <a:pt x="632" y="444"/>
                </a:lnTo>
                <a:lnTo>
                  <a:pt x="631" y="445"/>
                </a:lnTo>
                <a:lnTo>
                  <a:pt x="631" y="445"/>
                </a:lnTo>
                <a:lnTo>
                  <a:pt x="643" y="470"/>
                </a:lnTo>
                <a:lnTo>
                  <a:pt x="643" y="470"/>
                </a:lnTo>
                <a:lnTo>
                  <a:pt x="644" y="470"/>
                </a:lnTo>
                <a:lnTo>
                  <a:pt x="645" y="469"/>
                </a:lnTo>
                <a:lnTo>
                  <a:pt x="646" y="468"/>
                </a:lnTo>
                <a:lnTo>
                  <a:pt x="647" y="468"/>
                </a:lnTo>
                <a:lnTo>
                  <a:pt x="649" y="467"/>
                </a:lnTo>
                <a:lnTo>
                  <a:pt x="650" y="467"/>
                </a:lnTo>
                <a:lnTo>
                  <a:pt x="651" y="466"/>
                </a:lnTo>
                <a:lnTo>
                  <a:pt x="652" y="466"/>
                </a:lnTo>
                <a:lnTo>
                  <a:pt x="654" y="465"/>
                </a:lnTo>
                <a:lnTo>
                  <a:pt x="655" y="465"/>
                </a:lnTo>
                <a:lnTo>
                  <a:pt x="656" y="464"/>
                </a:lnTo>
                <a:lnTo>
                  <a:pt x="657" y="464"/>
                </a:lnTo>
                <a:lnTo>
                  <a:pt x="658" y="464"/>
                </a:lnTo>
                <a:lnTo>
                  <a:pt x="660" y="463"/>
                </a:lnTo>
                <a:lnTo>
                  <a:pt x="661" y="463"/>
                </a:lnTo>
                <a:lnTo>
                  <a:pt x="662" y="462"/>
                </a:lnTo>
                <a:lnTo>
                  <a:pt x="663" y="462"/>
                </a:lnTo>
                <a:lnTo>
                  <a:pt x="665" y="461"/>
                </a:lnTo>
                <a:lnTo>
                  <a:pt x="666" y="461"/>
                </a:lnTo>
                <a:lnTo>
                  <a:pt x="667" y="461"/>
                </a:lnTo>
                <a:lnTo>
                  <a:pt x="658" y="434"/>
                </a:lnTo>
                <a:close/>
                <a:moveTo>
                  <a:pt x="580" y="476"/>
                </a:moveTo>
                <a:lnTo>
                  <a:pt x="580" y="476"/>
                </a:lnTo>
                <a:lnTo>
                  <a:pt x="579" y="476"/>
                </a:lnTo>
                <a:lnTo>
                  <a:pt x="578" y="477"/>
                </a:lnTo>
                <a:lnTo>
                  <a:pt x="577" y="478"/>
                </a:lnTo>
                <a:lnTo>
                  <a:pt x="576" y="479"/>
                </a:lnTo>
                <a:lnTo>
                  <a:pt x="575" y="480"/>
                </a:lnTo>
                <a:lnTo>
                  <a:pt x="574" y="481"/>
                </a:lnTo>
                <a:lnTo>
                  <a:pt x="573" y="482"/>
                </a:lnTo>
                <a:lnTo>
                  <a:pt x="571" y="483"/>
                </a:lnTo>
                <a:lnTo>
                  <a:pt x="570" y="484"/>
                </a:lnTo>
                <a:lnTo>
                  <a:pt x="569" y="485"/>
                </a:lnTo>
                <a:lnTo>
                  <a:pt x="568" y="486"/>
                </a:lnTo>
                <a:lnTo>
                  <a:pt x="567" y="487"/>
                </a:lnTo>
                <a:lnTo>
                  <a:pt x="566" y="488"/>
                </a:lnTo>
                <a:lnTo>
                  <a:pt x="565" y="489"/>
                </a:lnTo>
                <a:lnTo>
                  <a:pt x="564" y="490"/>
                </a:lnTo>
                <a:lnTo>
                  <a:pt x="563" y="491"/>
                </a:lnTo>
                <a:lnTo>
                  <a:pt x="562" y="492"/>
                </a:lnTo>
                <a:lnTo>
                  <a:pt x="561" y="493"/>
                </a:lnTo>
                <a:lnTo>
                  <a:pt x="560" y="494"/>
                </a:lnTo>
                <a:lnTo>
                  <a:pt x="559" y="495"/>
                </a:lnTo>
                <a:lnTo>
                  <a:pt x="558" y="496"/>
                </a:lnTo>
                <a:lnTo>
                  <a:pt x="578" y="516"/>
                </a:lnTo>
                <a:lnTo>
                  <a:pt x="579" y="515"/>
                </a:lnTo>
                <a:lnTo>
                  <a:pt x="580" y="514"/>
                </a:lnTo>
                <a:lnTo>
                  <a:pt x="581" y="513"/>
                </a:lnTo>
                <a:lnTo>
                  <a:pt x="581" y="512"/>
                </a:lnTo>
                <a:lnTo>
                  <a:pt x="582" y="511"/>
                </a:lnTo>
                <a:lnTo>
                  <a:pt x="583" y="510"/>
                </a:lnTo>
                <a:lnTo>
                  <a:pt x="584" y="509"/>
                </a:lnTo>
                <a:lnTo>
                  <a:pt x="585" y="509"/>
                </a:lnTo>
                <a:lnTo>
                  <a:pt x="586" y="508"/>
                </a:lnTo>
                <a:lnTo>
                  <a:pt x="587" y="507"/>
                </a:lnTo>
                <a:lnTo>
                  <a:pt x="588" y="506"/>
                </a:lnTo>
                <a:lnTo>
                  <a:pt x="589" y="505"/>
                </a:lnTo>
                <a:lnTo>
                  <a:pt x="590" y="504"/>
                </a:lnTo>
                <a:lnTo>
                  <a:pt x="591" y="503"/>
                </a:lnTo>
                <a:lnTo>
                  <a:pt x="592" y="502"/>
                </a:lnTo>
                <a:lnTo>
                  <a:pt x="593" y="502"/>
                </a:lnTo>
                <a:lnTo>
                  <a:pt x="594" y="501"/>
                </a:lnTo>
                <a:lnTo>
                  <a:pt x="595" y="500"/>
                </a:lnTo>
                <a:lnTo>
                  <a:pt x="596" y="499"/>
                </a:lnTo>
                <a:lnTo>
                  <a:pt x="597" y="498"/>
                </a:lnTo>
                <a:lnTo>
                  <a:pt x="598" y="498"/>
                </a:lnTo>
                <a:lnTo>
                  <a:pt x="580" y="476"/>
                </a:lnTo>
                <a:close/>
                <a:moveTo>
                  <a:pt x="521" y="543"/>
                </a:moveTo>
                <a:lnTo>
                  <a:pt x="521" y="543"/>
                </a:lnTo>
                <a:lnTo>
                  <a:pt x="521" y="544"/>
                </a:lnTo>
                <a:lnTo>
                  <a:pt x="520" y="545"/>
                </a:lnTo>
                <a:lnTo>
                  <a:pt x="519" y="547"/>
                </a:lnTo>
                <a:lnTo>
                  <a:pt x="519" y="548"/>
                </a:lnTo>
                <a:lnTo>
                  <a:pt x="518" y="549"/>
                </a:lnTo>
                <a:lnTo>
                  <a:pt x="517" y="551"/>
                </a:lnTo>
                <a:lnTo>
                  <a:pt x="517" y="552"/>
                </a:lnTo>
                <a:lnTo>
                  <a:pt x="516" y="553"/>
                </a:lnTo>
                <a:lnTo>
                  <a:pt x="515" y="555"/>
                </a:lnTo>
                <a:lnTo>
                  <a:pt x="515" y="556"/>
                </a:lnTo>
                <a:lnTo>
                  <a:pt x="514" y="557"/>
                </a:lnTo>
                <a:lnTo>
                  <a:pt x="513" y="559"/>
                </a:lnTo>
                <a:lnTo>
                  <a:pt x="513" y="560"/>
                </a:lnTo>
                <a:lnTo>
                  <a:pt x="512" y="561"/>
                </a:lnTo>
                <a:lnTo>
                  <a:pt x="511" y="563"/>
                </a:lnTo>
                <a:lnTo>
                  <a:pt x="511" y="564"/>
                </a:lnTo>
                <a:lnTo>
                  <a:pt x="510" y="565"/>
                </a:lnTo>
                <a:lnTo>
                  <a:pt x="509" y="567"/>
                </a:lnTo>
                <a:lnTo>
                  <a:pt x="509" y="568"/>
                </a:lnTo>
                <a:lnTo>
                  <a:pt x="508" y="569"/>
                </a:lnTo>
                <a:lnTo>
                  <a:pt x="508" y="570"/>
                </a:lnTo>
                <a:lnTo>
                  <a:pt x="534" y="581"/>
                </a:lnTo>
                <a:lnTo>
                  <a:pt x="534" y="581"/>
                </a:lnTo>
                <a:lnTo>
                  <a:pt x="535" y="579"/>
                </a:lnTo>
                <a:lnTo>
                  <a:pt x="535" y="578"/>
                </a:lnTo>
                <a:lnTo>
                  <a:pt x="536" y="577"/>
                </a:lnTo>
                <a:lnTo>
                  <a:pt x="536" y="576"/>
                </a:lnTo>
                <a:lnTo>
                  <a:pt x="537" y="575"/>
                </a:lnTo>
                <a:lnTo>
                  <a:pt x="537" y="573"/>
                </a:lnTo>
                <a:lnTo>
                  <a:pt x="538" y="572"/>
                </a:lnTo>
                <a:lnTo>
                  <a:pt x="538" y="571"/>
                </a:lnTo>
                <a:lnTo>
                  <a:pt x="539" y="570"/>
                </a:lnTo>
                <a:lnTo>
                  <a:pt x="540" y="569"/>
                </a:lnTo>
                <a:lnTo>
                  <a:pt x="540" y="568"/>
                </a:lnTo>
                <a:lnTo>
                  <a:pt x="541" y="566"/>
                </a:lnTo>
                <a:lnTo>
                  <a:pt x="542" y="565"/>
                </a:lnTo>
                <a:lnTo>
                  <a:pt x="542" y="564"/>
                </a:lnTo>
                <a:lnTo>
                  <a:pt x="543" y="563"/>
                </a:lnTo>
                <a:lnTo>
                  <a:pt x="543" y="562"/>
                </a:lnTo>
                <a:lnTo>
                  <a:pt x="544" y="561"/>
                </a:lnTo>
                <a:lnTo>
                  <a:pt x="545" y="559"/>
                </a:lnTo>
                <a:lnTo>
                  <a:pt x="545" y="558"/>
                </a:lnTo>
                <a:lnTo>
                  <a:pt x="546" y="558"/>
                </a:lnTo>
                <a:lnTo>
                  <a:pt x="521" y="543"/>
                </a:lnTo>
                <a:close/>
                <a:moveTo>
                  <a:pt x="491" y="627"/>
                </a:moveTo>
                <a:lnTo>
                  <a:pt x="491" y="627"/>
                </a:lnTo>
                <a:lnTo>
                  <a:pt x="491" y="629"/>
                </a:lnTo>
                <a:lnTo>
                  <a:pt x="491" y="630"/>
                </a:lnTo>
                <a:lnTo>
                  <a:pt x="490" y="632"/>
                </a:lnTo>
                <a:lnTo>
                  <a:pt x="490" y="633"/>
                </a:lnTo>
                <a:lnTo>
                  <a:pt x="490" y="635"/>
                </a:lnTo>
                <a:lnTo>
                  <a:pt x="490" y="636"/>
                </a:lnTo>
                <a:lnTo>
                  <a:pt x="489" y="638"/>
                </a:lnTo>
                <a:lnTo>
                  <a:pt x="489" y="639"/>
                </a:lnTo>
                <a:lnTo>
                  <a:pt x="489" y="641"/>
                </a:lnTo>
                <a:lnTo>
                  <a:pt x="489" y="643"/>
                </a:lnTo>
                <a:lnTo>
                  <a:pt x="489" y="644"/>
                </a:lnTo>
                <a:lnTo>
                  <a:pt x="489" y="646"/>
                </a:lnTo>
                <a:lnTo>
                  <a:pt x="489" y="647"/>
                </a:lnTo>
                <a:lnTo>
                  <a:pt x="488" y="649"/>
                </a:lnTo>
                <a:lnTo>
                  <a:pt x="488" y="650"/>
                </a:lnTo>
                <a:lnTo>
                  <a:pt x="488" y="652"/>
                </a:lnTo>
                <a:lnTo>
                  <a:pt x="488" y="653"/>
                </a:lnTo>
                <a:lnTo>
                  <a:pt x="488" y="655"/>
                </a:lnTo>
                <a:lnTo>
                  <a:pt x="488" y="657"/>
                </a:lnTo>
                <a:lnTo>
                  <a:pt x="488" y="657"/>
                </a:lnTo>
                <a:lnTo>
                  <a:pt x="516" y="658"/>
                </a:lnTo>
                <a:lnTo>
                  <a:pt x="516" y="658"/>
                </a:lnTo>
                <a:lnTo>
                  <a:pt x="516" y="656"/>
                </a:lnTo>
                <a:lnTo>
                  <a:pt x="516" y="655"/>
                </a:lnTo>
                <a:lnTo>
                  <a:pt x="516" y="654"/>
                </a:lnTo>
                <a:lnTo>
                  <a:pt x="516" y="652"/>
                </a:lnTo>
                <a:lnTo>
                  <a:pt x="517" y="651"/>
                </a:lnTo>
                <a:lnTo>
                  <a:pt x="517" y="649"/>
                </a:lnTo>
                <a:lnTo>
                  <a:pt x="517" y="648"/>
                </a:lnTo>
                <a:lnTo>
                  <a:pt x="517" y="647"/>
                </a:lnTo>
                <a:lnTo>
                  <a:pt x="517" y="645"/>
                </a:lnTo>
                <a:lnTo>
                  <a:pt x="517" y="644"/>
                </a:lnTo>
                <a:lnTo>
                  <a:pt x="517" y="643"/>
                </a:lnTo>
                <a:lnTo>
                  <a:pt x="517" y="641"/>
                </a:lnTo>
                <a:lnTo>
                  <a:pt x="518" y="640"/>
                </a:lnTo>
                <a:lnTo>
                  <a:pt x="518" y="639"/>
                </a:lnTo>
                <a:lnTo>
                  <a:pt x="518" y="637"/>
                </a:lnTo>
                <a:lnTo>
                  <a:pt x="518" y="636"/>
                </a:lnTo>
                <a:lnTo>
                  <a:pt x="518" y="634"/>
                </a:lnTo>
                <a:lnTo>
                  <a:pt x="519" y="633"/>
                </a:lnTo>
                <a:lnTo>
                  <a:pt x="519" y="632"/>
                </a:lnTo>
                <a:lnTo>
                  <a:pt x="491" y="627"/>
                </a:lnTo>
                <a:close/>
                <a:moveTo>
                  <a:pt x="493" y="717"/>
                </a:moveTo>
                <a:lnTo>
                  <a:pt x="493" y="717"/>
                </a:lnTo>
                <a:lnTo>
                  <a:pt x="493" y="717"/>
                </a:lnTo>
                <a:lnTo>
                  <a:pt x="493" y="718"/>
                </a:lnTo>
                <a:lnTo>
                  <a:pt x="493" y="720"/>
                </a:lnTo>
                <a:lnTo>
                  <a:pt x="494" y="721"/>
                </a:lnTo>
                <a:lnTo>
                  <a:pt x="494" y="723"/>
                </a:lnTo>
                <a:lnTo>
                  <a:pt x="494" y="724"/>
                </a:lnTo>
                <a:lnTo>
                  <a:pt x="495" y="726"/>
                </a:lnTo>
                <a:lnTo>
                  <a:pt x="495" y="727"/>
                </a:lnTo>
                <a:lnTo>
                  <a:pt x="495" y="729"/>
                </a:lnTo>
                <a:lnTo>
                  <a:pt x="496" y="730"/>
                </a:lnTo>
                <a:lnTo>
                  <a:pt x="496" y="732"/>
                </a:lnTo>
                <a:lnTo>
                  <a:pt x="497" y="733"/>
                </a:lnTo>
                <a:lnTo>
                  <a:pt x="497" y="735"/>
                </a:lnTo>
                <a:lnTo>
                  <a:pt x="497" y="736"/>
                </a:lnTo>
                <a:lnTo>
                  <a:pt x="498" y="738"/>
                </a:lnTo>
                <a:lnTo>
                  <a:pt x="498" y="739"/>
                </a:lnTo>
                <a:lnTo>
                  <a:pt x="499" y="741"/>
                </a:lnTo>
                <a:lnTo>
                  <a:pt x="499" y="742"/>
                </a:lnTo>
                <a:lnTo>
                  <a:pt x="500" y="743"/>
                </a:lnTo>
                <a:lnTo>
                  <a:pt x="500" y="745"/>
                </a:lnTo>
                <a:lnTo>
                  <a:pt x="500" y="746"/>
                </a:lnTo>
                <a:lnTo>
                  <a:pt x="527" y="736"/>
                </a:lnTo>
                <a:lnTo>
                  <a:pt x="527" y="736"/>
                </a:lnTo>
                <a:lnTo>
                  <a:pt x="526" y="735"/>
                </a:lnTo>
                <a:lnTo>
                  <a:pt x="526" y="733"/>
                </a:lnTo>
                <a:lnTo>
                  <a:pt x="526" y="732"/>
                </a:lnTo>
                <a:lnTo>
                  <a:pt x="525" y="731"/>
                </a:lnTo>
                <a:lnTo>
                  <a:pt x="525" y="730"/>
                </a:lnTo>
                <a:lnTo>
                  <a:pt x="524" y="728"/>
                </a:lnTo>
                <a:lnTo>
                  <a:pt x="524" y="727"/>
                </a:lnTo>
                <a:lnTo>
                  <a:pt x="524" y="726"/>
                </a:lnTo>
                <a:lnTo>
                  <a:pt x="523" y="724"/>
                </a:lnTo>
                <a:lnTo>
                  <a:pt x="523" y="723"/>
                </a:lnTo>
                <a:lnTo>
                  <a:pt x="523" y="722"/>
                </a:lnTo>
                <a:lnTo>
                  <a:pt x="522" y="721"/>
                </a:lnTo>
                <a:lnTo>
                  <a:pt x="522" y="719"/>
                </a:lnTo>
                <a:lnTo>
                  <a:pt x="522" y="718"/>
                </a:lnTo>
                <a:lnTo>
                  <a:pt x="521" y="717"/>
                </a:lnTo>
                <a:lnTo>
                  <a:pt x="521" y="715"/>
                </a:lnTo>
                <a:lnTo>
                  <a:pt x="521" y="714"/>
                </a:lnTo>
                <a:lnTo>
                  <a:pt x="521" y="713"/>
                </a:lnTo>
                <a:lnTo>
                  <a:pt x="520" y="711"/>
                </a:lnTo>
                <a:lnTo>
                  <a:pt x="520" y="711"/>
                </a:lnTo>
                <a:lnTo>
                  <a:pt x="493" y="717"/>
                </a:lnTo>
                <a:close/>
                <a:moveTo>
                  <a:pt x="526" y="799"/>
                </a:moveTo>
                <a:lnTo>
                  <a:pt x="526" y="799"/>
                </a:lnTo>
                <a:lnTo>
                  <a:pt x="526" y="800"/>
                </a:lnTo>
                <a:lnTo>
                  <a:pt x="527" y="801"/>
                </a:lnTo>
                <a:lnTo>
                  <a:pt x="528" y="802"/>
                </a:lnTo>
                <a:lnTo>
                  <a:pt x="529" y="804"/>
                </a:lnTo>
                <a:lnTo>
                  <a:pt x="530" y="805"/>
                </a:lnTo>
                <a:lnTo>
                  <a:pt x="530" y="806"/>
                </a:lnTo>
                <a:lnTo>
                  <a:pt x="531" y="807"/>
                </a:lnTo>
                <a:lnTo>
                  <a:pt x="532" y="808"/>
                </a:lnTo>
                <a:lnTo>
                  <a:pt x="533" y="810"/>
                </a:lnTo>
                <a:lnTo>
                  <a:pt x="534" y="811"/>
                </a:lnTo>
                <a:lnTo>
                  <a:pt x="535" y="812"/>
                </a:lnTo>
                <a:lnTo>
                  <a:pt x="536" y="813"/>
                </a:lnTo>
                <a:lnTo>
                  <a:pt x="536" y="814"/>
                </a:lnTo>
                <a:lnTo>
                  <a:pt x="537" y="816"/>
                </a:lnTo>
                <a:lnTo>
                  <a:pt x="538" y="817"/>
                </a:lnTo>
                <a:lnTo>
                  <a:pt x="539" y="818"/>
                </a:lnTo>
                <a:lnTo>
                  <a:pt x="540" y="819"/>
                </a:lnTo>
                <a:lnTo>
                  <a:pt x="541" y="820"/>
                </a:lnTo>
                <a:lnTo>
                  <a:pt x="542" y="821"/>
                </a:lnTo>
                <a:lnTo>
                  <a:pt x="543" y="823"/>
                </a:lnTo>
                <a:lnTo>
                  <a:pt x="544" y="824"/>
                </a:lnTo>
                <a:lnTo>
                  <a:pt x="565" y="806"/>
                </a:lnTo>
                <a:lnTo>
                  <a:pt x="565" y="805"/>
                </a:lnTo>
                <a:lnTo>
                  <a:pt x="564" y="804"/>
                </a:lnTo>
                <a:lnTo>
                  <a:pt x="563" y="803"/>
                </a:lnTo>
                <a:lnTo>
                  <a:pt x="562" y="802"/>
                </a:lnTo>
                <a:lnTo>
                  <a:pt x="561" y="801"/>
                </a:lnTo>
                <a:lnTo>
                  <a:pt x="561" y="800"/>
                </a:lnTo>
                <a:lnTo>
                  <a:pt x="560" y="799"/>
                </a:lnTo>
                <a:lnTo>
                  <a:pt x="559" y="797"/>
                </a:lnTo>
                <a:lnTo>
                  <a:pt x="558" y="796"/>
                </a:lnTo>
                <a:lnTo>
                  <a:pt x="558" y="795"/>
                </a:lnTo>
                <a:lnTo>
                  <a:pt x="557" y="794"/>
                </a:lnTo>
                <a:lnTo>
                  <a:pt x="556" y="793"/>
                </a:lnTo>
                <a:lnTo>
                  <a:pt x="555" y="792"/>
                </a:lnTo>
                <a:lnTo>
                  <a:pt x="554" y="791"/>
                </a:lnTo>
                <a:lnTo>
                  <a:pt x="554" y="790"/>
                </a:lnTo>
                <a:lnTo>
                  <a:pt x="553" y="789"/>
                </a:lnTo>
                <a:lnTo>
                  <a:pt x="552" y="788"/>
                </a:lnTo>
                <a:lnTo>
                  <a:pt x="552" y="787"/>
                </a:lnTo>
                <a:lnTo>
                  <a:pt x="551" y="786"/>
                </a:lnTo>
                <a:lnTo>
                  <a:pt x="550" y="785"/>
                </a:lnTo>
                <a:lnTo>
                  <a:pt x="550" y="784"/>
                </a:lnTo>
                <a:lnTo>
                  <a:pt x="526" y="799"/>
                </a:lnTo>
                <a:close/>
                <a:moveTo>
                  <a:pt x="587" y="865"/>
                </a:moveTo>
                <a:lnTo>
                  <a:pt x="587" y="865"/>
                </a:lnTo>
                <a:lnTo>
                  <a:pt x="587" y="865"/>
                </a:lnTo>
                <a:lnTo>
                  <a:pt x="589" y="866"/>
                </a:lnTo>
                <a:lnTo>
                  <a:pt x="590" y="867"/>
                </a:lnTo>
                <a:lnTo>
                  <a:pt x="591" y="868"/>
                </a:lnTo>
                <a:lnTo>
                  <a:pt x="592" y="869"/>
                </a:lnTo>
                <a:lnTo>
                  <a:pt x="593" y="869"/>
                </a:lnTo>
                <a:lnTo>
                  <a:pt x="595" y="870"/>
                </a:lnTo>
                <a:lnTo>
                  <a:pt x="596" y="871"/>
                </a:lnTo>
                <a:lnTo>
                  <a:pt x="597" y="872"/>
                </a:lnTo>
                <a:lnTo>
                  <a:pt x="598" y="873"/>
                </a:lnTo>
                <a:lnTo>
                  <a:pt x="600" y="874"/>
                </a:lnTo>
                <a:lnTo>
                  <a:pt x="601" y="874"/>
                </a:lnTo>
                <a:lnTo>
                  <a:pt x="602" y="875"/>
                </a:lnTo>
                <a:lnTo>
                  <a:pt x="603" y="876"/>
                </a:lnTo>
                <a:lnTo>
                  <a:pt x="605" y="877"/>
                </a:lnTo>
                <a:lnTo>
                  <a:pt x="606" y="877"/>
                </a:lnTo>
                <a:lnTo>
                  <a:pt x="607" y="878"/>
                </a:lnTo>
                <a:lnTo>
                  <a:pt x="608" y="879"/>
                </a:lnTo>
                <a:lnTo>
                  <a:pt x="610" y="880"/>
                </a:lnTo>
                <a:lnTo>
                  <a:pt x="611" y="880"/>
                </a:lnTo>
                <a:lnTo>
                  <a:pt x="612" y="881"/>
                </a:lnTo>
                <a:lnTo>
                  <a:pt x="626" y="856"/>
                </a:lnTo>
                <a:lnTo>
                  <a:pt x="625" y="856"/>
                </a:lnTo>
                <a:lnTo>
                  <a:pt x="624" y="855"/>
                </a:lnTo>
                <a:lnTo>
                  <a:pt x="623" y="855"/>
                </a:lnTo>
                <a:lnTo>
                  <a:pt x="622" y="854"/>
                </a:lnTo>
                <a:lnTo>
                  <a:pt x="621" y="853"/>
                </a:lnTo>
                <a:lnTo>
                  <a:pt x="619" y="853"/>
                </a:lnTo>
                <a:lnTo>
                  <a:pt x="618" y="852"/>
                </a:lnTo>
                <a:lnTo>
                  <a:pt x="617" y="851"/>
                </a:lnTo>
                <a:lnTo>
                  <a:pt x="616" y="851"/>
                </a:lnTo>
                <a:lnTo>
                  <a:pt x="615" y="850"/>
                </a:lnTo>
                <a:lnTo>
                  <a:pt x="614" y="849"/>
                </a:lnTo>
                <a:lnTo>
                  <a:pt x="613" y="848"/>
                </a:lnTo>
                <a:lnTo>
                  <a:pt x="612" y="848"/>
                </a:lnTo>
                <a:lnTo>
                  <a:pt x="611" y="847"/>
                </a:lnTo>
                <a:lnTo>
                  <a:pt x="610" y="846"/>
                </a:lnTo>
                <a:lnTo>
                  <a:pt x="608" y="845"/>
                </a:lnTo>
                <a:lnTo>
                  <a:pt x="607" y="845"/>
                </a:lnTo>
                <a:lnTo>
                  <a:pt x="606" y="844"/>
                </a:lnTo>
                <a:lnTo>
                  <a:pt x="605" y="843"/>
                </a:lnTo>
                <a:lnTo>
                  <a:pt x="604" y="842"/>
                </a:lnTo>
                <a:lnTo>
                  <a:pt x="604" y="842"/>
                </a:lnTo>
                <a:lnTo>
                  <a:pt x="587" y="865"/>
                </a:lnTo>
                <a:close/>
                <a:moveTo>
                  <a:pt x="667" y="904"/>
                </a:moveTo>
                <a:lnTo>
                  <a:pt x="667" y="904"/>
                </a:lnTo>
                <a:lnTo>
                  <a:pt x="667" y="904"/>
                </a:lnTo>
                <a:lnTo>
                  <a:pt x="669" y="904"/>
                </a:lnTo>
                <a:lnTo>
                  <a:pt x="670" y="905"/>
                </a:lnTo>
                <a:lnTo>
                  <a:pt x="672" y="905"/>
                </a:lnTo>
                <a:lnTo>
                  <a:pt x="673" y="906"/>
                </a:lnTo>
                <a:lnTo>
                  <a:pt x="675" y="906"/>
                </a:lnTo>
                <a:lnTo>
                  <a:pt x="676" y="906"/>
                </a:lnTo>
                <a:lnTo>
                  <a:pt x="678" y="907"/>
                </a:lnTo>
                <a:lnTo>
                  <a:pt x="679" y="907"/>
                </a:lnTo>
                <a:lnTo>
                  <a:pt x="681" y="907"/>
                </a:lnTo>
                <a:lnTo>
                  <a:pt x="682" y="908"/>
                </a:lnTo>
                <a:lnTo>
                  <a:pt x="684" y="908"/>
                </a:lnTo>
                <a:lnTo>
                  <a:pt x="685" y="908"/>
                </a:lnTo>
                <a:lnTo>
                  <a:pt x="687" y="909"/>
                </a:lnTo>
                <a:lnTo>
                  <a:pt x="688" y="909"/>
                </a:lnTo>
                <a:lnTo>
                  <a:pt x="690" y="909"/>
                </a:lnTo>
                <a:lnTo>
                  <a:pt x="691" y="909"/>
                </a:lnTo>
                <a:lnTo>
                  <a:pt x="693" y="910"/>
                </a:lnTo>
                <a:lnTo>
                  <a:pt x="694" y="910"/>
                </a:lnTo>
                <a:lnTo>
                  <a:pt x="696" y="910"/>
                </a:lnTo>
                <a:lnTo>
                  <a:pt x="696" y="910"/>
                </a:lnTo>
                <a:lnTo>
                  <a:pt x="700" y="882"/>
                </a:lnTo>
                <a:lnTo>
                  <a:pt x="700" y="882"/>
                </a:lnTo>
                <a:lnTo>
                  <a:pt x="699" y="882"/>
                </a:lnTo>
                <a:lnTo>
                  <a:pt x="697" y="882"/>
                </a:lnTo>
                <a:lnTo>
                  <a:pt x="696" y="882"/>
                </a:lnTo>
                <a:lnTo>
                  <a:pt x="695" y="881"/>
                </a:lnTo>
                <a:lnTo>
                  <a:pt x="693" y="881"/>
                </a:lnTo>
                <a:lnTo>
                  <a:pt x="692" y="881"/>
                </a:lnTo>
                <a:lnTo>
                  <a:pt x="691" y="881"/>
                </a:lnTo>
                <a:lnTo>
                  <a:pt x="689" y="880"/>
                </a:lnTo>
                <a:lnTo>
                  <a:pt x="688" y="880"/>
                </a:lnTo>
                <a:lnTo>
                  <a:pt x="687" y="880"/>
                </a:lnTo>
                <a:lnTo>
                  <a:pt x="685" y="879"/>
                </a:lnTo>
                <a:lnTo>
                  <a:pt x="684" y="879"/>
                </a:lnTo>
                <a:lnTo>
                  <a:pt x="683" y="879"/>
                </a:lnTo>
                <a:lnTo>
                  <a:pt x="681" y="879"/>
                </a:lnTo>
                <a:lnTo>
                  <a:pt x="680" y="878"/>
                </a:lnTo>
                <a:lnTo>
                  <a:pt x="679" y="878"/>
                </a:lnTo>
                <a:lnTo>
                  <a:pt x="678" y="878"/>
                </a:lnTo>
                <a:lnTo>
                  <a:pt x="676" y="877"/>
                </a:lnTo>
                <a:lnTo>
                  <a:pt x="675" y="877"/>
                </a:lnTo>
                <a:lnTo>
                  <a:pt x="675" y="877"/>
                </a:lnTo>
                <a:lnTo>
                  <a:pt x="667" y="904"/>
                </a:lnTo>
                <a:close/>
                <a:moveTo>
                  <a:pt x="756" y="912"/>
                </a:moveTo>
                <a:lnTo>
                  <a:pt x="756" y="912"/>
                </a:lnTo>
                <a:lnTo>
                  <a:pt x="757" y="912"/>
                </a:lnTo>
                <a:lnTo>
                  <a:pt x="758" y="912"/>
                </a:lnTo>
                <a:lnTo>
                  <a:pt x="760" y="912"/>
                </a:lnTo>
                <a:lnTo>
                  <a:pt x="761" y="911"/>
                </a:lnTo>
                <a:lnTo>
                  <a:pt x="763" y="911"/>
                </a:lnTo>
                <a:lnTo>
                  <a:pt x="764" y="911"/>
                </a:lnTo>
                <a:lnTo>
                  <a:pt x="766" y="911"/>
                </a:lnTo>
                <a:lnTo>
                  <a:pt x="767" y="911"/>
                </a:lnTo>
                <a:lnTo>
                  <a:pt x="769" y="910"/>
                </a:lnTo>
                <a:lnTo>
                  <a:pt x="770" y="910"/>
                </a:lnTo>
                <a:lnTo>
                  <a:pt x="772" y="910"/>
                </a:lnTo>
                <a:lnTo>
                  <a:pt x="773" y="910"/>
                </a:lnTo>
                <a:lnTo>
                  <a:pt x="775" y="909"/>
                </a:lnTo>
                <a:lnTo>
                  <a:pt x="777" y="909"/>
                </a:lnTo>
                <a:lnTo>
                  <a:pt x="778" y="909"/>
                </a:lnTo>
                <a:lnTo>
                  <a:pt x="780" y="909"/>
                </a:lnTo>
                <a:lnTo>
                  <a:pt x="781" y="908"/>
                </a:lnTo>
                <a:lnTo>
                  <a:pt x="783" y="908"/>
                </a:lnTo>
                <a:lnTo>
                  <a:pt x="784" y="908"/>
                </a:lnTo>
                <a:lnTo>
                  <a:pt x="786" y="907"/>
                </a:lnTo>
                <a:lnTo>
                  <a:pt x="786" y="907"/>
                </a:lnTo>
                <a:lnTo>
                  <a:pt x="780" y="880"/>
                </a:lnTo>
                <a:lnTo>
                  <a:pt x="780" y="880"/>
                </a:lnTo>
                <a:lnTo>
                  <a:pt x="778" y="880"/>
                </a:lnTo>
                <a:lnTo>
                  <a:pt x="777" y="880"/>
                </a:lnTo>
                <a:lnTo>
                  <a:pt x="776" y="881"/>
                </a:lnTo>
                <a:lnTo>
                  <a:pt x="774" y="881"/>
                </a:lnTo>
                <a:lnTo>
                  <a:pt x="773" y="881"/>
                </a:lnTo>
                <a:lnTo>
                  <a:pt x="772" y="881"/>
                </a:lnTo>
                <a:lnTo>
                  <a:pt x="770" y="882"/>
                </a:lnTo>
                <a:lnTo>
                  <a:pt x="769" y="882"/>
                </a:lnTo>
                <a:lnTo>
                  <a:pt x="768" y="882"/>
                </a:lnTo>
                <a:lnTo>
                  <a:pt x="766" y="882"/>
                </a:lnTo>
                <a:lnTo>
                  <a:pt x="765" y="883"/>
                </a:lnTo>
                <a:lnTo>
                  <a:pt x="763" y="883"/>
                </a:lnTo>
                <a:lnTo>
                  <a:pt x="762" y="883"/>
                </a:lnTo>
                <a:lnTo>
                  <a:pt x="761" y="883"/>
                </a:lnTo>
                <a:lnTo>
                  <a:pt x="759" y="883"/>
                </a:lnTo>
                <a:lnTo>
                  <a:pt x="758" y="883"/>
                </a:lnTo>
                <a:lnTo>
                  <a:pt x="757" y="884"/>
                </a:lnTo>
                <a:lnTo>
                  <a:pt x="755" y="884"/>
                </a:lnTo>
                <a:lnTo>
                  <a:pt x="754" y="884"/>
                </a:lnTo>
                <a:lnTo>
                  <a:pt x="753" y="884"/>
                </a:lnTo>
                <a:lnTo>
                  <a:pt x="756" y="912"/>
                </a:lnTo>
                <a:close/>
                <a:moveTo>
                  <a:pt x="842" y="888"/>
                </a:moveTo>
                <a:lnTo>
                  <a:pt x="842" y="888"/>
                </a:lnTo>
                <a:lnTo>
                  <a:pt x="842" y="887"/>
                </a:lnTo>
                <a:lnTo>
                  <a:pt x="844" y="887"/>
                </a:lnTo>
                <a:lnTo>
                  <a:pt x="845" y="886"/>
                </a:lnTo>
                <a:lnTo>
                  <a:pt x="846" y="885"/>
                </a:lnTo>
                <a:lnTo>
                  <a:pt x="847" y="885"/>
                </a:lnTo>
                <a:lnTo>
                  <a:pt x="849" y="884"/>
                </a:lnTo>
                <a:lnTo>
                  <a:pt x="850" y="883"/>
                </a:lnTo>
                <a:lnTo>
                  <a:pt x="851" y="883"/>
                </a:lnTo>
                <a:lnTo>
                  <a:pt x="853" y="882"/>
                </a:lnTo>
                <a:lnTo>
                  <a:pt x="854" y="881"/>
                </a:lnTo>
                <a:lnTo>
                  <a:pt x="855" y="880"/>
                </a:lnTo>
                <a:lnTo>
                  <a:pt x="857" y="880"/>
                </a:lnTo>
                <a:lnTo>
                  <a:pt x="858" y="879"/>
                </a:lnTo>
                <a:lnTo>
                  <a:pt x="859" y="878"/>
                </a:lnTo>
                <a:lnTo>
                  <a:pt x="860" y="877"/>
                </a:lnTo>
                <a:lnTo>
                  <a:pt x="862" y="877"/>
                </a:lnTo>
                <a:lnTo>
                  <a:pt x="863" y="876"/>
                </a:lnTo>
                <a:lnTo>
                  <a:pt x="864" y="875"/>
                </a:lnTo>
                <a:lnTo>
                  <a:pt x="865" y="874"/>
                </a:lnTo>
                <a:lnTo>
                  <a:pt x="867" y="874"/>
                </a:lnTo>
                <a:lnTo>
                  <a:pt x="868" y="873"/>
                </a:lnTo>
                <a:lnTo>
                  <a:pt x="852" y="849"/>
                </a:lnTo>
                <a:lnTo>
                  <a:pt x="851" y="850"/>
                </a:lnTo>
                <a:lnTo>
                  <a:pt x="850" y="851"/>
                </a:lnTo>
                <a:lnTo>
                  <a:pt x="849" y="851"/>
                </a:lnTo>
                <a:lnTo>
                  <a:pt x="848" y="852"/>
                </a:lnTo>
                <a:lnTo>
                  <a:pt x="847" y="853"/>
                </a:lnTo>
                <a:lnTo>
                  <a:pt x="846" y="853"/>
                </a:lnTo>
                <a:lnTo>
                  <a:pt x="845" y="854"/>
                </a:lnTo>
                <a:lnTo>
                  <a:pt x="844" y="855"/>
                </a:lnTo>
                <a:lnTo>
                  <a:pt x="842" y="855"/>
                </a:lnTo>
                <a:lnTo>
                  <a:pt x="841" y="856"/>
                </a:lnTo>
                <a:lnTo>
                  <a:pt x="840" y="857"/>
                </a:lnTo>
                <a:lnTo>
                  <a:pt x="839" y="857"/>
                </a:lnTo>
                <a:lnTo>
                  <a:pt x="838" y="858"/>
                </a:lnTo>
                <a:lnTo>
                  <a:pt x="837" y="859"/>
                </a:lnTo>
                <a:lnTo>
                  <a:pt x="835" y="859"/>
                </a:lnTo>
                <a:lnTo>
                  <a:pt x="834" y="860"/>
                </a:lnTo>
                <a:lnTo>
                  <a:pt x="833" y="860"/>
                </a:lnTo>
                <a:lnTo>
                  <a:pt x="832" y="861"/>
                </a:lnTo>
                <a:lnTo>
                  <a:pt x="831" y="862"/>
                </a:lnTo>
                <a:lnTo>
                  <a:pt x="830" y="862"/>
                </a:lnTo>
                <a:lnTo>
                  <a:pt x="829" y="862"/>
                </a:lnTo>
                <a:lnTo>
                  <a:pt x="842" y="888"/>
                </a:lnTo>
                <a:close/>
                <a:moveTo>
                  <a:pt x="913" y="834"/>
                </a:moveTo>
                <a:lnTo>
                  <a:pt x="913" y="834"/>
                </a:lnTo>
                <a:lnTo>
                  <a:pt x="914" y="834"/>
                </a:lnTo>
                <a:lnTo>
                  <a:pt x="915" y="833"/>
                </a:lnTo>
                <a:lnTo>
                  <a:pt x="916" y="831"/>
                </a:lnTo>
                <a:lnTo>
                  <a:pt x="917" y="830"/>
                </a:lnTo>
                <a:lnTo>
                  <a:pt x="918" y="829"/>
                </a:lnTo>
                <a:lnTo>
                  <a:pt x="919" y="828"/>
                </a:lnTo>
                <a:lnTo>
                  <a:pt x="920" y="827"/>
                </a:lnTo>
                <a:lnTo>
                  <a:pt x="921" y="826"/>
                </a:lnTo>
                <a:lnTo>
                  <a:pt x="922" y="825"/>
                </a:lnTo>
                <a:lnTo>
                  <a:pt x="923" y="824"/>
                </a:lnTo>
                <a:lnTo>
                  <a:pt x="923" y="823"/>
                </a:lnTo>
                <a:lnTo>
                  <a:pt x="924" y="821"/>
                </a:lnTo>
                <a:lnTo>
                  <a:pt x="925" y="820"/>
                </a:lnTo>
                <a:lnTo>
                  <a:pt x="926" y="819"/>
                </a:lnTo>
                <a:lnTo>
                  <a:pt x="927" y="818"/>
                </a:lnTo>
                <a:lnTo>
                  <a:pt x="928" y="817"/>
                </a:lnTo>
                <a:lnTo>
                  <a:pt x="929" y="816"/>
                </a:lnTo>
                <a:lnTo>
                  <a:pt x="930" y="814"/>
                </a:lnTo>
                <a:lnTo>
                  <a:pt x="931" y="813"/>
                </a:lnTo>
                <a:lnTo>
                  <a:pt x="932" y="812"/>
                </a:lnTo>
                <a:lnTo>
                  <a:pt x="932" y="811"/>
                </a:lnTo>
                <a:lnTo>
                  <a:pt x="909" y="794"/>
                </a:lnTo>
                <a:lnTo>
                  <a:pt x="909" y="795"/>
                </a:lnTo>
                <a:lnTo>
                  <a:pt x="908" y="796"/>
                </a:lnTo>
                <a:lnTo>
                  <a:pt x="907" y="797"/>
                </a:lnTo>
                <a:lnTo>
                  <a:pt x="906" y="799"/>
                </a:lnTo>
                <a:lnTo>
                  <a:pt x="906" y="800"/>
                </a:lnTo>
                <a:lnTo>
                  <a:pt x="905" y="801"/>
                </a:lnTo>
                <a:lnTo>
                  <a:pt x="904" y="802"/>
                </a:lnTo>
                <a:lnTo>
                  <a:pt x="903" y="803"/>
                </a:lnTo>
                <a:lnTo>
                  <a:pt x="902" y="804"/>
                </a:lnTo>
                <a:lnTo>
                  <a:pt x="902" y="805"/>
                </a:lnTo>
                <a:lnTo>
                  <a:pt x="901" y="806"/>
                </a:lnTo>
                <a:lnTo>
                  <a:pt x="900" y="807"/>
                </a:lnTo>
                <a:lnTo>
                  <a:pt x="899" y="808"/>
                </a:lnTo>
                <a:lnTo>
                  <a:pt x="898" y="809"/>
                </a:lnTo>
                <a:lnTo>
                  <a:pt x="897" y="810"/>
                </a:lnTo>
                <a:lnTo>
                  <a:pt x="897" y="811"/>
                </a:lnTo>
                <a:lnTo>
                  <a:pt x="896" y="812"/>
                </a:lnTo>
                <a:lnTo>
                  <a:pt x="895" y="813"/>
                </a:lnTo>
                <a:lnTo>
                  <a:pt x="894" y="814"/>
                </a:lnTo>
                <a:lnTo>
                  <a:pt x="893" y="815"/>
                </a:lnTo>
                <a:lnTo>
                  <a:pt x="893" y="815"/>
                </a:lnTo>
                <a:lnTo>
                  <a:pt x="913" y="834"/>
                </a:lnTo>
                <a:close/>
                <a:moveTo>
                  <a:pt x="961" y="759"/>
                </a:moveTo>
                <a:lnTo>
                  <a:pt x="961" y="759"/>
                </a:lnTo>
                <a:lnTo>
                  <a:pt x="962" y="758"/>
                </a:lnTo>
                <a:lnTo>
                  <a:pt x="962" y="756"/>
                </a:lnTo>
                <a:lnTo>
                  <a:pt x="963" y="755"/>
                </a:lnTo>
                <a:lnTo>
                  <a:pt x="963" y="753"/>
                </a:lnTo>
                <a:lnTo>
                  <a:pt x="964" y="752"/>
                </a:lnTo>
                <a:lnTo>
                  <a:pt x="964" y="751"/>
                </a:lnTo>
                <a:lnTo>
                  <a:pt x="965" y="749"/>
                </a:lnTo>
                <a:lnTo>
                  <a:pt x="965" y="748"/>
                </a:lnTo>
                <a:lnTo>
                  <a:pt x="966" y="746"/>
                </a:lnTo>
                <a:lnTo>
                  <a:pt x="966" y="745"/>
                </a:lnTo>
                <a:lnTo>
                  <a:pt x="967" y="743"/>
                </a:lnTo>
                <a:lnTo>
                  <a:pt x="967" y="742"/>
                </a:lnTo>
                <a:lnTo>
                  <a:pt x="967" y="741"/>
                </a:lnTo>
                <a:lnTo>
                  <a:pt x="968" y="739"/>
                </a:lnTo>
                <a:lnTo>
                  <a:pt x="968" y="738"/>
                </a:lnTo>
                <a:lnTo>
                  <a:pt x="969" y="736"/>
                </a:lnTo>
                <a:lnTo>
                  <a:pt x="969" y="735"/>
                </a:lnTo>
                <a:lnTo>
                  <a:pt x="970" y="733"/>
                </a:lnTo>
                <a:lnTo>
                  <a:pt x="970" y="732"/>
                </a:lnTo>
                <a:lnTo>
                  <a:pt x="970" y="730"/>
                </a:lnTo>
                <a:lnTo>
                  <a:pt x="970" y="730"/>
                </a:lnTo>
                <a:lnTo>
                  <a:pt x="943" y="723"/>
                </a:lnTo>
                <a:lnTo>
                  <a:pt x="943" y="723"/>
                </a:lnTo>
                <a:lnTo>
                  <a:pt x="943" y="724"/>
                </a:lnTo>
                <a:lnTo>
                  <a:pt x="942" y="726"/>
                </a:lnTo>
                <a:lnTo>
                  <a:pt x="942" y="727"/>
                </a:lnTo>
                <a:lnTo>
                  <a:pt x="942" y="728"/>
                </a:lnTo>
                <a:lnTo>
                  <a:pt x="941" y="730"/>
                </a:lnTo>
                <a:lnTo>
                  <a:pt x="941" y="731"/>
                </a:lnTo>
                <a:lnTo>
                  <a:pt x="941" y="732"/>
                </a:lnTo>
                <a:lnTo>
                  <a:pt x="940" y="733"/>
                </a:lnTo>
                <a:lnTo>
                  <a:pt x="940" y="735"/>
                </a:lnTo>
                <a:lnTo>
                  <a:pt x="939" y="736"/>
                </a:lnTo>
                <a:lnTo>
                  <a:pt x="939" y="737"/>
                </a:lnTo>
                <a:lnTo>
                  <a:pt x="938" y="739"/>
                </a:lnTo>
                <a:lnTo>
                  <a:pt x="938" y="740"/>
                </a:lnTo>
                <a:lnTo>
                  <a:pt x="938" y="741"/>
                </a:lnTo>
                <a:lnTo>
                  <a:pt x="937" y="742"/>
                </a:lnTo>
                <a:lnTo>
                  <a:pt x="937" y="744"/>
                </a:lnTo>
                <a:lnTo>
                  <a:pt x="936" y="745"/>
                </a:lnTo>
                <a:lnTo>
                  <a:pt x="936" y="746"/>
                </a:lnTo>
                <a:lnTo>
                  <a:pt x="935" y="747"/>
                </a:lnTo>
                <a:lnTo>
                  <a:pt x="935" y="748"/>
                </a:lnTo>
                <a:lnTo>
                  <a:pt x="961" y="759"/>
                </a:lnTo>
                <a:close/>
                <a:moveTo>
                  <a:pt x="978" y="671"/>
                </a:moveTo>
                <a:lnTo>
                  <a:pt x="978" y="671"/>
                </a:lnTo>
                <a:lnTo>
                  <a:pt x="978" y="671"/>
                </a:lnTo>
                <a:lnTo>
                  <a:pt x="979" y="669"/>
                </a:lnTo>
                <a:lnTo>
                  <a:pt x="979" y="668"/>
                </a:lnTo>
                <a:lnTo>
                  <a:pt x="979" y="666"/>
                </a:lnTo>
                <a:lnTo>
                  <a:pt x="978" y="664"/>
                </a:lnTo>
                <a:lnTo>
                  <a:pt x="978" y="663"/>
                </a:lnTo>
                <a:lnTo>
                  <a:pt x="978" y="661"/>
                </a:lnTo>
                <a:lnTo>
                  <a:pt x="978" y="660"/>
                </a:lnTo>
                <a:lnTo>
                  <a:pt x="978" y="658"/>
                </a:lnTo>
                <a:lnTo>
                  <a:pt x="978" y="657"/>
                </a:lnTo>
                <a:lnTo>
                  <a:pt x="978" y="655"/>
                </a:lnTo>
                <a:lnTo>
                  <a:pt x="978" y="653"/>
                </a:lnTo>
                <a:lnTo>
                  <a:pt x="978" y="652"/>
                </a:lnTo>
                <a:lnTo>
                  <a:pt x="978" y="650"/>
                </a:lnTo>
                <a:lnTo>
                  <a:pt x="978" y="649"/>
                </a:lnTo>
                <a:lnTo>
                  <a:pt x="978" y="647"/>
                </a:lnTo>
                <a:lnTo>
                  <a:pt x="978" y="646"/>
                </a:lnTo>
                <a:lnTo>
                  <a:pt x="977" y="644"/>
                </a:lnTo>
                <a:lnTo>
                  <a:pt x="977" y="643"/>
                </a:lnTo>
                <a:lnTo>
                  <a:pt x="977" y="641"/>
                </a:lnTo>
                <a:lnTo>
                  <a:pt x="949" y="644"/>
                </a:lnTo>
                <a:lnTo>
                  <a:pt x="949" y="645"/>
                </a:lnTo>
                <a:lnTo>
                  <a:pt x="949" y="647"/>
                </a:lnTo>
                <a:lnTo>
                  <a:pt x="950" y="648"/>
                </a:lnTo>
                <a:lnTo>
                  <a:pt x="950" y="649"/>
                </a:lnTo>
                <a:lnTo>
                  <a:pt x="950" y="651"/>
                </a:lnTo>
                <a:lnTo>
                  <a:pt x="950" y="652"/>
                </a:lnTo>
                <a:lnTo>
                  <a:pt x="950" y="654"/>
                </a:lnTo>
                <a:lnTo>
                  <a:pt x="950" y="655"/>
                </a:lnTo>
                <a:lnTo>
                  <a:pt x="950" y="656"/>
                </a:lnTo>
                <a:lnTo>
                  <a:pt x="950" y="658"/>
                </a:lnTo>
                <a:lnTo>
                  <a:pt x="950" y="659"/>
                </a:lnTo>
                <a:lnTo>
                  <a:pt x="950" y="661"/>
                </a:lnTo>
                <a:lnTo>
                  <a:pt x="950" y="662"/>
                </a:lnTo>
                <a:lnTo>
                  <a:pt x="950" y="663"/>
                </a:lnTo>
                <a:lnTo>
                  <a:pt x="950" y="665"/>
                </a:lnTo>
                <a:lnTo>
                  <a:pt x="950" y="666"/>
                </a:lnTo>
                <a:lnTo>
                  <a:pt x="950" y="668"/>
                </a:lnTo>
                <a:lnTo>
                  <a:pt x="950" y="669"/>
                </a:lnTo>
                <a:lnTo>
                  <a:pt x="950" y="670"/>
                </a:lnTo>
                <a:lnTo>
                  <a:pt x="950" y="671"/>
                </a:lnTo>
                <a:lnTo>
                  <a:pt x="978" y="671"/>
                </a:lnTo>
                <a:close/>
                <a:moveTo>
                  <a:pt x="964" y="583"/>
                </a:moveTo>
                <a:lnTo>
                  <a:pt x="964" y="583"/>
                </a:lnTo>
                <a:lnTo>
                  <a:pt x="963" y="582"/>
                </a:lnTo>
                <a:lnTo>
                  <a:pt x="963" y="580"/>
                </a:lnTo>
                <a:lnTo>
                  <a:pt x="962" y="579"/>
                </a:lnTo>
                <a:lnTo>
                  <a:pt x="962" y="578"/>
                </a:lnTo>
                <a:lnTo>
                  <a:pt x="961" y="576"/>
                </a:lnTo>
                <a:lnTo>
                  <a:pt x="960" y="575"/>
                </a:lnTo>
                <a:lnTo>
                  <a:pt x="960" y="573"/>
                </a:lnTo>
                <a:lnTo>
                  <a:pt x="959" y="572"/>
                </a:lnTo>
                <a:lnTo>
                  <a:pt x="959" y="571"/>
                </a:lnTo>
                <a:lnTo>
                  <a:pt x="958" y="569"/>
                </a:lnTo>
                <a:lnTo>
                  <a:pt x="957" y="568"/>
                </a:lnTo>
                <a:lnTo>
                  <a:pt x="957" y="567"/>
                </a:lnTo>
                <a:lnTo>
                  <a:pt x="956" y="565"/>
                </a:lnTo>
                <a:lnTo>
                  <a:pt x="956" y="564"/>
                </a:lnTo>
                <a:lnTo>
                  <a:pt x="955" y="563"/>
                </a:lnTo>
                <a:lnTo>
                  <a:pt x="954" y="561"/>
                </a:lnTo>
                <a:lnTo>
                  <a:pt x="954" y="560"/>
                </a:lnTo>
                <a:lnTo>
                  <a:pt x="953" y="559"/>
                </a:lnTo>
                <a:lnTo>
                  <a:pt x="952" y="557"/>
                </a:lnTo>
                <a:lnTo>
                  <a:pt x="952" y="556"/>
                </a:lnTo>
                <a:lnTo>
                  <a:pt x="952" y="556"/>
                </a:lnTo>
                <a:lnTo>
                  <a:pt x="927" y="569"/>
                </a:lnTo>
                <a:lnTo>
                  <a:pt x="927" y="569"/>
                </a:lnTo>
                <a:lnTo>
                  <a:pt x="927" y="570"/>
                </a:lnTo>
                <a:lnTo>
                  <a:pt x="928" y="571"/>
                </a:lnTo>
                <a:lnTo>
                  <a:pt x="928" y="572"/>
                </a:lnTo>
                <a:lnTo>
                  <a:pt x="929" y="573"/>
                </a:lnTo>
                <a:lnTo>
                  <a:pt x="930" y="575"/>
                </a:lnTo>
                <a:lnTo>
                  <a:pt x="930" y="576"/>
                </a:lnTo>
                <a:lnTo>
                  <a:pt x="931" y="577"/>
                </a:lnTo>
                <a:lnTo>
                  <a:pt x="931" y="578"/>
                </a:lnTo>
                <a:lnTo>
                  <a:pt x="932" y="579"/>
                </a:lnTo>
                <a:lnTo>
                  <a:pt x="932" y="581"/>
                </a:lnTo>
                <a:lnTo>
                  <a:pt x="933" y="582"/>
                </a:lnTo>
                <a:lnTo>
                  <a:pt x="933" y="583"/>
                </a:lnTo>
                <a:lnTo>
                  <a:pt x="934" y="584"/>
                </a:lnTo>
                <a:lnTo>
                  <a:pt x="934" y="585"/>
                </a:lnTo>
                <a:lnTo>
                  <a:pt x="935" y="587"/>
                </a:lnTo>
                <a:lnTo>
                  <a:pt x="935" y="588"/>
                </a:lnTo>
                <a:lnTo>
                  <a:pt x="936" y="589"/>
                </a:lnTo>
                <a:lnTo>
                  <a:pt x="936" y="590"/>
                </a:lnTo>
                <a:lnTo>
                  <a:pt x="937" y="592"/>
                </a:lnTo>
                <a:lnTo>
                  <a:pt x="937" y="593"/>
                </a:lnTo>
                <a:lnTo>
                  <a:pt x="964" y="583"/>
                </a:lnTo>
                <a:close/>
                <a:moveTo>
                  <a:pt x="918" y="506"/>
                </a:moveTo>
                <a:lnTo>
                  <a:pt x="918" y="506"/>
                </a:lnTo>
                <a:lnTo>
                  <a:pt x="918" y="506"/>
                </a:lnTo>
                <a:lnTo>
                  <a:pt x="917" y="505"/>
                </a:lnTo>
                <a:lnTo>
                  <a:pt x="916" y="504"/>
                </a:lnTo>
                <a:lnTo>
                  <a:pt x="915" y="503"/>
                </a:lnTo>
                <a:lnTo>
                  <a:pt x="914" y="501"/>
                </a:lnTo>
                <a:lnTo>
                  <a:pt x="913" y="500"/>
                </a:lnTo>
                <a:lnTo>
                  <a:pt x="912" y="499"/>
                </a:lnTo>
                <a:lnTo>
                  <a:pt x="911" y="498"/>
                </a:lnTo>
                <a:lnTo>
                  <a:pt x="910" y="497"/>
                </a:lnTo>
                <a:lnTo>
                  <a:pt x="909" y="496"/>
                </a:lnTo>
                <a:lnTo>
                  <a:pt x="908" y="495"/>
                </a:lnTo>
                <a:lnTo>
                  <a:pt x="907" y="494"/>
                </a:lnTo>
                <a:lnTo>
                  <a:pt x="906" y="493"/>
                </a:lnTo>
                <a:lnTo>
                  <a:pt x="905" y="492"/>
                </a:lnTo>
                <a:lnTo>
                  <a:pt x="904" y="491"/>
                </a:lnTo>
                <a:lnTo>
                  <a:pt x="902" y="490"/>
                </a:lnTo>
                <a:lnTo>
                  <a:pt x="901" y="489"/>
                </a:lnTo>
                <a:lnTo>
                  <a:pt x="900" y="488"/>
                </a:lnTo>
                <a:lnTo>
                  <a:pt x="899" y="487"/>
                </a:lnTo>
                <a:lnTo>
                  <a:pt x="898" y="486"/>
                </a:lnTo>
                <a:lnTo>
                  <a:pt x="897" y="485"/>
                </a:lnTo>
                <a:lnTo>
                  <a:pt x="878" y="506"/>
                </a:lnTo>
                <a:lnTo>
                  <a:pt x="879" y="507"/>
                </a:lnTo>
                <a:lnTo>
                  <a:pt x="880" y="508"/>
                </a:lnTo>
                <a:lnTo>
                  <a:pt x="881" y="509"/>
                </a:lnTo>
                <a:lnTo>
                  <a:pt x="882" y="509"/>
                </a:lnTo>
                <a:lnTo>
                  <a:pt x="883" y="510"/>
                </a:lnTo>
                <a:lnTo>
                  <a:pt x="884" y="511"/>
                </a:lnTo>
                <a:lnTo>
                  <a:pt x="885" y="512"/>
                </a:lnTo>
                <a:lnTo>
                  <a:pt x="886" y="513"/>
                </a:lnTo>
                <a:lnTo>
                  <a:pt x="887" y="514"/>
                </a:lnTo>
                <a:lnTo>
                  <a:pt x="888" y="515"/>
                </a:lnTo>
                <a:lnTo>
                  <a:pt x="889" y="516"/>
                </a:lnTo>
                <a:lnTo>
                  <a:pt x="889" y="517"/>
                </a:lnTo>
                <a:lnTo>
                  <a:pt x="890" y="518"/>
                </a:lnTo>
                <a:lnTo>
                  <a:pt x="891" y="519"/>
                </a:lnTo>
                <a:lnTo>
                  <a:pt x="892" y="520"/>
                </a:lnTo>
                <a:lnTo>
                  <a:pt x="893" y="521"/>
                </a:lnTo>
                <a:lnTo>
                  <a:pt x="894" y="522"/>
                </a:lnTo>
                <a:lnTo>
                  <a:pt x="895" y="523"/>
                </a:lnTo>
                <a:lnTo>
                  <a:pt x="896" y="523"/>
                </a:lnTo>
                <a:lnTo>
                  <a:pt x="897" y="524"/>
                </a:lnTo>
                <a:lnTo>
                  <a:pt x="897" y="525"/>
                </a:lnTo>
                <a:lnTo>
                  <a:pt x="918" y="506"/>
                </a:lnTo>
                <a:close/>
                <a:moveTo>
                  <a:pt x="848" y="451"/>
                </a:moveTo>
                <a:lnTo>
                  <a:pt x="848" y="451"/>
                </a:lnTo>
                <a:lnTo>
                  <a:pt x="847" y="450"/>
                </a:lnTo>
                <a:lnTo>
                  <a:pt x="846" y="450"/>
                </a:lnTo>
                <a:lnTo>
                  <a:pt x="845" y="449"/>
                </a:lnTo>
                <a:lnTo>
                  <a:pt x="844" y="448"/>
                </a:lnTo>
                <a:lnTo>
                  <a:pt x="842" y="448"/>
                </a:lnTo>
                <a:lnTo>
                  <a:pt x="841" y="447"/>
                </a:lnTo>
                <a:lnTo>
                  <a:pt x="840" y="446"/>
                </a:lnTo>
                <a:lnTo>
                  <a:pt x="838" y="446"/>
                </a:lnTo>
                <a:lnTo>
                  <a:pt x="837" y="445"/>
                </a:lnTo>
                <a:lnTo>
                  <a:pt x="835" y="445"/>
                </a:lnTo>
                <a:lnTo>
                  <a:pt x="834" y="444"/>
                </a:lnTo>
                <a:lnTo>
                  <a:pt x="833" y="443"/>
                </a:lnTo>
                <a:lnTo>
                  <a:pt x="831" y="443"/>
                </a:lnTo>
                <a:lnTo>
                  <a:pt x="830" y="442"/>
                </a:lnTo>
                <a:lnTo>
                  <a:pt x="829" y="441"/>
                </a:lnTo>
                <a:lnTo>
                  <a:pt x="827" y="441"/>
                </a:lnTo>
                <a:lnTo>
                  <a:pt x="826" y="440"/>
                </a:lnTo>
                <a:lnTo>
                  <a:pt x="825" y="440"/>
                </a:lnTo>
                <a:lnTo>
                  <a:pt x="823" y="439"/>
                </a:lnTo>
                <a:lnTo>
                  <a:pt x="822" y="439"/>
                </a:lnTo>
                <a:lnTo>
                  <a:pt x="821" y="438"/>
                </a:lnTo>
                <a:lnTo>
                  <a:pt x="811" y="465"/>
                </a:lnTo>
                <a:lnTo>
                  <a:pt x="812" y="465"/>
                </a:lnTo>
                <a:lnTo>
                  <a:pt x="813" y="465"/>
                </a:lnTo>
                <a:lnTo>
                  <a:pt x="814" y="466"/>
                </a:lnTo>
                <a:lnTo>
                  <a:pt x="815" y="466"/>
                </a:lnTo>
                <a:lnTo>
                  <a:pt x="816" y="467"/>
                </a:lnTo>
                <a:lnTo>
                  <a:pt x="818" y="467"/>
                </a:lnTo>
                <a:lnTo>
                  <a:pt x="819" y="468"/>
                </a:lnTo>
                <a:lnTo>
                  <a:pt x="820" y="468"/>
                </a:lnTo>
                <a:lnTo>
                  <a:pt x="821" y="469"/>
                </a:lnTo>
                <a:lnTo>
                  <a:pt x="823" y="470"/>
                </a:lnTo>
                <a:lnTo>
                  <a:pt x="824" y="470"/>
                </a:lnTo>
                <a:lnTo>
                  <a:pt x="825" y="471"/>
                </a:lnTo>
                <a:lnTo>
                  <a:pt x="826" y="471"/>
                </a:lnTo>
                <a:lnTo>
                  <a:pt x="827" y="472"/>
                </a:lnTo>
                <a:lnTo>
                  <a:pt x="828" y="472"/>
                </a:lnTo>
                <a:lnTo>
                  <a:pt x="830" y="473"/>
                </a:lnTo>
                <a:lnTo>
                  <a:pt x="831" y="474"/>
                </a:lnTo>
                <a:lnTo>
                  <a:pt x="832" y="474"/>
                </a:lnTo>
                <a:lnTo>
                  <a:pt x="833" y="475"/>
                </a:lnTo>
                <a:lnTo>
                  <a:pt x="834" y="475"/>
                </a:lnTo>
                <a:lnTo>
                  <a:pt x="835" y="476"/>
                </a:lnTo>
                <a:lnTo>
                  <a:pt x="848" y="451"/>
                </a:lnTo>
                <a:close/>
                <a:moveTo>
                  <a:pt x="733" y="369"/>
                </a:moveTo>
                <a:lnTo>
                  <a:pt x="733" y="369"/>
                </a:lnTo>
                <a:cubicBezTo>
                  <a:pt x="568" y="369"/>
                  <a:pt x="435" y="503"/>
                  <a:pt x="435" y="668"/>
                </a:cubicBezTo>
                <a:cubicBezTo>
                  <a:pt x="435" y="832"/>
                  <a:pt x="568" y="966"/>
                  <a:pt x="733" y="966"/>
                </a:cubicBezTo>
                <a:cubicBezTo>
                  <a:pt x="898" y="966"/>
                  <a:pt x="1031" y="832"/>
                  <a:pt x="1031" y="668"/>
                </a:cubicBezTo>
                <a:cubicBezTo>
                  <a:pt x="1031" y="503"/>
                  <a:pt x="898" y="369"/>
                  <a:pt x="733" y="369"/>
                </a:cubicBezTo>
                <a:close/>
                <a:moveTo>
                  <a:pt x="48" y="245"/>
                </a:moveTo>
                <a:lnTo>
                  <a:pt x="48" y="245"/>
                </a:lnTo>
                <a:cubicBezTo>
                  <a:pt x="106" y="240"/>
                  <a:pt x="164" y="236"/>
                  <a:pt x="222" y="235"/>
                </a:cubicBezTo>
                <a:cubicBezTo>
                  <a:pt x="183" y="233"/>
                  <a:pt x="144" y="230"/>
                  <a:pt x="105" y="225"/>
                </a:cubicBezTo>
                <a:cubicBezTo>
                  <a:pt x="78" y="223"/>
                  <a:pt x="57" y="204"/>
                  <a:pt x="57" y="178"/>
                </a:cubicBezTo>
                <a:cubicBezTo>
                  <a:pt x="57" y="139"/>
                  <a:pt x="57" y="101"/>
                  <a:pt x="57" y="62"/>
                </a:cubicBezTo>
                <a:cubicBezTo>
                  <a:pt x="57" y="36"/>
                  <a:pt x="78" y="17"/>
                  <a:pt x="105" y="15"/>
                </a:cubicBezTo>
                <a:cubicBezTo>
                  <a:pt x="261" y="0"/>
                  <a:pt x="418" y="0"/>
                  <a:pt x="574" y="15"/>
                </a:cubicBezTo>
                <a:cubicBezTo>
                  <a:pt x="600" y="17"/>
                  <a:pt x="622" y="36"/>
                  <a:pt x="622" y="62"/>
                </a:cubicBezTo>
                <a:cubicBezTo>
                  <a:pt x="622" y="101"/>
                  <a:pt x="622" y="139"/>
                  <a:pt x="622" y="178"/>
                </a:cubicBezTo>
                <a:cubicBezTo>
                  <a:pt x="622" y="204"/>
                  <a:pt x="600" y="223"/>
                  <a:pt x="574" y="225"/>
                </a:cubicBezTo>
                <a:cubicBezTo>
                  <a:pt x="518" y="232"/>
                  <a:pt x="461" y="236"/>
                  <a:pt x="404" y="237"/>
                </a:cubicBezTo>
                <a:cubicBezTo>
                  <a:pt x="442" y="239"/>
                  <a:pt x="480" y="242"/>
                  <a:pt x="518" y="245"/>
                </a:cubicBezTo>
                <a:cubicBezTo>
                  <a:pt x="544" y="248"/>
                  <a:pt x="566" y="267"/>
                  <a:pt x="566" y="293"/>
                </a:cubicBezTo>
                <a:lnTo>
                  <a:pt x="566" y="349"/>
                </a:lnTo>
                <a:cubicBezTo>
                  <a:pt x="534" y="366"/>
                  <a:pt x="504" y="388"/>
                  <a:pt x="479" y="413"/>
                </a:cubicBezTo>
                <a:cubicBezTo>
                  <a:pt x="463" y="429"/>
                  <a:pt x="449" y="446"/>
                  <a:pt x="437" y="464"/>
                </a:cubicBezTo>
                <a:cubicBezTo>
                  <a:pt x="307" y="473"/>
                  <a:pt x="178" y="470"/>
                  <a:pt x="48" y="456"/>
                </a:cubicBezTo>
                <a:cubicBezTo>
                  <a:pt x="22" y="453"/>
                  <a:pt x="0" y="435"/>
                  <a:pt x="0" y="409"/>
                </a:cubicBezTo>
                <a:cubicBezTo>
                  <a:pt x="0" y="370"/>
                  <a:pt x="0" y="332"/>
                  <a:pt x="0" y="293"/>
                </a:cubicBezTo>
                <a:cubicBezTo>
                  <a:pt x="0" y="267"/>
                  <a:pt x="22" y="248"/>
                  <a:pt x="48" y="2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72391"/>
      </p:ext>
    </p:extLst>
  </p:cSld>
  <p:clrMapOvr>
    <a:masterClrMapping/>
  </p:clrMapOvr>
  <p:transition spd="slow" advTm="5893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smtClean="0">
                <a:solidFill>
                  <a:schemeClr val="accent2"/>
                </a:solidFill>
                <a:latin typeface="微软雅黑"/>
                <a:ea typeface="微软雅黑"/>
              </a:rPr>
              <a:t>5.1 </a:t>
            </a:r>
            <a:r>
              <a:rPr lang="zh-CN" altLang="en-US" sz="2800" smtClean="0">
                <a:solidFill>
                  <a:schemeClr val="accent2"/>
                </a:solidFill>
                <a:latin typeface="微软雅黑"/>
                <a:ea typeface="微软雅黑"/>
              </a:rPr>
              <a:t>两大困难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797" y="1484784"/>
            <a:ext cx="9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SzPts val="1200"/>
              <a:buFont typeface="+mj-ea"/>
              <a:buAutoNum type="ea1JpnKorPlain"/>
            </a:pP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脱离后端代码的完全的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是很难实现的，就比如说如果后端允许用提交的代码允许在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bash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上运行，那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WAF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真是爱莫能助了，因为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bash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模糊命令，允许用户使用？号来代替任意字符，所以绕过正则表达式的匹配可以说是轻而易举。还有文件上传也是，我们进行的安全判定完全依赖于用户提交的信息，而这些都是可以修改的，最好的方法是后端服务器进行文件还原并重命名，或者消除可执行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</a:t>
            </a:r>
            <a:r>
              <a:rPr lang="zh-CN" altLang="zh-CN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ea"/>
              <a:buAutoNum type="ea1JpnKorPlain"/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ea"/>
              <a:buAutoNum type="ea1JpnKorPlain"/>
            </a:pP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200"/>
              <a:buFont typeface="+mj-ea"/>
              <a:buAutoNum type="ea1JpnKorPlain"/>
            </a:pP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期维护难度很大。因为要广义上的安全所有不合规的，理论上不安全的流量我们都需要拦截，但是可能因为有些特殊情况的确是需要这样的数据交流，只能额外的开出一份“量身定制“的白名单，也就是说不同系统的白名单不通。解决方案只有两个一个使用更高级的拦截方式，而不是传统的正则表达式。另一个就是简化白名单的产生方式，自动化的产生，如机器学习。但是目前并没有这样的知识储备。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334">
        <p:blinds dir="vert"/>
      </p:transition>
    </mc:Choice>
    <mc:Fallback xmlns="">
      <p:transition spd="slow" advTm="8334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9396" y="3754914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accent2"/>
                </a:solidFill>
                <a:latin typeface="微软雅黑"/>
                <a:ea typeface="微软雅黑"/>
              </a:rPr>
              <a:t>预期结果</a:t>
            </a:r>
            <a:endParaRPr lang="zh-CN" altLang="en-US" sz="4800" b="1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418991" y="1828800"/>
            <a:ext cx="1386420" cy="1308044"/>
          </a:xfrm>
          <a:custGeom>
            <a:avLst/>
            <a:gdLst>
              <a:gd name="T0" fmla="*/ 35 w 1031"/>
              <a:gd name="T1" fmla="*/ 765 h 966"/>
              <a:gd name="T2" fmla="*/ 736 w 1031"/>
              <a:gd name="T3" fmla="*/ 574 h 966"/>
              <a:gd name="T4" fmla="*/ 674 w 1031"/>
              <a:gd name="T5" fmla="*/ 791 h 966"/>
              <a:gd name="T6" fmla="*/ 652 w 1031"/>
              <a:gd name="T7" fmla="*/ 603 h 966"/>
              <a:gd name="T8" fmla="*/ 654 w 1031"/>
              <a:gd name="T9" fmla="*/ 435 h 966"/>
              <a:gd name="T10" fmla="*/ 636 w 1031"/>
              <a:gd name="T11" fmla="*/ 442 h 966"/>
              <a:gd name="T12" fmla="*/ 650 w 1031"/>
              <a:gd name="T13" fmla="*/ 467 h 966"/>
              <a:gd name="T14" fmla="*/ 666 w 1031"/>
              <a:gd name="T15" fmla="*/ 461 h 966"/>
              <a:gd name="T16" fmla="*/ 570 w 1031"/>
              <a:gd name="T17" fmla="*/ 484 h 966"/>
              <a:gd name="T18" fmla="*/ 578 w 1031"/>
              <a:gd name="T19" fmla="*/ 516 h 966"/>
              <a:gd name="T20" fmla="*/ 590 w 1031"/>
              <a:gd name="T21" fmla="*/ 504 h 966"/>
              <a:gd name="T22" fmla="*/ 520 w 1031"/>
              <a:gd name="T23" fmla="*/ 545 h 966"/>
              <a:gd name="T24" fmla="*/ 511 w 1031"/>
              <a:gd name="T25" fmla="*/ 563 h 966"/>
              <a:gd name="T26" fmla="*/ 537 w 1031"/>
              <a:gd name="T27" fmla="*/ 575 h 966"/>
              <a:gd name="T28" fmla="*/ 545 w 1031"/>
              <a:gd name="T29" fmla="*/ 559 h 966"/>
              <a:gd name="T30" fmla="*/ 489 w 1031"/>
              <a:gd name="T31" fmla="*/ 639 h 966"/>
              <a:gd name="T32" fmla="*/ 516 w 1031"/>
              <a:gd name="T33" fmla="*/ 658 h 966"/>
              <a:gd name="T34" fmla="*/ 517 w 1031"/>
              <a:gd name="T35" fmla="*/ 641 h 966"/>
              <a:gd name="T36" fmla="*/ 493 w 1031"/>
              <a:gd name="T37" fmla="*/ 720 h 966"/>
              <a:gd name="T38" fmla="*/ 498 w 1031"/>
              <a:gd name="T39" fmla="*/ 739 h 966"/>
              <a:gd name="T40" fmla="*/ 524 w 1031"/>
              <a:gd name="T41" fmla="*/ 728 h 966"/>
              <a:gd name="T42" fmla="*/ 520 w 1031"/>
              <a:gd name="T43" fmla="*/ 711 h 966"/>
              <a:gd name="T44" fmla="*/ 533 w 1031"/>
              <a:gd name="T45" fmla="*/ 810 h 966"/>
              <a:gd name="T46" fmla="*/ 565 w 1031"/>
              <a:gd name="T47" fmla="*/ 806 h 966"/>
              <a:gd name="T48" fmla="*/ 555 w 1031"/>
              <a:gd name="T49" fmla="*/ 792 h 966"/>
              <a:gd name="T50" fmla="*/ 589 w 1031"/>
              <a:gd name="T51" fmla="*/ 866 h 966"/>
              <a:gd name="T52" fmla="*/ 605 w 1031"/>
              <a:gd name="T53" fmla="*/ 877 h 966"/>
              <a:gd name="T54" fmla="*/ 619 w 1031"/>
              <a:gd name="T55" fmla="*/ 853 h 966"/>
              <a:gd name="T56" fmla="*/ 605 w 1031"/>
              <a:gd name="T57" fmla="*/ 843 h 966"/>
              <a:gd name="T58" fmla="*/ 678 w 1031"/>
              <a:gd name="T59" fmla="*/ 907 h 966"/>
              <a:gd name="T60" fmla="*/ 696 w 1031"/>
              <a:gd name="T61" fmla="*/ 910 h 966"/>
              <a:gd name="T62" fmla="*/ 685 w 1031"/>
              <a:gd name="T63" fmla="*/ 879 h 966"/>
              <a:gd name="T64" fmla="*/ 757 w 1031"/>
              <a:gd name="T65" fmla="*/ 912 h 966"/>
              <a:gd name="T66" fmla="*/ 777 w 1031"/>
              <a:gd name="T67" fmla="*/ 909 h 966"/>
              <a:gd name="T68" fmla="*/ 774 w 1031"/>
              <a:gd name="T69" fmla="*/ 881 h 966"/>
              <a:gd name="T70" fmla="*/ 757 w 1031"/>
              <a:gd name="T71" fmla="*/ 884 h 966"/>
              <a:gd name="T72" fmla="*/ 850 w 1031"/>
              <a:gd name="T73" fmla="*/ 883 h 966"/>
              <a:gd name="T74" fmla="*/ 867 w 1031"/>
              <a:gd name="T75" fmla="*/ 874 h 966"/>
              <a:gd name="T76" fmla="*/ 840 w 1031"/>
              <a:gd name="T77" fmla="*/ 857 h 966"/>
              <a:gd name="T78" fmla="*/ 913 w 1031"/>
              <a:gd name="T79" fmla="*/ 834 h 966"/>
              <a:gd name="T80" fmla="*/ 925 w 1031"/>
              <a:gd name="T81" fmla="*/ 820 h 966"/>
              <a:gd name="T82" fmla="*/ 906 w 1031"/>
              <a:gd name="T83" fmla="*/ 799 h 966"/>
              <a:gd name="T84" fmla="*/ 896 w 1031"/>
              <a:gd name="T85" fmla="*/ 812 h 966"/>
              <a:gd name="T86" fmla="*/ 964 w 1031"/>
              <a:gd name="T87" fmla="*/ 751 h 966"/>
              <a:gd name="T88" fmla="*/ 970 w 1031"/>
              <a:gd name="T89" fmla="*/ 732 h 966"/>
              <a:gd name="T90" fmla="*/ 940 w 1031"/>
              <a:gd name="T91" fmla="*/ 735 h 966"/>
              <a:gd name="T92" fmla="*/ 978 w 1031"/>
              <a:gd name="T93" fmla="*/ 671 h 966"/>
              <a:gd name="T94" fmla="*/ 978 w 1031"/>
              <a:gd name="T95" fmla="*/ 653 h 966"/>
              <a:gd name="T96" fmla="*/ 950 w 1031"/>
              <a:gd name="T97" fmla="*/ 649 h 966"/>
              <a:gd name="T98" fmla="*/ 950 w 1031"/>
              <a:gd name="T99" fmla="*/ 668 h 966"/>
              <a:gd name="T100" fmla="*/ 960 w 1031"/>
              <a:gd name="T101" fmla="*/ 573 h 966"/>
              <a:gd name="T102" fmla="*/ 952 w 1031"/>
              <a:gd name="T103" fmla="*/ 556 h 966"/>
              <a:gd name="T104" fmla="*/ 932 w 1031"/>
              <a:gd name="T105" fmla="*/ 581 h 966"/>
              <a:gd name="T106" fmla="*/ 918 w 1031"/>
              <a:gd name="T107" fmla="*/ 506 h 966"/>
              <a:gd name="T108" fmla="*/ 906 w 1031"/>
              <a:gd name="T109" fmla="*/ 493 h 966"/>
              <a:gd name="T110" fmla="*/ 882 w 1031"/>
              <a:gd name="T111" fmla="*/ 509 h 966"/>
              <a:gd name="T112" fmla="*/ 894 w 1031"/>
              <a:gd name="T113" fmla="*/ 522 h 966"/>
              <a:gd name="T114" fmla="*/ 841 w 1031"/>
              <a:gd name="T115" fmla="*/ 447 h 966"/>
              <a:gd name="T116" fmla="*/ 823 w 1031"/>
              <a:gd name="T117" fmla="*/ 439 h 966"/>
              <a:gd name="T118" fmla="*/ 823 w 1031"/>
              <a:gd name="T119" fmla="*/ 470 h 966"/>
              <a:gd name="T120" fmla="*/ 733 w 1031"/>
              <a:gd name="T121" fmla="*/ 369 h 966"/>
              <a:gd name="T122" fmla="*/ 574 w 1031"/>
              <a:gd name="T123" fmla="*/ 15 h 966"/>
              <a:gd name="T124" fmla="*/ 48 w 1031"/>
              <a:gd name="T125" fmla="*/ 24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966">
                <a:moveTo>
                  <a:pt x="83" y="717"/>
                </a:moveTo>
                <a:cubicBezTo>
                  <a:pt x="134" y="712"/>
                  <a:pt x="185" y="709"/>
                  <a:pt x="236" y="707"/>
                </a:cubicBezTo>
                <a:cubicBezTo>
                  <a:pt x="205" y="705"/>
                  <a:pt x="173" y="702"/>
                  <a:pt x="142" y="699"/>
                </a:cubicBezTo>
                <a:cubicBezTo>
                  <a:pt x="116" y="696"/>
                  <a:pt x="94" y="678"/>
                  <a:pt x="94" y="651"/>
                </a:cubicBezTo>
                <a:cubicBezTo>
                  <a:pt x="94" y="613"/>
                  <a:pt x="94" y="574"/>
                  <a:pt x="94" y="536"/>
                </a:cubicBezTo>
                <a:cubicBezTo>
                  <a:pt x="94" y="510"/>
                  <a:pt x="116" y="491"/>
                  <a:pt x="142" y="488"/>
                </a:cubicBezTo>
                <a:cubicBezTo>
                  <a:pt x="237" y="479"/>
                  <a:pt x="333" y="476"/>
                  <a:pt x="428" y="478"/>
                </a:cubicBezTo>
                <a:cubicBezTo>
                  <a:pt x="393" y="533"/>
                  <a:pt x="374" y="598"/>
                  <a:pt x="374" y="668"/>
                </a:cubicBezTo>
                <a:cubicBezTo>
                  <a:pt x="374" y="767"/>
                  <a:pt x="414" y="857"/>
                  <a:pt x="479" y="922"/>
                </a:cubicBezTo>
                <a:cubicBezTo>
                  <a:pt x="483" y="926"/>
                  <a:pt x="487" y="930"/>
                  <a:pt x="491" y="934"/>
                </a:cubicBezTo>
                <a:cubicBezTo>
                  <a:pt x="355" y="945"/>
                  <a:pt x="219" y="943"/>
                  <a:pt x="83" y="928"/>
                </a:cubicBezTo>
                <a:cubicBezTo>
                  <a:pt x="56" y="925"/>
                  <a:pt x="35" y="906"/>
                  <a:pt x="35" y="880"/>
                </a:cubicBezTo>
                <a:cubicBezTo>
                  <a:pt x="35" y="842"/>
                  <a:pt x="35" y="803"/>
                  <a:pt x="35" y="765"/>
                </a:cubicBezTo>
                <a:cubicBezTo>
                  <a:pt x="35" y="738"/>
                  <a:pt x="56" y="719"/>
                  <a:pt x="83" y="717"/>
                </a:cubicBezTo>
                <a:close/>
                <a:moveTo>
                  <a:pt x="709" y="424"/>
                </a:moveTo>
                <a:lnTo>
                  <a:pt x="709" y="424"/>
                </a:lnTo>
                <a:cubicBezTo>
                  <a:pt x="728" y="420"/>
                  <a:pt x="748" y="420"/>
                  <a:pt x="768" y="424"/>
                </a:cubicBezTo>
                <a:cubicBezTo>
                  <a:pt x="767" y="434"/>
                  <a:pt x="766" y="445"/>
                  <a:pt x="765" y="455"/>
                </a:cubicBezTo>
                <a:cubicBezTo>
                  <a:pt x="747" y="453"/>
                  <a:pt x="729" y="452"/>
                  <a:pt x="712" y="455"/>
                </a:cubicBezTo>
                <a:cubicBezTo>
                  <a:pt x="711" y="445"/>
                  <a:pt x="710" y="434"/>
                  <a:pt x="709" y="424"/>
                </a:cubicBezTo>
                <a:close/>
                <a:moveTo>
                  <a:pt x="818" y="615"/>
                </a:moveTo>
                <a:lnTo>
                  <a:pt x="818" y="615"/>
                </a:lnTo>
                <a:lnTo>
                  <a:pt x="749" y="615"/>
                </a:lnTo>
                <a:lnTo>
                  <a:pt x="749" y="604"/>
                </a:lnTo>
                <a:cubicBezTo>
                  <a:pt x="749" y="591"/>
                  <a:pt x="748" y="583"/>
                  <a:pt x="746" y="580"/>
                </a:cubicBezTo>
                <a:cubicBezTo>
                  <a:pt x="745" y="576"/>
                  <a:pt x="741" y="574"/>
                  <a:pt x="736" y="574"/>
                </a:cubicBezTo>
                <a:cubicBezTo>
                  <a:pt x="732" y="574"/>
                  <a:pt x="729" y="576"/>
                  <a:pt x="727" y="579"/>
                </a:cubicBezTo>
                <a:cubicBezTo>
                  <a:pt x="724" y="582"/>
                  <a:pt x="723" y="587"/>
                  <a:pt x="723" y="594"/>
                </a:cubicBezTo>
                <a:cubicBezTo>
                  <a:pt x="723" y="604"/>
                  <a:pt x="726" y="612"/>
                  <a:pt x="730" y="616"/>
                </a:cubicBezTo>
                <a:cubicBezTo>
                  <a:pt x="734" y="621"/>
                  <a:pt x="747" y="629"/>
                  <a:pt x="767" y="642"/>
                </a:cubicBezTo>
                <a:cubicBezTo>
                  <a:pt x="785" y="652"/>
                  <a:pt x="797" y="661"/>
                  <a:pt x="803" y="666"/>
                </a:cubicBezTo>
                <a:cubicBezTo>
                  <a:pt x="810" y="672"/>
                  <a:pt x="815" y="680"/>
                  <a:pt x="819" y="690"/>
                </a:cubicBezTo>
                <a:cubicBezTo>
                  <a:pt x="824" y="701"/>
                  <a:pt x="826" y="713"/>
                  <a:pt x="826" y="729"/>
                </a:cubicBezTo>
                <a:cubicBezTo>
                  <a:pt x="826" y="754"/>
                  <a:pt x="820" y="773"/>
                  <a:pt x="808" y="787"/>
                </a:cubicBezTo>
                <a:cubicBezTo>
                  <a:pt x="796" y="801"/>
                  <a:pt x="778" y="810"/>
                  <a:pt x="755" y="813"/>
                </a:cubicBezTo>
                <a:lnTo>
                  <a:pt x="755" y="839"/>
                </a:lnTo>
                <a:lnTo>
                  <a:pt x="723" y="839"/>
                </a:lnTo>
                <a:lnTo>
                  <a:pt x="723" y="813"/>
                </a:lnTo>
                <a:cubicBezTo>
                  <a:pt x="704" y="811"/>
                  <a:pt x="688" y="804"/>
                  <a:pt x="674" y="791"/>
                </a:cubicBezTo>
                <a:cubicBezTo>
                  <a:pt x="660" y="779"/>
                  <a:pt x="653" y="757"/>
                  <a:pt x="653" y="726"/>
                </a:cubicBezTo>
                <a:lnTo>
                  <a:pt x="653" y="713"/>
                </a:lnTo>
                <a:lnTo>
                  <a:pt x="723" y="713"/>
                </a:lnTo>
                <a:lnTo>
                  <a:pt x="723" y="730"/>
                </a:lnTo>
                <a:cubicBezTo>
                  <a:pt x="723" y="748"/>
                  <a:pt x="723" y="760"/>
                  <a:pt x="725" y="764"/>
                </a:cubicBezTo>
                <a:cubicBezTo>
                  <a:pt x="726" y="769"/>
                  <a:pt x="730" y="771"/>
                  <a:pt x="735" y="771"/>
                </a:cubicBezTo>
                <a:cubicBezTo>
                  <a:pt x="740" y="771"/>
                  <a:pt x="743" y="769"/>
                  <a:pt x="746" y="766"/>
                </a:cubicBezTo>
                <a:cubicBezTo>
                  <a:pt x="748" y="763"/>
                  <a:pt x="749" y="758"/>
                  <a:pt x="749" y="752"/>
                </a:cubicBezTo>
                <a:cubicBezTo>
                  <a:pt x="749" y="737"/>
                  <a:pt x="748" y="726"/>
                  <a:pt x="746" y="719"/>
                </a:cubicBezTo>
                <a:cubicBezTo>
                  <a:pt x="744" y="712"/>
                  <a:pt x="736" y="705"/>
                  <a:pt x="724" y="697"/>
                </a:cubicBezTo>
                <a:cubicBezTo>
                  <a:pt x="702" y="684"/>
                  <a:pt x="688" y="674"/>
                  <a:pt x="680" y="668"/>
                </a:cubicBezTo>
                <a:cubicBezTo>
                  <a:pt x="673" y="662"/>
                  <a:pt x="666" y="653"/>
                  <a:pt x="661" y="641"/>
                </a:cubicBezTo>
                <a:cubicBezTo>
                  <a:pt x="655" y="630"/>
                  <a:pt x="652" y="617"/>
                  <a:pt x="652" y="603"/>
                </a:cubicBezTo>
                <a:cubicBezTo>
                  <a:pt x="652" y="582"/>
                  <a:pt x="658" y="566"/>
                  <a:pt x="670" y="554"/>
                </a:cubicBezTo>
                <a:cubicBezTo>
                  <a:pt x="682" y="543"/>
                  <a:pt x="699" y="535"/>
                  <a:pt x="723" y="533"/>
                </a:cubicBezTo>
                <a:lnTo>
                  <a:pt x="723" y="510"/>
                </a:lnTo>
                <a:lnTo>
                  <a:pt x="755" y="510"/>
                </a:lnTo>
                <a:lnTo>
                  <a:pt x="755" y="533"/>
                </a:lnTo>
                <a:cubicBezTo>
                  <a:pt x="776" y="535"/>
                  <a:pt x="792" y="542"/>
                  <a:pt x="803" y="554"/>
                </a:cubicBezTo>
                <a:cubicBezTo>
                  <a:pt x="813" y="566"/>
                  <a:pt x="819" y="582"/>
                  <a:pt x="819" y="602"/>
                </a:cubicBezTo>
                <a:cubicBezTo>
                  <a:pt x="819" y="605"/>
                  <a:pt x="818" y="609"/>
                  <a:pt x="818" y="615"/>
                </a:cubicBezTo>
                <a:close/>
                <a:moveTo>
                  <a:pt x="658" y="434"/>
                </a:moveTo>
                <a:lnTo>
                  <a:pt x="658" y="434"/>
                </a:lnTo>
                <a:lnTo>
                  <a:pt x="657" y="434"/>
                </a:lnTo>
                <a:lnTo>
                  <a:pt x="656" y="435"/>
                </a:lnTo>
                <a:lnTo>
                  <a:pt x="654" y="435"/>
                </a:lnTo>
                <a:lnTo>
                  <a:pt x="653" y="436"/>
                </a:lnTo>
                <a:lnTo>
                  <a:pt x="652" y="436"/>
                </a:lnTo>
                <a:lnTo>
                  <a:pt x="650" y="437"/>
                </a:lnTo>
                <a:lnTo>
                  <a:pt x="649" y="437"/>
                </a:lnTo>
                <a:lnTo>
                  <a:pt x="647" y="438"/>
                </a:lnTo>
                <a:lnTo>
                  <a:pt x="646" y="438"/>
                </a:lnTo>
                <a:lnTo>
                  <a:pt x="645" y="439"/>
                </a:lnTo>
                <a:lnTo>
                  <a:pt x="643" y="439"/>
                </a:lnTo>
                <a:lnTo>
                  <a:pt x="642" y="440"/>
                </a:lnTo>
                <a:lnTo>
                  <a:pt x="640" y="440"/>
                </a:lnTo>
                <a:lnTo>
                  <a:pt x="639" y="441"/>
                </a:lnTo>
                <a:lnTo>
                  <a:pt x="638" y="441"/>
                </a:lnTo>
                <a:lnTo>
                  <a:pt x="636" y="442"/>
                </a:lnTo>
                <a:lnTo>
                  <a:pt x="635" y="443"/>
                </a:lnTo>
                <a:lnTo>
                  <a:pt x="633" y="443"/>
                </a:lnTo>
                <a:lnTo>
                  <a:pt x="632" y="444"/>
                </a:lnTo>
                <a:lnTo>
                  <a:pt x="631" y="445"/>
                </a:lnTo>
                <a:lnTo>
                  <a:pt x="631" y="445"/>
                </a:lnTo>
                <a:lnTo>
                  <a:pt x="643" y="470"/>
                </a:lnTo>
                <a:lnTo>
                  <a:pt x="643" y="470"/>
                </a:lnTo>
                <a:lnTo>
                  <a:pt x="644" y="470"/>
                </a:lnTo>
                <a:lnTo>
                  <a:pt x="645" y="469"/>
                </a:lnTo>
                <a:lnTo>
                  <a:pt x="646" y="468"/>
                </a:lnTo>
                <a:lnTo>
                  <a:pt x="647" y="468"/>
                </a:lnTo>
                <a:lnTo>
                  <a:pt x="649" y="467"/>
                </a:lnTo>
                <a:lnTo>
                  <a:pt x="650" y="467"/>
                </a:lnTo>
                <a:lnTo>
                  <a:pt x="651" y="466"/>
                </a:lnTo>
                <a:lnTo>
                  <a:pt x="652" y="466"/>
                </a:lnTo>
                <a:lnTo>
                  <a:pt x="654" y="465"/>
                </a:lnTo>
                <a:lnTo>
                  <a:pt x="655" y="465"/>
                </a:lnTo>
                <a:lnTo>
                  <a:pt x="656" y="464"/>
                </a:lnTo>
                <a:lnTo>
                  <a:pt x="657" y="464"/>
                </a:lnTo>
                <a:lnTo>
                  <a:pt x="658" y="464"/>
                </a:lnTo>
                <a:lnTo>
                  <a:pt x="660" y="463"/>
                </a:lnTo>
                <a:lnTo>
                  <a:pt x="661" y="463"/>
                </a:lnTo>
                <a:lnTo>
                  <a:pt x="662" y="462"/>
                </a:lnTo>
                <a:lnTo>
                  <a:pt x="663" y="462"/>
                </a:lnTo>
                <a:lnTo>
                  <a:pt x="665" y="461"/>
                </a:lnTo>
                <a:lnTo>
                  <a:pt x="666" y="461"/>
                </a:lnTo>
                <a:lnTo>
                  <a:pt x="667" y="461"/>
                </a:lnTo>
                <a:lnTo>
                  <a:pt x="658" y="434"/>
                </a:lnTo>
                <a:close/>
                <a:moveTo>
                  <a:pt x="580" y="476"/>
                </a:moveTo>
                <a:lnTo>
                  <a:pt x="580" y="476"/>
                </a:lnTo>
                <a:lnTo>
                  <a:pt x="579" y="476"/>
                </a:lnTo>
                <a:lnTo>
                  <a:pt x="578" y="477"/>
                </a:lnTo>
                <a:lnTo>
                  <a:pt x="577" y="478"/>
                </a:lnTo>
                <a:lnTo>
                  <a:pt x="576" y="479"/>
                </a:lnTo>
                <a:lnTo>
                  <a:pt x="575" y="480"/>
                </a:lnTo>
                <a:lnTo>
                  <a:pt x="574" y="481"/>
                </a:lnTo>
                <a:lnTo>
                  <a:pt x="573" y="482"/>
                </a:lnTo>
                <a:lnTo>
                  <a:pt x="571" y="483"/>
                </a:lnTo>
                <a:lnTo>
                  <a:pt x="570" y="484"/>
                </a:lnTo>
                <a:lnTo>
                  <a:pt x="569" y="485"/>
                </a:lnTo>
                <a:lnTo>
                  <a:pt x="568" y="486"/>
                </a:lnTo>
                <a:lnTo>
                  <a:pt x="567" y="487"/>
                </a:lnTo>
                <a:lnTo>
                  <a:pt x="566" y="488"/>
                </a:lnTo>
                <a:lnTo>
                  <a:pt x="565" y="489"/>
                </a:lnTo>
                <a:lnTo>
                  <a:pt x="564" y="490"/>
                </a:lnTo>
                <a:lnTo>
                  <a:pt x="563" y="491"/>
                </a:lnTo>
                <a:lnTo>
                  <a:pt x="562" y="492"/>
                </a:lnTo>
                <a:lnTo>
                  <a:pt x="561" y="493"/>
                </a:lnTo>
                <a:lnTo>
                  <a:pt x="560" y="494"/>
                </a:lnTo>
                <a:lnTo>
                  <a:pt x="559" y="495"/>
                </a:lnTo>
                <a:lnTo>
                  <a:pt x="558" y="496"/>
                </a:lnTo>
                <a:lnTo>
                  <a:pt x="578" y="516"/>
                </a:lnTo>
                <a:lnTo>
                  <a:pt x="579" y="515"/>
                </a:lnTo>
                <a:lnTo>
                  <a:pt x="580" y="514"/>
                </a:lnTo>
                <a:lnTo>
                  <a:pt x="581" y="513"/>
                </a:lnTo>
                <a:lnTo>
                  <a:pt x="581" y="512"/>
                </a:lnTo>
                <a:lnTo>
                  <a:pt x="582" y="511"/>
                </a:lnTo>
                <a:lnTo>
                  <a:pt x="583" y="510"/>
                </a:lnTo>
                <a:lnTo>
                  <a:pt x="584" y="509"/>
                </a:lnTo>
                <a:lnTo>
                  <a:pt x="585" y="509"/>
                </a:lnTo>
                <a:lnTo>
                  <a:pt x="586" y="508"/>
                </a:lnTo>
                <a:lnTo>
                  <a:pt x="587" y="507"/>
                </a:lnTo>
                <a:lnTo>
                  <a:pt x="588" y="506"/>
                </a:lnTo>
                <a:lnTo>
                  <a:pt x="589" y="505"/>
                </a:lnTo>
                <a:lnTo>
                  <a:pt x="590" y="504"/>
                </a:lnTo>
                <a:lnTo>
                  <a:pt x="591" y="503"/>
                </a:lnTo>
                <a:lnTo>
                  <a:pt x="592" y="502"/>
                </a:lnTo>
                <a:lnTo>
                  <a:pt x="593" y="502"/>
                </a:lnTo>
                <a:lnTo>
                  <a:pt x="594" y="501"/>
                </a:lnTo>
                <a:lnTo>
                  <a:pt x="595" y="500"/>
                </a:lnTo>
                <a:lnTo>
                  <a:pt x="596" y="499"/>
                </a:lnTo>
                <a:lnTo>
                  <a:pt x="597" y="498"/>
                </a:lnTo>
                <a:lnTo>
                  <a:pt x="598" y="498"/>
                </a:lnTo>
                <a:lnTo>
                  <a:pt x="580" y="476"/>
                </a:lnTo>
                <a:close/>
                <a:moveTo>
                  <a:pt x="521" y="543"/>
                </a:moveTo>
                <a:lnTo>
                  <a:pt x="521" y="543"/>
                </a:lnTo>
                <a:lnTo>
                  <a:pt x="521" y="544"/>
                </a:lnTo>
                <a:lnTo>
                  <a:pt x="520" y="545"/>
                </a:lnTo>
                <a:lnTo>
                  <a:pt x="519" y="547"/>
                </a:lnTo>
                <a:lnTo>
                  <a:pt x="519" y="548"/>
                </a:lnTo>
                <a:lnTo>
                  <a:pt x="518" y="549"/>
                </a:lnTo>
                <a:lnTo>
                  <a:pt x="517" y="551"/>
                </a:lnTo>
                <a:lnTo>
                  <a:pt x="517" y="552"/>
                </a:lnTo>
                <a:lnTo>
                  <a:pt x="516" y="553"/>
                </a:lnTo>
                <a:lnTo>
                  <a:pt x="515" y="555"/>
                </a:lnTo>
                <a:lnTo>
                  <a:pt x="515" y="556"/>
                </a:lnTo>
                <a:lnTo>
                  <a:pt x="514" y="557"/>
                </a:lnTo>
                <a:lnTo>
                  <a:pt x="513" y="559"/>
                </a:lnTo>
                <a:lnTo>
                  <a:pt x="513" y="560"/>
                </a:lnTo>
                <a:lnTo>
                  <a:pt x="512" y="561"/>
                </a:lnTo>
                <a:lnTo>
                  <a:pt x="511" y="563"/>
                </a:lnTo>
                <a:lnTo>
                  <a:pt x="511" y="564"/>
                </a:lnTo>
                <a:lnTo>
                  <a:pt x="510" y="565"/>
                </a:lnTo>
                <a:lnTo>
                  <a:pt x="509" y="567"/>
                </a:lnTo>
                <a:lnTo>
                  <a:pt x="509" y="568"/>
                </a:lnTo>
                <a:lnTo>
                  <a:pt x="508" y="569"/>
                </a:lnTo>
                <a:lnTo>
                  <a:pt x="508" y="570"/>
                </a:lnTo>
                <a:lnTo>
                  <a:pt x="534" y="581"/>
                </a:lnTo>
                <a:lnTo>
                  <a:pt x="534" y="581"/>
                </a:lnTo>
                <a:lnTo>
                  <a:pt x="535" y="579"/>
                </a:lnTo>
                <a:lnTo>
                  <a:pt x="535" y="578"/>
                </a:lnTo>
                <a:lnTo>
                  <a:pt x="536" y="577"/>
                </a:lnTo>
                <a:lnTo>
                  <a:pt x="536" y="576"/>
                </a:lnTo>
                <a:lnTo>
                  <a:pt x="537" y="575"/>
                </a:lnTo>
                <a:lnTo>
                  <a:pt x="537" y="573"/>
                </a:lnTo>
                <a:lnTo>
                  <a:pt x="538" y="572"/>
                </a:lnTo>
                <a:lnTo>
                  <a:pt x="538" y="571"/>
                </a:lnTo>
                <a:lnTo>
                  <a:pt x="539" y="570"/>
                </a:lnTo>
                <a:lnTo>
                  <a:pt x="540" y="569"/>
                </a:lnTo>
                <a:lnTo>
                  <a:pt x="540" y="568"/>
                </a:lnTo>
                <a:lnTo>
                  <a:pt x="541" y="566"/>
                </a:lnTo>
                <a:lnTo>
                  <a:pt x="542" y="565"/>
                </a:lnTo>
                <a:lnTo>
                  <a:pt x="542" y="564"/>
                </a:lnTo>
                <a:lnTo>
                  <a:pt x="543" y="563"/>
                </a:lnTo>
                <a:lnTo>
                  <a:pt x="543" y="562"/>
                </a:lnTo>
                <a:lnTo>
                  <a:pt x="544" y="561"/>
                </a:lnTo>
                <a:lnTo>
                  <a:pt x="545" y="559"/>
                </a:lnTo>
                <a:lnTo>
                  <a:pt x="545" y="558"/>
                </a:lnTo>
                <a:lnTo>
                  <a:pt x="546" y="558"/>
                </a:lnTo>
                <a:lnTo>
                  <a:pt x="521" y="543"/>
                </a:lnTo>
                <a:close/>
                <a:moveTo>
                  <a:pt x="491" y="627"/>
                </a:moveTo>
                <a:lnTo>
                  <a:pt x="491" y="627"/>
                </a:lnTo>
                <a:lnTo>
                  <a:pt x="491" y="629"/>
                </a:lnTo>
                <a:lnTo>
                  <a:pt x="491" y="630"/>
                </a:lnTo>
                <a:lnTo>
                  <a:pt x="490" y="632"/>
                </a:lnTo>
                <a:lnTo>
                  <a:pt x="490" y="633"/>
                </a:lnTo>
                <a:lnTo>
                  <a:pt x="490" y="635"/>
                </a:lnTo>
                <a:lnTo>
                  <a:pt x="490" y="636"/>
                </a:lnTo>
                <a:lnTo>
                  <a:pt x="489" y="638"/>
                </a:lnTo>
                <a:lnTo>
                  <a:pt x="489" y="639"/>
                </a:lnTo>
                <a:lnTo>
                  <a:pt x="489" y="641"/>
                </a:lnTo>
                <a:lnTo>
                  <a:pt x="489" y="643"/>
                </a:lnTo>
                <a:lnTo>
                  <a:pt x="489" y="644"/>
                </a:lnTo>
                <a:lnTo>
                  <a:pt x="489" y="646"/>
                </a:lnTo>
                <a:lnTo>
                  <a:pt x="489" y="647"/>
                </a:lnTo>
                <a:lnTo>
                  <a:pt x="488" y="649"/>
                </a:lnTo>
                <a:lnTo>
                  <a:pt x="488" y="650"/>
                </a:lnTo>
                <a:lnTo>
                  <a:pt x="488" y="652"/>
                </a:lnTo>
                <a:lnTo>
                  <a:pt x="488" y="653"/>
                </a:lnTo>
                <a:lnTo>
                  <a:pt x="488" y="655"/>
                </a:lnTo>
                <a:lnTo>
                  <a:pt x="488" y="657"/>
                </a:lnTo>
                <a:lnTo>
                  <a:pt x="488" y="657"/>
                </a:lnTo>
                <a:lnTo>
                  <a:pt x="516" y="658"/>
                </a:lnTo>
                <a:lnTo>
                  <a:pt x="516" y="658"/>
                </a:lnTo>
                <a:lnTo>
                  <a:pt x="516" y="656"/>
                </a:lnTo>
                <a:lnTo>
                  <a:pt x="516" y="655"/>
                </a:lnTo>
                <a:lnTo>
                  <a:pt x="516" y="654"/>
                </a:lnTo>
                <a:lnTo>
                  <a:pt x="516" y="652"/>
                </a:lnTo>
                <a:lnTo>
                  <a:pt x="517" y="651"/>
                </a:lnTo>
                <a:lnTo>
                  <a:pt x="517" y="649"/>
                </a:lnTo>
                <a:lnTo>
                  <a:pt x="517" y="648"/>
                </a:lnTo>
                <a:lnTo>
                  <a:pt x="517" y="647"/>
                </a:lnTo>
                <a:lnTo>
                  <a:pt x="517" y="645"/>
                </a:lnTo>
                <a:lnTo>
                  <a:pt x="517" y="644"/>
                </a:lnTo>
                <a:lnTo>
                  <a:pt x="517" y="643"/>
                </a:lnTo>
                <a:lnTo>
                  <a:pt x="517" y="641"/>
                </a:lnTo>
                <a:lnTo>
                  <a:pt x="518" y="640"/>
                </a:lnTo>
                <a:lnTo>
                  <a:pt x="518" y="639"/>
                </a:lnTo>
                <a:lnTo>
                  <a:pt x="518" y="637"/>
                </a:lnTo>
                <a:lnTo>
                  <a:pt x="518" y="636"/>
                </a:lnTo>
                <a:lnTo>
                  <a:pt x="518" y="634"/>
                </a:lnTo>
                <a:lnTo>
                  <a:pt x="519" y="633"/>
                </a:lnTo>
                <a:lnTo>
                  <a:pt x="519" y="632"/>
                </a:lnTo>
                <a:lnTo>
                  <a:pt x="491" y="627"/>
                </a:lnTo>
                <a:close/>
                <a:moveTo>
                  <a:pt x="493" y="717"/>
                </a:moveTo>
                <a:lnTo>
                  <a:pt x="493" y="717"/>
                </a:lnTo>
                <a:lnTo>
                  <a:pt x="493" y="717"/>
                </a:lnTo>
                <a:lnTo>
                  <a:pt x="493" y="718"/>
                </a:lnTo>
                <a:lnTo>
                  <a:pt x="493" y="720"/>
                </a:lnTo>
                <a:lnTo>
                  <a:pt x="494" y="721"/>
                </a:lnTo>
                <a:lnTo>
                  <a:pt x="494" y="723"/>
                </a:lnTo>
                <a:lnTo>
                  <a:pt x="494" y="724"/>
                </a:lnTo>
                <a:lnTo>
                  <a:pt x="495" y="726"/>
                </a:lnTo>
                <a:lnTo>
                  <a:pt x="495" y="727"/>
                </a:lnTo>
                <a:lnTo>
                  <a:pt x="495" y="729"/>
                </a:lnTo>
                <a:lnTo>
                  <a:pt x="496" y="730"/>
                </a:lnTo>
                <a:lnTo>
                  <a:pt x="496" y="732"/>
                </a:lnTo>
                <a:lnTo>
                  <a:pt x="497" y="733"/>
                </a:lnTo>
                <a:lnTo>
                  <a:pt x="497" y="735"/>
                </a:lnTo>
                <a:lnTo>
                  <a:pt x="497" y="736"/>
                </a:lnTo>
                <a:lnTo>
                  <a:pt x="498" y="738"/>
                </a:lnTo>
                <a:lnTo>
                  <a:pt x="498" y="739"/>
                </a:lnTo>
                <a:lnTo>
                  <a:pt x="499" y="741"/>
                </a:lnTo>
                <a:lnTo>
                  <a:pt x="499" y="742"/>
                </a:lnTo>
                <a:lnTo>
                  <a:pt x="500" y="743"/>
                </a:lnTo>
                <a:lnTo>
                  <a:pt x="500" y="745"/>
                </a:lnTo>
                <a:lnTo>
                  <a:pt x="500" y="746"/>
                </a:lnTo>
                <a:lnTo>
                  <a:pt x="527" y="736"/>
                </a:lnTo>
                <a:lnTo>
                  <a:pt x="527" y="736"/>
                </a:lnTo>
                <a:lnTo>
                  <a:pt x="526" y="735"/>
                </a:lnTo>
                <a:lnTo>
                  <a:pt x="526" y="733"/>
                </a:lnTo>
                <a:lnTo>
                  <a:pt x="526" y="732"/>
                </a:lnTo>
                <a:lnTo>
                  <a:pt x="525" y="731"/>
                </a:lnTo>
                <a:lnTo>
                  <a:pt x="525" y="730"/>
                </a:lnTo>
                <a:lnTo>
                  <a:pt x="524" y="728"/>
                </a:lnTo>
                <a:lnTo>
                  <a:pt x="524" y="727"/>
                </a:lnTo>
                <a:lnTo>
                  <a:pt x="524" y="726"/>
                </a:lnTo>
                <a:lnTo>
                  <a:pt x="523" y="724"/>
                </a:lnTo>
                <a:lnTo>
                  <a:pt x="523" y="723"/>
                </a:lnTo>
                <a:lnTo>
                  <a:pt x="523" y="722"/>
                </a:lnTo>
                <a:lnTo>
                  <a:pt x="522" y="721"/>
                </a:lnTo>
                <a:lnTo>
                  <a:pt x="522" y="719"/>
                </a:lnTo>
                <a:lnTo>
                  <a:pt x="522" y="718"/>
                </a:lnTo>
                <a:lnTo>
                  <a:pt x="521" y="717"/>
                </a:lnTo>
                <a:lnTo>
                  <a:pt x="521" y="715"/>
                </a:lnTo>
                <a:lnTo>
                  <a:pt x="521" y="714"/>
                </a:lnTo>
                <a:lnTo>
                  <a:pt x="521" y="713"/>
                </a:lnTo>
                <a:lnTo>
                  <a:pt x="520" y="711"/>
                </a:lnTo>
                <a:lnTo>
                  <a:pt x="520" y="711"/>
                </a:lnTo>
                <a:lnTo>
                  <a:pt x="493" y="717"/>
                </a:lnTo>
                <a:close/>
                <a:moveTo>
                  <a:pt x="526" y="799"/>
                </a:moveTo>
                <a:lnTo>
                  <a:pt x="526" y="799"/>
                </a:lnTo>
                <a:lnTo>
                  <a:pt x="526" y="800"/>
                </a:lnTo>
                <a:lnTo>
                  <a:pt x="527" y="801"/>
                </a:lnTo>
                <a:lnTo>
                  <a:pt x="528" y="802"/>
                </a:lnTo>
                <a:lnTo>
                  <a:pt x="529" y="804"/>
                </a:lnTo>
                <a:lnTo>
                  <a:pt x="530" y="805"/>
                </a:lnTo>
                <a:lnTo>
                  <a:pt x="530" y="806"/>
                </a:lnTo>
                <a:lnTo>
                  <a:pt x="531" y="807"/>
                </a:lnTo>
                <a:lnTo>
                  <a:pt x="532" y="808"/>
                </a:lnTo>
                <a:lnTo>
                  <a:pt x="533" y="810"/>
                </a:lnTo>
                <a:lnTo>
                  <a:pt x="534" y="811"/>
                </a:lnTo>
                <a:lnTo>
                  <a:pt x="535" y="812"/>
                </a:lnTo>
                <a:lnTo>
                  <a:pt x="536" y="813"/>
                </a:lnTo>
                <a:lnTo>
                  <a:pt x="536" y="814"/>
                </a:lnTo>
                <a:lnTo>
                  <a:pt x="537" y="816"/>
                </a:lnTo>
                <a:lnTo>
                  <a:pt x="538" y="817"/>
                </a:lnTo>
                <a:lnTo>
                  <a:pt x="539" y="818"/>
                </a:lnTo>
                <a:lnTo>
                  <a:pt x="540" y="819"/>
                </a:lnTo>
                <a:lnTo>
                  <a:pt x="541" y="820"/>
                </a:lnTo>
                <a:lnTo>
                  <a:pt x="542" y="821"/>
                </a:lnTo>
                <a:lnTo>
                  <a:pt x="543" y="823"/>
                </a:lnTo>
                <a:lnTo>
                  <a:pt x="544" y="824"/>
                </a:lnTo>
                <a:lnTo>
                  <a:pt x="565" y="806"/>
                </a:lnTo>
                <a:lnTo>
                  <a:pt x="565" y="805"/>
                </a:lnTo>
                <a:lnTo>
                  <a:pt x="564" y="804"/>
                </a:lnTo>
                <a:lnTo>
                  <a:pt x="563" y="803"/>
                </a:lnTo>
                <a:lnTo>
                  <a:pt x="562" y="802"/>
                </a:lnTo>
                <a:lnTo>
                  <a:pt x="561" y="801"/>
                </a:lnTo>
                <a:lnTo>
                  <a:pt x="561" y="800"/>
                </a:lnTo>
                <a:lnTo>
                  <a:pt x="560" y="799"/>
                </a:lnTo>
                <a:lnTo>
                  <a:pt x="559" y="797"/>
                </a:lnTo>
                <a:lnTo>
                  <a:pt x="558" y="796"/>
                </a:lnTo>
                <a:lnTo>
                  <a:pt x="558" y="795"/>
                </a:lnTo>
                <a:lnTo>
                  <a:pt x="557" y="794"/>
                </a:lnTo>
                <a:lnTo>
                  <a:pt x="556" y="793"/>
                </a:lnTo>
                <a:lnTo>
                  <a:pt x="555" y="792"/>
                </a:lnTo>
                <a:lnTo>
                  <a:pt x="554" y="791"/>
                </a:lnTo>
                <a:lnTo>
                  <a:pt x="554" y="790"/>
                </a:lnTo>
                <a:lnTo>
                  <a:pt x="553" y="789"/>
                </a:lnTo>
                <a:lnTo>
                  <a:pt x="552" y="788"/>
                </a:lnTo>
                <a:lnTo>
                  <a:pt x="552" y="787"/>
                </a:lnTo>
                <a:lnTo>
                  <a:pt x="551" y="786"/>
                </a:lnTo>
                <a:lnTo>
                  <a:pt x="550" y="785"/>
                </a:lnTo>
                <a:lnTo>
                  <a:pt x="550" y="784"/>
                </a:lnTo>
                <a:lnTo>
                  <a:pt x="526" y="799"/>
                </a:lnTo>
                <a:close/>
                <a:moveTo>
                  <a:pt x="587" y="865"/>
                </a:moveTo>
                <a:lnTo>
                  <a:pt x="587" y="865"/>
                </a:lnTo>
                <a:lnTo>
                  <a:pt x="587" y="865"/>
                </a:lnTo>
                <a:lnTo>
                  <a:pt x="589" y="866"/>
                </a:lnTo>
                <a:lnTo>
                  <a:pt x="590" y="867"/>
                </a:lnTo>
                <a:lnTo>
                  <a:pt x="591" y="868"/>
                </a:lnTo>
                <a:lnTo>
                  <a:pt x="592" y="869"/>
                </a:lnTo>
                <a:lnTo>
                  <a:pt x="593" y="869"/>
                </a:lnTo>
                <a:lnTo>
                  <a:pt x="595" y="870"/>
                </a:lnTo>
                <a:lnTo>
                  <a:pt x="596" y="871"/>
                </a:lnTo>
                <a:lnTo>
                  <a:pt x="597" y="872"/>
                </a:lnTo>
                <a:lnTo>
                  <a:pt x="598" y="873"/>
                </a:lnTo>
                <a:lnTo>
                  <a:pt x="600" y="874"/>
                </a:lnTo>
                <a:lnTo>
                  <a:pt x="601" y="874"/>
                </a:lnTo>
                <a:lnTo>
                  <a:pt x="602" y="875"/>
                </a:lnTo>
                <a:lnTo>
                  <a:pt x="603" y="876"/>
                </a:lnTo>
                <a:lnTo>
                  <a:pt x="605" y="877"/>
                </a:lnTo>
                <a:lnTo>
                  <a:pt x="606" y="877"/>
                </a:lnTo>
                <a:lnTo>
                  <a:pt x="607" y="878"/>
                </a:lnTo>
                <a:lnTo>
                  <a:pt x="608" y="879"/>
                </a:lnTo>
                <a:lnTo>
                  <a:pt x="610" y="880"/>
                </a:lnTo>
                <a:lnTo>
                  <a:pt x="611" y="880"/>
                </a:lnTo>
                <a:lnTo>
                  <a:pt x="612" y="881"/>
                </a:lnTo>
                <a:lnTo>
                  <a:pt x="626" y="856"/>
                </a:lnTo>
                <a:lnTo>
                  <a:pt x="625" y="856"/>
                </a:lnTo>
                <a:lnTo>
                  <a:pt x="624" y="855"/>
                </a:lnTo>
                <a:lnTo>
                  <a:pt x="623" y="855"/>
                </a:lnTo>
                <a:lnTo>
                  <a:pt x="622" y="854"/>
                </a:lnTo>
                <a:lnTo>
                  <a:pt x="621" y="853"/>
                </a:lnTo>
                <a:lnTo>
                  <a:pt x="619" y="853"/>
                </a:lnTo>
                <a:lnTo>
                  <a:pt x="618" y="852"/>
                </a:lnTo>
                <a:lnTo>
                  <a:pt x="617" y="851"/>
                </a:lnTo>
                <a:lnTo>
                  <a:pt x="616" y="851"/>
                </a:lnTo>
                <a:lnTo>
                  <a:pt x="615" y="850"/>
                </a:lnTo>
                <a:lnTo>
                  <a:pt x="614" y="849"/>
                </a:lnTo>
                <a:lnTo>
                  <a:pt x="613" y="848"/>
                </a:lnTo>
                <a:lnTo>
                  <a:pt x="612" y="848"/>
                </a:lnTo>
                <a:lnTo>
                  <a:pt x="611" y="847"/>
                </a:lnTo>
                <a:lnTo>
                  <a:pt x="610" y="846"/>
                </a:lnTo>
                <a:lnTo>
                  <a:pt x="608" y="845"/>
                </a:lnTo>
                <a:lnTo>
                  <a:pt x="607" y="845"/>
                </a:lnTo>
                <a:lnTo>
                  <a:pt x="606" y="844"/>
                </a:lnTo>
                <a:lnTo>
                  <a:pt x="605" y="843"/>
                </a:lnTo>
                <a:lnTo>
                  <a:pt x="604" y="842"/>
                </a:lnTo>
                <a:lnTo>
                  <a:pt x="604" y="842"/>
                </a:lnTo>
                <a:lnTo>
                  <a:pt x="587" y="865"/>
                </a:lnTo>
                <a:close/>
                <a:moveTo>
                  <a:pt x="667" y="904"/>
                </a:moveTo>
                <a:lnTo>
                  <a:pt x="667" y="904"/>
                </a:lnTo>
                <a:lnTo>
                  <a:pt x="667" y="904"/>
                </a:lnTo>
                <a:lnTo>
                  <a:pt x="669" y="904"/>
                </a:lnTo>
                <a:lnTo>
                  <a:pt x="670" y="905"/>
                </a:lnTo>
                <a:lnTo>
                  <a:pt x="672" y="905"/>
                </a:lnTo>
                <a:lnTo>
                  <a:pt x="673" y="906"/>
                </a:lnTo>
                <a:lnTo>
                  <a:pt x="675" y="906"/>
                </a:lnTo>
                <a:lnTo>
                  <a:pt x="676" y="906"/>
                </a:lnTo>
                <a:lnTo>
                  <a:pt x="678" y="907"/>
                </a:lnTo>
                <a:lnTo>
                  <a:pt x="679" y="907"/>
                </a:lnTo>
                <a:lnTo>
                  <a:pt x="681" y="907"/>
                </a:lnTo>
                <a:lnTo>
                  <a:pt x="682" y="908"/>
                </a:lnTo>
                <a:lnTo>
                  <a:pt x="684" y="908"/>
                </a:lnTo>
                <a:lnTo>
                  <a:pt x="685" y="908"/>
                </a:lnTo>
                <a:lnTo>
                  <a:pt x="687" y="909"/>
                </a:lnTo>
                <a:lnTo>
                  <a:pt x="688" y="909"/>
                </a:lnTo>
                <a:lnTo>
                  <a:pt x="690" y="909"/>
                </a:lnTo>
                <a:lnTo>
                  <a:pt x="691" y="909"/>
                </a:lnTo>
                <a:lnTo>
                  <a:pt x="693" y="910"/>
                </a:lnTo>
                <a:lnTo>
                  <a:pt x="694" y="910"/>
                </a:lnTo>
                <a:lnTo>
                  <a:pt x="696" y="910"/>
                </a:lnTo>
                <a:lnTo>
                  <a:pt x="696" y="910"/>
                </a:lnTo>
                <a:lnTo>
                  <a:pt x="700" y="882"/>
                </a:lnTo>
                <a:lnTo>
                  <a:pt x="700" y="882"/>
                </a:lnTo>
                <a:lnTo>
                  <a:pt x="699" y="882"/>
                </a:lnTo>
                <a:lnTo>
                  <a:pt x="697" y="882"/>
                </a:lnTo>
                <a:lnTo>
                  <a:pt x="696" y="882"/>
                </a:lnTo>
                <a:lnTo>
                  <a:pt x="695" y="881"/>
                </a:lnTo>
                <a:lnTo>
                  <a:pt x="693" y="881"/>
                </a:lnTo>
                <a:lnTo>
                  <a:pt x="692" y="881"/>
                </a:lnTo>
                <a:lnTo>
                  <a:pt x="691" y="881"/>
                </a:lnTo>
                <a:lnTo>
                  <a:pt x="689" y="880"/>
                </a:lnTo>
                <a:lnTo>
                  <a:pt x="688" y="880"/>
                </a:lnTo>
                <a:lnTo>
                  <a:pt x="687" y="880"/>
                </a:lnTo>
                <a:lnTo>
                  <a:pt x="685" y="879"/>
                </a:lnTo>
                <a:lnTo>
                  <a:pt x="684" y="879"/>
                </a:lnTo>
                <a:lnTo>
                  <a:pt x="683" y="879"/>
                </a:lnTo>
                <a:lnTo>
                  <a:pt x="681" y="879"/>
                </a:lnTo>
                <a:lnTo>
                  <a:pt x="680" y="878"/>
                </a:lnTo>
                <a:lnTo>
                  <a:pt x="679" y="878"/>
                </a:lnTo>
                <a:lnTo>
                  <a:pt x="678" y="878"/>
                </a:lnTo>
                <a:lnTo>
                  <a:pt x="676" y="877"/>
                </a:lnTo>
                <a:lnTo>
                  <a:pt x="675" y="877"/>
                </a:lnTo>
                <a:lnTo>
                  <a:pt x="675" y="877"/>
                </a:lnTo>
                <a:lnTo>
                  <a:pt x="667" y="904"/>
                </a:lnTo>
                <a:close/>
                <a:moveTo>
                  <a:pt x="756" y="912"/>
                </a:moveTo>
                <a:lnTo>
                  <a:pt x="756" y="912"/>
                </a:lnTo>
                <a:lnTo>
                  <a:pt x="757" y="912"/>
                </a:lnTo>
                <a:lnTo>
                  <a:pt x="758" y="912"/>
                </a:lnTo>
                <a:lnTo>
                  <a:pt x="760" y="912"/>
                </a:lnTo>
                <a:lnTo>
                  <a:pt x="761" y="911"/>
                </a:lnTo>
                <a:lnTo>
                  <a:pt x="763" y="911"/>
                </a:lnTo>
                <a:lnTo>
                  <a:pt x="764" y="911"/>
                </a:lnTo>
                <a:lnTo>
                  <a:pt x="766" y="911"/>
                </a:lnTo>
                <a:lnTo>
                  <a:pt x="767" y="911"/>
                </a:lnTo>
                <a:lnTo>
                  <a:pt x="769" y="910"/>
                </a:lnTo>
                <a:lnTo>
                  <a:pt x="770" y="910"/>
                </a:lnTo>
                <a:lnTo>
                  <a:pt x="772" y="910"/>
                </a:lnTo>
                <a:lnTo>
                  <a:pt x="773" y="910"/>
                </a:lnTo>
                <a:lnTo>
                  <a:pt x="775" y="909"/>
                </a:lnTo>
                <a:lnTo>
                  <a:pt x="777" y="909"/>
                </a:lnTo>
                <a:lnTo>
                  <a:pt x="778" y="909"/>
                </a:lnTo>
                <a:lnTo>
                  <a:pt x="780" y="909"/>
                </a:lnTo>
                <a:lnTo>
                  <a:pt x="781" y="908"/>
                </a:lnTo>
                <a:lnTo>
                  <a:pt x="783" y="908"/>
                </a:lnTo>
                <a:lnTo>
                  <a:pt x="784" y="908"/>
                </a:lnTo>
                <a:lnTo>
                  <a:pt x="786" y="907"/>
                </a:lnTo>
                <a:lnTo>
                  <a:pt x="786" y="907"/>
                </a:lnTo>
                <a:lnTo>
                  <a:pt x="780" y="880"/>
                </a:lnTo>
                <a:lnTo>
                  <a:pt x="780" y="880"/>
                </a:lnTo>
                <a:lnTo>
                  <a:pt x="778" y="880"/>
                </a:lnTo>
                <a:lnTo>
                  <a:pt x="777" y="880"/>
                </a:lnTo>
                <a:lnTo>
                  <a:pt x="776" y="881"/>
                </a:lnTo>
                <a:lnTo>
                  <a:pt x="774" y="881"/>
                </a:lnTo>
                <a:lnTo>
                  <a:pt x="773" y="881"/>
                </a:lnTo>
                <a:lnTo>
                  <a:pt x="772" y="881"/>
                </a:lnTo>
                <a:lnTo>
                  <a:pt x="770" y="882"/>
                </a:lnTo>
                <a:lnTo>
                  <a:pt x="769" y="882"/>
                </a:lnTo>
                <a:lnTo>
                  <a:pt x="768" y="882"/>
                </a:lnTo>
                <a:lnTo>
                  <a:pt x="766" y="882"/>
                </a:lnTo>
                <a:lnTo>
                  <a:pt x="765" y="883"/>
                </a:lnTo>
                <a:lnTo>
                  <a:pt x="763" y="883"/>
                </a:lnTo>
                <a:lnTo>
                  <a:pt x="762" y="883"/>
                </a:lnTo>
                <a:lnTo>
                  <a:pt x="761" y="883"/>
                </a:lnTo>
                <a:lnTo>
                  <a:pt x="759" y="883"/>
                </a:lnTo>
                <a:lnTo>
                  <a:pt x="758" y="883"/>
                </a:lnTo>
                <a:lnTo>
                  <a:pt x="757" y="884"/>
                </a:lnTo>
                <a:lnTo>
                  <a:pt x="755" y="884"/>
                </a:lnTo>
                <a:lnTo>
                  <a:pt x="754" y="884"/>
                </a:lnTo>
                <a:lnTo>
                  <a:pt x="753" y="884"/>
                </a:lnTo>
                <a:lnTo>
                  <a:pt x="756" y="912"/>
                </a:lnTo>
                <a:close/>
                <a:moveTo>
                  <a:pt x="842" y="888"/>
                </a:moveTo>
                <a:lnTo>
                  <a:pt x="842" y="888"/>
                </a:lnTo>
                <a:lnTo>
                  <a:pt x="842" y="887"/>
                </a:lnTo>
                <a:lnTo>
                  <a:pt x="844" y="887"/>
                </a:lnTo>
                <a:lnTo>
                  <a:pt x="845" y="886"/>
                </a:lnTo>
                <a:lnTo>
                  <a:pt x="846" y="885"/>
                </a:lnTo>
                <a:lnTo>
                  <a:pt x="847" y="885"/>
                </a:lnTo>
                <a:lnTo>
                  <a:pt x="849" y="884"/>
                </a:lnTo>
                <a:lnTo>
                  <a:pt x="850" y="883"/>
                </a:lnTo>
                <a:lnTo>
                  <a:pt x="851" y="883"/>
                </a:lnTo>
                <a:lnTo>
                  <a:pt x="853" y="882"/>
                </a:lnTo>
                <a:lnTo>
                  <a:pt x="854" y="881"/>
                </a:lnTo>
                <a:lnTo>
                  <a:pt x="855" y="880"/>
                </a:lnTo>
                <a:lnTo>
                  <a:pt x="857" y="880"/>
                </a:lnTo>
                <a:lnTo>
                  <a:pt x="858" y="879"/>
                </a:lnTo>
                <a:lnTo>
                  <a:pt x="859" y="878"/>
                </a:lnTo>
                <a:lnTo>
                  <a:pt x="860" y="877"/>
                </a:lnTo>
                <a:lnTo>
                  <a:pt x="862" y="877"/>
                </a:lnTo>
                <a:lnTo>
                  <a:pt x="863" y="876"/>
                </a:lnTo>
                <a:lnTo>
                  <a:pt x="864" y="875"/>
                </a:lnTo>
                <a:lnTo>
                  <a:pt x="865" y="874"/>
                </a:lnTo>
                <a:lnTo>
                  <a:pt x="867" y="874"/>
                </a:lnTo>
                <a:lnTo>
                  <a:pt x="868" y="873"/>
                </a:lnTo>
                <a:lnTo>
                  <a:pt x="852" y="849"/>
                </a:lnTo>
                <a:lnTo>
                  <a:pt x="851" y="850"/>
                </a:lnTo>
                <a:lnTo>
                  <a:pt x="850" y="851"/>
                </a:lnTo>
                <a:lnTo>
                  <a:pt x="849" y="851"/>
                </a:lnTo>
                <a:lnTo>
                  <a:pt x="848" y="852"/>
                </a:lnTo>
                <a:lnTo>
                  <a:pt x="847" y="853"/>
                </a:lnTo>
                <a:lnTo>
                  <a:pt x="846" y="853"/>
                </a:lnTo>
                <a:lnTo>
                  <a:pt x="845" y="854"/>
                </a:lnTo>
                <a:lnTo>
                  <a:pt x="844" y="855"/>
                </a:lnTo>
                <a:lnTo>
                  <a:pt x="842" y="855"/>
                </a:lnTo>
                <a:lnTo>
                  <a:pt x="841" y="856"/>
                </a:lnTo>
                <a:lnTo>
                  <a:pt x="840" y="857"/>
                </a:lnTo>
                <a:lnTo>
                  <a:pt x="839" y="857"/>
                </a:lnTo>
                <a:lnTo>
                  <a:pt x="838" y="858"/>
                </a:lnTo>
                <a:lnTo>
                  <a:pt x="837" y="859"/>
                </a:lnTo>
                <a:lnTo>
                  <a:pt x="835" y="859"/>
                </a:lnTo>
                <a:lnTo>
                  <a:pt x="834" y="860"/>
                </a:lnTo>
                <a:lnTo>
                  <a:pt x="833" y="860"/>
                </a:lnTo>
                <a:lnTo>
                  <a:pt x="832" y="861"/>
                </a:lnTo>
                <a:lnTo>
                  <a:pt x="831" y="862"/>
                </a:lnTo>
                <a:lnTo>
                  <a:pt x="830" y="862"/>
                </a:lnTo>
                <a:lnTo>
                  <a:pt x="829" y="862"/>
                </a:lnTo>
                <a:lnTo>
                  <a:pt x="842" y="888"/>
                </a:lnTo>
                <a:close/>
                <a:moveTo>
                  <a:pt x="913" y="834"/>
                </a:moveTo>
                <a:lnTo>
                  <a:pt x="913" y="834"/>
                </a:lnTo>
                <a:lnTo>
                  <a:pt x="914" y="834"/>
                </a:lnTo>
                <a:lnTo>
                  <a:pt x="915" y="833"/>
                </a:lnTo>
                <a:lnTo>
                  <a:pt x="916" y="831"/>
                </a:lnTo>
                <a:lnTo>
                  <a:pt x="917" y="830"/>
                </a:lnTo>
                <a:lnTo>
                  <a:pt x="918" y="829"/>
                </a:lnTo>
                <a:lnTo>
                  <a:pt x="919" y="828"/>
                </a:lnTo>
                <a:lnTo>
                  <a:pt x="920" y="827"/>
                </a:lnTo>
                <a:lnTo>
                  <a:pt x="921" y="826"/>
                </a:lnTo>
                <a:lnTo>
                  <a:pt x="922" y="825"/>
                </a:lnTo>
                <a:lnTo>
                  <a:pt x="923" y="824"/>
                </a:lnTo>
                <a:lnTo>
                  <a:pt x="923" y="823"/>
                </a:lnTo>
                <a:lnTo>
                  <a:pt x="924" y="821"/>
                </a:lnTo>
                <a:lnTo>
                  <a:pt x="925" y="820"/>
                </a:lnTo>
                <a:lnTo>
                  <a:pt x="926" y="819"/>
                </a:lnTo>
                <a:lnTo>
                  <a:pt x="927" y="818"/>
                </a:lnTo>
                <a:lnTo>
                  <a:pt x="928" y="817"/>
                </a:lnTo>
                <a:lnTo>
                  <a:pt x="929" y="816"/>
                </a:lnTo>
                <a:lnTo>
                  <a:pt x="930" y="814"/>
                </a:lnTo>
                <a:lnTo>
                  <a:pt x="931" y="813"/>
                </a:lnTo>
                <a:lnTo>
                  <a:pt x="932" y="812"/>
                </a:lnTo>
                <a:lnTo>
                  <a:pt x="932" y="811"/>
                </a:lnTo>
                <a:lnTo>
                  <a:pt x="909" y="794"/>
                </a:lnTo>
                <a:lnTo>
                  <a:pt x="909" y="795"/>
                </a:lnTo>
                <a:lnTo>
                  <a:pt x="908" y="796"/>
                </a:lnTo>
                <a:lnTo>
                  <a:pt x="907" y="797"/>
                </a:lnTo>
                <a:lnTo>
                  <a:pt x="906" y="799"/>
                </a:lnTo>
                <a:lnTo>
                  <a:pt x="906" y="800"/>
                </a:lnTo>
                <a:lnTo>
                  <a:pt x="905" y="801"/>
                </a:lnTo>
                <a:lnTo>
                  <a:pt x="904" y="802"/>
                </a:lnTo>
                <a:lnTo>
                  <a:pt x="903" y="803"/>
                </a:lnTo>
                <a:lnTo>
                  <a:pt x="902" y="804"/>
                </a:lnTo>
                <a:lnTo>
                  <a:pt x="902" y="805"/>
                </a:lnTo>
                <a:lnTo>
                  <a:pt x="901" y="806"/>
                </a:lnTo>
                <a:lnTo>
                  <a:pt x="900" y="807"/>
                </a:lnTo>
                <a:lnTo>
                  <a:pt x="899" y="808"/>
                </a:lnTo>
                <a:lnTo>
                  <a:pt x="898" y="809"/>
                </a:lnTo>
                <a:lnTo>
                  <a:pt x="897" y="810"/>
                </a:lnTo>
                <a:lnTo>
                  <a:pt x="897" y="811"/>
                </a:lnTo>
                <a:lnTo>
                  <a:pt x="896" y="812"/>
                </a:lnTo>
                <a:lnTo>
                  <a:pt x="895" y="813"/>
                </a:lnTo>
                <a:lnTo>
                  <a:pt x="894" y="814"/>
                </a:lnTo>
                <a:lnTo>
                  <a:pt x="893" y="815"/>
                </a:lnTo>
                <a:lnTo>
                  <a:pt x="893" y="815"/>
                </a:lnTo>
                <a:lnTo>
                  <a:pt x="913" y="834"/>
                </a:lnTo>
                <a:close/>
                <a:moveTo>
                  <a:pt x="961" y="759"/>
                </a:moveTo>
                <a:lnTo>
                  <a:pt x="961" y="759"/>
                </a:lnTo>
                <a:lnTo>
                  <a:pt x="962" y="758"/>
                </a:lnTo>
                <a:lnTo>
                  <a:pt x="962" y="756"/>
                </a:lnTo>
                <a:lnTo>
                  <a:pt x="963" y="755"/>
                </a:lnTo>
                <a:lnTo>
                  <a:pt x="963" y="753"/>
                </a:lnTo>
                <a:lnTo>
                  <a:pt x="964" y="752"/>
                </a:lnTo>
                <a:lnTo>
                  <a:pt x="964" y="751"/>
                </a:lnTo>
                <a:lnTo>
                  <a:pt x="965" y="749"/>
                </a:lnTo>
                <a:lnTo>
                  <a:pt x="965" y="748"/>
                </a:lnTo>
                <a:lnTo>
                  <a:pt x="966" y="746"/>
                </a:lnTo>
                <a:lnTo>
                  <a:pt x="966" y="745"/>
                </a:lnTo>
                <a:lnTo>
                  <a:pt x="967" y="743"/>
                </a:lnTo>
                <a:lnTo>
                  <a:pt x="967" y="742"/>
                </a:lnTo>
                <a:lnTo>
                  <a:pt x="967" y="741"/>
                </a:lnTo>
                <a:lnTo>
                  <a:pt x="968" y="739"/>
                </a:lnTo>
                <a:lnTo>
                  <a:pt x="968" y="738"/>
                </a:lnTo>
                <a:lnTo>
                  <a:pt x="969" y="736"/>
                </a:lnTo>
                <a:lnTo>
                  <a:pt x="969" y="735"/>
                </a:lnTo>
                <a:lnTo>
                  <a:pt x="970" y="733"/>
                </a:lnTo>
                <a:lnTo>
                  <a:pt x="970" y="732"/>
                </a:lnTo>
                <a:lnTo>
                  <a:pt x="970" y="730"/>
                </a:lnTo>
                <a:lnTo>
                  <a:pt x="970" y="730"/>
                </a:lnTo>
                <a:lnTo>
                  <a:pt x="943" y="723"/>
                </a:lnTo>
                <a:lnTo>
                  <a:pt x="943" y="723"/>
                </a:lnTo>
                <a:lnTo>
                  <a:pt x="943" y="724"/>
                </a:lnTo>
                <a:lnTo>
                  <a:pt x="942" y="726"/>
                </a:lnTo>
                <a:lnTo>
                  <a:pt x="942" y="727"/>
                </a:lnTo>
                <a:lnTo>
                  <a:pt x="942" y="728"/>
                </a:lnTo>
                <a:lnTo>
                  <a:pt x="941" y="730"/>
                </a:lnTo>
                <a:lnTo>
                  <a:pt x="941" y="731"/>
                </a:lnTo>
                <a:lnTo>
                  <a:pt x="941" y="732"/>
                </a:lnTo>
                <a:lnTo>
                  <a:pt x="940" y="733"/>
                </a:lnTo>
                <a:lnTo>
                  <a:pt x="940" y="735"/>
                </a:lnTo>
                <a:lnTo>
                  <a:pt x="939" y="736"/>
                </a:lnTo>
                <a:lnTo>
                  <a:pt x="939" y="737"/>
                </a:lnTo>
                <a:lnTo>
                  <a:pt x="938" y="739"/>
                </a:lnTo>
                <a:lnTo>
                  <a:pt x="938" y="740"/>
                </a:lnTo>
                <a:lnTo>
                  <a:pt x="938" y="741"/>
                </a:lnTo>
                <a:lnTo>
                  <a:pt x="937" y="742"/>
                </a:lnTo>
                <a:lnTo>
                  <a:pt x="937" y="744"/>
                </a:lnTo>
                <a:lnTo>
                  <a:pt x="936" y="745"/>
                </a:lnTo>
                <a:lnTo>
                  <a:pt x="936" y="746"/>
                </a:lnTo>
                <a:lnTo>
                  <a:pt x="935" y="747"/>
                </a:lnTo>
                <a:lnTo>
                  <a:pt x="935" y="748"/>
                </a:lnTo>
                <a:lnTo>
                  <a:pt x="961" y="759"/>
                </a:lnTo>
                <a:close/>
                <a:moveTo>
                  <a:pt x="978" y="671"/>
                </a:moveTo>
                <a:lnTo>
                  <a:pt x="978" y="671"/>
                </a:lnTo>
                <a:lnTo>
                  <a:pt x="978" y="671"/>
                </a:lnTo>
                <a:lnTo>
                  <a:pt x="979" y="669"/>
                </a:lnTo>
                <a:lnTo>
                  <a:pt x="979" y="668"/>
                </a:lnTo>
                <a:lnTo>
                  <a:pt x="979" y="666"/>
                </a:lnTo>
                <a:lnTo>
                  <a:pt x="978" y="664"/>
                </a:lnTo>
                <a:lnTo>
                  <a:pt x="978" y="663"/>
                </a:lnTo>
                <a:lnTo>
                  <a:pt x="978" y="661"/>
                </a:lnTo>
                <a:lnTo>
                  <a:pt x="978" y="660"/>
                </a:lnTo>
                <a:lnTo>
                  <a:pt x="978" y="658"/>
                </a:lnTo>
                <a:lnTo>
                  <a:pt x="978" y="657"/>
                </a:lnTo>
                <a:lnTo>
                  <a:pt x="978" y="655"/>
                </a:lnTo>
                <a:lnTo>
                  <a:pt x="978" y="653"/>
                </a:lnTo>
                <a:lnTo>
                  <a:pt x="978" y="652"/>
                </a:lnTo>
                <a:lnTo>
                  <a:pt x="978" y="650"/>
                </a:lnTo>
                <a:lnTo>
                  <a:pt x="978" y="649"/>
                </a:lnTo>
                <a:lnTo>
                  <a:pt x="978" y="647"/>
                </a:lnTo>
                <a:lnTo>
                  <a:pt x="978" y="646"/>
                </a:lnTo>
                <a:lnTo>
                  <a:pt x="977" y="644"/>
                </a:lnTo>
                <a:lnTo>
                  <a:pt x="977" y="643"/>
                </a:lnTo>
                <a:lnTo>
                  <a:pt x="977" y="641"/>
                </a:lnTo>
                <a:lnTo>
                  <a:pt x="949" y="644"/>
                </a:lnTo>
                <a:lnTo>
                  <a:pt x="949" y="645"/>
                </a:lnTo>
                <a:lnTo>
                  <a:pt x="949" y="647"/>
                </a:lnTo>
                <a:lnTo>
                  <a:pt x="950" y="648"/>
                </a:lnTo>
                <a:lnTo>
                  <a:pt x="950" y="649"/>
                </a:lnTo>
                <a:lnTo>
                  <a:pt x="950" y="651"/>
                </a:lnTo>
                <a:lnTo>
                  <a:pt x="950" y="652"/>
                </a:lnTo>
                <a:lnTo>
                  <a:pt x="950" y="654"/>
                </a:lnTo>
                <a:lnTo>
                  <a:pt x="950" y="655"/>
                </a:lnTo>
                <a:lnTo>
                  <a:pt x="950" y="656"/>
                </a:lnTo>
                <a:lnTo>
                  <a:pt x="950" y="658"/>
                </a:lnTo>
                <a:lnTo>
                  <a:pt x="950" y="659"/>
                </a:lnTo>
                <a:lnTo>
                  <a:pt x="950" y="661"/>
                </a:lnTo>
                <a:lnTo>
                  <a:pt x="950" y="662"/>
                </a:lnTo>
                <a:lnTo>
                  <a:pt x="950" y="663"/>
                </a:lnTo>
                <a:lnTo>
                  <a:pt x="950" y="665"/>
                </a:lnTo>
                <a:lnTo>
                  <a:pt x="950" y="666"/>
                </a:lnTo>
                <a:lnTo>
                  <a:pt x="950" y="668"/>
                </a:lnTo>
                <a:lnTo>
                  <a:pt x="950" y="669"/>
                </a:lnTo>
                <a:lnTo>
                  <a:pt x="950" y="670"/>
                </a:lnTo>
                <a:lnTo>
                  <a:pt x="950" y="671"/>
                </a:lnTo>
                <a:lnTo>
                  <a:pt x="978" y="671"/>
                </a:lnTo>
                <a:close/>
                <a:moveTo>
                  <a:pt x="964" y="583"/>
                </a:moveTo>
                <a:lnTo>
                  <a:pt x="964" y="583"/>
                </a:lnTo>
                <a:lnTo>
                  <a:pt x="963" y="582"/>
                </a:lnTo>
                <a:lnTo>
                  <a:pt x="963" y="580"/>
                </a:lnTo>
                <a:lnTo>
                  <a:pt x="962" y="579"/>
                </a:lnTo>
                <a:lnTo>
                  <a:pt x="962" y="578"/>
                </a:lnTo>
                <a:lnTo>
                  <a:pt x="961" y="576"/>
                </a:lnTo>
                <a:lnTo>
                  <a:pt x="960" y="575"/>
                </a:lnTo>
                <a:lnTo>
                  <a:pt x="960" y="573"/>
                </a:lnTo>
                <a:lnTo>
                  <a:pt x="959" y="572"/>
                </a:lnTo>
                <a:lnTo>
                  <a:pt x="959" y="571"/>
                </a:lnTo>
                <a:lnTo>
                  <a:pt x="958" y="569"/>
                </a:lnTo>
                <a:lnTo>
                  <a:pt x="957" y="568"/>
                </a:lnTo>
                <a:lnTo>
                  <a:pt x="957" y="567"/>
                </a:lnTo>
                <a:lnTo>
                  <a:pt x="956" y="565"/>
                </a:lnTo>
                <a:lnTo>
                  <a:pt x="956" y="564"/>
                </a:lnTo>
                <a:lnTo>
                  <a:pt x="955" y="563"/>
                </a:lnTo>
                <a:lnTo>
                  <a:pt x="954" y="561"/>
                </a:lnTo>
                <a:lnTo>
                  <a:pt x="954" y="560"/>
                </a:lnTo>
                <a:lnTo>
                  <a:pt x="953" y="559"/>
                </a:lnTo>
                <a:lnTo>
                  <a:pt x="952" y="557"/>
                </a:lnTo>
                <a:lnTo>
                  <a:pt x="952" y="556"/>
                </a:lnTo>
                <a:lnTo>
                  <a:pt x="952" y="556"/>
                </a:lnTo>
                <a:lnTo>
                  <a:pt x="927" y="569"/>
                </a:lnTo>
                <a:lnTo>
                  <a:pt x="927" y="569"/>
                </a:lnTo>
                <a:lnTo>
                  <a:pt x="927" y="570"/>
                </a:lnTo>
                <a:lnTo>
                  <a:pt x="928" y="571"/>
                </a:lnTo>
                <a:lnTo>
                  <a:pt x="928" y="572"/>
                </a:lnTo>
                <a:lnTo>
                  <a:pt x="929" y="573"/>
                </a:lnTo>
                <a:lnTo>
                  <a:pt x="930" y="575"/>
                </a:lnTo>
                <a:lnTo>
                  <a:pt x="930" y="576"/>
                </a:lnTo>
                <a:lnTo>
                  <a:pt x="931" y="577"/>
                </a:lnTo>
                <a:lnTo>
                  <a:pt x="931" y="578"/>
                </a:lnTo>
                <a:lnTo>
                  <a:pt x="932" y="579"/>
                </a:lnTo>
                <a:lnTo>
                  <a:pt x="932" y="581"/>
                </a:lnTo>
                <a:lnTo>
                  <a:pt x="933" y="582"/>
                </a:lnTo>
                <a:lnTo>
                  <a:pt x="933" y="583"/>
                </a:lnTo>
                <a:lnTo>
                  <a:pt x="934" y="584"/>
                </a:lnTo>
                <a:lnTo>
                  <a:pt x="934" y="585"/>
                </a:lnTo>
                <a:lnTo>
                  <a:pt x="935" y="587"/>
                </a:lnTo>
                <a:lnTo>
                  <a:pt x="935" y="588"/>
                </a:lnTo>
                <a:lnTo>
                  <a:pt x="936" y="589"/>
                </a:lnTo>
                <a:lnTo>
                  <a:pt x="936" y="590"/>
                </a:lnTo>
                <a:lnTo>
                  <a:pt x="937" y="592"/>
                </a:lnTo>
                <a:lnTo>
                  <a:pt x="937" y="593"/>
                </a:lnTo>
                <a:lnTo>
                  <a:pt x="964" y="583"/>
                </a:lnTo>
                <a:close/>
                <a:moveTo>
                  <a:pt x="918" y="506"/>
                </a:moveTo>
                <a:lnTo>
                  <a:pt x="918" y="506"/>
                </a:lnTo>
                <a:lnTo>
                  <a:pt x="918" y="506"/>
                </a:lnTo>
                <a:lnTo>
                  <a:pt x="917" y="505"/>
                </a:lnTo>
                <a:lnTo>
                  <a:pt x="916" y="504"/>
                </a:lnTo>
                <a:lnTo>
                  <a:pt x="915" y="503"/>
                </a:lnTo>
                <a:lnTo>
                  <a:pt x="914" y="501"/>
                </a:lnTo>
                <a:lnTo>
                  <a:pt x="913" y="500"/>
                </a:lnTo>
                <a:lnTo>
                  <a:pt x="912" y="499"/>
                </a:lnTo>
                <a:lnTo>
                  <a:pt x="911" y="498"/>
                </a:lnTo>
                <a:lnTo>
                  <a:pt x="910" y="497"/>
                </a:lnTo>
                <a:lnTo>
                  <a:pt x="909" y="496"/>
                </a:lnTo>
                <a:lnTo>
                  <a:pt x="908" y="495"/>
                </a:lnTo>
                <a:lnTo>
                  <a:pt x="907" y="494"/>
                </a:lnTo>
                <a:lnTo>
                  <a:pt x="906" y="493"/>
                </a:lnTo>
                <a:lnTo>
                  <a:pt x="905" y="492"/>
                </a:lnTo>
                <a:lnTo>
                  <a:pt x="904" y="491"/>
                </a:lnTo>
                <a:lnTo>
                  <a:pt x="902" y="490"/>
                </a:lnTo>
                <a:lnTo>
                  <a:pt x="901" y="489"/>
                </a:lnTo>
                <a:lnTo>
                  <a:pt x="900" y="488"/>
                </a:lnTo>
                <a:lnTo>
                  <a:pt x="899" y="487"/>
                </a:lnTo>
                <a:lnTo>
                  <a:pt x="898" y="486"/>
                </a:lnTo>
                <a:lnTo>
                  <a:pt x="897" y="485"/>
                </a:lnTo>
                <a:lnTo>
                  <a:pt x="878" y="506"/>
                </a:lnTo>
                <a:lnTo>
                  <a:pt x="879" y="507"/>
                </a:lnTo>
                <a:lnTo>
                  <a:pt x="880" y="508"/>
                </a:lnTo>
                <a:lnTo>
                  <a:pt x="881" y="509"/>
                </a:lnTo>
                <a:lnTo>
                  <a:pt x="882" y="509"/>
                </a:lnTo>
                <a:lnTo>
                  <a:pt x="883" y="510"/>
                </a:lnTo>
                <a:lnTo>
                  <a:pt x="884" y="511"/>
                </a:lnTo>
                <a:lnTo>
                  <a:pt x="885" y="512"/>
                </a:lnTo>
                <a:lnTo>
                  <a:pt x="886" y="513"/>
                </a:lnTo>
                <a:lnTo>
                  <a:pt x="887" y="514"/>
                </a:lnTo>
                <a:lnTo>
                  <a:pt x="888" y="515"/>
                </a:lnTo>
                <a:lnTo>
                  <a:pt x="889" y="516"/>
                </a:lnTo>
                <a:lnTo>
                  <a:pt x="889" y="517"/>
                </a:lnTo>
                <a:lnTo>
                  <a:pt x="890" y="518"/>
                </a:lnTo>
                <a:lnTo>
                  <a:pt x="891" y="519"/>
                </a:lnTo>
                <a:lnTo>
                  <a:pt x="892" y="520"/>
                </a:lnTo>
                <a:lnTo>
                  <a:pt x="893" y="521"/>
                </a:lnTo>
                <a:lnTo>
                  <a:pt x="894" y="522"/>
                </a:lnTo>
                <a:lnTo>
                  <a:pt x="895" y="523"/>
                </a:lnTo>
                <a:lnTo>
                  <a:pt x="896" y="523"/>
                </a:lnTo>
                <a:lnTo>
                  <a:pt x="897" y="524"/>
                </a:lnTo>
                <a:lnTo>
                  <a:pt x="897" y="525"/>
                </a:lnTo>
                <a:lnTo>
                  <a:pt x="918" y="506"/>
                </a:lnTo>
                <a:close/>
                <a:moveTo>
                  <a:pt x="848" y="451"/>
                </a:moveTo>
                <a:lnTo>
                  <a:pt x="848" y="451"/>
                </a:lnTo>
                <a:lnTo>
                  <a:pt x="847" y="450"/>
                </a:lnTo>
                <a:lnTo>
                  <a:pt x="846" y="450"/>
                </a:lnTo>
                <a:lnTo>
                  <a:pt x="845" y="449"/>
                </a:lnTo>
                <a:lnTo>
                  <a:pt x="844" y="448"/>
                </a:lnTo>
                <a:lnTo>
                  <a:pt x="842" y="448"/>
                </a:lnTo>
                <a:lnTo>
                  <a:pt x="841" y="447"/>
                </a:lnTo>
                <a:lnTo>
                  <a:pt x="840" y="446"/>
                </a:lnTo>
                <a:lnTo>
                  <a:pt x="838" y="446"/>
                </a:lnTo>
                <a:lnTo>
                  <a:pt x="837" y="445"/>
                </a:lnTo>
                <a:lnTo>
                  <a:pt x="835" y="445"/>
                </a:lnTo>
                <a:lnTo>
                  <a:pt x="834" y="444"/>
                </a:lnTo>
                <a:lnTo>
                  <a:pt x="833" y="443"/>
                </a:lnTo>
                <a:lnTo>
                  <a:pt x="831" y="443"/>
                </a:lnTo>
                <a:lnTo>
                  <a:pt x="830" y="442"/>
                </a:lnTo>
                <a:lnTo>
                  <a:pt x="829" y="441"/>
                </a:lnTo>
                <a:lnTo>
                  <a:pt x="827" y="441"/>
                </a:lnTo>
                <a:lnTo>
                  <a:pt x="826" y="440"/>
                </a:lnTo>
                <a:lnTo>
                  <a:pt x="825" y="440"/>
                </a:lnTo>
                <a:lnTo>
                  <a:pt x="823" y="439"/>
                </a:lnTo>
                <a:lnTo>
                  <a:pt x="822" y="439"/>
                </a:lnTo>
                <a:lnTo>
                  <a:pt x="821" y="438"/>
                </a:lnTo>
                <a:lnTo>
                  <a:pt x="811" y="465"/>
                </a:lnTo>
                <a:lnTo>
                  <a:pt x="812" y="465"/>
                </a:lnTo>
                <a:lnTo>
                  <a:pt x="813" y="465"/>
                </a:lnTo>
                <a:lnTo>
                  <a:pt x="814" y="466"/>
                </a:lnTo>
                <a:lnTo>
                  <a:pt x="815" y="466"/>
                </a:lnTo>
                <a:lnTo>
                  <a:pt x="816" y="467"/>
                </a:lnTo>
                <a:lnTo>
                  <a:pt x="818" y="467"/>
                </a:lnTo>
                <a:lnTo>
                  <a:pt x="819" y="468"/>
                </a:lnTo>
                <a:lnTo>
                  <a:pt x="820" y="468"/>
                </a:lnTo>
                <a:lnTo>
                  <a:pt x="821" y="469"/>
                </a:lnTo>
                <a:lnTo>
                  <a:pt x="823" y="470"/>
                </a:lnTo>
                <a:lnTo>
                  <a:pt x="824" y="470"/>
                </a:lnTo>
                <a:lnTo>
                  <a:pt x="825" y="471"/>
                </a:lnTo>
                <a:lnTo>
                  <a:pt x="826" y="471"/>
                </a:lnTo>
                <a:lnTo>
                  <a:pt x="827" y="472"/>
                </a:lnTo>
                <a:lnTo>
                  <a:pt x="828" y="472"/>
                </a:lnTo>
                <a:lnTo>
                  <a:pt x="830" y="473"/>
                </a:lnTo>
                <a:lnTo>
                  <a:pt x="831" y="474"/>
                </a:lnTo>
                <a:lnTo>
                  <a:pt x="832" y="474"/>
                </a:lnTo>
                <a:lnTo>
                  <a:pt x="833" y="475"/>
                </a:lnTo>
                <a:lnTo>
                  <a:pt x="834" y="475"/>
                </a:lnTo>
                <a:lnTo>
                  <a:pt x="835" y="476"/>
                </a:lnTo>
                <a:lnTo>
                  <a:pt x="848" y="451"/>
                </a:lnTo>
                <a:close/>
                <a:moveTo>
                  <a:pt x="733" y="369"/>
                </a:moveTo>
                <a:lnTo>
                  <a:pt x="733" y="369"/>
                </a:lnTo>
                <a:cubicBezTo>
                  <a:pt x="568" y="369"/>
                  <a:pt x="435" y="503"/>
                  <a:pt x="435" y="668"/>
                </a:cubicBezTo>
                <a:cubicBezTo>
                  <a:pt x="435" y="832"/>
                  <a:pt x="568" y="966"/>
                  <a:pt x="733" y="966"/>
                </a:cubicBezTo>
                <a:cubicBezTo>
                  <a:pt x="898" y="966"/>
                  <a:pt x="1031" y="832"/>
                  <a:pt x="1031" y="668"/>
                </a:cubicBezTo>
                <a:cubicBezTo>
                  <a:pt x="1031" y="503"/>
                  <a:pt x="898" y="369"/>
                  <a:pt x="733" y="369"/>
                </a:cubicBezTo>
                <a:close/>
                <a:moveTo>
                  <a:pt x="48" y="245"/>
                </a:moveTo>
                <a:lnTo>
                  <a:pt x="48" y="245"/>
                </a:lnTo>
                <a:cubicBezTo>
                  <a:pt x="106" y="240"/>
                  <a:pt x="164" y="236"/>
                  <a:pt x="222" y="235"/>
                </a:cubicBezTo>
                <a:cubicBezTo>
                  <a:pt x="183" y="233"/>
                  <a:pt x="144" y="230"/>
                  <a:pt x="105" y="225"/>
                </a:cubicBezTo>
                <a:cubicBezTo>
                  <a:pt x="78" y="223"/>
                  <a:pt x="57" y="204"/>
                  <a:pt x="57" y="178"/>
                </a:cubicBezTo>
                <a:cubicBezTo>
                  <a:pt x="57" y="139"/>
                  <a:pt x="57" y="101"/>
                  <a:pt x="57" y="62"/>
                </a:cubicBezTo>
                <a:cubicBezTo>
                  <a:pt x="57" y="36"/>
                  <a:pt x="78" y="17"/>
                  <a:pt x="105" y="15"/>
                </a:cubicBezTo>
                <a:cubicBezTo>
                  <a:pt x="261" y="0"/>
                  <a:pt x="418" y="0"/>
                  <a:pt x="574" y="15"/>
                </a:cubicBezTo>
                <a:cubicBezTo>
                  <a:pt x="600" y="17"/>
                  <a:pt x="622" y="36"/>
                  <a:pt x="622" y="62"/>
                </a:cubicBezTo>
                <a:cubicBezTo>
                  <a:pt x="622" y="101"/>
                  <a:pt x="622" y="139"/>
                  <a:pt x="622" y="178"/>
                </a:cubicBezTo>
                <a:cubicBezTo>
                  <a:pt x="622" y="204"/>
                  <a:pt x="600" y="223"/>
                  <a:pt x="574" y="225"/>
                </a:cubicBezTo>
                <a:cubicBezTo>
                  <a:pt x="518" y="232"/>
                  <a:pt x="461" y="236"/>
                  <a:pt x="404" y="237"/>
                </a:cubicBezTo>
                <a:cubicBezTo>
                  <a:pt x="442" y="239"/>
                  <a:pt x="480" y="242"/>
                  <a:pt x="518" y="245"/>
                </a:cubicBezTo>
                <a:cubicBezTo>
                  <a:pt x="544" y="248"/>
                  <a:pt x="566" y="267"/>
                  <a:pt x="566" y="293"/>
                </a:cubicBezTo>
                <a:lnTo>
                  <a:pt x="566" y="349"/>
                </a:lnTo>
                <a:cubicBezTo>
                  <a:pt x="534" y="366"/>
                  <a:pt x="504" y="388"/>
                  <a:pt x="479" y="413"/>
                </a:cubicBezTo>
                <a:cubicBezTo>
                  <a:pt x="463" y="429"/>
                  <a:pt x="449" y="446"/>
                  <a:pt x="437" y="464"/>
                </a:cubicBezTo>
                <a:cubicBezTo>
                  <a:pt x="307" y="473"/>
                  <a:pt x="178" y="470"/>
                  <a:pt x="48" y="456"/>
                </a:cubicBezTo>
                <a:cubicBezTo>
                  <a:pt x="22" y="453"/>
                  <a:pt x="0" y="435"/>
                  <a:pt x="0" y="409"/>
                </a:cubicBezTo>
                <a:cubicBezTo>
                  <a:pt x="0" y="370"/>
                  <a:pt x="0" y="332"/>
                  <a:pt x="0" y="293"/>
                </a:cubicBezTo>
                <a:cubicBezTo>
                  <a:pt x="0" y="267"/>
                  <a:pt x="22" y="248"/>
                  <a:pt x="48" y="2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48126"/>
      </p:ext>
    </p:extLst>
  </p:cSld>
  <p:clrMapOvr>
    <a:masterClrMapping/>
  </p:clrMapOvr>
  <p:transition spd="slow" advTm="5893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smtClean="0">
                <a:solidFill>
                  <a:schemeClr val="accent2"/>
                </a:solidFill>
                <a:latin typeface="微软雅黑"/>
                <a:ea typeface="微软雅黑"/>
              </a:rPr>
              <a:t>6.</a:t>
            </a:r>
            <a:r>
              <a:rPr lang="en-US" altLang="zh-CN" sz="2800" smtClean="0">
                <a:solidFill>
                  <a:schemeClr val="accent2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smtClean="0">
                <a:solidFill>
                  <a:schemeClr val="accent2"/>
                </a:solidFill>
                <a:latin typeface="微软雅黑"/>
                <a:ea typeface="微软雅黑"/>
              </a:rPr>
              <a:t>预期结果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accent2"/>
                </a:solidFill>
              </a:rPr>
              <a:t>Part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</a:rPr>
              <a:t>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3925" y="2420888"/>
            <a:ext cx="9289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预期结果：</a:t>
            </a:r>
          </a:p>
          <a:p>
            <a:r>
              <a:rPr lang="zh-CN" altLang="en-US">
                <a:latin typeface="宋体" panose="02010600030101010101" pitchFamily="2" charset="-122"/>
              </a:rPr>
              <a:t>我们做出一个基于</a:t>
            </a:r>
            <a:r>
              <a:rPr lang="en-US" altLang="zh-CN">
                <a:latin typeface="宋体" panose="02010600030101010101" pitchFamily="2" charset="-122"/>
              </a:rPr>
              <a:t>nginx-lua</a:t>
            </a:r>
            <a:r>
              <a:rPr lang="zh-CN" altLang="en-US">
                <a:latin typeface="宋体" panose="02010600030101010101" pitchFamily="2" charset="-122"/>
              </a:rPr>
              <a:t>体系的</a:t>
            </a:r>
            <a:r>
              <a:rPr lang="en-US" altLang="zh-CN">
                <a:latin typeface="宋体" panose="02010600030101010101" pitchFamily="2" charset="-122"/>
              </a:rPr>
              <a:t>waf</a:t>
            </a:r>
            <a:r>
              <a:rPr lang="zh-CN" altLang="en-US">
                <a:latin typeface="宋体" panose="02010600030101010101" pitchFamily="2" charset="-122"/>
              </a:rPr>
              <a:t>，可以合理的拦截</a:t>
            </a:r>
            <a:r>
              <a:rPr lang="en-US" altLang="zh-CN">
                <a:latin typeface="宋体" panose="02010600030101010101" pitchFamily="2" charset="-122"/>
              </a:rPr>
              <a:t>DVWA</a:t>
            </a:r>
            <a:r>
              <a:rPr lang="zh-CN" altLang="en-US">
                <a:latin typeface="宋体" panose="02010600030101010101" pitchFamily="2" charset="-122"/>
              </a:rPr>
              <a:t>上的绝大多数攻击（命令注入，文件上传暂时没有很好的解决方案）。并且有一</a:t>
            </a:r>
            <a:r>
              <a:rPr lang="zh-CN" altLang="en-US">
                <a:latin typeface="宋体" panose="02010600030101010101" pitchFamily="2" charset="-122"/>
              </a:rPr>
              <a:t>个</a:t>
            </a:r>
            <a:r>
              <a:rPr lang="zh-CN" altLang="en-US" smtClean="0">
                <a:latin typeface="宋体" panose="02010600030101010101" pitchFamily="2" charset="-122"/>
              </a:rPr>
              <a:t>前端控制台</a:t>
            </a:r>
            <a:r>
              <a:rPr lang="zh-CN" altLang="en-US">
                <a:latin typeface="宋体" panose="02010600030101010101" pitchFamily="2" charset="-122"/>
              </a:rPr>
              <a:t>，可以远程配置配置文件，查看日志，可以按照时间，攻击类型，处罚频率，进行分类显示。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971">
        <p:blinds dir="vert"/>
      </p:transition>
    </mc:Choice>
    <mc:Fallback xmlns="">
      <p:transition spd="slow" advTm="11971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399672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848725" y="332656"/>
            <a:ext cx="495300" cy="509588"/>
            <a:chOff x="7127876" y="5013176"/>
            <a:chExt cx="495300" cy="509588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464675" y="332656"/>
            <a:ext cx="495300" cy="509588"/>
            <a:chOff x="7743826" y="5013176"/>
            <a:chExt cx="495300" cy="50958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47287" y="332656"/>
            <a:ext cx="495300" cy="509588"/>
            <a:chOff x="8326438" y="5013176"/>
            <a:chExt cx="495300" cy="50958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1650" y="332656"/>
            <a:ext cx="493712" cy="509588"/>
            <a:chOff x="8940801" y="5013176"/>
            <a:chExt cx="493712" cy="509588"/>
          </a:xfrm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0775" y="332656"/>
            <a:ext cx="495300" cy="509588"/>
            <a:chOff x="9559926" y="5013176"/>
            <a:chExt cx="495300" cy="509588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sp>
        <p:nvSpPr>
          <p:cNvPr id="46" name="Freeform 22"/>
          <p:cNvSpPr>
            <a:spLocks noEditPoints="1"/>
          </p:cNvSpPr>
          <p:nvPr/>
        </p:nvSpPr>
        <p:spPr bwMode="auto">
          <a:xfrm>
            <a:off x="691828" y="3169628"/>
            <a:ext cx="7707973" cy="667355"/>
          </a:xfrm>
          <a:custGeom>
            <a:avLst/>
            <a:gdLst>
              <a:gd name="T0" fmla="*/ 252 w 9287"/>
              <a:gd name="T1" fmla="*/ 52 h 777"/>
              <a:gd name="T2" fmla="*/ 213 w 9287"/>
              <a:gd name="T3" fmla="*/ 52 h 777"/>
              <a:gd name="T4" fmla="*/ 469 w 9287"/>
              <a:gd name="T5" fmla="*/ 21 h 777"/>
              <a:gd name="T6" fmla="*/ 1043 w 9287"/>
              <a:gd name="T7" fmla="*/ 757 h 777"/>
              <a:gd name="T8" fmla="*/ 678 w 9287"/>
              <a:gd name="T9" fmla="*/ 393 h 777"/>
              <a:gd name="T10" fmla="*/ 640 w 9287"/>
              <a:gd name="T11" fmla="*/ 21 h 777"/>
              <a:gd name="T12" fmla="*/ 1004 w 9287"/>
              <a:gd name="T13" fmla="*/ 362 h 777"/>
              <a:gd name="T14" fmla="*/ 1659 w 9287"/>
              <a:gd name="T15" fmla="*/ 738 h 777"/>
              <a:gd name="T16" fmla="*/ 1275 w 9287"/>
              <a:gd name="T17" fmla="*/ 21 h 777"/>
              <a:gd name="T18" fmla="*/ 1314 w 9287"/>
              <a:gd name="T19" fmla="*/ 52 h 777"/>
              <a:gd name="T20" fmla="*/ 1624 w 9287"/>
              <a:gd name="T21" fmla="*/ 393 h 777"/>
              <a:gd name="T22" fmla="*/ 2376 w 9287"/>
              <a:gd name="T23" fmla="*/ 389 h 777"/>
              <a:gd name="T24" fmla="*/ 2407 w 9287"/>
              <a:gd name="T25" fmla="*/ 738 h 777"/>
              <a:gd name="T26" fmla="*/ 2396 w 9287"/>
              <a:gd name="T27" fmla="*/ 52 h 777"/>
              <a:gd name="T28" fmla="*/ 2365 w 9287"/>
              <a:gd name="T29" fmla="*/ 362 h 777"/>
              <a:gd name="T30" fmla="*/ 2419 w 9287"/>
              <a:gd name="T31" fmla="*/ 757 h 777"/>
              <a:gd name="T32" fmla="*/ 2407 w 9287"/>
              <a:gd name="T33" fmla="*/ 21 h 777"/>
              <a:gd name="T34" fmla="*/ 2617 w 9287"/>
              <a:gd name="T35" fmla="*/ 563 h 777"/>
              <a:gd name="T36" fmla="*/ 3167 w 9287"/>
              <a:gd name="T37" fmla="*/ 21 h 777"/>
              <a:gd name="T38" fmla="*/ 2993 w 9287"/>
              <a:gd name="T39" fmla="*/ 769 h 777"/>
              <a:gd name="T40" fmla="*/ 2822 w 9287"/>
              <a:gd name="T41" fmla="*/ 21 h 777"/>
              <a:gd name="T42" fmla="*/ 3167 w 9287"/>
              <a:gd name="T43" fmla="*/ 494 h 777"/>
              <a:gd name="T44" fmla="*/ 3578 w 9287"/>
              <a:gd name="T45" fmla="*/ 36 h 777"/>
              <a:gd name="T46" fmla="*/ 3803 w 9287"/>
              <a:gd name="T47" fmla="*/ 575 h 777"/>
              <a:gd name="T48" fmla="*/ 3400 w 9287"/>
              <a:gd name="T49" fmla="*/ 544 h 777"/>
              <a:gd name="T50" fmla="*/ 3574 w 9287"/>
              <a:gd name="T51" fmla="*/ 393 h 777"/>
              <a:gd name="T52" fmla="*/ 3787 w 9287"/>
              <a:gd name="T53" fmla="*/ 191 h 777"/>
              <a:gd name="T54" fmla="*/ 4097 w 9287"/>
              <a:gd name="T55" fmla="*/ 21 h 777"/>
              <a:gd name="T56" fmla="*/ 4857 w 9287"/>
              <a:gd name="T57" fmla="*/ 21 h 777"/>
              <a:gd name="T58" fmla="*/ 4485 w 9287"/>
              <a:gd name="T59" fmla="*/ 63 h 777"/>
              <a:gd name="T60" fmla="*/ 4442 w 9287"/>
              <a:gd name="T61" fmla="*/ 21 h 777"/>
              <a:gd name="T62" fmla="*/ 4818 w 9287"/>
              <a:gd name="T63" fmla="*/ 21 h 777"/>
              <a:gd name="T64" fmla="*/ 5462 w 9287"/>
              <a:gd name="T65" fmla="*/ 738 h 777"/>
              <a:gd name="T66" fmla="*/ 5078 w 9287"/>
              <a:gd name="T67" fmla="*/ 21 h 777"/>
              <a:gd name="T68" fmla="*/ 5117 w 9287"/>
              <a:gd name="T69" fmla="*/ 52 h 777"/>
              <a:gd name="T70" fmla="*/ 5427 w 9287"/>
              <a:gd name="T71" fmla="*/ 393 h 777"/>
              <a:gd name="T72" fmla="*/ 6039 w 9287"/>
              <a:gd name="T73" fmla="*/ 191 h 777"/>
              <a:gd name="T74" fmla="*/ 5675 w 9287"/>
              <a:gd name="T75" fmla="*/ 191 h 777"/>
              <a:gd name="T76" fmla="*/ 5834 w 9287"/>
              <a:gd name="T77" fmla="*/ 765 h 777"/>
              <a:gd name="T78" fmla="*/ 5834 w 9287"/>
              <a:gd name="T79" fmla="*/ 742 h 777"/>
              <a:gd name="T80" fmla="*/ 5632 w 9287"/>
              <a:gd name="T81" fmla="*/ 191 h 777"/>
              <a:gd name="T82" fmla="*/ 6617 w 9287"/>
              <a:gd name="T83" fmla="*/ 191 h 777"/>
              <a:gd name="T84" fmla="*/ 6252 w 9287"/>
              <a:gd name="T85" fmla="*/ 191 h 777"/>
              <a:gd name="T86" fmla="*/ 6411 w 9287"/>
              <a:gd name="T87" fmla="*/ 765 h 777"/>
              <a:gd name="T88" fmla="*/ 6411 w 9287"/>
              <a:gd name="T89" fmla="*/ 742 h 777"/>
              <a:gd name="T90" fmla="*/ 6210 w 9287"/>
              <a:gd name="T91" fmla="*/ 191 h 777"/>
              <a:gd name="T92" fmla="*/ 7326 w 9287"/>
              <a:gd name="T93" fmla="*/ 52 h 777"/>
              <a:gd name="T94" fmla="*/ 7326 w 9287"/>
              <a:gd name="T95" fmla="*/ 420 h 777"/>
              <a:gd name="T96" fmla="*/ 7326 w 9287"/>
              <a:gd name="T97" fmla="*/ 451 h 777"/>
              <a:gd name="T98" fmla="*/ 7155 w 9287"/>
              <a:gd name="T99" fmla="*/ 757 h 777"/>
              <a:gd name="T100" fmla="*/ 7547 w 9287"/>
              <a:gd name="T101" fmla="*/ 230 h 777"/>
              <a:gd name="T102" fmla="*/ 8117 w 9287"/>
              <a:gd name="T103" fmla="*/ 757 h 777"/>
              <a:gd name="T104" fmla="*/ 7783 w 9287"/>
              <a:gd name="T105" fmla="*/ 21 h 777"/>
              <a:gd name="T106" fmla="*/ 8373 w 9287"/>
              <a:gd name="T107" fmla="*/ 486 h 777"/>
              <a:gd name="T108" fmla="*/ 8373 w 9287"/>
              <a:gd name="T109" fmla="*/ 486 h 777"/>
              <a:gd name="T110" fmla="*/ 8365 w 9287"/>
              <a:gd name="T111" fmla="*/ 517 h 777"/>
              <a:gd name="T112" fmla="*/ 8458 w 9287"/>
              <a:gd name="T113" fmla="*/ 21 h 777"/>
              <a:gd name="T114" fmla="*/ 8683 w 9287"/>
              <a:gd name="T115" fmla="*/ 757 h 777"/>
              <a:gd name="T116" fmla="*/ 9225 w 9287"/>
              <a:gd name="T117" fmla="*/ 757 h 777"/>
              <a:gd name="T118" fmla="*/ 8873 w 9287"/>
              <a:gd name="T119" fmla="*/ 757 h 777"/>
              <a:gd name="T120" fmla="*/ 9249 w 9287"/>
              <a:gd name="T121" fmla="*/ 72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287" h="777">
                <a:moveTo>
                  <a:pt x="469" y="21"/>
                </a:moveTo>
                <a:lnTo>
                  <a:pt x="469" y="52"/>
                </a:lnTo>
                <a:lnTo>
                  <a:pt x="252" y="52"/>
                </a:lnTo>
                <a:lnTo>
                  <a:pt x="252" y="757"/>
                </a:lnTo>
                <a:lnTo>
                  <a:pt x="213" y="757"/>
                </a:lnTo>
                <a:lnTo>
                  <a:pt x="213" y="52"/>
                </a:lnTo>
                <a:lnTo>
                  <a:pt x="0" y="52"/>
                </a:lnTo>
                <a:lnTo>
                  <a:pt x="0" y="21"/>
                </a:lnTo>
                <a:lnTo>
                  <a:pt x="469" y="21"/>
                </a:lnTo>
                <a:close/>
                <a:moveTo>
                  <a:pt x="1004" y="21"/>
                </a:moveTo>
                <a:lnTo>
                  <a:pt x="1043" y="21"/>
                </a:lnTo>
                <a:lnTo>
                  <a:pt x="1043" y="757"/>
                </a:lnTo>
                <a:lnTo>
                  <a:pt x="1004" y="757"/>
                </a:lnTo>
                <a:lnTo>
                  <a:pt x="1004" y="393"/>
                </a:lnTo>
                <a:lnTo>
                  <a:pt x="678" y="393"/>
                </a:lnTo>
                <a:lnTo>
                  <a:pt x="678" y="757"/>
                </a:lnTo>
                <a:lnTo>
                  <a:pt x="640" y="757"/>
                </a:lnTo>
                <a:lnTo>
                  <a:pt x="640" y="21"/>
                </a:lnTo>
                <a:lnTo>
                  <a:pt x="678" y="21"/>
                </a:lnTo>
                <a:lnTo>
                  <a:pt x="678" y="362"/>
                </a:lnTo>
                <a:lnTo>
                  <a:pt x="1004" y="362"/>
                </a:lnTo>
                <a:lnTo>
                  <a:pt x="1004" y="21"/>
                </a:lnTo>
                <a:close/>
                <a:moveTo>
                  <a:pt x="1314" y="738"/>
                </a:moveTo>
                <a:lnTo>
                  <a:pt x="1659" y="738"/>
                </a:lnTo>
                <a:lnTo>
                  <a:pt x="1659" y="757"/>
                </a:lnTo>
                <a:lnTo>
                  <a:pt x="1275" y="757"/>
                </a:lnTo>
                <a:lnTo>
                  <a:pt x="1275" y="21"/>
                </a:lnTo>
                <a:lnTo>
                  <a:pt x="1651" y="21"/>
                </a:lnTo>
                <a:lnTo>
                  <a:pt x="1651" y="52"/>
                </a:lnTo>
                <a:lnTo>
                  <a:pt x="1314" y="52"/>
                </a:lnTo>
                <a:lnTo>
                  <a:pt x="1314" y="362"/>
                </a:lnTo>
                <a:lnTo>
                  <a:pt x="1624" y="362"/>
                </a:lnTo>
                <a:lnTo>
                  <a:pt x="1624" y="393"/>
                </a:lnTo>
                <a:lnTo>
                  <a:pt x="1314" y="393"/>
                </a:lnTo>
                <a:lnTo>
                  <a:pt x="1314" y="738"/>
                </a:lnTo>
                <a:close/>
                <a:moveTo>
                  <a:pt x="2376" y="389"/>
                </a:moveTo>
                <a:lnTo>
                  <a:pt x="2256" y="389"/>
                </a:lnTo>
                <a:lnTo>
                  <a:pt x="2256" y="738"/>
                </a:lnTo>
                <a:lnTo>
                  <a:pt x="2407" y="738"/>
                </a:lnTo>
                <a:cubicBezTo>
                  <a:pt x="2516" y="735"/>
                  <a:pt x="2571" y="676"/>
                  <a:pt x="2574" y="559"/>
                </a:cubicBezTo>
                <a:cubicBezTo>
                  <a:pt x="2571" y="449"/>
                  <a:pt x="2505" y="392"/>
                  <a:pt x="2376" y="389"/>
                </a:cubicBezTo>
                <a:close/>
                <a:moveTo>
                  <a:pt x="2396" y="52"/>
                </a:moveTo>
                <a:lnTo>
                  <a:pt x="2256" y="52"/>
                </a:lnTo>
                <a:lnTo>
                  <a:pt x="2256" y="362"/>
                </a:lnTo>
                <a:lnTo>
                  <a:pt x="2365" y="362"/>
                </a:lnTo>
                <a:cubicBezTo>
                  <a:pt x="2478" y="359"/>
                  <a:pt x="2537" y="306"/>
                  <a:pt x="2539" y="203"/>
                </a:cubicBezTo>
                <a:cubicBezTo>
                  <a:pt x="2539" y="102"/>
                  <a:pt x="2491" y="52"/>
                  <a:pt x="2396" y="52"/>
                </a:cubicBezTo>
                <a:close/>
                <a:moveTo>
                  <a:pt x="2419" y="757"/>
                </a:moveTo>
                <a:lnTo>
                  <a:pt x="2217" y="757"/>
                </a:lnTo>
                <a:lnTo>
                  <a:pt x="2217" y="21"/>
                </a:lnTo>
                <a:lnTo>
                  <a:pt x="2407" y="21"/>
                </a:lnTo>
                <a:cubicBezTo>
                  <a:pt x="2518" y="26"/>
                  <a:pt x="2577" y="87"/>
                  <a:pt x="2582" y="203"/>
                </a:cubicBezTo>
                <a:cubicBezTo>
                  <a:pt x="2584" y="291"/>
                  <a:pt x="2545" y="348"/>
                  <a:pt x="2465" y="373"/>
                </a:cubicBezTo>
                <a:cubicBezTo>
                  <a:pt x="2566" y="399"/>
                  <a:pt x="2617" y="463"/>
                  <a:pt x="2617" y="563"/>
                </a:cubicBezTo>
                <a:cubicBezTo>
                  <a:pt x="2614" y="690"/>
                  <a:pt x="2548" y="755"/>
                  <a:pt x="2419" y="757"/>
                </a:cubicBezTo>
                <a:close/>
                <a:moveTo>
                  <a:pt x="3167" y="494"/>
                </a:moveTo>
                <a:lnTo>
                  <a:pt x="3167" y="21"/>
                </a:lnTo>
                <a:lnTo>
                  <a:pt x="3206" y="21"/>
                </a:lnTo>
                <a:lnTo>
                  <a:pt x="3206" y="478"/>
                </a:lnTo>
                <a:cubicBezTo>
                  <a:pt x="3208" y="677"/>
                  <a:pt x="3137" y="774"/>
                  <a:pt x="2993" y="769"/>
                </a:cubicBezTo>
                <a:cubicBezTo>
                  <a:pt x="2848" y="777"/>
                  <a:pt x="2778" y="681"/>
                  <a:pt x="2783" y="482"/>
                </a:cubicBezTo>
                <a:lnTo>
                  <a:pt x="2783" y="21"/>
                </a:lnTo>
                <a:lnTo>
                  <a:pt x="2822" y="21"/>
                </a:lnTo>
                <a:lnTo>
                  <a:pt x="2822" y="497"/>
                </a:lnTo>
                <a:cubicBezTo>
                  <a:pt x="2822" y="660"/>
                  <a:pt x="2879" y="742"/>
                  <a:pt x="2993" y="742"/>
                </a:cubicBezTo>
                <a:cubicBezTo>
                  <a:pt x="3109" y="742"/>
                  <a:pt x="3167" y="659"/>
                  <a:pt x="3167" y="494"/>
                </a:cubicBezTo>
                <a:close/>
                <a:moveTo>
                  <a:pt x="3787" y="191"/>
                </a:moveTo>
                <a:lnTo>
                  <a:pt x="3748" y="207"/>
                </a:lnTo>
                <a:cubicBezTo>
                  <a:pt x="3720" y="90"/>
                  <a:pt x="3663" y="34"/>
                  <a:pt x="3578" y="36"/>
                </a:cubicBezTo>
                <a:cubicBezTo>
                  <a:pt x="3477" y="39"/>
                  <a:pt x="3425" y="90"/>
                  <a:pt x="3423" y="191"/>
                </a:cubicBezTo>
                <a:cubicBezTo>
                  <a:pt x="3418" y="266"/>
                  <a:pt x="3470" y="321"/>
                  <a:pt x="3582" y="354"/>
                </a:cubicBezTo>
                <a:cubicBezTo>
                  <a:pt x="3739" y="398"/>
                  <a:pt x="3813" y="472"/>
                  <a:pt x="3803" y="575"/>
                </a:cubicBezTo>
                <a:cubicBezTo>
                  <a:pt x="3800" y="699"/>
                  <a:pt x="3726" y="762"/>
                  <a:pt x="3582" y="765"/>
                </a:cubicBezTo>
                <a:cubicBezTo>
                  <a:pt x="3463" y="770"/>
                  <a:pt x="3389" y="700"/>
                  <a:pt x="3361" y="556"/>
                </a:cubicBezTo>
                <a:lnTo>
                  <a:pt x="3400" y="544"/>
                </a:lnTo>
                <a:cubicBezTo>
                  <a:pt x="3428" y="678"/>
                  <a:pt x="3489" y="744"/>
                  <a:pt x="3582" y="742"/>
                </a:cubicBezTo>
                <a:cubicBezTo>
                  <a:pt x="3695" y="737"/>
                  <a:pt x="3755" y="680"/>
                  <a:pt x="3760" y="571"/>
                </a:cubicBezTo>
                <a:cubicBezTo>
                  <a:pt x="3763" y="489"/>
                  <a:pt x="3701" y="429"/>
                  <a:pt x="3574" y="393"/>
                </a:cubicBezTo>
                <a:cubicBezTo>
                  <a:pt x="3437" y="359"/>
                  <a:pt x="3372" y="292"/>
                  <a:pt x="3380" y="191"/>
                </a:cubicBezTo>
                <a:cubicBezTo>
                  <a:pt x="3388" y="72"/>
                  <a:pt x="3454" y="10"/>
                  <a:pt x="3578" y="5"/>
                </a:cubicBezTo>
                <a:cubicBezTo>
                  <a:pt x="3689" y="0"/>
                  <a:pt x="3759" y="62"/>
                  <a:pt x="3787" y="191"/>
                </a:cubicBezTo>
                <a:close/>
                <a:moveTo>
                  <a:pt x="4136" y="757"/>
                </a:moveTo>
                <a:lnTo>
                  <a:pt x="4097" y="757"/>
                </a:lnTo>
                <a:lnTo>
                  <a:pt x="4097" y="21"/>
                </a:lnTo>
                <a:lnTo>
                  <a:pt x="4136" y="21"/>
                </a:lnTo>
                <a:lnTo>
                  <a:pt x="4136" y="757"/>
                </a:lnTo>
                <a:close/>
                <a:moveTo>
                  <a:pt x="4857" y="21"/>
                </a:moveTo>
                <a:lnTo>
                  <a:pt x="4857" y="757"/>
                </a:lnTo>
                <a:lnTo>
                  <a:pt x="4795" y="757"/>
                </a:lnTo>
                <a:lnTo>
                  <a:pt x="4485" y="63"/>
                </a:lnTo>
                <a:lnTo>
                  <a:pt x="4485" y="757"/>
                </a:lnTo>
                <a:lnTo>
                  <a:pt x="4442" y="757"/>
                </a:lnTo>
                <a:lnTo>
                  <a:pt x="4442" y="21"/>
                </a:lnTo>
                <a:lnTo>
                  <a:pt x="4508" y="21"/>
                </a:lnTo>
                <a:lnTo>
                  <a:pt x="4818" y="722"/>
                </a:lnTo>
                <a:lnTo>
                  <a:pt x="4818" y="21"/>
                </a:lnTo>
                <a:lnTo>
                  <a:pt x="4857" y="21"/>
                </a:lnTo>
                <a:close/>
                <a:moveTo>
                  <a:pt x="5117" y="738"/>
                </a:moveTo>
                <a:lnTo>
                  <a:pt x="5462" y="738"/>
                </a:lnTo>
                <a:lnTo>
                  <a:pt x="5462" y="757"/>
                </a:lnTo>
                <a:lnTo>
                  <a:pt x="5078" y="757"/>
                </a:lnTo>
                <a:lnTo>
                  <a:pt x="5078" y="21"/>
                </a:lnTo>
                <a:lnTo>
                  <a:pt x="5454" y="21"/>
                </a:lnTo>
                <a:lnTo>
                  <a:pt x="5454" y="52"/>
                </a:lnTo>
                <a:lnTo>
                  <a:pt x="5117" y="52"/>
                </a:lnTo>
                <a:lnTo>
                  <a:pt x="5117" y="362"/>
                </a:lnTo>
                <a:lnTo>
                  <a:pt x="5427" y="362"/>
                </a:lnTo>
                <a:lnTo>
                  <a:pt x="5427" y="393"/>
                </a:lnTo>
                <a:lnTo>
                  <a:pt x="5117" y="393"/>
                </a:lnTo>
                <a:lnTo>
                  <a:pt x="5117" y="738"/>
                </a:lnTo>
                <a:close/>
                <a:moveTo>
                  <a:pt x="6039" y="191"/>
                </a:moveTo>
                <a:lnTo>
                  <a:pt x="6000" y="207"/>
                </a:lnTo>
                <a:cubicBezTo>
                  <a:pt x="5972" y="90"/>
                  <a:pt x="5915" y="34"/>
                  <a:pt x="5830" y="36"/>
                </a:cubicBezTo>
                <a:cubicBezTo>
                  <a:pt x="5729" y="39"/>
                  <a:pt x="5677" y="90"/>
                  <a:pt x="5675" y="191"/>
                </a:cubicBezTo>
                <a:cubicBezTo>
                  <a:pt x="5670" y="266"/>
                  <a:pt x="5723" y="321"/>
                  <a:pt x="5834" y="354"/>
                </a:cubicBezTo>
                <a:cubicBezTo>
                  <a:pt x="5991" y="398"/>
                  <a:pt x="6065" y="472"/>
                  <a:pt x="6055" y="575"/>
                </a:cubicBezTo>
                <a:cubicBezTo>
                  <a:pt x="6052" y="699"/>
                  <a:pt x="5978" y="762"/>
                  <a:pt x="5834" y="765"/>
                </a:cubicBezTo>
                <a:cubicBezTo>
                  <a:pt x="5715" y="770"/>
                  <a:pt x="5641" y="700"/>
                  <a:pt x="5613" y="556"/>
                </a:cubicBezTo>
                <a:lnTo>
                  <a:pt x="5652" y="544"/>
                </a:lnTo>
                <a:cubicBezTo>
                  <a:pt x="5680" y="678"/>
                  <a:pt x="5741" y="744"/>
                  <a:pt x="5834" y="742"/>
                </a:cubicBezTo>
                <a:cubicBezTo>
                  <a:pt x="5947" y="737"/>
                  <a:pt x="6007" y="680"/>
                  <a:pt x="6012" y="571"/>
                </a:cubicBezTo>
                <a:cubicBezTo>
                  <a:pt x="6015" y="489"/>
                  <a:pt x="5953" y="429"/>
                  <a:pt x="5826" y="393"/>
                </a:cubicBezTo>
                <a:cubicBezTo>
                  <a:pt x="5689" y="359"/>
                  <a:pt x="5624" y="292"/>
                  <a:pt x="5632" y="191"/>
                </a:cubicBezTo>
                <a:cubicBezTo>
                  <a:pt x="5640" y="72"/>
                  <a:pt x="5706" y="10"/>
                  <a:pt x="5830" y="5"/>
                </a:cubicBezTo>
                <a:cubicBezTo>
                  <a:pt x="5941" y="0"/>
                  <a:pt x="6011" y="62"/>
                  <a:pt x="6039" y="191"/>
                </a:cubicBezTo>
                <a:close/>
                <a:moveTo>
                  <a:pt x="6617" y="191"/>
                </a:moveTo>
                <a:lnTo>
                  <a:pt x="6578" y="207"/>
                </a:lnTo>
                <a:cubicBezTo>
                  <a:pt x="6549" y="90"/>
                  <a:pt x="6493" y="34"/>
                  <a:pt x="6407" y="36"/>
                </a:cubicBezTo>
                <a:cubicBezTo>
                  <a:pt x="6307" y="39"/>
                  <a:pt x="6255" y="90"/>
                  <a:pt x="6252" y="191"/>
                </a:cubicBezTo>
                <a:cubicBezTo>
                  <a:pt x="6247" y="266"/>
                  <a:pt x="6300" y="321"/>
                  <a:pt x="6411" y="354"/>
                </a:cubicBezTo>
                <a:cubicBezTo>
                  <a:pt x="6569" y="398"/>
                  <a:pt x="6643" y="472"/>
                  <a:pt x="6632" y="575"/>
                </a:cubicBezTo>
                <a:cubicBezTo>
                  <a:pt x="6630" y="699"/>
                  <a:pt x="6556" y="762"/>
                  <a:pt x="6411" y="765"/>
                </a:cubicBezTo>
                <a:cubicBezTo>
                  <a:pt x="6292" y="770"/>
                  <a:pt x="6219" y="700"/>
                  <a:pt x="6190" y="556"/>
                </a:cubicBezTo>
                <a:lnTo>
                  <a:pt x="6229" y="544"/>
                </a:lnTo>
                <a:cubicBezTo>
                  <a:pt x="6257" y="678"/>
                  <a:pt x="6318" y="744"/>
                  <a:pt x="6411" y="742"/>
                </a:cubicBezTo>
                <a:cubicBezTo>
                  <a:pt x="6525" y="737"/>
                  <a:pt x="6584" y="680"/>
                  <a:pt x="6590" y="571"/>
                </a:cubicBezTo>
                <a:cubicBezTo>
                  <a:pt x="6592" y="489"/>
                  <a:pt x="6530" y="429"/>
                  <a:pt x="6403" y="393"/>
                </a:cubicBezTo>
                <a:cubicBezTo>
                  <a:pt x="6267" y="359"/>
                  <a:pt x="6202" y="292"/>
                  <a:pt x="6210" y="191"/>
                </a:cubicBezTo>
                <a:cubicBezTo>
                  <a:pt x="6217" y="72"/>
                  <a:pt x="6283" y="10"/>
                  <a:pt x="6407" y="5"/>
                </a:cubicBezTo>
                <a:cubicBezTo>
                  <a:pt x="6519" y="0"/>
                  <a:pt x="6588" y="62"/>
                  <a:pt x="6617" y="191"/>
                </a:cubicBezTo>
                <a:close/>
                <a:moveTo>
                  <a:pt x="7326" y="52"/>
                </a:moveTo>
                <a:lnTo>
                  <a:pt x="7194" y="52"/>
                </a:lnTo>
                <a:lnTo>
                  <a:pt x="7194" y="420"/>
                </a:lnTo>
                <a:lnTo>
                  <a:pt x="7326" y="420"/>
                </a:lnTo>
                <a:cubicBezTo>
                  <a:pt x="7445" y="420"/>
                  <a:pt x="7504" y="357"/>
                  <a:pt x="7504" y="230"/>
                </a:cubicBezTo>
                <a:cubicBezTo>
                  <a:pt x="7502" y="114"/>
                  <a:pt x="7442" y="54"/>
                  <a:pt x="7326" y="52"/>
                </a:cubicBezTo>
                <a:close/>
                <a:moveTo>
                  <a:pt x="7326" y="451"/>
                </a:moveTo>
                <a:lnTo>
                  <a:pt x="7194" y="451"/>
                </a:lnTo>
                <a:lnTo>
                  <a:pt x="7194" y="757"/>
                </a:lnTo>
                <a:lnTo>
                  <a:pt x="7155" y="757"/>
                </a:lnTo>
                <a:lnTo>
                  <a:pt x="7155" y="21"/>
                </a:lnTo>
                <a:lnTo>
                  <a:pt x="7318" y="21"/>
                </a:lnTo>
                <a:cubicBezTo>
                  <a:pt x="7468" y="23"/>
                  <a:pt x="7544" y="93"/>
                  <a:pt x="7547" y="230"/>
                </a:cubicBezTo>
                <a:cubicBezTo>
                  <a:pt x="7542" y="372"/>
                  <a:pt x="7468" y="446"/>
                  <a:pt x="7326" y="451"/>
                </a:cubicBezTo>
                <a:close/>
                <a:moveTo>
                  <a:pt x="8117" y="738"/>
                </a:moveTo>
                <a:lnTo>
                  <a:pt x="8117" y="757"/>
                </a:lnTo>
                <a:lnTo>
                  <a:pt x="7745" y="757"/>
                </a:lnTo>
                <a:lnTo>
                  <a:pt x="7745" y="21"/>
                </a:lnTo>
                <a:lnTo>
                  <a:pt x="7783" y="21"/>
                </a:lnTo>
                <a:lnTo>
                  <a:pt x="7783" y="738"/>
                </a:lnTo>
                <a:lnTo>
                  <a:pt x="8117" y="738"/>
                </a:lnTo>
                <a:close/>
                <a:moveTo>
                  <a:pt x="8373" y="486"/>
                </a:moveTo>
                <a:lnTo>
                  <a:pt x="8605" y="486"/>
                </a:lnTo>
                <a:lnTo>
                  <a:pt x="8485" y="67"/>
                </a:lnTo>
                <a:lnTo>
                  <a:pt x="8373" y="486"/>
                </a:lnTo>
                <a:close/>
                <a:moveTo>
                  <a:pt x="8683" y="757"/>
                </a:moveTo>
                <a:lnTo>
                  <a:pt x="8613" y="517"/>
                </a:lnTo>
                <a:lnTo>
                  <a:pt x="8365" y="517"/>
                </a:lnTo>
                <a:lnTo>
                  <a:pt x="8295" y="757"/>
                </a:lnTo>
                <a:lnTo>
                  <a:pt x="8252" y="757"/>
                </a:lnTo>
                <a:lnTo>
                  <a:pt x="8458" y="21"/>
                </a:lnTo>
                <a:lnTo>
                  <a:pt x="8516" y="21"/>
                </a:lnTo>
                <a:lnTo>
                  <a:pt x="8725" y="757"/>
                </a:lnTo>
                <a:lnTo>
                  <a:pt x="8683" y="757"/>
                </a:lnTo>
                <a:close/>
                <a:moveTo>
                  <a:pt x="9287" y="21"/>
                </a:moveTo>
                <a:lnTo>
                  <a:pt x="9287" y="757"/>
                </a:lnTo>
                <a:lnTo>
                  <a:pt x="9225" y="757"/>
                </a:lnTo>
                <a:lnTo>
                  <a:pt x="8915" y="63"/>
                </a:lnTo>
                <a:lnTo>
                  <a:pt x="8915" y="757"/>
                </a:lnTo>
                <a:lnTo>
                  <a:pt x="8873" y="757"/>
                </a:lnTo>
                <a:lnTo>
                  <a:pt x="8873" y="21"/>
                </a:lnTo>
                <a:lnTo>
                  <a:pt x="8938" y="21"/>
                </a:lnTo>
                <a:lnTo>
                  <a:pt x="9249" y="722"/>
                </a:lnTo>
                <a:lnTo>
                  <a:pt x="9249" y="21"/>
                </a:lnTo>
                <a:lnTo>
                  <a:pt x="9287" y="2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22937" y="4694752"/>
            <a:ext cx="919018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6600" b="1" dirty="0">
                <a:solidFill>
                  <a:srgbClr val="294A5A"/>
                </a:solidFill>
                <a:latin typeface="微软雅黑"/>
              </a:rPr>
              <a:t>演示完毕  感谢聆听</a:t>
            </a: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10661651" y="5151828"/>
            <a:ext cx="1318104" cy="1319545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933056"/>
            <a:ext cx="7145631" cy="8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3089" y="3933056"/>
            <a:ext cx="1266711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9801" y="3933056"/>
            <a:ext cx="1265144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64945" y="3933056"/>
            <a:ext cx="1266711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31656" y="3933056"/>
            <a:ext cx="1265144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3">
        <p14:flash/>
      </p:transition>
    </mc:Choice>
    <mc:Fallback xmlns="">
      <p:transition spd="slow" advTm="8843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71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71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6741368"/>
            <a:ext cx="12196763" cy="1166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0" y="257318"/>
            <a:ext cx="695325" cy="8334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141288" y="376380"/>
            <a:ext cx="530225" cy="66833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Freeform 7"/>
          <p:cNvSpPr>
            <a:spLocks noEditPoints="1"/>
          </p:cNvSpPr>
          <p:nvPr/>
        </p:nvSpPr>
        <p:spPr bwMode="auto">
          <a:xfrm>
            <a:off x="755650" y="852630"/>
            <a:ext cx="990600" cy="201613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Freeform 8"/>
          <p:cNvSpPr>
            <a:spLocks noEditPoints="1"/>
          </p:cNvSpPr>
          <p:nvPr/>
        </p:nvSpPr>
        <p:spPr bwMode="auto">
          <a:xfrm>
            <a:off x="793750" y="271605"/>
            <a:ext cx="952500" cy="44767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83511" y="2205038"/>
            <a:ext cx="1304925" cy="1527175"/>
            <a:chOff x="914400" y="2205038"/>
            <a:chExt cx="1304925" cy="152717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14400" y="2205038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106488" y="2343151"/>
              <a:ext cx="898525" cy="866775"/>
            </a:xfrm>
            <a:custGeom>
              <a:avLst/>
              <a:gdLst>
                <a:gd name="T0" fmla="*/ 760 w 1139"/>
                <a:gd name="T1" fmla="*/ 420 h 1088"/>
                <a:gd name="T2" fmla="*/ 745 w 1139"/>
                <a:gd name="T3" fmla="*/ 452 h 1088"/>
                <a:gd name="T4" fmla="*/ 741 w 1139"/>
                <a:gd name="T5" fmla="*/ 473 h 1088"/>
                <a:gd name="T6" fmla="*/ 742 w 1139"/>
                <a:gd name="T7" fmla="*/ 513 h 1088"/>
                <a:gd name="T8" fmla="*/ 756 w 1139"/>
                <a:gd name="T9" fmla="*/ 552 h 1088"/>
                <a:gd name="T10" fmla="*/ 769 w 1139"/>
                <a:gd name="T11" fmla="*/ 571 h 1088"/>
                <a:gd name="T12" fmla="*/ 801 w 1139"/>
                <a:gd name="T13" fmla="*/ 598 h 1088"/>
                <a:gd name="T14" fmla="*/ 822 w 1139"/>
                <a:gd name="T15" fmla="*/ 608 h 1088"/>
                <a:gd name="T16" fmla="*/ 866 w 1139"/>
                <a:gd name="T17" fmla="*/ 363 h 1088"/>
                <a:gd name="T18" fmla="*/ 814 w 1139"/>
                <a:gd name="T19" fmla="*/ 374 h 1088"/>
                <a:gd name="T20" fmla="*/ 785 w 1139"/>
                <a:gd name="T21" fmla="*/ 392 h 1088"/>
                <a:gd name="T22" fmla="*/ 771 w 1139"/>
                <a:gd name="T23" fmla="*/ 406 h 1088"/>
                <a:gd name="T24" fmla="*/ 696 w 1139"/>
                <a:gd name="T25" fmla="*/ 127 h 1088"/>
                <a:gd name="T26" fmla="*/ 570 w 1139"/>
                <a:gd name="T27" fmla="*/ 253 h 1088"/>
                <a:gd name="T28" fmla="*/ 688 w 1139"/>
                <a:gd name="T29" fmla="*/ 513 h 1088"/>
                <a:gd name="T30" fmla="*/ 688 w 1139"/>
                <a:gd name="T31" fmla="*/ 461 h 1088"/>
                <a:gd name="T32" fmla="*/ 651 w 1139"/>
                <a:gd name="T33" fmla="*/ 279 h 1088"/>
                <a:gd name="T34" fmla="*/ 453 w 1139"/>
                <a:gd name="T35" fmla="*/ 490 h 1088"/>
                <a:gd name="T36" fmla="*/ 570 w 1139"/>
                <a:gd name="T37" fmla="*/ 718 h 1088"/>
                <a:gd name="T38" fmla="*/ 512 w 1139"/>
                <a:gd name="T39" fmla="*/ 725 h 1088"/>
                <a:gd name="T40" fmla="*/ 484 w 1139"/>
                <a:gd name="T41" fmla="*/ 693 h 1088"/>
                <a:gd name="T42" fmla="*/ 466 w 1139"/>
                <a:gd name="T43" fmla="*/ 678 h 1088"/>
                <a:gd name="T44" fmla="*/ 388 w 1139"/>
                <a:gd name="T45" fmla="*/ 645 h 1088"/>
                <a:gd name="T46" fmla="*/ 355 w 1139"/>
                <a:gd name="T47" fmla="*/ 642 h 1088"/>
                <a:gd name="T48" fmla="*/ 0 w 1139"/>
                <a:gd name="T49" fmla="*/ 1088 h 1088"/>
                <a:gd name="T50" fmla="*/ 151 w 1139"/>
                <a:gd name="T51" fmla="*/ 824 h 1088"/>
                <a:gd name="T52" fmla="*/ 391 w 1139"/>
                <a:gd name="T53" fmla="*/ 824 h 1088"/>
                <a:gd name="T54" fmla="*/ 546 w 1139"/>
                <a:gd name="T55" fmla="*/ 1088 h 1088"/>
                <a:gd name="T56" fmla="*/ 512 w 1139"/>
                <a:gd name="T57" fmla="*/ 725 h 1088"/>
                <a:gd name="T58" fmla="*/ 785 w 1139"/>
                <a:gd name="T59" fmla="*/ 642 h 1088"/>
                <a:gd name="T60" fmla="*/ 750 w 1139"/>
                <a:gd name="T61" fmla="*/ 646 h 1088"/>
                <a:gd name="T62" fmla="*/ 655 w 1139"/>
                <a:gd name="T63" fmla="*/ 693 h 1088"/>
                <a:gd name="T64" fmla="*/ 639 w 1139"/>
                <a:gd name="T65" fmla="*/ 709 h 1088"/>
                <a:gd name="T66" fmla="*/ 705 w 1139"/>
                <a:gd name="T67" fmla="*/ 1088 h 1088"/>
                <a:gd name="T68" fmla="*/ 744 w 1139"/>
                <a:gd name="T69" fmla="*/ 1088 h 1088"/>
                <a:gd name="T70" fmla="*/ 1024 w 1139"/>
                <a:gd name="T71" fmla="*/ 824 h 1088"/>
                <a:gd name="T72" fmla="*/ 1139 w 1139"/>
                <a:gd name="T73" fmla="*/ 833 h 1088"/>
                <a:gd name="T74" fmla="*/ 273 w 1139"/>
                <a:gd name="T75" fmla="*/ 616 h 1088"/>
                <a:gd name="T76" fmla="*/ 337 w 1139"/>
                <a:gd name="T77" fmla="*/ 599 h 1088"/>
                <a:gd name="T78" fmla="*/ 355 w 1139"/>
                <a:gd name="T79" fmla="*/ 586 h 1088"/>
                <a:gd name="T80" fmla="*/ 391 w 1139"/>
                <a:gd name="T81" fmla="*/ 535 h 1088"/>
                <a:gd name="T82" fmla="*/ 398 w 1139"/>
                <a:gd name="T83" fmla="*/ 510 h 1088"/>
                <a:gd name="T84" fmla="*/ 398 w 1139"/>
                <a:gd name="T85" fmla="*/ 468 h 1088"/>
                <a:gd name="T86" fmla="*/ 388 w 1139"/>
                <a:gd name="T87" fmla="*/ 437 h 1088"/>
                <a:gd name="T88" fmla="*/ 378 w 1139"/>
                <a:gd name="T89" fmla="*/ 419 h 1088"/>
                <a:gd name="T90" fmla="*/ 354 w 1139"/>
                <a:gd name="T91" fmla="*/ 393 h 1088"/>
                <a:gd name="T92" fmla="*/ 338 w 1139"/>
                <a:gd name="T93" fmla="*/ 381 h 1088"/>
                <a:gd name="T94" fmla="*/ 273 w 1139"/>
                <a:gd name="T95" fmla="*/ 363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9" h="1088">
                  <a:moveTo>
                    <a:pt x="771" y="406"/>
                  </a:moveTo>
                  <a:cubicBezTo>
                    <a:pt x="767" y="411"/>
                    <a:pt x="764" y="415"/>
                    <a:pt x="761" y="419"/>
                  </a:cubicBezTo>
                  <a:cubicBezTo>
                    <a:pt x="761" y="420"/>
                    <a:pt x="761" y="420"/>
                    <a:pt x="760" y="420"/>
                  </a:cubicBezTo>
                  <a:cubicBezTo>
                    <a:pt x="758" y="424"/>
                    <a:pt x="755" y="429"/>
                    <a:pt x="753" y="433"/>
                  </a:cubicBezTo>
                  <a:cubicBezTo>
                    <a:pt x="752" y="435"/>
                    <a:pt x="752" y="436"/>
                    <a:pt x="751" y="437"/>
                  </a:cubicBezTo>
                  <a:cubicBezTo>
                    <a:pt x="749" y="442"/>
                    <a:pt x="747" y="447"/>
                    <a:pt x="745" y="452"/>
                  </a:cubicBezTo>
                  <a:cubicBezTo>
                    <a:pt x="745" y="452"/>
                    <a:pt x="745" y="453"/>
                    <a:pt x="745" y="453"/>
                  </a:cubicBezTo>
                  <a:cubicBezTo>
                    <a:pt x="744" y="458"/>
                    <a:pt x="742" y="463"/>
                    <a:pt x="741" y="468"/>
                  </a:cubicBezTo>
                  <a:cubicBezTo>
                    <a:pt x="741" y="470"/>
                    <a:pt x="741" y="471"/>
                    <a:pt x="741" y="473"/>
                  </a:cubicBezTo>
                  <a:cubicBezTo>
                    <a:pt x="740" y="478"/>
                    <a:pt x="740" y="484"/>
                    <a:pt x="740" y="490"/>
                  </a:cubicBezTo>
                  <a:cubicBezTo>
                    <a:pt x="740" y="497"/>
                    <a:pt x="740" y="504"/>
                    <a:pt x="741" y="510"/>
                  </a:cubicBezTo>
                  <a:cubicBezTo>
                    <a:pt x="742" y="511"/>
                    <a:pt x="742" y="512"/>
                    <a:pt x="742" y="513"/>
                  </a:cubicBezTo>
                  <a:cubicBezTo>
                    <a:pt x="743" y="520"/>
                    <a:pt x="745" y="526"/>
                    <a:pt x="747" y="532"/>
                  </a:cubicBezTo>
                  <a:cubicBezTo>
                    <a:pt x="747" y="533"/>
                    <a:pt x="748" y="534"/>
                    <a:pt x="748" y="535"/>
                  </a:cubicBezTo>
                  <a:cubicBezTo>
                    <a:pt x="750" y="541"/>
                    <a:pt x="753" y="547"/>
                    <a:pt x="756" y="552"/>
                  </a:cubicBezTo>
                  <a:cubicBezTo>
                    <a:pt x="757" y="553"/>
                    <a:pt x="757" y="554"/>
                    <a:pt x="758" y="555"/>
                  </a:cubicBezTo>
                  <a:cubicBezTo>
                    <a:pt x="761" y="560"/>
                    <a:pt x="765" y="566"/>
                    <a:pt x="769" y="571"/>
                  </a:cubicBezTo>
                  <a:cubicBezTo>
                    <a:pt x="769" y="571"/>
                    <a:pt x="769" y="571"/>
                    <a:pt x="769" y="571"/>
                  </a:cubicBezTo>
                  <a:cubicBezTo>
                    <a:pt x="774" y="576"/>
                    <a:pt x="778" y="581"/>
                    <a:pt x="783" y="585"/>
                  </a:cubicBezTo>
                  <a:cubicBezTo>
                    <a:pt x="784" y="586"/>
                    <a:pt x="784" y="586"/>
                    <a:pt x="784" y="586"/>
                  </a:cubicBezTo>
                  <a:cubicBezTo>
                    <a:pt x="789" y="591"/>
                    <a:pt x="795" y="594"/>
                    <a:pt x="801" y="598"/>
                  </a:cubicBezTo>
                  <a:cubicBezTo>
                    <a:pt x="801" y="598"/>
                    <a:pt x="802" y="599"/>
                    <a:pt x="802" y="599"/>
                  </a:cubicBezTo>
                  <a:cubicBezTo>
                    <a:pt x="808" y="602"/>
                    <a:pt x="814" y="605"/>
                    <a:pt x="820" y="608"/>
                  </a:cubicBezTo>
                  <a:cubicBezTo>
                    <a:pt x="821" y="608"/>
                    <a:pt x="821" y="608"/>
                    <a:pt x="822" y="608"/>
                  </a:cubicBezTo>
                  <a:cubicBezTo>
                    <a:pt x="836" y="613"/>
                    <a:pt x="851" y="616"/>
                    <a:pt x="866" y="616"/>
                  </a:cubicBezTo>
                  <a:cubicBezTo>
                    <a:pt x="936" y="616"/>
                    <a:pt x="993" y="559"/>
                    <a:pt x="993" y="490"/>
                  </a:cubicBezTo>
                  <a:cubicBezTo>
                    <a:pt x="993" y="420"/>
                    <a:pt x="936" y="363"/>
                    <a:pt x="866" y="363"/>
                  </a:cubicBezTo>
                  <a:cubicBezTo>
                    <a:pt x="848" y="363"/>
                    <a:pt x="831" y="367"/>
                    <a:pt x="816" y="374"/>
                  </a:cubicBezTo>
                  <a:cubicBezTo>
                    <a:pt x="816" y="374"/>
                    <a:pt x="816" y="374"/>
                    <a:pt x="816" y="374"/>
                  </a:cubicBezTo>
                  <a:cubicBezTo>
                    <a:pt x="815" y="374"/>
                    <a:pt x="815" y="374"/>
                    <a:pt x="814" y="374"/>
                  </a:cubicBezTo>
                  <a:cubicBezTo>
                    <a:pt x="810" y="376"/>
                    <a:pt x="806" y="379"/>
                    <a:pt x="802" y="381"/>
                  </a:cubicBezTo>
                  <a:cubicBezTo>
                    <a:pt x="800" y="382"/>
                    <a:pt x="799" y="382"/>
                    <a:pt x="798" y="383"/>
                  </a:cubicBezTo>
                  <a:cubicBezTo>
                    <a:pt x="794" y="386"/>
                    <a:pt x="789" y="389"/>
                    <a:pt x="785" y="392"/>
                  </a:cubicBezTo>
                  <a:cubicBezTo>
                    <a:pt x="785" y="393"/>
                    <a:pt x="784" y="393"/>
                    <a:pt x="784" y="393"/>
                  </a:cubicBezTo>
                  <a:cubicBezTo>
                    <a:pt x="780" y="397"/>
                    <a:pt x="777" y="400"/>
                    <a:pt x="773" y="404"/>
                  </a:cubicBezTo>
                  <a:cubicBezTo>
                    <a:pt x="773" y="405"/>
                    <a:pt x="772" y="406"/>
                    <a:pt x="771" y="406"/>
                  </a:cubicBezTo>
                  <a:close/>
                  <a:moveTo>
                    <a:pt x="570" y="253"/>
                  </a:moveTo>
                  <a:lnTo>
                    <a:pt x="570" y="253"/>
                  </a:lnTo>
                  <a:cubicBezTo>
                    <a:pt x="639" y="253"/>
                    <a:pt x="696" y="196"/>
                    <a:pt x="696" y="127"/>
                  </a:cubicBezTo>
                  <a:cubicBezTo>
                    <a:pt x="696" y="57"/>
                    <a:pt x="639" y="0"/>
                    <a:pt x="570" y="0"/>
                  </a:cubicBezTo>
                  <a:cubicBezTo>
                    <a:pt x="500" y="0"/>
                    <a:pt x="443" y="57"/>
                    <a:pt x="443" y="127"/>
                  </a:cubicBezTo>
                  <a:cubicBezTo>
                    <a:pt x="443" y="196"/>
                    <a:pt x="500" y="253"/>
                    <a:pt x="570" y="253"/>
                  </a:cubicBezTo>
                  <a:close/>
                  <a:moveTo>
                    <a:pt x="688" y="609"/>
                  </a:moveTo>
                  <a:lnTo>
                    <a:pt x="688" y="609"/>
                  </a:lnTo>
                  <a:lnTo>
                    <a:pt x="688" y="513"/>
                  </a:lnTo>
                  <a:cubicBezTo>
                    <a:pt x="687" y="505"/>
                    <a:pt x="686" y="497"/>
                    <a:pt x="686" y="490"/>
                  </a:cubicBezTo>
                  <a:cubicBezTo>
                    <a:pt x="686" y="482"/>
                    <a:pt x="687" y="474"/>
                    <a:pt x="688" y="467"/>
                  </a:cubicBezTo>
                  <a:lnTo>
                    <a:pt x="688" y="461"/>
                  </a:lnTo>
                  <a:lnTo>
                    <a:pt x="689" y="461"/>
                  </a:lnTo>
                  <a:cubicBezTo>
                    <a:pt x="698" y="405"/>
                    <a:pt x="733" y="357"/>
                    <a:pt x="782" y="331"/>
                  </a:cubicBezTo>
                  <a:cubicBezTo>
                    <a:pt x="748" y="299"/>
                    <a:pt x="702" y="279"/>
                    <a:pt x="651" y="279"/>
                  </a:cubicBezTo>
                  <a:lnTo>
                    <a:pt x="488" y="279"/>
                  </a:lnTo>
                  <a:cubicBezTo>
                    <a:pt x="437" y="279"/>
                    <a:pt x="391" y="299"/>
                    <a:pt x="357" y="331"/>
                  </a:cubicBezTo>
                  <a:cubicBezTo>
                    <a:pt x="414" y="361"/>
                    <a:pt x="453" y="421"/>
                    <a:pt x="453" y="490"/>
                  </a:cubicBezTo>
                  <a:cubicBezTo>
                    <a:pt x="453" y="504"/>
                    <a:pt x="451" y="518"/>
                    <a:pt x="448" y="531"/>
                  </a:cubicBezTo>
                  <a:lnTo>
                    <a:pt x="448" y="608"/>
                  </a:lnTo>
                  <a:cubicBezTo>
                    <a:pt x="500" y="629"/>
                    <a:pt x="543" y="668"/>
                    <a:pt x="570" y="718"/>
                  </a:cubicBezTo>
                  <a:cubicBezTo>
                    <a:pt x="595" y="669"/>
                    <a:pt x="638" y="631"/>
                    <a:pt x="688" y="609"/>
                  </a:cubicBezTo>
                  <a:close/>
                  <a:moveTo>
                    <a:pt x="512" y="725"/>
                  </a:moveTo>
                  <a:lnTo>
                    <a:pt x="512" y="725"/>
                  </a:lnTo>
                  <a:cubicBezTo>
                    <a:pt x="508" y="719"/>
                    <a:pt x="504" y="714"/>
                    <a:pt x="499" y="709"/>
                  </a:cubicBezTo>
                  <a:cubicBezTo>
                    <a:pt x="499" y="708"/>
                    <a:pt x="498" y="707"/>
                    <a:pt x="497" y="707"/>
                  </a:cubicBezTo>
                  <a:cubicBezTo>
                    <a:pt x="493" y="702"/>
                    <a:pt x="489" y="698"/>
                    <a:pt x="484" y="693"/>
                  </a:cubicBezTo>
                  <a:cubicBezTo>
                    <a:pt x="484" y="693"/>
                    <a:pt x="483" y="692"/>
                    <a:pt x="482" y="691"/>
                  </a:cubicBezTo>
                  <a:cubicBezTo>
                    <a:pt x="477" y="687"/>
                    <a:pt x="473" y="683"/>
                    <a:pt x="467" y="679"/>
                  </a:cubicBezTo>
                  <a:cubicBezTo>
                    <a:pt x="467" y="679"/>
                    <a:pt x="466" y="679"/>
                    <a:pt x="466" y="678"/>
                  </a:cubicBezTo>
                  <a:cubicBezTo>
                    <a:pt x="449" y="666"/>
                    <a:pt x="429" y="656"/>
                    <a:pt x="409" y="650"/>
                  </a:cubicBezTo>
                  <a:cubicBezTo>
                    <a:pt x="404" y="649"/>
                    <a:pt x="400" y="648"/>
                    <a:pt x="395" y="647"/>
                  </a:cubicBezTo>
                  <a:cubicBezTo>
                    <a:pt x="393" y="646"/>
                    <a:pt x="390" y="646"/>
                    <a:pt x="388" y="645"/>
                  </a:cubicBezTo>
                  <a:cubicBezTo>
                    <a:pt x="385" y="645"/>
                    <a:pt x="381" y="644"/>
                    <a:pt x="378" y="644"/>
                  </a:cubicBezTo>
                  <a:cubicBezTo>
                    <a:pt x="376" y="644"/>
                    <a:pt x="374" y="643"/>
                    <a:pt x="372" y="643"/>
                  </a:cubicBezTo>
                  <a:cubicBezTo>
                    <a:pt x="366" y="643"/>
                    <a:pt x="360" y="642"/>
                    <a:pt x="355" y="642"/>
                  </a:cubicBezTo>
                  <a:lnTo>
                    <a:pt x="191" y="642"/>
                  </a:lnTo>
                  <a:cubicBezTo>
                    <a:pt x="86" y="642"/>
                    <a:pt x="0" y="728"/>
                    <a:pt x="0" y="833"/>
                  </a:cubicBezTo>
                  <a:lnTo>
                    <a:pt x="0" y="1088"/>
                  </a:lnTo>
                  <a:lnTo>
                    <a:pt x="112" y="1088"/>
                  </a:lnTo>
                  <a:lnTo>
                    <a:pt x="112" y="824"/>
                  </a:lnTo>
                  <a:lnTo>
                    <a:pt x="151" y="824"/>
                  </a:lnTo>
                  <a:lnTo>
                    <a:pt x="151" y="1088"/>
                  </a:lnTo>
                  <a:lnTo>
                    <a:pt x="391" y="1088"/>
                  </a:lnTo>
                  <a:lnTo>
                    <a:pt x="391" y="824"/>
                  </a:lnTo>
                  <a:lnTo>
                    <a:pt x="430" y="824"/>
                  </a:lnTo>
                  <a:lnTo>
                    <a:pt x="430" y="1088"/>
                  </a:lnTo>
                  <a:lnTo>
                    <a:pt x="546" y="1088"/>
                  </a:lnTo>
                  <a:lnTo>
                    <a:pt x="546" y="833"/>
                  </a:lnTo>
                  <a:cubicBezTo>
                    <a:pt x="546" y="793"/>
                    <a:pt x="533" y="756"/>
                    <a:pt x="512" y="725"/>
                  </a:cubicBezTo>
                  <a:cubicBezTo>
                    <a:pt x="512" y="725"/>
                    <a:pt x="512" y="725"/>
                    <a:pt x="512" y="725"/>
                  </a:cubicBezTo>
                  <a:close/>
                  <a:moveTo>
                    <a:pt x="948" y="642"/>
                  </a:moveTo>
                  <a:lnTo>
                    <a:pt x="948" y="642"/>
                  </a:lnTo>
                  <a:lnTo>
                    <a:pt x="785" y="642"/>
                  </a:lnTo>
                  <a:cubicBezTo>
                    <a:pt x="779" y="642"/>
                    <a:pt x="773" y="643"/>
                    <a:pt x="767" y="643"/>
                  </a:cubicBezTo>
                  <a:cubicBezTo>
                    <a:pt x="765" y="643"/>
                    <a:pt x="763" y="644"/>
                    <a:pt x="761" y="644"/>
                  </a:cubicBezTo>
                  <a:cubicBezTo>
                    <a:pt x="758" y="644"/>
                    <a:pt x="754" y="645"/>
                    <a:pt x="750" y="646"/>
                  </a:cubicBezTo>
                  <a:cubicBezTo>
                    <a:pt x="748" y="646"/>
                    <a:pt x="746" y="646"/>
                    <a:pt x="743" y="647"/>
                  </a:cubicBezTo>
                  <a:cubicBezTo>
                    <a:pt x="739" y="648"/>
                    <a:pt x="735" y="649"/>
                    <a:pt x="731" y="650"/>
                  </a:cubicBezTo>
                  <a:cubicBezTo>
                    <a:pt x="703" y="658"/>
                    <a:pt x="676" y="673"/>
                    <a:pt x="655" y="693"/>
                  </a:cubicBezTo>
                  <a:cubicBezTo>
                    <a:pt x="655" y="694"/>
                    <a:pt x="654" y="694"/>
                    <a:pt x="654" y="694"/>
                  </a:cubicBezTo>
                  <a:cubicBezTo>
                    <a:pt x="649" y="698"/>
                    <a:pt x="645" y="703"/>
                    <a:pt x="641" y="708"/>
                  </a:cubicBezTo>
                  <a:cubicBezTo>
                    <a:pt x="640" y="708"/>
                    <a:pt x="640" y="709"/>
                    <a:pt x="639" y="709"/>
                  </a:cubicBezTo>
                  <a:cubicBezTo>
                    <a:pt x="611" y="743"/>
                    <a:pt x="593" y="786"/>
                    <a:pt x="593" y="833"/>
                  </a:cubicBezTo>
                  <a:lnTo>
                    <a:pt x="593" y="1088"/>
                  </a:lnTo>
                  <a:lnTo>
                    <a:pt x="705" y="1088"/>
                  </a:lnTo>
                  <a:lnTo>
                    <a:pt x="705" y="824"/>
                  </a:lnTo>
                  <a:lnTo>
                    <a:pt x="744" y="824"/>
                  </a:lnTo>
                  <a:lnTo>
                    <a:pt x="744" y="1088"/>
                  </a:lnTo>
                  <a:lnTo>
                    <a:pt x="985" y="1088"/>
                  </a:lnTo>
                  <a:lnTo>
                    <a:pt x="985" y="824"/>
                  </a:lnTo>
                  <a:lnTo>
                    <a:pt x="1024" y="824"/>
                  </a:lnTo>
                  <a:lnTo>
                    <a:pt x="1024" y="1088"/>
                  </a:lnTo>
                  <a:lnTo>
                    <a:pt x="1139" y="1088"/>
                  </a:lnTo>
                  <a:lnTo>
                    <a:pt x="1139" y="833"/>
                  </a:lnTo>
                  <a:cubicBezTo>
                    <a:pt x="1139" y="728"/>
                    <a:pt x="1053" y="642"/>
                    <a:pt x="948" y="642"/>
                  </a:cubicBezTo>
                  <a:close/>
                  <a:moveTo>
                    <a:pt x="273" y="616"/>
                  </a:moveTo>
                  <a:lnTo>
                    <a:pt x="273" y="616"/>
                  </a:lnTo>
                  <a:cubicBezTo>
                    <a:pt x="289" y="616"/>
                    <a:pt x="304" y="613"/>
                    <a:pt x="317" y="608"/>
                  </a:cubicBezTo>
                  <a:cubicBezTo>
                    <a:pt x="318" y="608"/>
                    <a:pt x="318" y="608"/>
                    <a:pt x="318" y="608"/>
                  </a:cubicBezTo>
                  <a:cubicBezTo>
                    <a:pt x="325" y="605"/>
                    <a:pt x="331" y="602"/>
                    <a:pt x="337" y="599"/>
                  </a:cubicBezTo>
                  <a:cubicBezTo>
                    <a:pt x="337" y="599"/>
                    <a:pt x="338" y="598"/>
                    <a:pt x="338" y="598"/>
                  </a:cubicBezTo>
                  <a:cubicBezTo>
                    <a:pt x="344" y="594"/>
                    <a:pt x="350" y="591"/>
                    <a:pt x="355" y="586"/>
                  </a:cubicBezTo>
                  <a:cubicBezTo>
                    <a:pt x="355" y="586"/>
                    <a:pt x="355" y="586"/>
                    <a:pt x="355" y="586"/>
                  </a:cubicBezTo>
                  <a:cubicBezTo>
                    <a:pt x="366" y="577"/>
                    <a:pt x="374" y="566"/>
                    <a:pt x="381" y="554"/>
                  </a:cubicBezTo>
                  <a:cubicBezTo>
                    <a:pt x="382" y="554"/>
                    <a:pt x="382" y="553"/>
                    <a:pt x="383" y="552"/>
                  </a:cubicBezTo>
                  <a:cubicBezTo>
                    <a:pt x="386" y="547"/>
                    <a:pt x="389" y="541"/>
                    <a:pt x="391" y="535"/>
                  </a:cubicBezTo>
                  <a:cubicBezTo>
                    <a:pt x="391" y="534"/>
                    <a:pt x="392" y="533"/>
                    <a:pt x="392" y="532"/>
                  </a:cubicBezTo>
                  <a:cubicBezTo>
                    <a:pt x="394" y="526"/>
                    <a:pt x="396" y="520"/>
                    <a:pt x="397" y="513"/>
                  </a:cubicBezTo>
                  <a:cubicBezTo>
                    <a:pt x="397" y="512"/>
                    <a:pt x="398" y="511"/>
                    <a:pt x="398" y="510"/>
                  </a:cubicBezTo>
                  <a:cubicBezTo>
                    <a:pt x="399" y="504"/>
                    <a:pt x="399" y="497"/>
                    <a:pt x="399" y="490"/>
                  </a:cubicBezTo>
                  <a:cubicBezTo>
                    <a:pt x="399" y="484"/>
                    <a:pt x="399" y="478"/>
                    <a:pt x="398" y="472"/>
                  </a:cubicBezTo>
                  <a:cubicBezTo>
                    <a:pt x="398" y="471"/>
                    <a:pt x="398" y="470"/>
                    <a:pt x="398" y="468"/>
                  </a:cubicBezTo>
                  <a:cubicBezTo>
                    <a:pt x="397" y="463"/>
                    <a:pt x="395" y="458"/>
                    <a:pt x="394" y="453"/>
                  </a:cubicBezTo>
                  <a:cubicBezTo>
                    <a:pt x="394" y="452"/>
                    <a:pt x="394" y="452"/>
                    <a:pt x="394" y="452"/>
                  </a:cubicBezTo>
                  <a:cubicBezTo>
                    <a:pt x="392" y="447"/>
                    <a:pt x="390" y="442"/>
                    <a:pt x="388" y="437"/>
                  </a:cubicBezTo>
                  <a:cubicBezTo>
                    <a:pt x="387" y="436"/>
                    <a:pt x="387" y="435"/>
                    <a:pt x="386" y="434"/>
                  </a:cubicBezTo>
                  <a:cubicBezTo>
                    <a:pt x="384" y="429"/>
                    <a:pt x="381" y="424"/>
                    <a:pt x="378" y="419"/>
                  </a:cubicBezTo>
                  <a:lnTo>
                    <a:pt x="378" y="419"/>
                  </a:lnTo>
                  <a:cubicBezTo>
                    <a:pt x="375" y="415"/>
                    <a:pt x="372" y="410"/>
                    <a:pt x="368" y="406"/>
                  </a:cubicBezTo>
                  <a:cubicBezTo>
                    <a:pt x="367" y="405"/>
                    <a:pt x="367" y="405"/>
                    <a:pt x="366" y="404"/>
                  </a:cubicBezTo>
                  <a:cubicBezTo>
                    <a:pt x="362" y="400"/>
                    <a:pt x="358" y="396"/>
                    <a:pt x="354" y="393"/>
                  </a:cubicBezTo>
                  <a:cubicBezTo>
                    <a:pt x="354" y="393"/>
                    <a:pt x="354" y="393"/>
                    <a:pt x="354" y="393"/>
                  </a:cubicBezTo>
                  <a:cubicBezTo>
                    <a:pt x="350" y="389"/>
                    <a:pt x="345" y="386"/>
                    <a:pt x="341" y="383"/>
                  </a:cubicBezTo>
                  <a:cubicBezTo>
                    <a:pt x="340" y="382"/>
                    <a:pt x="339" y="382"/>
                    <a:pt x="338" y="381"/>
                  </a:cubicBezTo>
                  <a:cubicBezTo>
                    <a:pt x="334" y="379"/>
                    <a:pt x="329" y="376"/>
                    <a:pt x="324" y="374"/>
                  </a:cubicBezTo>
                  <a:cubicBezTo>
                    <a:pt x="324" y="374"/>
                    <a:pt x="324" y="374"/>
                    <a:pt x="323" y="374"/>
                  </a:cubicBezTo>
                  <a:cubicBezTo>
                    <a:pt x="308" y="367"/>
                    <a:pt x="291" y="363"/>
                    <a:pt x="273" y="363"/>
                  </a:cubicBezTo>
                  <a:cubicBezTo>
                    <a:pt x="203" y="363"/>
                    <a:pt x="146" y="420"/>
                    <a:pt x="146" y="490"/>
                  </a:cubicBezTo>
                  <a:cubicBezTo>
                    <a:pt x="146" y="559"/>
                    <a:pt x="203" y="616"/>
                    <a:pt x="273" y="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88945" y="2205038"/>
            <a:ext cx="1304925" cy="1527175"/>
            <a:chOff x="3260725" y="2205038"/>
            <a:chExt cx="1304925" cy="152717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60725" y="2205038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3497263" y="2524126"/>
              <a:ext cx="839788" cy="663575"/>
            </a:xfrm>
            <a:custGeom>
              <a:avLst/>
              <a:gdLst>
                <a:gd name="T0" fmla="*/ 392 w 1065"/>
                <a:gd name="T1" fmla="*/ 422 h 834"/>
                <a:gd name="T2" fmla="*/ 544 w 1065"/>
                <a:gd name="T3" fmla="*/ 344 h 834"/>
                <a:gd name="T4" fmla="*/ 828 w 1065"/>
                <a:gd name="T5" fmla="*/ 296 h 834"/>
                <a:gd name="T6" fmla="*/ 907 w 1065"/>
                <a:gd name="T7" fmla="*/ 179 h 834"/>
                <a:gd name="T8" fmla="*/ 792 w 1065"/>
                <a:gd name="T9" fmla="*/ 259 h 834"/>
                <a:gd name="T10" fmla="*/ 543 w 1065"/>
                <a:gd name="T11" fmla="*/ 271 h 834"/>
                <a:gd name="T12" fmla="*/ 1065 w 1065"/>
                <a:gd name="T13" fmla="*/ 111 h 834"/>
                <a:gd name="T14" fmla="*/ 647 w 1065"/>
                <a:gd name="T15" fmla="*/ 44 h 834"/>
                <a:gd name="T16" fmla="*/ 607 w 1065"/>
                <a:gd name="T17" fmla="*/ 0 h 834"/>
                <a:gd name="T18" fmla="*/ 214 w 1065"/>
                <a:gd name="T19" fmla="*/ 44 h 834"/>
                <a:gd name="T20" fmla="*/ 243 w 1065"/>
                <a:gd name="T21" fmla="*/ 111 h 834"/>
                <a:gd name="T22" fmla="*/ 300 w 1065"/>
                <a:gd name="T23" fmla="*/ 189 h 834"/>
                <a:gd name="T24" fmla="*/ 981 w 1065"/>
                <a:gd name="T25" fmla="*/ 111 h 834"/>
                <a:gd name="T26" fmla="*/ 493 w 1065"/>
                <a:gd name="T27" fmla="*/ 548 h 834"/>
                <a:gd name="T28" fmla="*/ 981 w 1065"/>
                <a:gd name="T29" fmla="*/ 570 h 834"/>
                <a:gd name="T30" fmla="*/ 501 w 1065"/>
                <a:gd name="T31" fmla="*/ 593 h 834"/>
                <a:gd name="T32" fmla="*/ 503 w 1065"/>
                <a:gd name="T33" fmla="*/ 664 h 834"/>
                <a:gd name="T34" fmla="*/ 607 w 1065"/>
                <a:gd name="T35" fmla="*/ 828 h 834"/>
                <a:gd name="T36" fmla="*/ 647 w 1065"/>
                <a:gd name="T37" fmla="*/ 664 h 834"/>
                <a:gd name="T38" fmla="*/ 839 w 1065"/>
                <a:gd name="T39" fmla="*/ 823 h 834"/>
                <a:gd name="T40" fmla="*/ 822 w 1065"/>
                <a:gd name="T41" fmla="*/ 664 h 834"/>
                <a:gd name="T42" fmla="*/ 1065 w 1065"/>
                <a:gd name="T43" fmla="*/ 593 h 834"/>
                <a:gd name="T44" fmla="*/ 1039 w 1065"/>
                <a:gd name="T45" fmla="*/ 111 h 834"/>
                <a:gd name="T46" fmla="*/ 223 w 1065"/>
                <a:gd name="T47" fmla="*/ 431 h 834"/>
                <a:gd name="T48" fmla="*/ 327 w 1065"/>
                <a:gd name="T49" fmla="*/ 328 h 834"/>
                <a:gd name="T50" fmla="*/ 120 w 1065"/>
                <a:gd name="T51" fmla="*/ 328 h 834"/>
                <a:gd name="T52" fmla="*/ 290 w 1065"/>
                <a:gd name="T53" fmla="*/ 453 h 834"/>
                <a:gd name="T54" fmla="*/ 251 w 1065"/>
                <a:gd name="T55" fmla="*/ 453 h 834"/>
                <a:gd name="T56" fmla="*/ 262 w 1065"/>
                <a:gd name="T57" fmla="*/ 472 h 834"/>
                <a:gd name="T58" fmla="*/ 273 w 1065"/>
                <a:gd name="T59" fmla="*/ 709 h 834"/>
                <a:gd name="T60" fmla="*/ 180 w 1065"/>
                <a:gd name="T61" fmla="*/ 709 h 834"/>
                <a:gd name="T62" fmla="*/ 191 w 1065"/>
                <a:gd name="T63" fmla="*/ 472 h 834"/>
                <a:gd name="T64" fmla="*/ 201 w 1065"/>
                <a:gd name="T65" fmla="*/ 453 h 834"/>
                <a:gd name="T66" fmla="*/ 0 w 1065"/>
                <a:gd name="T67" fmla="*/ 609 h 834"/>
                <a:gd name="T68" fmla="*/ 92 w 1065"/>
                <a:gd name="T69" fmla="*/ 834 h 834"/>
                <a:gd name="T70" fmla="*/ 124 w 1065"/>
                <a:gd name="T71" fmla="*/ 601 h 834"/>
                <a:gd name="T72" fmla="*/ 320 w 1065"/>
                <a:gd name="T73" fmla="*/ 834 h 834"/>
                <a:gd name="T74" fmla="*/ 352 w 1065"/>
                <a:gd name="T75" fmla="*/ 601 h 834"/>
                <a:gd name="T76" fmla="*/ 446 w 1065"/>
                <a:gd name="T77" fmla="*/ 834 h 834"/>
                <a:gd name="T78" fmla="*/ 290 w 1065"/>
                <a:gd name="T79" fmla="*/ 453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5" h="834">
                  <a:moveTo>
                    <a:pt x="543" y="271"/>
                  </a:moveTo>
                  <a:lnTo>
                    <a:pt x="392" y="422"/>
                  </a:lnTo>
                  <a:cubicBezTo>
                    <a:pt x="408" y="431"/>
                    <a:pt x="422" y="442"/>
                    <a:pt x="434" y="454"/>
                  </a:cubicBezTo>
                  <a:lnTo>
                    <a:pt x="544" y="344"/>
                  </a:lnTo>
                  <a:lnTo>
                    <a:pt x="662" y="463"/>
                  </a:lnTo>
                  <a:lnTo>
                    <a:pt x="828" y="296"/>
                  </a:lnTo>
                  <a:lnTo>
                    <a:pt x="854" y="361"/>
                  </a:lnTo>
                  <a:lnTo>
                    <a:pt x="907" y="179"/>
                  </a:lnTo>
                  <a:lnTo>
                    <a:pt x="725" y="232"/>
                  </a:lnTo>
                  <a:lnTo>
                    <a:pt x="792" y="259"/>
                  </a:lnTo>
                  <a:lnTo>
                    <a:pt x="662" y="389"/>
                  </a:lnTo>
                  <a:lnTo>
                    <a:pt x="543" y="271"/>
                  </a:lnTo>
                  <a:close/>
                  <a:moveTo>
                    <a:pt x="1065" y="111"/>
                  </a:moveTo>
                  <a:lnTo>
                    <a:pt x="1065" y="111"/>
                  </a:lnTo>
                  <a:lnTo>
                    <a:pt x="1065" y="44"/>
                  </a:lnTo>
                  <a:lnTo>
                    <a:pt x="647" y="44"/>
                  </a:lnTo>
                  <a:lnTo>
                    <a:pt x="647" y="0"/>
                  </a:lnTo>
                  <a:lnTo>
                    <a:pt x="607" y="0"/>
                  </a:lnTo>
                  <a:lnTo>
                    <a:pt x="607" y="44"/>
                  </a:lnTo>
                  <a:lnTo>
                    <a:pt x="214" y="44"/>
                  </a:lnTo>
                  <a:lnTo>
                    <a:pt x="214" y="111"/>
                  </a:lnTo>
                  <a:lnTo>
                    <a:pt x="243" y="111"/>
                  </a:lnTo>
                  <a:lnTo>
                    <a:pt x="243" y="170"/>
                  </a:lnTo>
                  <a:cubicBezTo>
                    <a:pt x="264" y="172"/>
                    <a:pt x="283" y="179"/>
                    <a:pt x="300" y="189"/>
                  </a:cubicBezTo>
                  <a:lnTo>
                    <a:pt x="300" y="111"/>
                  </a:lnTo>
                  <a:lnTo>
                    <a:pt x="981" y="111"/>
                  </a:lnTo>
                  <a:lnTo>
                    <a:pt x="981" y="548"/>
                  </a:lnTo>
                  <a:lnTo>
                    <a:pt x="493" y="548"/>
                  </a:lnTo>
                  <a:cubicBezTo>
                    <a:pt x="496" y="555"/>
                    <a:pt x="497" y="562"/>
                    <a:pt x="499" y="570"/>
                  </a:cubicBezTo>
                  <a:lnTo>
                    <a:pt x="981" y="570"/>
                  </a:lnTo>
                  <a:lnTo>
                    <a:pt x="981" y="593"/>
                  </a:lnTo>
                  <a:lnTo>
                    <a:pt x="501" y="593"/>
                  </a:lnTo>
                  <a:cubicBezTo>
                    <a:pt x="502" y="599"/>
                    <a:pt x="503" y="604"/>
                    <a:pt x="503" y="609"/>
                  </a:cubicBezTo>
                  <a:lnTo>
                    <a:pt x="503" y="664"/>
                  </a:lnTo>
                  <a:lnTo>
                    <a:pt x="607" y="664"/>
                  </a:lnTo>
                  <a:lnTo>
                    <a:pt x="607" y="828"/>
                  </a:lnTo>
                  <a:lnTo>
                    <a:pt x="647" y="828"/>
                  </a:lnTo>
                  <a:lnTo>
                    <a:pt x="647" y="664"/>
                  </a:lnTo>
                  <a:lnTo>
                    <a:pt x="779" y="664"/>
                  </a:lnTo>
                  <a:lnTo>
                    <a:pt x="839" y="823"/>
                  </a:lnTo>
                  <a:lnTo>
                    <a:pt x="878" y="813"/>
                  </a:lnTo>
                  <a:lnTo>
                    <a:pt x="822" y="664"/>
                  </a:lnTo>
                  <a:lnTo>
                    <a:pt x="1065" y="664"/>
                  </a:lnTo>
                  <a:lnTo>
                    <a:pt x="1065" y="593"/>
                  </a:lnTo>
                  <a:lnTo>
                    <a:pt x="1039" y="593"/>
                  </a:lnTo>
                  <a:lnTo>
                    <a:pt x="1039" y="111"/>
                  </a:lnTo>
                  <a:lnTo>
                    <a:pt x="1065" y="111"/>
                  </a:lnTo>
                  <a:close/>
                  <a:moveTo>
                    <a:pt x="223" y="431"/>
                  </a:moveTo>
                  <a:lnTo>
                    <a:pt x="223" y="431"/>
                  </a:lnTo>
                  <a:cubicBezTo>
                    <a:pt x="280" y="431"/>
                    <a:pt x="327" y="385"/>
                    <a:pt x="327" y="328"/>
                  </a:cubicBezTo>
                  <a:cubicBezTo>
                    <a:pt x="327" y="271"/>
                    <a:pt x="280" y="224"/>
                    <a:pt x="223" y="224"/>
                  </a:cubicBezTo>
                  <a:cubicBezTo>
                    <a:pt x="166" y="224"/>
                    <a:pt x="120" y="271"/>
                    <a:pt x="120" y="328"/>
                  </a:cubicBezTo>
                  <a:cubicBezTo>
                    <a:pt x="120" y="385"/>
                    <a:pt x="166" y="431"/>
                    <a:pt x="223" y="431"/>
                  </a:cubicBezTo>
                  <a:close/>
                  <a:moveTo>
                    <a:pt x="290" y="453"/>
                  </a:moveTo>
                  <a:lnTo>
                    <a:pt x="290" y="453"/>
                  </a:lnTo>
                  <a:lnTo>
                    <a:pt x="251" y="453"/>
                  </a:lnTo>
                  <a:lnTo>
                    <a:pt x="257" y="457"/>
                  </a:lnTo>
                  <a:cubicBezTo>
                    <a:pt x="262" y="460"/>
                    <a:pt x="264" y="467"/>
                    <a:pt x="262" y="472"/>
                  </a:cubicBezTo>
                  <a:lnTo>
                    <a:pt x="248" y="507"/>
                  </a:lnTo>
                  <a:lnTo>
                    <a:pt x="273" y="709"/>
                  </a:lnTo>
                  <a:lnTo>
                    <a:pt x="226" y="751"/>
                  </a:lnTo>
                  <a:lnTo>
                    <a:pt x="180" y="709"/>
                  </a:lnTo>
                  <a:lnTo>
                    <a:pt x="205" y="507"/>
                  </a:lnTo>
                  <a:lnTo>
                    <a:pt x="191" y="472"/>
                  </a:lnTo>
                  <a:cubicBezTo>
                    <a:pt x="188" y="467"/>
                    <a:pt x="191" y="460"/>
                    <a:pt x="195" y="457"/>
                  </a:cubicBezTo>
                  <a:lnTo>
                    <a:pt x="201" y="453"/>
                  </a:lnTo>
                  <a:lnTo>
                    <a:pt x="156" y="453"/>
                  </a:lnTo>
                  <a:cubicBezTo>
                    <a:pt x="70" y="453"/>
                    <a:pt x="0" y="523"/>
                    <a:pt x="0" y="609"/>
                  </a:cubicBezTo>
                  <a:lnTo>
                    <a:pt x="0" y="834"/>
                  </a:lnTo>
                  <a:lnTo>
                    <a:pt x="92" y="834"/>
                  </a:lnTo>
                  <a:lnTo>
                    <a:pt x="92" y="601"/>
                  </a:lnTo>
                  <a:lnTo>
                    <a:pt x="124" y="601"/>
                  </a:lnTo>
                  <a:lnTo>
                    <a:pt x="124" y="834"/>
                  </a:lnTo>
                  <a:lnTo>
                    <a:pt x="320" y="834"/>
                  </a:lnTo>
                  <a:lnTo>
                    <a:pt x="320" y="601"/>
                  </a:lnTo>
                  <a:lnTo>
                    <a:pt x="352" y="601"/>
                  </a:lnTo>
                  <a:lnTo>
                    <a:pt x="352" y="834"/>
                  </a:lnTo>
                  <a:lnTo>
                    <a:pt x="446" y="834"/>
                  </a:lnTo>
                  <a:lnTo>
                    <a:pt x="446" y="609"/>
                  </a:lnTo>
                  <a:cubicBezTo>
                    <a:pt x="446" y="523"/>
                    <a:pt x="376" y="453"/>
                    <a:pt x="290" y="4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94379" y="2205038"/>
            <a:ext cx="1306513" cy="1527175"/>
            <a:chOff x="5446713" y="2205038"/>
            <a:chExt cx="1306513" cy="152717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446713" y="2205038"/>
              <a:ext cx="1306513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727700" y="2484438"/>
              <a:ext cx="754063" cy="750888"/>
            </a:xfrm>
            <a:custGeom>
              <a:avLst/>
              <a:gdLst>
                <a:gd name="T0" fmla="*/ 862 w 954"/>
                <a:gd name="T1" fmla="*/ 813 h 944"/>
                <a:gd name="T2" fmla="*/ 763 w 954"/>
                <a:gd name="T3" fmla="*/ 813 h 944"/>
                <a:gd name="T4" fmla="*/ 625 w 954"/>
                <a:gd name="T5" fmla="*/ 549 h 944"/>
                <a:gd name="T6" fmla="*/ 611 w 954"/>
                <a:gd name="T7" fmla="*/ 601 h 944"/>
                <a:gd name="T8" fmla="*/ 535 w 954"/>
                <a:gd name="T9" fmla="*/ 658 h 944"/>
                <a:gd name="T10" fmla="*/ 782 w 954"/>
                <a:gd name="T11" fmla="*/ 932 h 944"/>
                <a:gd name="T12" fmla="*/ 941 w 954"/>
                <a:gd name="T13" fmla="*/ 826 h 944"/>
                <a:gd name="T14" fmla="*/ 824 w 954"/>
                <a:gd name="T15" fmla="*/ 704 h 944"/>
                <a:gd name="T16" fmla="*/ 650 w 954"/>
                <a:gd name="T17" fmla="*/ 561 h 944"/>
                <a:gd name="T18" fmla="*/ 345 w 954"/>
                <a:gd name="T19" fmla="*/ 335 h 944"/>
                <a:gd name="T20" fmla="*/ 397 w 954"/>
                <a:gd name="T21" fmla="*/ 321 h 944"/>
                <a:gd name="T22" fmla="*/ 411 w 954"/>
                <a:gd name="T23" fmla="*/ 269 h 944"/>
                <a:gd name="T24" fmla="*/ 423 w 954"/>
                <a:gd name="T25" fmla="*/ 221 h 944"/>
                <a:gd name="T26" fmla="*/ 184 w 954"/>
                <a:gd name="T27" fmla="*/ 21 h 944"/>
                <a:gd name="T28" fmla="*/ 151 w 954"/>
                <a:gd name="T29" fmla="*/ 267 h 944"/>
                <a:gd name="T30" fmla="*/ 1 w 954"/>
                <a:gd name="T31" fmla="*/ 204 h 944"/>
                <a:gd name="T32" fmla="*/ 284 w 954"/>
                <a:gd name="T33" fmla="*/ 406 h 944"/>
                <a:gd name="T34" fmla="*/ 320 w 954"/>
                <a:gd name="T35" fmla="*/ 360 h 944"/>
                <a:gd name="T36" fmla="*/ 920 w 954"/>
                <a:gd name="T37" fmla="*/ 91 h 944"/>
                <a:gd name="T38" fmla="*/ 791 w 954"/>
                <a:gd name="T39" fmla="*/ 0 h 944"/>
                <a:gd name="T40" fmla="*/ 448 w 954"/>
                <a:gd name="T41" fmla="*/ 306 h 944"/>
                <a:gd name="T42" fmla="*/ 399 w 954"/>
                <a:gd name="T43" fmla="*/ 376 h 944"/>
                <a:gd name="T44" fmla="*/ 357 w 954"/>
                <a:gd name="T45" fmla="*/ 397 h 944"/>
                <a:gd name="T46" fmla="*/ 362 w 954"/>
                <a:gd name="T47" fmla="*/ 527 h 944"/>
                <a:gd name="T48" fmla="*/ 85 w 954"/>
                <a:gd name="T49" fmla="*/ 768 h 944"/>
                <a:gd name="T50" fmla="*/ 55 w 954"/>
                <a:gd name="T51" fmla="*/ 944 h 944"/>
                <a:gd name="T52" fmla="*/ 198 w 954"/>
                <a:gd name="T53" fmla="*/ 800 h 944"/>
                <a:gd name="T54" fmla="*/ 423 w 954"/>
                <a:gd name="T55" fmla="*/ 588 h 944"/>
                <a:gd name="T56" fmla="*/ 549 w 954"/>
                <a:gd name="T57" fmla="*/ 588 h 944"/>
                <a:gd name="T58" fmla="*/ 585 w 954"/>
                <a:gd name="T59" fmla="*/ 509 h 944"/>
                <a:gd name="T60" fmla="*/ 639 w 954"/>
                <a:gd name="T61" fmla="*/ 498 h 944"/>
                <a:gd name="T62" fmla="*/ 920 w 954"/>
                <a:gd name="T63" fmla="*/ 9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4" h="944">
                  <a:moveTo>
                    <a:pt x="813" y="764"/>
                  </a:moveTo>
                  <a:cubicBezTo>
                    <a:pt x="840" y="764"/>
                    <a:pt x="862" y="786"/>
                    <a:pt x="862" y="813"/>
                  </a:cubicBezTo>
                  <a:cubicBezTo>
                    <a:pt x="862" y="841"/>
                    <a:pt x="840" y="863"/>
                    <a:pt x="813" y="863"/>
                  </a:cubicBezTo>
                  <a:cubicBezTo>
                    <a:pt x="786" y="863"/>
                    <a:pt x="763" y="841"/>
                    <a:pt x="763" y="813"/>
                  </a:cubicBezTo>
                  <a:cubicBezTo>
                    <a:pt x="763" y="786"/>
                    <a:pt x="786" y="764"/>
                    <a:pt x="813" y="764"/>
                  </a:cubicBezTo>
                  <a:close/>
                  <a:moveTo>
                    <a:pt x="625" y="549"/>
                  </a:moveTo>
                  <a:lnTo>
                    <a:pt x="637" y="574"/>
                  </a:lnTo>
                  <a:lnTo>
                    <a:pt x="611" y="601"/>
                  </a:lnTo>
                  <a:lnTo>
                    <a:pt x="586" y="625"/>
                  </a:lnTo>
                  <a:cubicBezTo>
                    <a:pt x="571" y="640"/>
                    <a:pt x="554" y="651"/>
                    <a:pt x="535" y="658"/>
                  </a:cubicBezTo>
                  <a:lnTo>
                    <a:pt x="703" y="826"/>
                  </a:lnTo>
                  <a:lnTo>
                    <a:pt x="782" y="932"/>
                  </a:lnTo>
                  <a:lnTo>
                    <a:pt x="824" y="943"/>
                  </a:lnTo>
                  <a:lnTo>
                    <a:pt x="941" y="826"/>
                  </a:lnTo>
                  <a:lnTo>
                    <a:pt x="930" y="783"/>
                  </a:lnTo>
                  <a:lnTo>
                    <a:pt x="824" y="704"/>
                  </a:lnTo>
                  <a:lnTo>
                    <a:pt x="666" y="546"/>
                  </a:lnTo>
                  <a:lnTo>
                    <a:pt x="650" y="561"/>
                  </a:lnTo>
                  <a:lnTo>
                    <a:pt x="625" y="549"/>
                  </a:lnTo>
                  <a:close/>
                  <a:moveTo>
                    <a:pt x="345" y="335"/>
                  </a:moveTo>
                  <a:lnTo>
                    <a:pt x="372" y="308"/>
                  </a:lnTo>
                  <a:lnTo>
                    <a:pt x="397" y="321"/>
                  </a:lnTo>
                  <a:lnTo>
                    <a:pt x="384" y="296"/>
                  </a:lnTo>
                  <a:lnTo>
                    <a:pt x="411" y="269"/>
                  </a:lnTo>
                  <a:lnTo>
                    <a:pt x="414" y="266"/>
                  </a:lnTo>
                  <a:cubicBezTo>
                    <a:pt x="420" y="251"/>
                    <a:pt x="423" y="235"/>
                    <a:pt x="423" y="221"/>
                  </a:cubicBezTo>
                  <a:cubicBezTo>
                    <a:pt x="423" y="108"/>
                    <a:pt x="316" y="0"/>
                    <a:pt x="204" y="1"/>
                  </a:cubicBezTo>
                  <a:cubicBezTo>
                    <a:pt x="203" y="1"/>
                    <a:pt x="191" y="14"/>
                    <a:pt x="184" y="21"/>
                  </a:cubicBezTo>
                  <a:cubicBezTo>
                    <a:pt x="274" y="111"/>
                    <a:pt x="266" y="96"/>
                    <a:pt x="266" y="151"/>
                  </a:cubicBezTo>
                  <a:cubicBezTo>
                    <a:pt x="266" y="196"/>
                    <a:pt x="195" y="267"/>
                    <a:pt x="151" y="267"/>
                  </a:cubicBezTo>
                  <a:cubicBezTo>
                    <a:pt x="94" y="267"/>
                    <a:pt x="112" y="276"/>
                    <a:pt x="20" y="184"/>
                  </a:cubicBezTo>
                  <a:cubicBezTo>
                    <a:pt x="13" y="191"/>
                    <a:pt x="1" y="204"/>
                    <a:pt x="1" y="204"/>
                  </a:cubicBezTo>
                  <a:cubicBezTo>
                    <a:pt x="2" y="316"/>
                    <a:pt x="108" y="424"/>
                    <a:pt x="220" y="424"/>
                  </a:cubicBezTo>
                  <a:cubicBezTo>
                    <a:pt x="240" y="424"/>
                    <a:pt x="262" y="417"/>
                    <a:pt x="284" y="406"/>
                  </a:cubicBezTo>
                  <a:lnTo>
                    <a:pt x="288" y="411"/>
                  </a:lnTo>
                  <a:cubicBezTo>
                    <a:pt x="295" y="392"/>
                    <a:pt x="305" y="375"/>
                    <a:pt x="320" y="360"/>
                  </a:cubicBezTo>
                  <a:lnTo>
                    <a:pt x="345" y="335"/>
                  </a:lnTo>
                  <a:close/>
                  <a:moveTo>
                    <a:pt x="920" y="91"/>
                  </a:moveTo>
                  <a:lnTo>
                    <a:pt x="854" y="26"/>
                  </a:lnTo>
                  <a:cubicBezTo>
                    <a:pt x="837" y="9"/>
                    <a:pt x="814" y="0"/>
                    <a:pt x="791" y="0"/>
                  </a:cubicBezTo>
                  <a:cubicBezTo>
                    <a:pt x="768" y="0"/>
                    <a:pt x="746" y="9"/>
                    <a:pt x="728" y="26"/>
                  </a:cubicBezTo>
                  <a:lnTo>
                    <a:pt x="448" y="306"/>
                  </a:lnTo>
                  <a:cubicBezTo>
                    <a:pt x="457" y="323"/>
                    <a:pt x="450" y="348"/>
                    <a:pt x="437" y="361"/>
                  </a:cubicBezTo>
                  <a:cubicBezTo>
                    <a:pt x="428" y="370"/>
                    <a:pt x="413" y="376"/>
                    <a:pt x="399" y="376"/>
                  </a:cubicBezTo>
                  <a:cubicBezTo>
                    <a:pt x="393" y="376"/>
                    <a:pt x="387" y="375"/>
                    <a:pt x="382" y="372"/>
                  </a:cubicBezTo>
                  <a:lnTo>
                    <a:pt x="357" y="397"/>
                  </a:lnTo>
                  <a:cubicBezTo>
                    <a:pt x="323" y="432"/>
                    <a:pt x="323" y="488"/>
                    <a:pt x="357" y="523"/>
                  </a:cubicBezTo>
                  <a:lnTo>
                    <a:pt x="362" y="527"/>
                  </a:lnTo>
                  <a:lnTo>
                    <a:pt x="143" y="746"/>
                  </a:lnTo>
                  <a:lnTo>
                    <a:pt x="85" y="768"/>
                  </a:lnTo>
                  <a:lnTo>
                    <a:pt x="0" y="889"/>
                  </a:lnTo>
                  <a:lnTo>
                    <a:pt x="55" y="944"/>
                  </a:lnTo>
                  <a:lnTo>
                    <a:pt x="176" y="859"/>
                  </a:lnTo>
                  <a:lnTo>
                    <a:pt x="198" y="800"/>
                  </a:lnTo>
                  <a:lnTo>
                    <a:pt x="416" y="582"/>
                  </a:lnTo>
                  <a:lnTo>
                    <a:pt x="423" y="588"/>
                  </a:lnTo>
                  <a:cubicBezTo>
                    <a:pt x="440" y="606"/>
                    <a:pt x="463" y="614"/>
                    <a:pt x="486" y="614"/>
                  </a:cubicBezTo>
                  <a:cubicBezTo>
                    <a:pt x="509" y="614"/>
                    <a:pt x="531" y="606"/>
                    <a:pt x="549" y="588"/>
                  </a:cubicBezTo>
                  <a:lnTo>
                    <a:pt x="574" y="564"/>
                  </a:lnTo>
                  <a:cubicBezTo>
                    <a:pt x="565" y="547"/>
                    <a:pt x="572" y="522"/>
                    <a:pt x="585" y="509"/>
                  </a:cubicBezTo>
                  <a:cubicBezTo>
                    <a:pt x="594" y="500"/>
                    <a:pt x="609" y="494"/>
                    <a:pt x="622" y="494"/>
                  </a:cubicBezTo>
                  <a:cubicBezTo>
                    <a:pt x="629" y="494"/>
                    <a:pt x="634" y="495"/>
                    <a:pt x="639" y="498"/>
                  </a:cubicBezTo>
                  <a:lnTo>
                    <a:pt x="920" y="217"/>
                  </a:lnTo>
                  <a:cubicBezTo>
                    <a:pt x="954" y="183"/>
                    <a:pt x="954" y="126"/>
                    <a:pt x="920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701401" y="2205038"/>
            <a:ext cx="1306513" cy="1527175"/>
            <a:chOff x="7793038" y="2205038"/>
            <a:chExt cx="1306513" cy="1527175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793038" y="2205038"/>
              <a:ext cx="1306513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065047" y="2423672"/>
              <a:ext cx="819646" cy="881946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908424" y="2205038"/>
            <a:ext cx="1304925" cy="1527175"/>
            <a:chOff x="10109201" y="2205038"/>
            <a:chExt cx="1304925" cy="152717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109201" y="2205038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391776" y="2454276"/>
              <a:ext cx="814388" cy="768350"/>
            </a:xfrm>
            <a:custGeom>
              <a:avLst/>
              <a:gdLst>
                <a:gd name="T0" fmla="*/ 35 w 1031"/>
                <a:gd name="T1" fmla="*/ 765 h 966"/>
                <a:gd name="T2" fmla="*/ 736 w 1031"/>
                <a:gd name="T3" fmla="*/ 574 h 966"/>
                <a:gd name="T4" fmla="*/ 674 w 1031"/>
                <a:gd name="T5" fmla="*/ 791 h 966"/>
                <a:gd name="T6" fmla="*/ 652 w 1031"/>
                <a:gd name="T7" fmla="*/ 603 h 966"/>
                <a:gd name="T8" fmla="*/ 654 w 1031"/>
                <a:gd name="T9" fmla="*/ 435 h 966"/>
                <a:gd name="T10" fmla="*/ 636 w 1031"/>
                <a:gd name="T11" fmla="*/ 442 h 966"/>
                <a:gd name="T12" fmla="*/ 650 w 1031"/>
                <a:gd name="T13" fmla="*/ 467 h 966"/>
                <a:gd name="T14" fmla="*/ 666 w 1031"/>
                <a:gd name="T15" fmla="*/ 461 h 966"/>
                <a:gd name="T16" fmla="*/ 570 w 1031"/>
                <a:gd name="T17" fmla="*/ 484 h 966"/>
                <a:gd name="T18" fmla="*/ 578 w 1031"/>
                <a:gd name="T19" fmla="*/ 516 h 966"/>
                <a:gd name="T20" fmla="*/ 590 w 1031"/>
                <a:gd name="T21" fmla="*/ 504 h 966"/>
                <a:gd name="T22" fmla="*/ 520 w 1031"/>
                <a:gd name="T23" fmla="*/ 545 h 966"/>
                <a:gd name="T24" fmla="*/ 511 w 1031"/>
                <a:gd name="T25" fmla="*/ 563 h 966"/>
                <a:gd name="T26" fmla="*/ 537 w 1031"/>
                <a:gd name="T27" fmla="*/ 575 h 966"/>
                <a:gd name="T28" fmla="*/ 545 w 1031"/>
                <a:gd name="T29" fmla="*/ 559 h 966"/>
                <a:gd name="T30" fmla="*/ 489 w 1031"/>
                <a:gd name="T31" fmla="*/ 639 h 966"/>
                <a:gd name="T32" fmla="*/ 516 w 1031"/>
                <a:gd name="T33" fmla="*/ 658 h 966"/>
                <a:gd name="T34" fmla="*/ 517 w 1031"/>
                <a:gd name="T35" fmla="*/ 641 h 966"/>
                <a:gd name="T36" fmla="*/ 493 w 1031"/>
                <a:gd name="T37" fmla="*/ 720 h 966"/>
                <a:gd name="T38" fmla="*/ 498 w 1031"/>
                <a:gd name="T39" fmla="*/ 739 h 966"/>
                <a:gd name="T40" fmla="*/ 524 w 1031"/>
                <a:gd name="T41" fmla="*/ 728 h 966"/>
                <a:gd name="T42" fmla="*/ 520 w 1031"/>
                <a:gd name="T43" fmla="*/ 711 h 966"/>
                <a:gd name="T44" fmla="*/ 533 w 1031"/>
                <a:gd name="T45" fmla="*/ 810 h 966"/>
                <a:gd name="T46" fmla="*/ 565 w 1031"/>
                <a:gd name="T47" fmla="*/ 806 h 966"/>
                <a:gd name="T48" fmla="*/ 555 w 1031"/>
                <a:gd name="T49" fmla="*/ 792 h 966"/>
                <a:gd name="T50" fmla="*/ 589 w 1031"/>
                <a:gd name="T51" fmla="*/ 866 h 966"/>
                <a:gd name="T52" fmla="*/ 605 w 1031"/>
                <a:gd name="T53" fmla="*/ 877 h 966"/>
                <a:gd name="T54" fmla="*/ 619 w 1031"/>
                <a:gd name="T55" fmla="*/ 853 h 966"/>
                <a:gd name="T56" fmla="*/ 605 w 1031"/>
                <a:gd name="T57" fmla="*/ 843 h 966"/>
                <a:gd name="T58" fmla="*/ 678 w 1031"/>
                <a:gd name="T59" fmla="*/ 907 h 966"/>
                <a:gd name="T60" fmla="*/ 696 w 1031"/>
                <a:gd name="T61" fmla="*/ 910 h 966"/>
                <a:gd name="T62" fmla="*/ 685 w 1031"/>
                <a:gd name="T63" fmla="*/ 879 h 966"/>
                <a:gd name="T64" fmla="*/ 757 w 1031"/>
                <a:gd name="T65" fmla="*/ 912 h 966"/>
                <a:gd name="T66" fmla="*/ 777 w 1031"/>
                <a:gd name="T67" fmla="*/ 909 h 966"/>
                <a:gd name="T68" fmla="*/ 774 w 1031"/>
                <a:gd name="T69" fmla="*/ 881 h 966"/>
                <a:gd name="T70" fmla="*/ 757 w 1031"/>
                <a:gd name="T71" fmla="*/ 884 h 966"/>
                <a:gd name="T72" fmla="*/ 850 w 1031"/>
                <a:gd name="T73" fmla="*/ 883 h 966"/>
                <a:gd name="T74" fmla="*/ 867 w 1031"/>
                <a:gd name="T75" fmla="*/ 874 h 966"/>
                <a:gd name="T76" fmla="*/ 840 w 1031"/>
                <a:gd name="T77" fmla="*/ 857 h 966"/>
                <a:gd name="T78" fmla="*/ 913 w 1031"/>
                <a:gd name="T79" fmla="*/ 834 h 966"/>
                <a:gd name="T80" fmla="*/ 925 w 1031"/>
                <a:gd name="T81" fmla="*/ 820 h 966"/>
                <a:gd name="T82" fmla="*/ 906 w 1031"/>
                <a:gd name="T83" fmla="*/ 799 h 966"/>
                <a:gd name="T84" fmla="*/ 896 w 1031"/>
                <a:gd name="T85" fmla="*/ 812 h 966"/>
                <a:gd name="T86" fmla="*/ 964 w 1031"/>
                <a:gd name="T87" fmla="*/ 751 h 966"/>
                <a:gd name="T88" fmla="*/ 970 w 1031"/>
                <a:gd name="T89" fmla="*/ 732 h 966"/>
                <a:gd name="T90" fmla="*/ 940 w 1031"/>
                <a:gd name="T91" fmla="*/ 735 h 966"/>
                <a:gd name="T92" fmla="*/ 978 w 1031"/>
                <a:gd name="T93" fmla="*/ 671 h 966"/>
                <a:gd name="T94" fmla="*/ 978 w 1031"/>
                <a:gd name="T95" fmla="*/ 653 h 966"/>
                <a:gd name="T96" fmla="*/ 950 w 1031"/>
                <a:gd name="T97" fmla="*/ 649 h 966"/>
                <a:gd name="T98" fmla="*/ 950 w 1031"/>
                <a:gd name="T99" fmla="*/ 668 h 966"/>
                <a:gd name="T100" fmla="*/ 960 w 1031"/>
                <a:gd name="T101" fmla="*/ 573 h 966"/>
                <a:gd name="T102" fmla="*/ 952 w 1031"/>
                <a:gd name="T103" fmla="*/ 556 h 966"/>
                <a:gd name="T104" fmla="*/ 932 w 1031"/>
                <a:gd name="T105" fmla="*/ 581 h 966"/>
                <a:gd name="T106" fmla="*/ 918 w 1031"/>
                <a:gd name="T107" fmla="*/ 506 h 966"/>
                <a:gd name="T108" fmla="*/ 906 w 1031"/>
                <a:gd name="T109" fmla="*/ 493 h 966"/>
                <a:gd name="T110" fmla="*/ 882 w 1031"/>
                <a:gd name="T111" fmla="*/ 509 h 966"/>
                <a:gd name="T112" fmla="*/ 894 w 1031"/>
                <a:gd name="T113" fmla="*/ 522 h 966"/>
                <a:gd name="T114" fmla="*/ 841 w 1031"/>
                <a:gd name="T115" fmla="*/ 447 h 966"/>
                <a:gd name="T116" fmla="*/ 823 w 1031"/>
                <a:gd name="T117" fmla="*/ 439 h 966"/>
                <a:gd name="T118" fmla="*/ 823 w 1031"/>
                <a:gd name="T119" fmla="*/ 470 h 966"/>
                <a:gd name="T120" fmla="*/ 733 w 1031"/>
                <a:gd name="T121" fmla="*/ 369 h 966"/>
                <a:gd name="T122" fmla="*/ 574 w 1031"/>
                <a:gd name="T123" fmla="*/ 15 h 966"/>
                <a:gd name="T124" fmla="*/ 48 w 1031"/>
                <a:gd name="T125" fmla="*/ 24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1" h="966">
                  <a:moveTo>
                    <a:pt x="83" y="717"/>
                  </a:moveTo>
                  <a:cubicBezTo>
                    <a:pt x="134" y="712"/>
                    <a:pt x="185" y="709"/>
                    <a:pt x="236" y="707"/>
                  </a:cubicBezTo>
                  <a:cubicBezTo>
                    <a:pt x="205" y="705"/>
                    <a:pt x="173" y="702"/>
                    <a:pt x="142" y="699"/>
                  </a:cubicBezTo>
                  <a:cubicBezTo>
                    <a:pt x="116" y="696"/>
                    <a:pt x="94" y="678"/>
                    <a:pt x="94" y="651"/>
                  </a:cubicBezTo>
                  <a:cubicBezTo>
                    <a:pt x="94" y="613"/>
                    <a:pt x="94" y="574"/>
                    <a:pt x="94" y="536"/>
                  </a:cubicBezTo>
                  <a:cubicBezTo>
                    <a:pt x="94" y="510"/>
                    <a:pt x="116" y="491"/>
                    <a:pt x="142" y="488"/>
                  </a:cubicBezTo>
                  <a:cubicBezTo>
                    <a:pt x="237" y="479"/>
                    <a:pt x="333" y="476"/>
                    <a:pt x="428" y="478"/>
                  </a:cubicBezTo>
                  <a:cubicBezTo>
                    <a:pt x="393" y="533"/>
                    <a:pt x="374" y="598"/>
                    <a:pt x="374" y="668"/>
                  </a:cubicBezTo>
                  <a:cubicBezTo>
                    <a:pt x="374" y="767"/>
                    <a:pt x="414" y="857"/>
                    <a:pt x="479" y="922"/>
                  </a:cubicBezTo>
                  <a:cubicBezTo>
                    <a:pt x="483" y="926"/>
                    <a:pt x="487" y="930"/>
                    <a:pt x="491" y="934"/>
                  </a:cubicBezTo>
                  <a:cubicBezTo>
                    <a:pt x="355" y="945"/>
                    <a:pt x="219" y="943"/>
                    <a:pt x="83" y="928"/>
                  </a:cubicBezTo>
                  <a:cubicBezTo>
                    <a:pt x="56" y="925"/>
                    <a:pt x="35" y="906"/>
                    <a:pt x="35" y="880"/>
                  </a:cubicBezTo>
                  <a:cubicBezTo>
                    <a:pt x="35" y="842"/>
                    <a:pt x="35" y="803"/>
                    <a:pt x="35" y="765"/>
                  </a:cubicBezTo>
                  <a:cubicBezTo>
                    <a:pt x="35" y="738"/>
                    <a:pt x="56" y="719"/>
                    <a:pt x="83" y="717"/>
                  </a:cubicBezTo>
                  <a:close/>
                  <a:moveTo>
                    <a:pt x="709" y="424"/>
                  </a:moveTo>
                  <a:lnTo>
                    <a:pt x="709" y="424"/>
                  </a:lnTo>
                  <a:cubicBezTo>
                    <a:pt x="728" y="420"/>
                    <a:pt x="748" y="420"/>
                    <a:pt x="768" y="424"/>
                  </a:cubicBezTo>
                  <a:cubicBezTo>
                    <a:pt x="767" y="434"/>
                    <a:pt x="766" y="445"/>
                    <a:pt x="765" y="455"/>
                  </a:cubicBezTo>
                  <a:cubicBezTo>
                    <a:pt x="747" y="453"/>
                    <a:pt x="729" y="452"/>
                    <a:pt x="712" y="455"/>
                  </a:cubicBezTo>
                  <a:cubicBezTo>
                    <a:pt x="711" y="445"/>
                    <a:pt x="710" y="434"/>
                    <a:pt x="709" y="424"/>
                  </a:cubicBezTo>
                  <a:close/>
                  <a:moveTo>
                    <a:pt x="818" y="615"/>
                  </a:moveTo>
                  <a:lnTo>
                    <a:pt x="818" y="615"/>
                  </a:lnTo>
                  <a:lnTo>
                    <a:pt x="749" y="615"/>
                  </a:lnTo>
                  <a:lnTo>
                    <a:pt x="749" y="604"/>
                  </a:lnTo>
                  <a:cubicBezTo>
                    <a:pt x="749" y="591"/>
                    <a:pt x="748" y="583"/>
                    <a:pt x="746" y="580"/>
                  </a:cubicBezTo>
                  <a:cubicBezTo>
                    <a:pt x="745" y="576"/>
                    <a:pt x="741" y="574"/>
                    <a:pt x="736" y="574"/>
                  </a:cubicBezTo>
                  <a:cubicBezTo>
                    <a:pt x="732" y="574"/>
                    <a:pt x="729" y="576"/>
                    <a:pt x="727" y="579"/>
                  </a:cubicBezTo>
                  <a:cubicBezTo>
                    <a:pt x="724" y="582"/>
                    <a:pt x="723" y="587"/>
                    <a:pt x="723" y="594"/>
                  </a:cubicBezTo>
                  <a:cubicBezTo>
                    <a:pt x="723" y="604"/>
                    <a:pt x="726" y="612"/>
                    <a:pt x="730" y="616"/>
                  </a:cubicBezTo>
                  <a:cubicBezTo>
                    <a:pt x="734" y="621"/>
                    <a:pt x="747" y="629"/>
                    <a:pt x="767" y="642"/>
                  </a:cubicBezTo>
                  <a:cubicBezTo>
                    <a:pt x="785" y="652"/>
                    <a:pt x="797" y="661"/>
                    <a:pt x="803" y="666"/>
                  </a:cubicBezTo>
                  <a:cubicBezTo>
                    <a:pt x="810" y="672"/>
                    <a:pt x="815" y="680"/>
                    <a:pt x="819" y="690"/>
                  </a:cubicBezTo>
                  <a:cubicBezTo>
                    <a:pt x="824" y="701"/>
                    <a:pt x="826" y="713"/>
                    <a:pt x="826" y="729"/>
                  </a:cubicBezTo>
                  <a:cubicBezTo>
                    <a:pt x="826" y="754"/>
                    <a:pt x="820" y="773"/>
                    <a:pt x="808" y="787"/>
                  </a:cubicBezTo>
                  <a:cubicBezTo>
                    <a:pt x="796" y="801"/>
                    <a:pt x="778" y="810"/>
                    <a:pt x="755" y="813"/>
                  </a:cubicBezTo>
                  <a:lnTo>
                    <a:pt x="755" y="839"/>
                  </a:lnTo>
                  <a:lnTo>
                    <a:pt x="723" y="839"/>
                  </a:lnTo>
                  <a:lnTo>
                    <a:pt x="723" y="813"/>
                  </a:lnTo>
                  <a:cubicBezTo>
                    <a:pt x="704" y="811"/>
                    <a:pt x="688" y="804"/>
                    <a:pt x="674" y="791"/>
                  </a:cubicBezTo>
                  <a:cubicBezTo>
                    <a:pt x="660" y="779"/>
                    <a:pt x="653" y="757"/>
                    <a:pt x="653" y="726"/>
                  </a:cubicBezTo>
                  <a:lnTo>
                    <a:pt x="653" y="713"/>
                  </a:lnTo>
                  <a:lnTo>
                    <a:pt x="723" y="713"/>
                  </a:lnTo>
                  <a:lnTo>
                    <a:pt x="723" y="730"/>
                  </a:lnTo>
                  <a:cubicBezTo>
                    <a:pt x="723" y="748"/>
                    <a:pt x="723" y="760"/>
                    <a:pt x="725" y="764"/>
                  </a:cubicBezTo>
                  <a:cubicBezTo>
                    <a:pt x="726" y="769"/>
                    <a:pt x="730" y="771"/>
                    <a:pt x="735" y="771"/>
                  </a:cubicBezTo>
                  <a:cubicBezTo>
                    <a:pt x="740" y="771"/>
                    <a:pt x="743" y="769"/>
                    <a:pt x="746" y="766"/>
                  </a:cubicBezTo>
                  <a:cubicBezTo>
                    <a:pt x="748" y="763"/>
                    <a:pt x="749" y="758"/>
                    <a:pt x="749" y="752"/>
                  </a:cubicBezTo>
                  <a:cubicBezTo>
                    <a:pt x="749" y="737"/>
                    <a:pt x="748" y="726"/>
                    <a:pt x="746" y="719"/>
                  </a:cubicBezTo>
                  <a:cubicBezTo>
                    <a:pt x="744" y="712"/>
                    <a:pt x="736" y="705"/>
                    <a:pt x="724" y="697"/>
                  </a:cubicBezTo>
                  <a:cubicBezTo>
                    <a:pt x="702" y="684"/>
                    <a:pt x="688" y="674"/>
                    <a:pt x="680" y="668"/>
                  </a:cubicBezTo>
                  <a:cubicBezTo>
                    <a:pt x="673" y="662"/>
                    <a:pt x="666" y="653"/>
                    <a:pt x="661" y="641"/>
                  </a:cubicBezTo>
                  <a:cubicBezTo>
                    <a:pt x="655" y="630"/>
                    <a:pt x="652" y="617"/>
                    <a:pt x="652" y="603"/>
                  </a:cubicBezTo>
                  <a:cubicBezTo>
                    <a:pt x="652" y="582"/>
                    <a:pt x="658" y="566"/>
                    <a:pt x="670" y="554"/>
                  </a:cubicBezTo>
                  <a:cubicBezTo>
                    <a:pt x="682" y="543"/>
                    <a:pt x="699" y="535"/>
                    <a:pt x="723" y="533"/>
                  </a:cubicBezTo>
                  <a:lnTo>
                    <a:pt x="723" y="510"/>
                  </a:lnTo>
                  <a:lnTo>
                    <a:pt x="755" y="510"/>
                  </a:lnTo>
                  <a:lnTo>
                    <a:pt x="755" y="533"/>
                  </a:lnTo>
                  <a:cubicBezTo>
                    <a:pt x="776" y="535"/>
                    <a:pt x="792" y="542"/>
                    <a:pt x="803" y="554"/>
                  </a:cubicBezTo>
                  <a:cubicBezTo>
                    <a:pt x="813" y="566"/>
                    <a:pt x="819" y="582"/>
                    <a:pt x="819" y="602"/>
                  </a:cubicBezTo>
                  <a:cubicBezTo>
                    <a:pt x="819" y="605"/>
                    <a:pt x="818" y="609"/>
                    <a:pt x="818" y="615"/>
                  </a:cubicBezTo>
                  <a:close/>
                  <a:moveTo>
                    <a:pt x="658" y="434"/>
                  </a:moveTo>
                  <a:lnTo>
                    <a:pt x="658" y="434"/>
                  </a:lnTo>
                  <a:lnTo>
                    <a:pt x="657" y="434"/>
                  </a:lnTo>
                  <a:lnTo>
                    <a:pt x="656" y="435"/>
                  </a:lnTo>
                  <a:lnTo>
                    <a:pt x="654" y="435"/>
                  </a:lnTo>
                  <a:lnTo>
                    <a:pt x="653" y="436"/>
                  </a:lnTo>
                  <a:lnTo>
                    <a:pt x="652" y="436"/>
                  </a:lnTo>
                  <a:lnTo>
                    <a:pt x="650" y="437"/>
                  </a:lnTo>
                  <a:lnTo>
                    <a:pt x="649" y="437"/>
                  </a:lnTo>
                  <a:lnTo>
                    <a:pt x="647" y="438"/>
                  </a:lnTo>
                  <a:lnTo>
                    <a:pt x="646" y="438"/>
                  </a:lnTo>
                  <a:lnTo>
                    <a:pt x="645" y="439"/>
                  </a:lnTo>
                  <a:lnTo>
                    <a:pt x="643" y="439"/>
                  </a:lnTo>
                  <a:lnTo>
                    <a:pt x="642" y="440"/>
                  </a:lnTo>
                  <a:lnTo>
                    <a:pt x="640" y="440"/>
                  </a:lnTo>
                  <a:lnTo>
                    <a:pt x="639" y="441"/>
                  </a:lnTo>
                  <a:lnTo>
                    <a:pt x="638" y="441"/>
                  </a:lnTo>
                  <a:lnTo>
                    <a:pt x="636" y="442"/>
                  </a:lnTo>
                  <a:lnTo>
                    <a:pt x="635" y="443"/>
                  </a:lnTo>
                  <a:lnTo>
                    <a:pt x="633" y="443"/>
                  </a:lnTo>
                  <a:lnTo>
                    <a:pt x="632" y="444"/>
                  </a:lnTo>
                  <a:lnTo>
                    <a:pt x="631" y="445"/>
                  </a:lnTo>
                  <a:lnTo>
                    <a:pt x="631" y="445"/>
                  </a:lnTo>
                  <a:lnTo>
                    <a:pt x="643" y="470"/>
                  </a:lnTo>
                  <a:lnTo>
                    <a:pt x="643" y="470"/>
                  </a:lnTo>
                  <a:lnTo>
                    <a:pt x="644" y="470"/>
                  </a:lnTo>
                  <a:lnTo>
                    <a:pt x="645" y="469"/>
                  </a:lnTo>
                  <a:lnTo>
                    <a:pt x="646" y="468"/>
                  </a:lnTo>
                  <a:lnTo>
                    <a:pt x="647" y="468"/>
                  </a:lnTo>
                  <a:lnTo>
                    <a:pt x="649" y="467"/>
                  </a:lnTo>
                  <a:lnTo>
                    <a:pt x="650" y="467"/>
                  </a:lnTo>
                  <a:lnTo>
                    <a:pt x="651" y="466"/>
                  </a:lnTo>
                  <a:lnTo>
                    <a:pt x="652" y="466"/>
                  </a:lnTo>
                  <a:lnTo>
                    <a:pt x="654" y="465"/>
                  </a:lnTo>
                  <a:lnTo>
                    <a:pt x="655" y="465"/>
                  </a:lnTo>
                  <a:lnTo>
                    <a:pt x="656" y="464"/>
                  </a:lnTo>
                  <a:lnTo>
                    <a:pt x="657" y="464"/>
                  </a:lnTo>
                  <a:lnTo>
                    <a:pt x="658" y="464"/>
                  </a:lnTo>
                  <a:lnTo>
                    <a:pt x="660" y="463"/>
                  </a:lnTo>
                  <a:lnTo>
                    <a:pt x="661" y="463"/>
                  </a:lnTo>
                  <a:lnTo>
                    <a:pt x="662" y="462"/>
                  </a:lnTo>
                  <a:lnTo>
                    <a:pt x="663" y="462"/>
                  </a:lnTo>
                  <a:lnTo>
                    <a:pt x="665" y="461"/>
                  </a:lnTo>
                  <a:lnTo>
                    <a:pt x="666" y="461"/>
                  </a:lnTo>
                  <a:lnTo>
                    <a:pt x="667" y="461"/>
                  </a:lnTo>
                  <a:lnTo>
                    <a:pt x="658" y="434"/>
                  </a:lnTo>
                  <a:close/>
                  <a:moveTo>
                    <a:pt x="580" y="476"/>
                  </a:moveTo>
                  <a:lnTo>
                    <a:pt x="580" y="476"/>
                  </a:lnTo>
                  <a:lnTo>
                    <a:pt x="579" y="476"/>
                  </a:lnTo>
                  <a:lnTo>
                    <a:pt x="578" y="477"/>
                  </a:lnTo>
                  <a:lnTo>
                    <a:pt x="577" y="478"/>
                  </a:lnTo>
                  <a:lnTo>
                    <a:pt x="576" y="479"/>
                  </a:lnTo>
                  <a:lnTo>
                    <a:pt x="575" y="480"/>
                  </a:lnTo>
                  <a:lnTo>
                    <a:pt x="574" y="481"/>
                  </a:lnTo>
                  <a:lnTo>
                    <a:pt x="573" y="482"/>
                  </a:lnTo>
                  <a:lnTo>
                    <a:pt x="571" y="483"/>
                  </a:lnTo>
                  <a:lnTo>
                    <a:pt x="570" y="484"/>
                  </a:lnTo>
                  <a:lnTo>
                    <a:pt x="569" y="485"/>
                  </a:lnTo>
                  <a:lnTo>
                    <a:pt x="568" y="486"/>
                  </a:lnTo>
                  <a:lnTo>
                    <a:pt x="567" y="487"/>
                  </a:lnTo>
                  <a:lnTo>
                    <a:pt x="566" y="488"/>
                  </a:lnTo>
                  <a:lnTo>
                    <a:pt x="565" y="489"/>
                  </a:lnTo>
                  <a:lnTo>
                    <a:pt x="564" y="490"/>
                  </a:lnTo>
                  <a:lnTo>
                    <a:pt x="563" y="491"/>
                  </a:lnTo>
                  <a:lnTo>
                    <a:pt x="562" y="492"/>
                  </a:lnTo>
                  <a:lnTo>
                    <a:pt x="561" y="493"/>
                  </a:lnTo>
                  <a:lnTo>
                    <a:pt x="560" y="494"/>
                  </a:lnTo>
                  <a:lnTo>
                    <a:pt x="559" y="495"/>
                  </a:lnTo>
                  <a:lnTo>
                    <a:pt x="558" y="496"/>
                  </a:lnTo>
                  <a:lnTo>
                    <a:pt x="578" y="516"/>
                  </a:lnTo>
                  <a:lnTo>
                    <a:pt x="579" y="515"/>
                  </a:lnTo>
                  <a:lnTo>
                    <a:pt x="580" y="514"/>
                  </a:lnTo>
                  <a:lnTo>
                    <a:pt x="581" y="513"/>
                  </a:lnTo>
                  <a:lnTo>
                    <a:pt x="581" y="512"/>
                  </a:lnTo>
                  <a:lnTo>
                    <a:pt x="582" y="511"/>
                  </a:lnTo>
                  <a:lnTo>
                    <a:pt x="583" y="510"/>
                  </a:lnTo>
                  <a:lnTo>
                    <a:pt x="584" y="509"/>
                  </a:lnTo>
                  <a:lnTo>
                    <a:pt x="585" y="509"/>
                  </a:lnTo>
                  <a:lnTo>
                    <a:pt x="586" y="508"/>
                  </a:lnTo>
                  <a:lnTo>
                    <a:pt x="587" y="507"/>
                  </a:lnTo>
                  <a:lnTo>
                    <a:pt x="588" y="506"/>
                  </a:lnTo>
                  <a:lnTo>
                    <a:pt x="589" y="505"/>
                  </a:lnTo>
                  <a:lnTo>
                    <a:pt x="590" y="504"/>
                  </a:lnTo>
                  <a:lnTo>
                    <a:pt x="591" y="503"/>
                  </a:lnTo>
                  <a:lnTo>
                    <a:pt x="592" y="502"/>
                  </a:lnTo>
                  <a:lnTo>
                    <a:pt x="593" y="502"/>
                  </a:lnTo>
                  <a:lnTo>
                    <a:pt x="594" y="501"/>
                  </a:lnTo>
                  <a:lnTo>
                    <a:pt x="595" y="500"/>
                  </a:lnTo>
                  <a:lnTo>
                    <a:pt x="596" y="499"/>
                  </a:lnTo>
                  <a:lnTo>
                    <a:pt x="597" y="498"/>
                  </a:lnTo>
                  <a:lnTo>
                    <a:pt x="598" y="498"/>
                  </a:lnTo>
                  <a:lnTo>
                    <a:pt x="580" y="476"/>
                  </a:lnTo>
                  <a:close/>
                  <a:moveTo>
                    <a:pt x="521" y="543"/>
                  </a:moveTo>
                  <a:lnTo>
                    <a:pt x="521" y="543"/>
                  </a:lnTo>
                  <a:lnTo>
                    <a:pt x="521" y="544"/>
                  </a:lnTo>
                  <a:lnTo>
                    <a:pt x="520" y="545"/>
                  </a:lnTo>
                  <a:lnTo>
                    <a:pt x="519" y="547"/>
                  </a:lnTo>
                  <a:lnTo>
                    <a:pt x="519" y="548"/>
                  </a:lnTo>
                  <a:lnTo>
                    <a:pt x="518" y="549"/>
                  </a:lnTo>
                  <a:lnTo>
                    <a:pt x="517" y="551"/>
                  </a:lnTo>
                  <a:lnTo>
                    <a:pt x="517" y="552"/>
                  </a:lnTo>
                  <a:lnTo>
                    <a:pt x="516" y="553"/>
                  </a:lnTo>
                  <a:lnTo>
                    <a:pt x="515" y="555"/>
                  </a:lnTo>
                  <a:lnTo>
                    <a:pt x="515" y="556"/>
                  </a:lnTo>
                  <a:lnTo>
                    <a:pt x="514" y="557"/>
                  </a:lnTo>
                  <a:lnTo>
                    <a:pt x="513" y="559"/>
                  </a:lnTo>
                  <a:lnTo>
                    <a:pt x="513" y="560"/>
                  </a:lnTo>
                  <a:lnTo>
                    <a:pt x="512" y="561"/>
                  </a:lnTo>
                  <a:lnTo>
                    <a:pt x="511" y="563"/>
                  </a:lnTo>
                  <a:lnTo>
                    <a:pt x="511" y="564"/>
                  </a:lnTo>
                  <a:lnTo>
                    <a:pt x="510" y="565"/>
                  </a:lnTo>
                  <a:lnTo>
                    <a:pt x="509" y="567"/>
                  </a:lnTo>
                  <a:lnTo>
                    <a:pt x="509" y="568"/>
                  </a:lnTo>
                  <a:lnTo>
                    <a:pt x="508" y="569"/>
                  </a:lnTo>
                  <a:lnTo>
                    <a:pt x="508" y="570"/>
                  </a:lnTo>
                  <a:lnTo>
                    <a:pt x="534" y="581"/>
                  </a:lnTo>
                  <a:lnTo>
                    <a:pt x="534" y="581"/>
                  </a:lnTo>
                  <a:lnTo>
                    <a:pt x="535" y="579"/>
                  </a:lnTo>
                  <a:lnTo>
                    <a:pt x="535" y="578"/>
                  </a:lnTo>
                  <a:lnTo>
                    <a:pt x="536" y="577"/>
                  </a:lnTo>
                  <a:lnTo>
                    <a:pt x="536" y="576"/>
                  </a:lnTo>
                  <a:lnTo>
                    <a:pt x="537" y="575"/>
                  </a:lnTo>
                  <a:lnTo>
                    <a:pt x="537" y="573"/>
                  </a:lnTo>
                  <a:lnTo>
                    <a:pt x="538" y="572"/>
                  </a:lnTo>
                  <a:lnTo>
                    <a:pt x="538" y="571"/>
                  </a:lnTo>
                  <a:lnTo>
                    <a:pt x="539" y="570"/>
                  </a:lnTo>
                  <a:lnTo>
                    <a:pt x="540" y="569"/>
                  </a:lnTo>
                  <a:lnTo>
                    <a:pt x="540" y="568"/>
                  </a:lnTo>
                  <a:lnTo>
                    <a:pt x="541" y="566"/>
                  </a:lnTo>
                  <a:lnTo>
                    <a:pt x="542" y="565"/>
                  </a:lnTo>
                  <a:lnTo>
                    <a:pt x="542" y="564"/>
                  </a:lnTo>
                  <a:lnTo>
                    <a:pt x="543" y="563"/>
                  </a:lnTo>
                  <a:lnTo>
                    <a:pt x="543" y="562"/>
                  </a:lnTo>
                  <a:lnTo>
                    <a:pt x="544" y="561"/>
                  </a:lnTo>
                  <a:lnTo>
                    <a:pt x="545" y="559"/>
                  </a:lnTo>
                  <a:lnTo>
                    <a:pt x="545" y="558"/>
                  </a:lnTo>
                  <a:lnTo>
                    <a:pt x="546" y="558"/>
                  </a:lnTo>
                  <a:lnTo>
                    <a:pt x="521" y="543"/>
                  </a:lnTo>
                  <a:close/>
                  <a:moveTo>
                    <a:pt x="491" y="627"/>
                  </a:moveTo>
                  <a:lnTo>
                    <a:pt x="491" y="627"/>
                  </a:lnTo>
                  <a:lnTo>
                    <a:pt x="491" y="629"/>
                  </a:lnTo>
                  <a:lnTo>
                    <a:pt x="491" y="630"/>
                  </a:lnTo>
                  <a:lnTo>
                    <a:pt x="490" y="632"/>
                  </a:lnTo>
                  <a:lnTo>
                    <a:pt x="490" y="633"/>
                  </a:lnTo>
                  <a:lnTo>
                    <a:pt x="490" y="635"/>
                  </a:lnTo>
                  <a:lnTo>
                    <a:pt x="490" y="636"/>
                  </a:lnTo>
                  <a:lnTo>
                    <a:pt x="489" y="638"/>
                  </a:lnTo>
                  <a:lnTo>
                    <a:pt x="489" y="639"/>
                  </a:lnTo>
                  <a:lnTo>
                    <a:pt x="489" y="641"/>
                  </a:lnTo>
                  <a:lnTo>
                    <a:pt x="489" y="643"/>
                  </a:lnTo>
                  <a:lnTo>
                    <a:pt x="489" y="644"/>
                  </a:lnTo>
                  <a:lnTo>
                    <a:pt x="489" y="646"/>
                  </a:lnTo>
                  <a:lnTo>
                    <a:pt x="489" y="647"/>
                  </a:lnTo>
                  <a:lnTo>
                    <a:pt x="488" y="649"/>
                  </a:lnTo>
                  <a:lnTo>
                    <a:pt x="488" y="650"/>
                  </a:lnTo>
                  <a:lnTo>
                    <a:pt x="488" y="652"/>
                  </a:lnTo>
                  <a:lnTo>
                    <a:pt x="488" y="653"/>
                  </a:lnTo>
                  <a:lnTo>
                    <a:pt x="488" y="655"/>
                  </a:lnTo>
                  <a:lnTo>
                    <a:pt x="488" y="657"/>
                  </a:lnTo>
                  <a:lnTo>
                    <a:pt x="488" y="657"/>
                  </a:lnTo>
                  <a:lnTo>
                    <a:pt x="516" y="658"/>
                  </a:lnTo>
                  <a:lnTo>
                    <a:pt x="516" y="658"/>
                  </a:lnTo>
                  <a:lnTo>
                    <a:pt x="516" y="656"/>
                  </a:lnTo>
                  <a:lnTo>
                    <a:pt x="516" y="655"/>
                  </a:lnTo>
                  <a:lnTo>
                    <a:pt x="516" y="654"/>
                  </a:lnTo>
                  <a:lnTo>
                    <a:pt x="516" y="652"/>
                  </a:lnTo>
                  <a:lnTo>
                    <a:pt x="517" y="651"/>
                  </a:lnTo>
                  <a:lnTo>
                    <a:pt x="517" y="649"/>
                  </a:lnTo>
                  <a:lnTo>
                    <a:pt x="517" y="648"/>
                  </a:lnTo>
                  <a:lnTo>
                    <a:pt x="517" y="647"/>
                  </a:lnTo>
                  <a:lnTo>
                    <a:pt x="517" y="645"/>
                  </a:lnTo>
                  <a:lnTo>
                    <a:pt x="517" y="644"/>
                  </a:lnTo>
                  <a:lnTo>
                    <a:pt x="517" y="643"/>
                  </a:lnTo>
                  <a:lnTo>
                    <a:pt x="517" y="641"/>
                  </a:lnTo>
                  <a:lnTo>
                    <a:pt x="518" y="640"/>
                  </a:lnTo>
                  <a:lnTo>
                    <a:pt x="518" y="639"/>
                  </a:lnTo>
                  <a:lnTo>
                    <a:pt x="518" y="637"/>
                  </a:lnTo>
                  <a:lnTo>
                    <a:pt x="518" y="636"/>
                  </a:lnTo>
                  <a:lnTo>
                    <a:pt x="518" y="634"/>
                  </a:lnTo>
                  <a:lnTo>
                    <a:pt x="519" y="633"/>
                  </a:lnTo>
                  <a:lnTo>
                    <a:pt x="519" y="632"/>
                  </a:lnTo>
                  <a:lnTo>
                    <a:pt x="491" y="627"/>
                  </a:lnTo>
                  <a:close/>
                  <a:moveTo>
                    <a:pt x="493" y="717"/>
                  </a:moveTo>
                  <a:lnTo>
                    <a:pt x="493" y="717"/>
                  </a:lnTo>
                  <a:lnTo>
                    <a:pt x="493" y="717"/>
                  </a:lnTo>
                  <a:lnTo>
                    <a:pt x="493" y="718"/>
                  </a:lnTo>
                  <a:lnTo>
                    <a:pt x="493" y="720"/>
                  </a:lnTo>
                  <a:lnTo>
                    <a:pt x="494" y="721"/>
                  </a:lnTo>
                  <a:lnTo>
                    <a:pt x="494" y="723"/>
                  </a:lnTo>
                  <a:lnTo>
                    <a:pt x="494" y="724"/>
                  </a:lnTo>
                  <a:lnTo>
                    <a:pt x="495" y="726"/>
                  </a:lnTo>
                  <a:lnTo>
                    <a:pt x="495" y="727"/>
                  </a:lnTo>
                  <a:lnTo>
                    <a:pt x="495" y="729"/>
                  </a:lnTo>
                  <a:lnTo>
                    <a:pt x="496" y="730"/>
                  </a:lnTo>
                  <a:lnTo>
                    <a:pt x="496" y="732"/>
                  </a:lnTo>
                  <a:lnTo>
                    <a:pt x="497" y="733"/>
                  </a:lnTo>
                  <a:lnTo>
                    <a:pt x="497" y="735"/>
                  </a:lnTo>
                  <a:lnTo>
                    <a:pt x="497" y="736"/>
                  </a:lnTo>
                  <a:lnTo>
                    <a:pt x="498" y="738"/>
                  </a:lnTo>
                  <a:lnTo>
                    <a:pt x="498" y="739"/>
                  </a:lnTo>
                  <a:lnTo>
                    <a:pt x="499" y="741"/>
                  </a:lnTo>
                  <a:lnTo>
                    <a:pt x="499" y="742"/>
                  </a:lnTo>
                  <a:lnTo>
                    <a:pt x="500" y="743"/>
                  </a:lnTo>
                  <a:lnTo>
                    <a:pt x="500" y="745"/>
                  </a:lnTo>
                  <a:lnTo>
                    <a:pt x="500" y="746"/>
                  </a:lnTo>
                  <a:lnTo>
                    <a:pt x="527" y="736"/>
                  </a:lnTo>
                  <a:lnTo>
                    <a:pt x="527" y="736"/>
                  </a:lnTo>
                  <a:lnTo>
                    <a:pt x="526" y="735"/>
                  </a:lnTo>
                  <a:lnTo>
                    <a:pt x="526" y="733"/>
                  </a:lnTo>
                  <a:lnTo>
                    <a:pt x="526" y="732"/>
                  </a:lnTo>
                  <a:lnTo>
                    <a:pt x="525" y="731"/>
                  </a:lnTo>
                  <a:lnTo>
                    <a:pt x="525" y="730"/>
                  </a:lnTo>
                  <a:lnTo>
                    <a:pt x="524" y="728"/>
                  </a:lnTo>
                  <a:lnTo>
                    <a:pt x="524" y="727"/>
                  </a:lnTo>
                  <a:lnTo>
                    <a:pt x="524" y="726"/>
                  </a:lnTo>
                  <a:lnTo>
                    <a:pt x="523" y="724"/>
                  </a:lnTo>
                  <a:lnTo>
                    <a:pt x="523" y="723"/>
                  </a:lnTo>
                  <a:lnTo>
                    <a:pt x="523" y="722"/>
                  </a:lnTo>
                  <a:lnTo>
                    <a:pt x="522" y="721"/>
                  </a:lnTo>
                  <a:lnTo>
                    <a:pt x="522" y="719"/>
                  </a:lnTo>
                  <a:lnTo>
                    <a:pt x="522" y="718"/>
                  </a:lnTo>
                  <a:lnTo>
                    <a:pt x="521" y="717"/>
                  </a:lnTo>
                  <a:lnTo>
                    <a:pt x="521" y="715"/>
                  </a:lnTo>
                  <a:lnTo>
                    <a:pt x="521" y="714"/>
                  </a:lnTo>
                  <a:lnTo>
                    <a:pt x="521" y="713"/>
                  </a:lnTo>
                  <a:lnTo>
                    <a:pt x="520" y="711"/>
                  </a:lnTo>
                  <a:lnTo>
                    <a:pt x="520" y="711"/>
                  </a:lnTo>
                  <a:lnTo>
                    <a:pt x="493" y="717"/>
                  </a:lnTo>
                  <a:close/>
                  <a:moveTo>
                    <a:pt x="526" y="799"/>
                  </a:moveTo>
                  <a:lnTo>
                    <a:pt x="526" y="799"/>
                  </a:lnTo>
                  <a:lnTo>
                    <a:pt x="526" y="800"/>
                  </a:lnTo>
                  <a:lnTo>
                    <a:pt x="527" y="801"/>
                  </a:lnTo>
                  <a:lnTo>
                    <a:pt x="528" y="802"/>
                  </a:lnTo>
                  <a:lnTo>
                    <a:pt x="529" y="804"/>
                  </a:lnTo>
                  <a:lnTo>
                    <a:pt x="530" y="805"/>
                  </a:lnTo>
                  <a:lnTo>
                    <a:pt x="530" y="806"/>
                  </a:lnTo>
                  <a:lnTo>
                    <a:pt x="531" y="807"/>
                  </a:lnTo>
                  <a:lnTo>
                    <a:pt x="532" y="808"/>
                  </a:lnTo>
                  <a:lnTo>
                    <a:pt x="533" y="810"/>
                  </a:lnTo>
                  <a:lnTo>
                    <a:pt x="534" y="811"/>
                  </a:lnTo>
                  <a:lnTo>
                    <a:pt x="535" y="812"/>
                  </a:lnTo>
                  <a:lnTo>
                    <a:pt x="536" y="813"/>
                  </a:lnTo>
                  <a:lnTo>
                    <a:pt x="536" y="814"/>
                  </a:lnTo>
                  <a:lnTo>
                    <a:pt x="537" y="816"/>
                  </a:lnTo>
                  <a:lnTo>
                    <a:pt x="538" y="817"/>
                  </a:lnTo>
                  <a:lnTo>
                    <a:pt x="539" y="818"/>
                  </a:lnTo>
                  <a:lnTo>
                    <a:pt x="540" y="819"/>
                  </a:lnTo>
                  <a:lnTo>
                    <a:pt x="541" y="820"/>
                  </a:lnTo>
                  <a:lnTo>
                    <a:pt x="542" y="821"/>
                  </a:lnTo>
                  <a:lnTo>
                    <a:pt x="543" y="823"/>
                  </a:lnTo>
                  <a:lnTo>
                    <a:pt x="544" y="824"/>
                  </a:lnTo>
                  <a:lnTo>
                    <a:pt x="565" y="806"/>
                  </a:lnTo>
                  <a:lnTo>
                    <a:pt x="565" y="805"/>
                  </a:lnTo>
                  <a:lnTo>
                    <a:pt x="564" y="804"/>
                  </a:lnTo>
                  <a:lnTo>
                    <a:pt x="563" y="803"/>
                  </a:lnTo>
                  <a:lnTo>
                    <a:pt x="562" y="802"/>
                  </a:lnTo>
                  <a:lnTo>
                    <a:pt x="561" y="801"/>
                  </a:lnTo>
                  <a:lnTo>
                    <a:pt x="561" y="800"/>
                  </a:lnTo>
                  <a:lnTo>
                    <a:pt x="560" y="799"/>
                  </a:lnTo>
                  <a:lnTo>
                    <a:pt x="559" y="797"/>
                  </a:lnTo>
                  <a:lnTo>
                    <a:pt x="558" y="796"/>
                  </a:lnTo>
                  <a:lnTo>
                    <a:pt x="558" y="795"/>
                  </a:lnTo>
                  <a:lnTo>
                    <a:pt x="557" y="794"/>
                  </a:lnTo>
                  <a:lnTo>
                    <a:pt x="556" y="793"/>
                  </a:lnTo>
                  <a:lnTo>
                    <a:pt x="555" y="792"/>
                  </a:lnTo>
                  <a:lnTo>
                    <a:pt x="554" y="791"/>
                  </a:lnTo>
                  <a:lnTo>
                    <a:pt x="554" y="790"/>
                  </a:lnTo>
                  <a:lnTo>
                    <a:pt x="553" y="789"/>
                  </a:lnTo>
                  <a:lnTo>
                    <a:pt x="552" y="788"/>
                  </a:lnTo>
                  <a:lnTo>
                    <a:pt x="552" y="787"/>
                  </a:lnTo>
                  <a:lnTo>
                    <a:pt x="551" y="786"/>
                  </a:lnTo>
                  <a:lnTo>
                    <a:pt x="550" y="785"/>
                  </a:lnTo>
                  <a:lnTo>
                    <a:pt x="550" y="784"/>
                  </a:lnTo>
                  <a:lnTo>
                    <a:pt x="526" y="799"/>
                  </a:lnTo>
                  <a:close/>
                  <a:moveTo>
                    <a:pt x="587" y="865"/>
                  </a:moveTo>
                  <a:lnTo>
                    <a:pt x="587" y="865"/>
                  </a:lnTo>
                  <a:lnTo>
                    <a:pt x="587" y="865"/>
                  </a:lnTo>
                  <a:lnTo>
                    <a:pt x="589" y="866"/>
                  </a:lnTo>
                  <a:lnTo>
                    <a:pt x="590" y="867"/>
                  </a:lnTo>
                  <a:lnTo>
                    <a:pt x="591" y="868"/>
                  </a:lnTo>
                  <a:lnTo>
                    <a:pt x="592" y="869"/>
                  </a:lnTo>
                  <a:lnTo>
                    <a:pt x="593" y="869"/>
                  </a:lnTo>
                  <a:lnTo>
                    <a:pt x="595" y="870"/>
                  </a:lnTo>
                  <a:lnTo>
                    <a:pt x="596" y="871"/>
                  </a:lnTo>
                  <a:lnTo>
                    <a:pt x="597" y="872"/>
                  </a:lnTo>
                  <a:lnTo>
                    <a:pt x="598" y="873"/>
                  </a:lnTo>
                  <a:lnTo>
                    <a:pt x="600" y="874"/>
                  </a:lnTo>
                  <a:lnTo>
                    <a:pt x="601" y="874"/>
                  </a:lnTo>
                  <a:lnTo>
                    <a:pt x="602" y="875"/>
                  </a:lnTo>
                  <a:lnTo>
                    <a:pt x="603" y="876"/>
                  </a:lnTo>
                  <a:lnTo>
                    <a:pt x="605" y="877"/>
                  </a:lnTo>
                  <a:lnTo>
                    <a:pt x="606" y="877"/>
                  </a:lnTo>
                  <a:lnTo>
                    <a:pt x="607" y="878"/>
                  </a:lnTo>
                  <a:lnTo>
                    <a:pt x="608" y="879"/>
                  </a:lnTo>
                  <a:lnTo>
                    <a:pt x="610" y="880"/>
                  </a:lnTo>
                  <a:lnTo>
                    <a:pt x="611" y="880"/>
                  </a:lnTo>
                  <a:lnTo>
                    <a:pt x="612" y="881"/>
                  </a:lnTo>
                  <a:lnTo>
                    <a:pt x="626" y="856"/>
                  </a:lnTo>
                  <a:lnTo>
                    <a:pt x="625" y="856"/>
                  </a:lnTo>
                  <a:lnTo>
                    <a:pt x="624" y="855"/>
                  </a:lnTo>
                  <a:lnTo>
                    <a:pt x="623" y="855"/>
                  </a:lnTo>
                  <a:lnTo>
                    <a:pt x="622" y="854"/>
                  </a:lnTo>
                  <a:lnTo>
                    <a:pt x="621" y="853"/>
                  </a:lnTo>
                  <a:lnTo>
                    <a:pt x="619" y="853"/>
                  </a:lnTo>
                  <a:lnTo>
                    <a:pt x="618" y="852"/>
                  </a:lnTo>
                  <a:lnTo>
                    <a:pt x="617" y="851"/>
                  </a:lnTo>
                  <a:lnTo>
                    <a:pt x="616" y="851"/>
                  </a:lnTo>
                  <a:lnTo>
                    <a:pt x="615" y="850"/>
                  </a:lnTo>
                  <a:lnTo>
                    <a:pt x="614" y="849"/>
                  </a:lnTo>
                  <a:lnTo>
                    <a:pt x="613" y="848"/>
                  </a:lnTo>
                  <a:lnTo>
                    <a:pt x="612" y="848"/>
                  </a:lnTo>
                  <a:lnTo>
                    <a:pt x="611" y="847"/>
                  </a:lnTo>
                  <a:lnTo>
                    <a:pt x="610" y="846"/>
                  </a:lnTo>
                  <a:lnTo>
                    <a:pt x="608" y="845"/>
                  </a:lnTo>
                  <a:lnTo>
                    <a:pt x="607" y="845"/>
                  </a:lnTo>
                  <a:lnTo>
                    <a:pt x="606" y="844"/>
                  </a:lnTo>
                  <a:lnTo>
                    <a:pt x="605" y="843"/>
                  </a:lnTo>
                  <a:lnTo>
                    <a:pt x="604" y="842"/>
                  </a:lnTo>
                  <a:lnTo>
                    <a:pt x="604" y="842"/>
                  </a:lnTo>
                  <a:lnTo>
                    <a:pt x="587" y="865"/>
                  </a:lnTo>
                  <a:close/>
                  <a:moveTo>
                    <a:pt x="667" y="904"/>
                  </a:moveTo>
                  <a:lnTo>
                    <a:pt x="667" y="904"/>
                  </a:lnTo>
                  <a:lnTo>
                    <a:pt x="667" y="904"/>
                  </a:lnTo>
                  <a:lnTo>
                    <a:pt x="669" y="904"/>
                  </a:lnTo>
                  <a:lnTo>
                    <a:pt x="670" y="905"/>
                  </a:lnTo>
                  <a:lnTo>
                    <a:pt x="672" y="905"/>
                  </a:lnTo>
                  <a:lnTo>
                    <a:pt x="673" y="906"/>
                  </a:lnTo>
                  <a:lnTo>
                    <a:pt x="675" y="906"/>
                  </a:lnTo>
                  <a:lnTo>
                    <a:pt x="676" y="906"/>
                  </a:lnTo>
                  <a:lnTo>
                    <a:pt x="678" y="907"/>
                  </a:lnTo>
                  <a:lnTo>
                    <a:pt x="679" y="907"/>
                  </a:lnTo>
                  <a:lnTo>
                    <a:pt x="681" y="907"/>
                  </a:lnTo>
                  <a:lnTo>
                    <a:pt x="682" y="908"/>
                  </a:lnTo>
                  <a:lnTo>
                    <a:pt x="684" y="908"/>
                  </a:lnTo>
                  <a:lnTo>
                    <a:pt x="685" y="908"/>
                  </a:lnTo>
                  <a:lnTo>
                    <a:pt x="687" y="909"/>
                  </a:lnTo>
                  <a:lnTo>
                    <a:pt x="688" y="909"/>
                  </a:lnTo>
                  <a:lnTo>
                    <a:pt x="690" y="909"/>
                  </a:lnTo>
                  <a:lnTo>
                    <a:pt x="691" y="909"/>
                  </a:lnTo>
                  <a:lnTo>
                    <a:pt x="693" y="910"/>
                  </a:lnTo>
                  <a:lnTo>
                    <a:pt x="694" y="910"/>
                  </a:lnTo>
                  <a:lnTo>
                    <a:pt x="696" y="910"/>
                  </a:lnTo>
                  <a:lnTo>
                    <a:pt x="696" y="910"/>
                  </a:lnTo>
                  <a:lnTo>
                    <a:pt x="700" y="882"/>
                  </a:lnTo>
                  <a:lnTo>
                    <a:pt x="700" y="882"/>
                  </a:lnTo>
                  <a:lnTo>
                    <a:pt x="699" y="882"/>
                  </a:lnTo>
                  <a:lnTo>
                    <a:pt x="697" y="882"/>
                  </a:lnTo>
                  <a:lnTo>
                    <a:pt x="696" y="882"/>
                  </a:lnTo>
                  <a:lnTo>
                    <a:pt x="695" y="881"/>
                  </a:lnTo>
                  <a:lnTo>
                    <a:pt x="693" y="881"/>
                  </a:lnTo>
                  <a:lnTo>
                    <a:pt x="692" y="881"/>
                  </a:lnTo>
                  <a:lnTo>
                    <a:pt x="691" y="881"/>
                  </a:lnTo>
                  <a:lnTo>
                    <a:pt x="689" y="880"/>
                  </a:lnTo>
                  <a:lnTo>
                    <a:pt x="688" y="880"/>
                  </a:lnTo>
                  <a:lnTo>
                    <a:pt x="687" y="880"/>
                  </a:lnTo>
                  <a:lnTo>
                    <a:pt x="685" y="879"/>
                  </a:lnTo>
                  <a:lnTo>
                    <a:pt x="684" y="879"/>
                  </a:lnTo>
                  <a:lnTo>
                    <a:pt x="683" y="879"/>
                  </a:lnTo>
                  <a:lnTo>
                    <a:pt x="681" y="879"/>
                  </a:lnTo>
                  <a:lnTo>
                    <a:pt x="680" y="878"/>
                  </a:lnTo>
                  <a:lnTo>
                    <a:pt x="679" y="878"/>
                  </a:lnTo>
                  <a:lnTo>
                    <a:pt x="678" y="878"/>
                  </a:lnTo>
                  <a:lnTo>
                    <a:pt x="676" y="877"/>
                  </a:lnTo>
                  <a:lnTo>
                    <a:pt x="675" y="877"/>
                  </a:lnTo>
                  <a:lnTo>
                    <a:pt x="675" y="877"/>
                  </a:lnTo>
                  <a:lnTo>
                    <a:pt x="667" y="904"/>
                  </a:lnTo>
                  <a:close/>
                  <a:moveTo>
                    <a:pt x="756" y="912"/>
                  </a:moveTo>
                  <a:lnTo>
                    <a:pt x="756" y="912"/>
                  </a:lnTo>
                  <a:lnTo>
                    <a:pt x="757" y="912"/>
                  </a:lnTo>
                  <a:lnTo>
                    <a:pt x="758" y="912"/>
                  </a:lnTo>
                  <a:lnTo>
                    <a:pt x="760" y="912"/>
                  </a:lnTo>
                  <a:lnTo>
                    <a:pt x="761" y="911"/>
                  </a:lnTo>
                  <a:lnTo>
                    <a:pt x="763" y="911"/>
                  </a:lnTo>
                  <a:lnTo>
                    <a:pt x="764" y="911"/>
                  </a:lnTo>
                  <a:lnTo>
                    <a:pt x="766" y="911"/>
                  </a:lnTo>
                  <a:lnTo>
                    <a:pt x="767" y="911"/>
                  </a:lnTo>
                  <a:lnTo>
                    <a:pt x="769" y="910"/>
                  </a:lnTo>
                  <a:lnTo>
                    <a:pt x="770" y="910"/>
                  </a:lnTo>
                  <a:lnTo>
                    <a:pt x="772" y="910"/>
                  </a:lnTo>
                  <a:lnTo>
                    <a:pt x="773" y="910"/>
                  </a:lnTo>
                  <a:lnTo>
                    <a:pt x="775" y="909"/>
                  </a:lnTo>
                  <a:lnTo>
                    <a:pt x="777" y="909"/>
                  </a:lnTo>
                  <a:lnTo>
                    <a:pt x="778" y="909"/>
                  </a:lnTo>
                  <a:lnTo>
                    <a:pt x="780" y="909"/>
                  </a:lnTo>
                  <a:lnTo>
                    <a:pt x="781" y="908"/>
                  </a:lnTo>
                  <a:lnTo>
                    <a:pt x="783" y="908"/>
                  </a:lnTo>
                  <a:lnTo>
                    <a:pt x="784" y="908"/>
                  </a:lnTo>
                  <a:lnTo>
                    <a:pt x="786" y="907"/>
                  </a:lnTo>
                  <a:lnTo>
                    <a:pt x="786" y="907"/>
                  </a:lnTo>
                  <a:lnTo>
                    <a:pt x="780" y="880"/>
                  </a:lnTo>
                  <a:lnTo>
                    <a:pt x="780" y="880"/>
                  </a:lnTo>
                  <a:lnTo>
                    <a:pt x="778" y="880"/>
                  </a:lnTo>
                  <a:lnTo>
                    <a:pt x="777" y="880"/>
                  </a:lnTo>
                  <a:lnTo>
                    <a:pt x="776" y="881"/>
                  </a:lnTo>
                  <a:lnTo>
                    <a:pt x="774" y="881"/>
                  </a:lnTo>
                  <a:lnTo>
                    <a:pt x="773" y="881"/>
                  </a:lnTo>
                  <a:lnTo>
                    <a:pt x="772" y="881"/>
                  </a:lnTo>
                  <a:lnTo>
                    <a:pt x="770" y="882"/>
                  </a:lnTo>
                  <a:lnTo>
                    <a:pt x="769" y="882"/>
                  </a:lnTo>
                  <a:lnTo>
                    <a:pt x="768" y="882"/>
                  </a:lnTo>
                  <a:lnTo>
                    <a:pt x="766" y="882"/>
                  </a:lnTo>
                  <a:lnTo>
                    <a:pt x="765" y="883"/>
                  </a:lnTo>
                  <a:lnTo>
                    <a:pt x="763" y="883"/>
                  </a:lnTo>
                  <a:lnTo>
                    <a:pt x="762" y="883"/>
                  </a:lnTo>
                  <a:lnTo>
                    <a:pt x="761" y="883"/>
                  </a:lnTo>
                  <a:lnTo>
                    <a:pt x="759" y="883"/>
                  </a:lnTo>
                  <a:lnTo>
                    <a:pt x="758" y="883"/>
                  </a:lnTo>
                  <a:lnTo>
                    <a:pt x="757" y="884"/>
                  </a:lnTo>
                  <a:lnTo>
                    <a:pt x="755" y="884"/>
                  </a:lnTo>
                  <a:lnTo>
                    <a:pt x="754" y="884"/>
                  </a:lnTo>
                  <a:lnTo>
                    <a:pt x="753" y="884"/>
                  </a:lnTo>
                  <a:lnTo>
                    <a:pt x="756" y="912"/>
                  </a:lnTo>
                  <a:close/>
                  <a:moveTo>
                    <a:pt x="842" y="888"/>
                  </a:moveTo>
                  <a:lnTo>
                    <a:pt x="842" y="888"/>
                  </a:lnTo>
                  <a:lnTo>
                    <a:pt x="842" y="887"/>
                  </a:lnTo>
                  <a:lnTo>
                    <a:pt x="844" y="887"/>
                  </a:lnTo>
                  <a:lnTo>
                    <a:pt x="845" y="886"/>
                  </a:lnTo>
                  <a:lnTo>
                    <a:pt x="846" y="885"/>
                  </a:lnTo>
                  <a:lnTo>
                    <a:pt x="847" y="885"/>
                  </a:lnTo>
                  <a:lnTo>
                    <a:pt x="849" y="884"/>
                  </a:lnTo>
                  <a:lnTo>
                    <a:pt x="850" y="883"/>
                  </a:lnTo>
                  <a:lnTo>
                    <a:pt x="851" y="883"/>
                  </a:lnTo>
                  <a:lnTo>
                    <a:pt x="853" y="882"/>
                  </a:lnTo>
                  <a:lnTo>
                    <a:pt x="854" y="881"/>
                  </a:lnTo>
                  <a:lnTo>
                    <a:pt x="855" y="880"/>
                  </a:lnTo>
                  <a:lnTo>
                    <a:pt x="857" y="880"/>
                  </a:lnTo>
                  <a:lnTo>
                    <a:pt x="858" y="879"/>
                  </a:lnTo>
                  <a:lnTo>
                    <a:pt x="859" y="878"/>
                  </a:lnTo>
                  <a:lnTo>
                    <a:pt x="860" y="877"/>
                  </a:lnTo>
                  <a:lnTo>
                    <a:pt x="862" y="877"/>
                  </a:lnTo>
                  <a:lnTo>
                    <a:pt x="863" y="876"/>
                  </a:lnTo>
                  <a:lnTo>
                    <a:pt x="864" y="875"/>
                  </a:lnTo>
                  <a:lnTo>
                    <a:pt x="865" y="874"/>
                  </a:lnTo>
                  <a:lnTo>
                    <a:pt x="867" y="874"/>
                  </a:lnTo>
                  <a:lnTo>
                    <a:pt x="868" y="873"/>
                  </a:lnTo>
                  <a:lnTo>
                    <a:pt x="852" y="849"/>
                  </a:lnTo>
                  <a:lnTo>
                    <a:pt x="851" y="850"/>
                  </a:lnTo>
                  <a:lnTo>
                    <a:pt x="850" y="851"/>
                  </a:lnTo>
                  <a:lnTo>
                    <a:pt x="849" y="851"/>
                  </a:lnTo>
                  <a:lnTo>
                    <a:pt x="848" y="852"/>
                  </a:lnTo>
                  <a:lnTo>
                    <a:pt x="847" y="853"/>
                  </a:lnTo>
                  <a:lnTo>
                    <a:pt x="846" y="853"/>
                  </a:lnTo>
                  <a:lnTo>
                    <a:pt x="845" y="854"/>
                  </a:lnTo>
                  <a:lnTo>
                    <a:pt x="844" y="855"/>
                  </a:lnTo>
                  <a:lnTo>
                    <a:pt x="842" y="855"/>
                  </a:lnTo>
                  <a:lnTo>
                    <a:pt x="841" y="856"/>
                  </a:lnTo>
                  <a:lnTo>
                    <a:pt x="840" y="857"/>
                  </a:lnTo>
                  <a:lnTo>
                    <a:pt x="839" y="857"/>
                  </a:lnTo>
                  <a:lnTo>
                    <a:pt x="838" y="858"/>
                  </a:lnTo>
                  <a:lnTo>
                    <a:pt x="837" y="859"/>
                  </a:lnTo>
                  <a:lnTo>
                    <a:pt x="835" y="859"/>
                  </a:lnTo>
                  <a:lnTo>
                    <a:pt x="834" y="860"/>
                  </a:lnTo>
                  <a:lnTo>
                    <a:pt x="833" y="860"/>
                  </a:lnTo>
                  <a:lnTo>
                    <a:pt x="832" y="861"/>
                  </a:lnTo>
                  <a:lnTo>
                    <a:pt x="831" y="862"/>
                  </a:lnTo>
                  <a:lnTo>
                    <a:pt x="830" y="862"/>
                  </a:lnTo>
                  <a:lnTo>
                    <a:pt x="829" y="862"/>
                  </a:lnTo>
                  <a:lnTo>
                    <a:pt x="842" y="888"/>
                  </a:lnTo>
                  <a:close/>
                  <a:moveTo>
                    <a:pt x="913" y="834"/>
                  </a:moveTo>
                  <a:lnTo>
                    <a:pt x="913" y="834"/>
                  </a:lnTo>
                  <a:lnTo>
                    <a:pt x="914" y="834"/>
                  </a:lnTo>
                  <a:lnTo>
                    <a:pt x="915" y="833"/>
                  </a:lnTo>
                  <a:lnTo>
                    <a:pt x="916" y="831"/>
                  </a:lnTo>
                  <a:lnTo>
                    <a:pt x="917" y="830"/>
                  </a:lnTo>
                  <a:lnTo>
                    <a:pt x="918" y="829"/>
                  </a:lnTo>
                  <a:lnTo>
                    <a:pt x="919" y="828"/>
                  </a:lnTo>
                  <a:lnTo>
                    <a:pt x="920" y="827"/>
                  </a:lnTo>
                  <a:lnTo>
                    <a:pt x="921" y="826"/>
                  </a:lnTo>
                  <a:lnTo>
                    <a:pt x="922" y="825"/>
                  </a:lnTo>
                  <a:lnTo>
                    <a:pt x="923" y="824"/>
                  </a:lnTo>
                  <a:lnTo>
                    <a:pt x="923" y="823"/>
                  </a:lnTo>
                  <a:lnTo>
                    <a:pt x="924" y="821"/>
                  </a:lnTo>
                  <a:lnTo>
                    <a:pt x="925" y="820"/>
                  </a:lnTo>
                  <a:lnTo>
                    <a:pt x="926" y="819"/>
                  </a:lnTo>
                  <a:lnTo>
                    <a:pt x="927" y="818"/>
                  </a:lnTo>
                  <a:lnTo>
                    <a:pt x="928" y="817"/>
                  </a:lnTo>
                  <a:lnTo>
                    <a:pt x="929" y="816"/>
                  </a:lnTo>
                  <a:lnTo>
                    <a:pt x="930" y="814"/>
                  </a:lnTo>
                  <a:lnTo>
                    <a:pt x="931" y="813"/>
                  </a:lnTo>
                  <a:lnTo>
                    <a:pt x="932" y="812"/>
                  </a:lnTo>
                  <a:lnTo>
                    <a:pt x="932" y="811"/>
                  </a:lnTo>
                  <a:lnTo>
                    <a:pt x="909" y="794"/>
                  </a:lnTo>
                  <a:lnTo>
                    <a:pt x="909" y="795"/>
                  </a:lnTo>
                  <a:lnTo>
                    <a:pt x="908" y="796"/>
                  </a:lnTo>
                  <a:lnTo>
                    <a:pt x="907" y="797"/>
                  </a:lnTo>
                  <a:lnTo>
                    <a:pt x="906" y="799"/>
                  </a:lnTo>
                  <a:lnTo>
                    <a:pt x="906" y="800"/>
                  </a:lnTo>
                  <a:lnTo>
                    <a:pt x="905" y="801"/>
                  </a:lnTo>
                  <a:lnTo>
                    <a:pt x="904" y="802"/>
                  </a:lnTo>
                  <a:lnTo>
                    <a:pt x="903" y="803"/>
                  </a:lnTo>
                  <a:lnTo>
                    <a:pt x="902" y="804"/>
                  </a:lnTo>
                  <a:lnTo>
                    <a:pt x="902" y="805"/>
                  </a:lnTo>
                  <a:lnTo>
                    <a:pt x="901" y="806"/>
                  </a:lnTo>
                  <a:lnTo>
                    <a:pt x="900" y="807"/>
                  </a:lnTo>
                  <a:lnTo>
                    <a:pt x="899" y="808"/>
                  </a:lnTo>
                  <a:lnTo>
                    <a:pt x="898" y="809"/>
                  </a:lnTo>
                  <a:lnTo>
                    <a:pt x="897" y="810"/>
                  </a:lnTo>
                  <a:lnTo>
                    <a:pt x="897" y="811"/>
                  </a:lnTo>
                  <a:lnTo>
                    <a:pt x="896" y="812"/>
                  </a:lnTo>
                  <a:lnTo>
                    <a:pt x="895" y="813"/>
                  </a:lnTo>
                  <a:lnTo>
                    <a:pt x="894" y="814"/>
                  </a:lnTo>
                  <a:lnTo>
                    <a:pt x="893" y="815"/>
                  </a:lnTo>
                  <a:lnTo>
                    <a:pt x="893" y="815"/>
                  </a:lnTo>
                  <a:lnTo>
                    <a:pt x="913" y="834"/>
                  </a:lnTo>
                  <a:close/>
                  <a:moveTo>
                    <a:pt x="961" y="759"/>
                  </a:moveTo>
                  <a:lnTo>
                    <a:pt x="961" y="759"/>
                  </a:lnTo>
                  <a:lnTo>
                    <a:pt x="962" y="758"/>
                  </a:lnTo>
                  <a:lnTo>
                    <a:pt x="962" y="756"/>
                  </a:lnTo>
                  <a:lnTo>
                    <a:pt x="963" y="755"/>
                  </a:lnTo>
                  <a:lnTo>
                    <a:pt x="963" y="753"/>
                  </a:lnTo>
                  <a:lnTo>
                    <a:pt x="964" y="752"/>
                  </a:lnTo>
                  <a:lnTo>
                    <a:pt x="964" y="751"/>
                  </a:lnTo>
                  <a:lnTo>
                    <a:pt x="965" y="749"/>
                  </a:lnTo>
                  <a:lnTo>
                    <a:pt x="965" y="748"/>
                  </a:lnTo>
                  <a:lnTo>
                    <a:pt x="966" y="746"/>
                  </a:lnTo>
                  <a:lnTo>
                    <a:pt x="966" y="745"/>
                  </a:lnTo>
                  <a:lnTo>
                    <a:pt x="967" y="743"/>
                  </a:lnTo>
                  <a:lnTo>
                    <a:pt x="967" y="742"/>
                  </a:lnTo>
                  <a:lnTo>
                    <a:pt x="967" y="741"/>
                  </a:lnTo>
                  <a:lnTo>
                    <a:pt x="968" y="739"/>
                  </a:lnTo>
                  <a:lnTo>
                    <a:pt x="968" y="738"/>
                  </a:lnTo>
                  <a:lnTo>
                    <a:pt x="969" y="736"/>
                  </a:lnTo>
                  <a:lnTo>
                    <a:pt x="969" y="735"/>
                  </a:lnTo>
                  <a:lnTo>
                    <a:pt x="970" y="733"/>
                  </a:lnTo>
                  <a:lnTo>
                    <a:pt x="970" y="732"/>
                  </a:lnTo>
                  <a:lnTo>
                    <a:pt x="970" y="730"/>
                  </a:lnTo>
                  <a:lnTo>
                    <a:pt x="970" y="730"/>
                  </a:lnTo>
                  <a:lnTo>
                    <a:pt x="943" y="723"/>
                  </a:lnTo>
                  <a:lnTo>
                    <a:pt x="943" y="723"/>
                  </a:lnTo>
                  <a:lnTo>
                    <a:pt x="943" y="724"/>
                  </a:lnTo>
                  <a:lnTo>
                    <a:pt x="942" y="726"/>
                  </a:lnTo>
                  <a:lnTo>
                    <a:pt x="942" y="727"/>
                  </a:lnTo>
                  <a:lnTo>
                    <a:pt x="942" y="728"/>
                  </a:lnTo>
                  <a:lnTo>
                    <a:pt x="941" y="730"/>
                  </a:lnTo>
                  <a:lnTo>
                    <a:pt x="941" y="731"/>
                  </a:lnTo>
                  <a:lnTo>
                    <a:pt x="941" y="732"/>
                  </a:lnTo>
                  <a:lnTo>
                    <a:pt x="940" y="733"/>
                  </a:lnTo>
                  <a:lnTo>
                    <a:pt x="940" y="735"/>
                  </a:lnTo>
                  <a:lnTo>
                    <a:pt x="939" y="736"/>
                  </a:lnTo>
                  <a:lnTo>
                    <a:pt x="939" y="737"/>
                  </a:lnTo>
                  <a:lnTo>
                    <a:pt x="938" y="739"/>
                  </a:lnTo>
                  <a:lnTo>
                    <a:pt x="938" y="740"/>
                  </a:lnTo>
                  <a:lnTo>
                    <a:pt x="938" y="741"/>
                  </a:lnTo>
                  <a:lnTo>
                    <a:pt x="937" y="742"/>
                  </a:lnTo>
                  <a:lnTo>
                    <a:pt x="937" y="744"/>
                  </a:lnTo>
                  <a:lnTo>
                    <a:pt x="936" y="745"/>
                  </a:lnTo>
                  <a:lnTo>
                    <a:pt x="936" y="746"/>
                  </a:lnTo>
                  <a:lnTo>
                    <a:pt x="935" y="747"/>
                  </a:lnTo>
                  <a:lnTo>
                    <a:pt x="935" y="748"/>
                  </a:lnTo>
                  <a:lnTo>
                    <a:pt x="961" y="759"/>
                  </a:lnTo>
                  <a:close/>
                  <a:moveTo>
                    <a:pt x="978" y="671"/>
                  </a:moveTo>
                  <a:lnTo>
                    <a:pt x="978" y="671"/>
                  </a:lnTo>
                  <a:lnTo>
                    <a:pt x="978" y="671"/>
                  </a:lnTo>
                  <a:lnTo>
                    <a:pt x="979" y="669"/>
                  </a:lnTo>
                  <a:lnTo>
                    <a:pt x="979" y="668"/>
                  </a:lnTo>
                  <a:lnTo>
                    <a:pt x="979" y="666"/>
                  </a:lnTo>
                  <a:lnTo>
                    <a:pt x="978" y="664"/>
                  </a:lnTo>
                  <a:lnTo>
                    <a:pt x="978" y="663"/>
                  </a:lnTo>
                  <a:lnTo>
                    <a:pt x="978" y="661"/>
                  </a:lnTo>
                  <a:lnTo>
                    <a:pt x="978" y="660"/>
                  </a:lnTo>
                  <a:lnTo>
                    <a:pt x="978" y="658"/>
                  </a:lnTo>
                  <a:lnTo>
                    <a:pt x="978" y="657"/>
                  </a:lnTo>
                  <a:lnTo>
                    <a:pt x="978" y="655"/>
                  </a:lnTo>
                  <a:lnTo>
                    <a:pt x="978" y="653"/>
                  </a:lnTo>
                  <a:lnTo>
                    <a:pt x="978" y="652"/>
                  </a:lnTo>
                  <a:lnTo>
                    <a:pt x="978" y="650"/>
                  </a:lnTo>
                  <a:lnTo>
                    <a:pt x="978" y="649"/>
                  </a:lnTo>
                  <a:lnTo>
                    <a:pt x="978" y="647"/>
                  </a:lnTo>
                  <a:lnTo>
                    <a:pt x="978" y="646"/>
                  </a:lnTo>
                  <a:lnTo>
                    <a:pt x="977" y="644"/>
                  </a:lnTo>
                  <a:lnTo>
                    <a:pt x="977" y="643"/>
                  </a:lnTo>
                  <a:lnTo>
                    <a:pt x="977" y="641"/>
                  </a:lnTo>
                  <a:lnTo>
                    <a:pt x="949" y="644"/>
                  </a:lnTo>
                  <a:lnTo>
                    <a:pt x="949" y="645"/>
                  </a:lnTo>
                  <a:lnTo>
                    <a:pt x="949" y="647"/>
                  </a:lnTo>
                  <a:lnTo>
                    <a:pt x="950" y="648"/>
                  </a:lnTo>
                  <a:lnTo>
                    <a:pt x="950" y="649"/>
                  </a:lnTo>
                  <a:lnTo>
                    <a:pt x="950" y="651"/>
                  </a:lnTo>
                  <a:lnTo>
                    <a:pt x="950" y="652"/>
                  </a:lnTo>
                  <a:lnTo>
                    <a:pt x="950" y="654"/>
                  </a:lnTo>
                  <a:lnTo>
                    <a:pt x="950" y="655"/>
                  </a:lnTo>
                  <a:lnTo>
                    <a:pt x="950" y="656"/>
                  </a:lnTo>
                  <a:lnTo>
                    <a:pt x="950" y="658"/>
                  </a:lnTo>
                  <a:lnTo>
                    <a:pt x="950" y="659"/>
                  </a:lnTo>
                  <a:lnTo>
                    <a:pt x="950" y="661"/>
                  </a:lnTo>
                  <a:lnTo>
                    <a:pt x="950" y="662"/>
                  </a:lnTo>
                  <a:lnTo>
                    <a:pt x="950" y="663"/>
                  </a:lnTo>
                  <a:lnTo>
                    <a:pt x="950" y="665"/>
                  </a:lnTo>
                  <a:lnTo>
                    <a:pt x="950" y="666"/>
                  </a:lnTo>
                  <a:lnTo>
                    <a:pt x="950" y="668"/>
                  </a:lnTo>
                  <a:lnTo>
                    <a:pt x="950" y="669"/>
                  </a:lnTo>
                  <a:lnTo>
                    <a:pt x="950" y="670"/>
                  </a:lnTo>
                  <a:lnTo>
                    <a:pt x="950" y="671"/>
                  </a:lnTo>
                  <a:lnTo>
                    <a:pt x="978" y="671"/>
                  </a:lnTo>
                  <a:close/>
                  <a:moveTo>
                    <a:pt x="964" y="583"/>
                  </a:moveTo>
                  <a:lnTo>
                    <a:pt x="964" y="583"/>
                  </a:lnTo>
                  <a:lnTo>
                    <a:pt x="963" y="582"/>
                  </a:lnTo>
                  <a:lnTo>
                    <a:pt x="963" y="580"/>
                  </a:lnTo>
                  <a:lnTo>
                    <a:pt x="962" y="579"/>
                  </a:lnTo>
                  <a:lnTo>
                    <a:pt x="962" y="578"/>
                  </a:lnTo>
                  <a:lnTo>
                    <a:pt x="961" y="576"/>
                  </a:lnTo>
                  <a:lnTo>
                    <a:pt x="960" y="575"/>
                  </a:lnTo>
                  <a:lnTo>
                    <a:pt x="960" y="573"/>
                  </a:lnTo>
                  <a:lnTo>
                    <a:pt x="959" y="572"/>
                  </a:lnTo>
                  <a:lnTo>
                    <a:pt x="959" y="571"/>
                  </a:lnTo>
                  <a:lnTo>
                    <a:pt x="958" y="569"/>
                  </a:lnTo>
                  <a:lnTo>
                    <a:pt x="957" y="568"/>
                  </a:lnTo>
                  <a:lnTo>
                    <a:pt x="957" y="567"/>
                  </a:lnTo>
                  <a:lnTo>
                    <a:pt x="956" y="565"/>
                  </a:lnTo>
                  <a:lnTo>
                    <a:pt x="956" y="564"/>
                  </a:lnTo>
                  <a:lnTo>
                    <a:pt x="955" y="563"/>
                  </a:lnTo>
                  <a:lnTo>
                    <a:pt x="954" y="561"/>
                  </a:lnTo>
                  <a:lnTo>
                    <a:pt x="954" y="560"/>
                  </a:lnTo>
                  <a:lnTo>
                    <a:pt x="953" y="559"/>
                  </a:lnTo>
                  <a:lnTo>
                    <a:pt x="952" y="557"/>
                  </a:lnTo>
                  <a:lnTo>
                    <a:pt x="952" y="556"/>
                  </a:lnTo>
                  <a:lnTo>
                    <a:pt x="952" y="556"/>
                  </a:lnTo>
                  <a:lnTo>
                    <a:pt x="927" y="569"/>
                  </a:lnTo>
                  <a:lnTo>
                    <a:pt x="927" y="569"/>
                  </a:lnTo>
                  <a:lnTo>
                    <a:pt x="927" y="570"/>
                  </a:lnTo>
                  <a:lnTo>
                    <a:pt x="928" y="571"/>
                  </a:lnTo>
                  <a:lnTo>
                    <a:pt x="928" y="572"/>
                  </a:lnTo>
                  <a:lnTo>
                    <a:pt x="929" y="573"/>
                  </a:lnTo>
                  <a:lnTo>
                    <a:pt x="930" y="575"/>
                  </a:lnTo>
                  <a:lnTo>
                    <a:pt x="930" y="576"/>
                  </a:lnTo>
                  <a:lnTo>
                    <a:pt x="931" y="577"/>
                  </a:lnTo>
                  <a:lnTo>
                    <a:pt x="931" y="578"/>
                  </a:lnTo>
                  <a:lnTo>
                    <a:pt x="932" y="579"/>
                  </a:lnTo>
                  <a:lnTo>
                    <a:pt x="932" y="581"/>
                  </a:lnTo>
                  <a:lnTo>
                    <a:pt x="933" y="582"/>
                  </a:lnTo>
                  <a:lnTo>
                    <a:pt x="933" y="583"/>
                  </a:lnTo>
                  <a:lnTo>
                    <a:pt x="934" y="584"/>
                  </a:lnTo>
                  <a:lnTo>
                    <a:pt x="934" y="585"/>
                  </a:lnTo>
                  <a:lnTo>
                    <a:pt x="935" y="587"/>
                  </a:lnTo>
                  <a:lnTo>
                    <a:pt x="935" y="588"/>
                  </a:lnTo>
                  <a:lnTo>
                    <a:pt x="936" y="589"/>
                  </a:lnTo>
                  <a:lnTo>
                    <a:pt x="936" y="590"/>
                  </a:lnTo>
                  <a:lnTo>
                    <a:pt x="937" y="592"/>
                  </a:lnTo>
                  <a:lnTo>
                    <a:pt x="937" y="593"/>
                  </a:lnTo>
                  <a:lnTo>
                    <a:pt x="964" y="583"/>
                  </a:lnTo>
                  <a:close/>
                  <a:moveTo>
                    <a:pt x="918" y="506"/>
                  </a:moveTo>
                  <a:lnTo>
                    <a:pt x="918" y="506"/>
                  </a:lnTo>
                  <a:lnTo>
                    <a:pt x="918" y="506"/>
                  </a:lnTo>
                  <a:lnTo>
                    <a:pt x="917" y="505"/>
                  </a:lnTo>
                  <a:lnTo>
                    <a:pt x="916" y="504"/>
                  </a:lnTo>
                  <a:lnTo>
                    <a:pt x="915" y="503"/>
                  </a:lnTo>
                  <a:lnTo>
                    <a:pt x="914" y="501"/>
                  </a:lnTo>
                  <a:lnTo>
                    <a:pt x="913" y="500"/>
                  </a:lnTo>
                  <a:lnTo>
                    <a:pt x="912" y="499"/>
                  </a:lnTo>
                  <a:lnTo>
                    <a:pt x="911" y="498"/>
                  </a:lnTo>
                  <a:lnTo>
                    <a:pt x="910" y="497"/>
                  </a:lnTo>
                  <a:lnTo>
                    <a:pt x="909" y="496"/>
                  </a:lnTo>
                  <a:lnTo>
                    <a:pt x="908" y="495"/>
                  </a:lnTo>
                  <a:lnTo>
                    <a:pt x="907" y="494"/>
                  </a:lnTo>
                  <a:lnTo>
                    <a:pt x="906" y="493"/>
                  </a:lnTo>
                  <a:lnTo>
                    <a:pt x="905" y="492"/>
                  </a:lnTo>
                  <a:lnTo>
                    <a:pt x="904" y="491"/>
                  </a:lnTo>
                  <a:lnTo>
                    <a:pt x="902" y="490"/>
                  </a:lnTo>
                  <a:lnTo>
                    <a:pt x="901" y="489"/>
                  </a:lnTo>
                  <a:lnTo>
                    <a:pt x="900" y="488"/>
                  </a:lnTo>
                  <a:lnTo>
                    <a:pt x="899" y="487"/>
                  </a:lnTo>
                  <a:lnTo>
                    <a:pt x="898" y="486"/>
                  </a:lnTo>
                  <a:lnTo>
                    <a:pt x="897" y="485"/>
                  </a:lnTo>
                  <a:lnTo>
                    <a:pt x="878" y="506"/>
                  </a:lnTo>
                  <a:lnTo>
                    <a:pt x="879" y="507"/>
                  </a:lnTo>
                  <a:lnTo>
                    <a:pt x="880" y="508"/>
                  </a:lnTo>
                  <a:lnTo>
                    <a:pt x="881" y="509"/>
                  </a:lnTo>
                  <a:lnTo>
                    <a:pt x="882" y="509"/>
                  </a:lnTo>
                  <a:lnTo>
                    <a:pt x="883" y="510"/>
                  </a:lnTo>
                  <a:lnTo>
                    <a:pt x="884" y="511"/>
                  </a:lnTo>
                  <a:lnTo>
                    <a:pt x="885" y="512"/>
                  </a:lnTo>
                  <a:lnTo>
                    <a:pt x="886" y="513"/>
                  </a:lnTo>
                  <a:lnTo>
                    <a:pt x="887" y="514"/>
                  </a:lnTo>
                  <a:lnTo>
                    <a:pt x="888" y="515"/>
                  </a:lnTo>
                  <a:lnTo>
                    <a:pt x="889" y="516"/>
                  </a:lnTo>
                  <a:lnTo>
                    <a:pt x="889" y="517"/>
                  </a:lnTo>
                  <a:lnTo>
                    <a:pt x="890" y="518"/>
                  </a:lnTo>
                  <a:lnTo>
                    <a:pt x="891" y="519"/>
                  </a:lnTo>
                  <a:lnTo>
                    <a:pt x="892" y="520"/>
                  </a:lnTo>
                  <a:lnTo>
                    <a:pt x="893" y="521"/>
                  </a:lnTo>
                  <a:lnTo>
                    <a:pt x="894" y="522"/>
                  </a:lnTo>
                  <a:lnTo>
                    <a:pt x="895" y="523"/>
                  </a:lnTo>
                  <a:lnTo>
                    <a:pt x="896" y="523"/>
                  </a:lnTo>
                  <a:lnTo>
                    <a:pt x="897" y="524"/>
                  </a:lnTo>
                  <a:lnTo>
                    <a:pt x="897" y="525"/>
                  </a:lnTo>
                  <a:lnTo>
                    <a:pt x="918" y="506"/>
                  </a:lnTo>
                  <a:close/>
                  <a:moveTo>
                    <a:pt x="848" y="451"/>
                  </a:moveTo>
                  <a:lnTo>
                    <a:pt x="848" y="451"/>
                  </a:lnTo>
                  <a:lnTo>
                    <a:pt x="847" y="450"/>
                  </a:lnTo>
                  <a:lnTo>
                    <a:pt x="846" y="450"/>
                  </a:lnTo>
                  <a:lnTo>
                    <a:pt x="845" y="449"/>
                  </a:lnTo>
                  <a:lnTo>
                    <a:pt x="844" y="448"/>
                  </a:lnTo>
                  <a:lnTo>
                    <a:pt x="842" y="448"/>
                  </a:lnTo>
                  <a:lnTo>
                    <a:pt x="841" y="447"/>
                  </a:lnTo>
                  <a:lnTo>
                    <a:pt x="840" y="446"/>
                  </a:lnTo>
                  <a:lnTo>
                    <a:pt x="838" y="446"/>
                  </a:lnTo>
                  <a:lnTo>
                    <a:pt x="837" y="445"/>
                  </a:lnTo>
                  <a:lnTo>
                    <a:pt x="835" y="445"/>
                  </a:lnTo>
                  <a:lnTo>
                    <a:pt x="834" y="444"/>
                  </a:lnTo>
                  <a:lnTo>
                    <a:pt x="833" y="443"/>
                  </a:lnTo>
                  <a:lnTo>
                    <a:pt x="831" y="443"/>
                  </a:lnTo>
                  <a:lnTo>
                    <a:pt x="830" y="442"/>
                  </a:lnTo>
                  <a:lnTo>
                    <a:pt x="829" y="441"/>
                  </a:lnTo>
                  <a:lnTo>
                    <a:pt x="827" y="441"/>
                  </a:lnTo>
                  <a:lnTo>
                    <a:pt x="826" y="440"/>
                  </a:lnTo>
                  <a:lnTo>
                    <a:pt x="825" y="440"/>
                  </a:lnTo>
                  <a:lnTo>
                    <a:pt x="823" y="439"/>
                  </a:lnTo>
                  <a:lnTo>
                    <a:pt x="822" y="439"/>
                  </a:lnTo>
                  <a:lnTo>
                    <a:pt x="821" y="438"/>
                  </a:lnTo>
                  <a:lnTo>
                    <a:pt x="811" y="465"/>
                  </a:lnTo>
                  <a:lnTo>
                    <a:pt x="812" y="465"/>
                  </a:lnTo>
                  <a:lnTo>
                    <a:pt x="813" y="465"/>
                  </a:lnTo>
                  <a:lnTo>
                    <a:pt x="814" y="466"/>
                  </a:lnTo>
                  <a:lnTo>
                    <a:pt x="815" y="466"/>
                  </a:lnTo>
                  <a:lnTo>
                    <a:pt x="816" y="467"/>
                  </a:lnTo>
                  <a:lnTo>
                    <a:pt x="818" y="467"/>
                  </a:lnTo>
                  <a:lnTo>
                    <a:pt x="819" y="468"/>
                  </a:lnTo>
                  <a:lnTo>
                    <a:pt x="820" y="468"/>
                  </a:lnTo>
                  <a:lnTo>
                    <a:pt x="821" y="469"/>
                  </a:lnTo>
                  <a:lnTo>
                    <a:pt x="823" y="470"/>
                  </a:lnTo>
                  <a:lnTo>
                    <a:pt x="824" y="470"/>
                  </a:lnTo>
                  <a:lnTo>
                    <a:pt x="825" y="471"/>
                  </a:lnTo>
                  <a:lnTo>
                    <a:pt x="826" y="471"/>
                  </a:lnTo>
                  <a:lnTo>
                    <a:pt x="827" y="472"/>
                  </a:lnTo>
                  <a:lnTo>
                    <a:pt x="828" y="472"/>
                  </a:lnTo>
                  <a:lnTo>
                    <a:pt x="830" y="473"/>
                  </a:lnTo>
                  <a:lnTo>
                    <a:pt x="831" y="474"/>
                  </a:lnTo>
                  <a:lnTo>
                    <a:pt x="832" y="474"/>
                  </a:lnTo>
                  <a:lnTo>
                    <a:pt x="833" y="475"/>
                  </a:lnTo>
                  <a:lnTo>
                    <a:pt x="834" y="475"/>
                  </a:lnTo>
                  <a:lnTo>
                    <a:pt x="835" y="476"/>
                  </a:lnTo>
                  <a:lnTo>
                    <a:pt x="848" y="451"/>
                  </a:lnTo>
                  <a:close/>
                  <a:moveTo>
                    <a:pt x="733" y="369"/>
                  </a:moveTo>
                  <a:lnTo>
                    <a:pt x="733" y="369"/>
                  </a:lnTo>
                  <a:cubicBezTo>
                    <a:pt x="568" y="369"/>
                    <a:pt x="435" y="503"/>
                    <a:pt x="435" y="668"/>
                  </a:cubicBezTo>
                  <a:cubicBezTo>
                    <a:pt x="435" y="832"/>
                    <a:pt x="568" y="966"/>
                    <a:pt x="733" y="966"/>
                  </a:cubicBezTo>
                  <a:cubicBezTo>
                    <a:pt x="898" y="966"/>
                    <a:pt x="1031" y="832"/>
                    <a:pt x="1031" y="668"/>
                  </a:cubicBezTo>
                  <a:cubicBezTo>
                    <a:pt x="1031" y="503"/>
                    <a:pt x="898" y="369"/>
                    <a:pt x="733" y="369"/>
                  </a:cubicBezTo>
                  <a:close/>
                  <a:moveTo>
                    <a:pt x="48" y="245"/>
                  </a:moveTo>
                  <a:lnTo>
                    <a:pt x="48" y="245"/>
                  </a:lnTo>
                  <a:cubicBezTo>
                    <a:pt x="106" y="240"/>
                    <a:pt x="164" y="236"/>
                    <a:pt x="222" y="235"/>
                  </a:cubicBezTo>
                  <a:cubicBezTo>
                    <a:pt x="183" y="233"/>
                    <a:pt x="144" y="230"/>
                    <a:pt x="105" y="225"/>
                  </a:cubicBezTo>
                  <a:cubicBezTo>
                    <a:pt x="78" y="223"/>
                    <a:pt x="57" y="204"/>
                    <a:pt x="57" y="178"/>
                  </a:cubicBezTo>
                  <a:cubicBezTo>
                    <a:pt x="57" y="139"/>
                    <a:pt x="57" y="101"/>
                    <a:pt x="57" y="62"/>
                  </a:cubicBezTo>
                  <a:cubicBezTo>
                    <a:pt x="57" y="36"/>
                    <a:pt x="78" y="17"/>
                    <a:pt x="105" y="15"/>
                  </a:cubicBezTo>
                  <a:cubicBezTo>
                    <a:pt x="261" y="0"/>
                    <a:pt x="418" y="0"/>
                    <a:pt x="574" y="15"/>
                  </a:cubicBezTo>
                  <a:cubicBezTo>
                    <a:pt x="600" y="17"/>
                    <a:pt x="622" y="36"/>
                    <a:pt x="622" y="62"/>
                  </a:cubicBezTo>
                  <a:cubicBezTo>
                    <a:pt x="622" y="101"/>
                    <a:pt x="622" y="139"/>
                    <a:pt x="622" y="178"/>
                  </a:cubicBezTo>
                  <a:cubicBezTo>
                    <a:pt x="622" y="204"/>
                    <a:pt x="600" y="223"/>
                    <a:pt x="574" y="225"/>
                  </a:cubicBezTo>
                  <a:cubicBezTo>
                    <a:pt x="518" y="232"/>
                    <a:pt x="461" y="236"/>
                    <a:pt x="404" y="237"/>
                  </a:cubicBezTo>
                  <a:cubicBezTo>
                    <a:pt x="442" y="239"/>
                    <a:pt x="480" y="242"/>
                    <a:pt x="518" y="245"/>
                  </a:cubicBezTo>
                  <a:cubicBezTo>
                    <a:pt x="544" y="248"/>
                    <a:pt x="566" y="267"/>
                    <a:pt x="566" y="293"/>
                  </a:cubicBezTo>
                  <a:lnTo>
                    <a:pt x="566" y="349"/>
                  </a:lnTo>
                  <a:cubicBezTo>
                    <a:pt x="534" y="366"/>
                    <a:pt x="504" y="388"/>
                    <a:pt x="479" y="413"/>
                  </a:cubicBezTo>
                  <a:cubicBezTo>
                    <a:pt x="463" y="429"/>
                    <a:pt x="449" y="446"/>
                    <a:pt x="437" y="464"/>
                  </a:cubicBezTo>
                  <a:cubicBezTo>
                    <a:pt x="307" y="473"/>
                    <a:pt x="178" y="470"/>
                    <a:pt x="48" y="456"/>
                  </a:cubicBezTo>
                  <a:cubicBezTo>
                    <a:pt x="22" y="453"/>
                    <a:pt x="0" y="435"/>
                    <a:pt x="0" y="409"/>
                  </a:cubicBezTo>
                  <a:cubicBezTo>
                    <a:pt x="0" y="370"/>
                    <a:pt x="0" y="332"/>
                    <a:pt x="0" y="293"/>
                  </a:cubicBezTo>
                  <a:cubicBezTo>
                    <a:pt x="0" y="267"/>
                    <a:pt x="22" y="248"/>
                    <a:pt x="48" y="2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6400" y="3751903"/>
            <a:ext cx="265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/>
                <a:ea typeface="微软雅黑"/>
              </a:rPr>
              <a:t>项目简介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3239" y="3751903"/>
            <a:ext cx="17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实现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92483" y="3751903"/>
            <a:ext cx="215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项目现状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76125" y="3751903"/>
            <a:ext cx="215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/>
              <a:t>已知困难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459767" y="3751903"/>
            <a:ext cx="215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预期结果</a:t>
            </a:r>
          </a:p>
        </p:txBody>
      </p:sp>
    </p:spTree>
    <p:extLst>
      <p:ext uri="{BB962C8B-B14F-4D97-AF65-F5344CB8AC3E}">
        <p14:creationId xmlns:p14="http://schemas.microsoft.com/office/powerpoint/2010/main" val="3271003766"/>
      </p:ext>
    </p:extLst>
  </p:cSld>
  <p:clrMapOvr>
    <a:masterClrMapping/>
  </p:clrMapOvr>
  <p:transition spd="slow" advTm="14932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4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8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4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4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0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1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6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6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77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8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89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90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9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2" grpId="0" animBg="1"/>
          <p:bldP spid="113" grpId="0" animBg="1"/>
          <p:bldP spid="114" grpId="0" animBg="1"/>
          <p:bldP spid="115" grpId="0" animBg="1"/>
          <p:bldP spid="55" grpId="0"/>
          <p:bldP spid="61" grpId="0"/>
          <p:bldP spid="62" grpId="0"/>
          <p:bldP spid="63" grpId="0"/>
          <p:bldP spid="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4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8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4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4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0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1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6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6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77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8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89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90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9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2" grpId="0" animBg="1"/>
          <p:bldP spid="113" grpId="0" animBg="1"/>
          <p:bldP spid="114" grpId="0" animBg="1"/>
          <p:bldP spid="115" grpId="0" animBg="1"/>
          <p:bldP spid="55" grpId="0"/>
          <p:bldP spid="61" grpId="0"/>
          <p:bldP spid="62" grpId="0"/>
          <p:bldP spid="63" grpId="0"/>
          <p:bldP spid="6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31021" y="3721676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/>
                </a:solidFill>
                <a:latin typeface="微软雅黑"/>
                <a:ea typeface="微软雅黑"/>
              </a:rPr>
              <a:t>项目简介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5413863" y="1700808"/>
            <a:ext cx="1369074" cy="1320696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39"/>
          <p:cNvSpPr>
            <a:spLocks noChangeAspect="1" noChangeArrowheads="1"/>
          </p:cNvSpPr>
          <p:nvPr/>
        </p:nvSpPr>
        <p:spPr bwMode="auto">
          <a:xfrm>
            <a:off x="3841073" y="4888594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39" name="Oval 42"/>
          <p:cNvSpPr>
            <a:spLocks noChangeAspect="1" noChangeArrowheads="1"/>
          </p:cNvSpPr>
          <p:nvPr/>
        </p:nvSpPr>
        <p:spPr bwMode="auto">
          <a:xfrm>
            <a:off x="6494611" y="4888594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04290" y="4797152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DVWA+WAF</a:t>
            </a:r>
            <a:endParaRPr lang="zh-CN" altLang="en-US" sz="20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7828" y="4797152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旁路测试</a:t>
            </a:r>
          </a:p>
        </p:txBody>
      </p:sp>
      <p:sp>
        <p:nvSpPr>
          <p:cNvPr id="48" name="Oval 39"/>
          <p:cNvSpPr>
            <a:spLocks noChangeAspect="1" noChangeArrowheads="1"/>
          </p:cNvSpPr>
          <p:nvPr/>
        </p:nvSpPr>
        <p:spPr bwMode="auto">
          <a:xfrm>
            <a:off x="3841073" y="5298027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4290" y="5206585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WEB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管理界面</a:t>
            </a:r>
          </a:p>
        </p:txBody>
      </p:sp>
    </p:spTree>
    <p:extLst>
      <p:ext uri="{BB962C8B-B14F-4D97-AF65-F5344CB8AC3E}">
        <p14:creationId xmlns:p14="http://schemas.microsoft.com/office/powerpoint/2010/main" val="3291708184"/>
      </p:ext>
    </p:extLst>
  </p:cSld>
  <p:clrMapOvr>
    <a:masterClrMapping/>
  </p:clrMapOvr>
  <p:transition spd="slow" advTm="522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36" grpId="0" animBg="1"/>
      <p:bldP spid="39" grpId="0" animBg="1"/>
      <p:bldP spid="40" grpId="0"/>
      <p:bldP spid="45" grpId="0"/>
      <p:bldP spid="48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/>
                <a:ea typeface="微软雅黑"/>
              </a:rPr>
              <a:t>1.1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DVWA+WAF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  <a:p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72994" y="1156682"/>
            <a:ext cx="3794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关于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DVWA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2995" y="1480878"/>
            <a:ext cx="5314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DVWA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Damn Vulnerable Web Application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）是一个用来进行安全脆弱性鉴定的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PHP/MySQL Web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应用，旨在为安全专业人员测试自己的专业技能和工具提供合法的环境，帮助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开发者更好的理解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应用安全防范的过程。</a:t>
            </a:r>
          </a:p>
          <a:p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2994" y="4906109"/>
            <a:ext cx="3794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关于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openstar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72995" y="5246985"/>
            <a:ext cx="5314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开源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waf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,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基于正则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	</a:t>
            </a:r>
          </a:p>
          <a:p>
            <a:pPr>
              <a:defRPr/>
            </a:pP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OpenResty,OpenStar,waf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+,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云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waf,nginx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lua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2994" y="3461502"/>
            <a:ext cx="3794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关于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openresty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995" y="3823983"/>
            <a:ext cx="5314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OpenResty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®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是一个基于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Nginx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Lua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的高性能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平台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其内部集成了大量精良的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Lua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库、第三方模块以及大多数的依赖项。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5810349" y="1929837"/>
            <a:ext cx="504056" cy="50405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810349" y="3943625"/>
            <a:ext cx="504056" cy="50405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810349" y="5410165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F3597E-B8F2-42E7-81C9-C80AB8D6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3" y="1214846"/>
            <a:ext cx="4838700" cy="1457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E9A70D-790A-4FCE-AE97-D81B366BA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3" y="3380728"/>
            <a:ext cx="5001739" cy="13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169">
        <p14:gallery dir="l"/>
      </p:transition>
    </mc:Choice>
    <mc:Fallback xmlns="">
      <p:transition spd="slow" advTm="101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64" grpId="0"/>
      <p:bldP spid="67" grpId="0"/>
      <p:bldP spid="68" grpId="0"/>
      <p:bldP spid="21" grpId="0"/>
      <p:bldP spid="22" grpId="0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/>
                <a:ea typeface="微软雅黑"/>
              </a:rPr>
              <a:t>2 </a:t>
            </a:r>
            <a:r>
              <a:rPr lang="zh-CN" altLang="en-US" sz="2800" dirty="0">
                <a:solidFill>
                  <a:schemeClr val="accent2"/>
                </a:solidFill>
                <a:latin typeface="微软雅黑"/>
                <a:ea typeface="微软雅黑"/>
              </a:rPr>
              <a:t>旁路测试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2624BF-806F-4782-99D6-0F21E84AF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2"/>
          <a:stretch/>
        </p:blipFill>
        <p:spPr>
          <a:xfrm>
            <a:off x="826293" y="1484784"/>
            <a:ext cx="10544175" cy="40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866">
        <p14:prism/>
      </p:transition>
    </mc:Choice>
    <mc:Fallback xmlns="">
      <p:transition spd="slow" advTm="98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/>
                <a:ea typeface="微软雅黑"/>
              </a:rPr>
              <a:t>3.WEB</a:t>
            </a:r>
            <a:r>
              <a:rPr lang="zh-CN" altLang="en-US" sz="2800">
                <a:solidFill>
                  <a:schemeClr val="accent2"/>
                </a:solidFill>
                <a:latin typeface="微软雅黑"/>
                <a:ea typeface="微软雅黑"/>
              </a:rPr>
              <a:t>管理</a:t>
            </a:r>
            <a:r>
              <a:rPr lang="zh-CN" altLang="en-US" sz="2800" smtClean="0">
                <a:solidFill>
                  <a:schemeClr val="accent2"/>
                </a:solidFill>
                <a:latin typeface="微软雅黑"/>
                <a:ea typeface="微软雅黑"/>
              </a:rPr>
              <a:t>界面</a:t>
            </a:r>
            <a:r>
              <a:rPr lang="en-US" altLang="zh-CN" sz="2800" smtClean="0">
                <a:solidFill>
                  <a:schemeClr val="accent2"/>
                </a:solidFill>
                <a:latin typeface="微软雅黑"/>
                <a:ea typeface="微软雅黑"/>
              </a:rPr>
              <a:t>(</a:t>
            </a:r>
            <a:r>
              <a:rPr lang="zh-CN" altLang="en-US" sz="2800" smtClean="0">
                <a:solidFill>
                  <a:schemeClr val="accent2"/>
                </a:solidFill>
                <a:latin typeface="微软雅黑"/>
                <a:ea typeface="微软雅黑"/>
              </a:rPr>
              <a:t>未做</a:t>
            </a:r>
            <a:r>
              <a:rPr lang="en-US" altLang="zh-CN" sz="2800" smtClean="0">
                <a:solidFill>
                  <a:schemeClr val="accent2"/>
                </a:solidFill>
                <a:latin typeface="微软雅黑"/>
                <a:ea typeface="微软雅黑"/>
              </a:rPr>
              <a:t>)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62608" y="2173250"/>
            <a:ext cx="11493062" cy="2584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0" y="2173250"/>
            <a:ext cx="252248" cy="25844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pic>
        <p:nvPicPr>
          <p:cNvPr id="59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697781" y="6453336"/>
            <a:ext cx="4118641" cy="2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圆角矩形 59"/>
          <p:cNvSpPr/>
          <p:nvPr/>
        </p:nvSpPr>
        <p:spPr bwMode="auto">
          <a:xfrm>
            <a:off x="1126904" y="2420888"/>
            <a:ext cx="3096344" cy="4032448"/>
          </a:xfrm>
          <a:prstGeom prst="roundRect">
            <a:avLst>
              <a:gd name="adj" fmla="val 4325"/>
            </a:avLst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77657" y="3356992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smtClean="0">
                <a:solidFill>
                  <a:schemeClr val="accent1"/>
                </a:solidFill>
                <a:latin typeface="微软雅黑"/>
                <a:ea typeface="微软雅黑"/>
              </a:rPr>
              <a:t>调用</a:t>
            </a:r>
            <a:r>
              <a:rPr lang="en-US" altLang="zh-CN" sz="1600">
                <a:solidFill>
                  <a:schemeClr val="accent1"/>
                </a:solidFill>
                <a:latin typeface="微软雅黑"/>
                <a:ea typeface="微软雅黑"/>
              </a:rPr>
              <a:t>sso</a:t>
            </a:r>
            <a:r>
              <a:rPr lang="zh-CN" altLang="en-US" sz="1600" smtClean="0">
                <a:solidFill>
                  <a:schemeClr val="accent1"/>
                </a:solidFill>
                <a:latin typeface="微软雅黑"/>
                <a:ea typeface="微软雅黑"/>
              </a:rPr>
              <a:t>的</a:t>
            </a:r>
            <a:r>
              <a:rPr lang="zh-CN" altLang="en-US" sz="1600" dirty="0">
                <a:solidFill>
                  <a:schemeClr val="accent1"/>
                </a:solidFill>
                <a:latin typeface="微软雅黑"/>
                <a:ea typeface="微软雅黑"/>
              </a:rPr>
              <a:t>接口实现用户认证和登录（最后做）</a:t>
            </a:r>
          </a:p>
        </p:txBody>
      </p:sp>
      <p:sp>
        <p:nvSpPr>
          <p:cNvPr id="62" name="圆角矩形 61"/>
          <p:cNvSpPr/>
          <p:nvPr/>
        </p:nvSpPr>
        <p:spPr bwMode="auto">
          <a:xfrm>
            <a:off x="4538844" y="2420888"/>
            <a:ext cx="3096344" cy="4032448"/>
          </a:xfrm>
          <a:prstGeom prst="roundRect">
            <a:avLst>
              <a:gd name="adj" fmla="val 4325"/>
            </a:avLst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9597" y="3356992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/>
                </a:solidFill>
                <a:latin typeface="微软雅黑"/>
                <a:ea typeface="微软雅黑"/>
              </a:rPr>
              <a:t>日志数据库存储的报警信息，在</a:t>
            </a:r>
            <a:r>
              <a:rPr lang="en-US" altLang="zh-CN" sz="1600" dirty="0" err="1">
                <a:solidFill>
                  <a:schemeClr val="accent1"/>
                </a:solidFill>
                <a:latin typeface="微软雅黑"/>
                <a:ea typeface="微软雅黑"/>
              </a:rPr>
              <a:t>webui</a:t>
            </a:r>
            <a:r>
              <a:rPr lang="zh-CN" altLang="en-US" sz="1600" dirty="0">
                <a:solidFill>
                  <a:schemeClr val="accent1"/>
                </a:solidFill>
                <a:latin typeface="微软雅黑"/>
                <a:ea typeface="微软雅黑"/>
              </a:rPr>
              <a:t>中展示出来</a:t>
            </a:r>
          </a:p>
        </p:txBody>
      </p:sp>
      <p:sp>
        <p:nvSpPr>
          <p:cNvPr id="64" name="圆角矩形 63"/>
          <p:cNvSpPr/>
          <p:nvPr/>
        </p:nvSpPr>
        <p:spPr bwMode="auto">
          <a:xfrm>
            <a:off x="7950784" y="2420888"/>
            <a:ext cx="3096344" cy="4032448"/>
          </a:xfrm>
          <a:prstGeom prst="roundRect">
            <a:avLst>
              <a:gd name="adj" fmla="val 4325"/>
            </a:avLst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201537" y="335699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/>
                </a:solidFill>
                <a:latin typeface="微软雅黑"/>
                <a:ea typeface="微软雅黑"/>
              </a:rPr>
              <a:t>从网页的前端界面对防火墙的检测规则进行增删改查</a:t>
            </a:r>
          </a:p>
        </p:txBody>
      </p:sp>
      <p:pic>
        <p:nvPicPr>
          <p:cNvPr id="66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3991692" y="6453336"/>
            <a:ext cx="4118641" cy="2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7439635" y="6453336"/>
            <a:ext cx="4118641" cy="2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11944515" y="2173250"/>
            <a:ext cx="252248" cy="25844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1811987" y="1434882"/>
            <a:ext cx="1723628" cy="172362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925" y="20658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验证登录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807482" y="1521065"/>
            <a:ext cx="517088" cy="517088"/>
            <a:chOff x="1807482" y="1521065"/>
            <a:chExt cx="517088" cy="517088"/>
          </a:xfrm>
        </p:grpSpPr>
        <p:sp>
          <p:nvSpPr>
            <p:cNvPr id="72" name="椭圆 71"/>
            <p:cNvSpPr/>
            <p:nvPr/>
          </p:nvSpPr>
          <p:spPr bwMode="auto">
            <a:xfrm>
              <a:off x="1807482" y="1521065"/>
              <a:ext cx="517088" cy="51708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83123" y="154877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微软雅黑"/>
                  <a:ea typeface="微软雅黑"/>
                </a:rPr>
                <a:t>1</a:t>
              </a:r>
              <a:endParaRPr lang="zh-CN" altLang="en-US" sz="2400" dirty="0">
                <a:solidFill>
                  <a:schemeClr val="accent2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4" name="椭圆 73"/>
          <p:cNvSpPr/>
          <p:nvPr/>
        </p:nvSpPr>
        <p:spPr bwMode="auto">
          <a:xfrm>
            <a:off x="5238849" y="1340768"/>
            <a:ext cx="1723628" cy="172362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600" y="19717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/>
                <a:ea typeface="微软雅黑"/>
              </a:rPr>
              <a:t>日志监控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5234344" y="1426951"/>
            <a:ext cx="517088" cy="517088"/>
            <a:chOff x="1807482" y="1521065"/>
            <a:chExt cx="517088" cy="517088"/>
          </a:xfrm>
        </p:grpSpPr>
        <p:sp>
          <p:nvSpPr>
            <p:cNvPr id="77" name="椭圆 76"/>
            <p:cNvSpPr/>
            <p:nvPr/>
          </p:nvSpPr>
          <p:spPr bwMode="auto">
            <a:xfrm>
              <a:off x="1807482" y="1521065"/>
              <a:ext cx="517088" cy="51708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83123" y="154877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微软雅黑"/>
                  <a:ea typeface="微软雅黑"/>
                </a:rPr>
                <a:t>2</a:t>
              </a:r>
              <a:endParaRPr lang="zh-CN" altLang="en-US" sz="2400" dirty="0">
                <a:solidFill>
                  <a:schemeClr val="accent2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9" name="椭圆 78"/>
          <p:cNvSpPr/>
          <p:nvPr/>
        </p:nvSpPr>
        <p:spPr bwMode="auto">
          <a:xfrm>
            <a:off x="8608470" y="1311436"/>
            <a:ext cx="1723628" cy="17236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91070" y="1899741"/>
            <a:ext cx="141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规则管理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8618661" y="1354943"/>
            <a:ext cx="517088" cy="517088"/>
            <a:chOff x="1807482" y="1521065"/>
            <a:chExt cx="517088" cy="517088"/>
          </a:xfrm>
        </p:grpSpPr>
        <p:sp>
          <p:nvSpPr>
            <p:cNvPr id="82" name="椭圆 81"/>
            <p:cNvSpPr/>
            <p:nvPr/>
          </p:nvSpPr>
          <p:spPr bwMode="auto">
            <a:xfrm>
              <a:off x="1807482" y="1521065"/>
              <a:ext cx="517088" cy="51708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83123" y="154877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微软雅黑"/>
                  <a:ea typeface="微软雅黑"/>
                </a:rPr>
                <a:t>3</a:t>
              </a:r>
              <a:endParaRPr lang="zh-CN" altLang="en-US" sz="2400" dirty="0">
                <a:solidFill>
                  <a:schemeClr val="accent2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6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127">
        <p14:prism dir="d"/>
      </p:transition>
    </mc:Choice>
    <mc:Fallback xmlns="">
      <p:transition spd="slow" advTm="91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8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8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68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18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6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44" ptsTypes="fffff" p14:bounceEnd="10000">
                                          <p:cBhvr>
                                            <p:cTn id="6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7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7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44" ptsTypes="fffff" p14:bounceEnd="10000">
                                          <p:cBhvr>
                                            <p:cTn id="82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8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080"/>
                                </p:stCondLst>
                                <p:childTnLst>
                                  <p:par>
                                    <p:cTn id="9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6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44" ptsTypes="fffff" p14:bounceEnd="10000">
                                          <p:cBhvr>
                                            <p:cTn id="9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280"/>
                                </p:stCondLst>
                                <p:childTnLst>
                                  <p:par>
                                    <p:cTn id="10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7" grpId="0" animBg="1"/>
          <p:bldP spid="58" grpId="0" animBg="1"/>
          <p:bldP spid="60" grpId="0" animBg="1"/>
          <p:bldP spid="61" grpId="0"/>
          <p:bldP spid="62" grpId="0" animBg="1"/>
          <p:bldP spid="63" grpId="0"/>
          <p:bldP spid="64" grpId="0" animBg="1"/>
          <p:bldP spid="65" grpId="0"/>
          <p:bldP spid="68" grpId="0" animBg="1"/>
          <p:bldP spid="69" grpId="0" animBg="1"/>
          <p:bldP spid="70" grpId="0"/>
          <p:bldP spid="74" grpId="0" animBg="1"/>
          <p:bldP spid="75" grpId="0"/>
          <p:bldP spid="79" grpId="0" animBg="1"/>
          <p:bldP spid="8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8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8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68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18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6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44" ptsTypes="fffff">
                                          <p:cBhvr>
                                            <p:cTn id="6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7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7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44" ptsTypes="fffff">
                                          <p:cBhvr>
                                            <p:cTn id="82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8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080"/>
                                </p:stCondLst>
                                <p:childTnLst>
                                  <p:par>
                                    <p:cTn id="9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6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44" ptsTypes="fffff">
                                          <p:cBhvr>
                                            <p:cTn id="9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280"/>
                                </p:stCondLst>
                                <p:childTnLst>
                                  <p:par>
                                    <p:cTn id="10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7" grpId="0" animBg="1"/>
          <p:bldP spid="58" grpId="0" animBg="1"/>
          <p:bldP spid="60" grpId="0" animBg="1"/>
          <p:bldP spid="61" grpId="0"/>
          <p:bldP spid="62" grpId="0" animBg="1"/>
          <p:bldP spid="63" grpId="0"/>
          <p:bldP spid="64" grpId="0" animBg="1"/>
          <p:bldP spid="65" grpId="0"/>
          <p:bldP spid="68" grpId="0" animBg="1"/>
          <p:bldP spid="69" grpId="0" animBg="1"/>
          <p:bldP spid="70" grpId="0"/>
          <p:bldP spid="74" grpId="0" animBg="1"/>
          <p:bldP spid="75" grpId="0"/>
          <p:bldP spid="79" grpId="0" animBg="1"/>
          <p:bldP spid="8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08763" y="3714155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accent2"/>
                </a:solidFill>
                <a:latin typeface="微软雅黑"/>
                <a:ea typeface="微软雅黑"/>
              </a:rPr>
              <a:t>实现</a:t>
            </a:r>
            <a:endParaRPr lang="zh-CN" altLang="en-US" sz="4800" b="1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517800" y="1904685"/>
            <a:ext cx="1161162" cy="1156273"/>
          </a:xfrm>
          <a:custGeom>
            <a:avLst/>
            <a:gdLst>
              <a:gd name="T0" fmla="*/ 862 w 954"/>
              <a:gd name="T1" fmla="*/ 813 h 944"/>
              <a:gd name="T2" fmla="*/ 763 w 954"/>
              <a:gd name="T3" fmla="*/ 813 h 944"/>
              <a:gd name="T4" fmla="*/ 625 w 954"/>
              <a:gd name="T5" fmla="*/ 549 h 944"/>
              <a:gd name="T6" fmla="*/ 611 w 954"/>
              <a:gd name="T7" fmla="*/ 601 h 944"/>
              <a:gd name="T8" fmla="*/ 535 w 954"/>
              <a:gd name="T9" fmla="*/ 658 h 944"/>
              <a:gd name="T10" fmla="*/ 782 w 954"/>
              <a:gd name="T11" fmla="*/ 932 h 944"/>
              <a:gd name="T12" fmla="*/ 941 w 954"/>
              <a:gd name="T13" fmla="*/ 826 h 944"/>
              <a:gd name="T14" fmla="*/ 824 w 954"/>
              <a:gd name="T15" fmla="*/ 704 h 944"/>
              <a:gd name="T16" fmla="*/ 650 w 954"/>
              <a:gd name="T17" fmla="*/ 561 h 944"/>
              <a:gd name="T18" fmla="*/ 345 w 954"/>
              <a:gd name="T19" fmla="*/ 335 h 944"/>
              <a:gd name="T20" fmla="*/ 397 w 954"/>
              <a:gd name="T21" fmla="*/ 321 h 944"/>
              <a:gd name="T22" fmla="*/ 411 w 954"/>
              <a:gd name="T23" fmla="*/ 269 h 944"/>
              <a:gd name="T24" fmla="*/ 423 w 954"/>
              <a:gd name="T25" fmla="*/ 221 h 944"/>
              <a:gd name="T26" fmla="*/ 184 w 954"/>
              <a:gd name="T27" fmla="*/ 21 h 944"/>
              <a:gd name="T28" fmla="*/ 151 w 954"/>
              <a:gd name="T29" fmla="*/ 267 h 944"/>
              <a:gd name="T30" fmla="*/ 1 w 954"/>
              <a:gd name="T31" fmla="*/ 204 h 944"/>
              <a:gd name="T32" fmla="*/ 284 w 954"/>
              <a:gd name="T33" fmla="*/ 406 h 944"/>
              <a:gd name="T34" fmla="*/ 320 w 954"/>
              <a:gd name="T35" fmla="*/ 360 h 944"/>
              <a:gd name="T36" fmla="*/ 920 w 954"/>
              <a:gd name="T37" fmla="*/ 91 h 944"/>
              <a:gd name="T38" fmla="*/ 791 w 954"/>
              <a:gd name="T39" fmla="*/ 0 h 944"/>
              <a:gd name="T40" fmla="*/ 448 w 954"/>
              <a:gd name="T41" fmla="*/ 306 h 944"/>
              <a:gd name="T42" fmla="*/ 399 w 954"/>
              <a:gd name="T43" fmla="*/ 376 h 944"/>
              <a:gd name="T44" fmla="*/ 357 w 954"/>
              <a:gd name="T45" fmla="*/ 397 h 944"/>
              <a:gd name="T46" fmla="*/ 362 w 954"/>
              <a:gd name="T47" fmla="*/ 527 h 944"/>
              <a:gd name="T48" fmla="*/ 85 w 954"/>
              <a:gd name="T49" fmla="*/ 768 h 944"/>
              <a:gd name="T50" fmla="*/ 55 w 954"/>
              <a:gd name="T51" fmla="*/ 944 h 944"/>
              <a:gd name="T52" fmla="*/ 198 w 954"/>
              <a:gd name="T53" fmla="*/ 800 h 944"/>
              <a:gd name="T54" fmla="*/ 423 w 954"/>
              <a:gd name="T55" fmla="*/ 588 h 944"/>
              <a:gd name="T56" fmla="*/ 549 w 954"/>
              <a:gd name="T57" fmla="*/ 588 h 944"/>
              <a:gd name="T58" fmla="*/ 585 w 954"/>
              <a:gd name="T59" fmla="*/ 509 h 944"/>
              <a:gd name="T60" fmla="*/ 639 w 954"/>
              <a:gd name="T61" fmla="*/ 498 h 944"/>
              <a:gd name="T62" fmla="*/ 920 w 954"/>
              <a:gd name="T63" fmla="*/ 9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54" h="944">
                <a:moveTo>
                  <a:pt x="813" y="764"/>
                </a:moveTo>
                <a:cubicBezTo>
                  <a:pt x="840" y="764"/>
                  <a:pt x="862" y="786"/>
                  <a:pt x="862" y="813"/>
                </a:cubicBezTo>
                <a:cubicBezTo>
                  <a:pt x="862" y="841"/>
                  <a:pt x="840" y="863"/>
                  <a:pt x="813" y="863"/>
                </a:cubicBezTo>
                <a:cubicBezTo>
                  <a:pt x="786" y="863"/>
                  <a:pt x="763" y="841"/>
                  <a:pt x="763" y="813"/>
                </a:cubicBezTo>
                <a:cubicBezTo>
                  <a:pt x="763" y="786"/>
                  <a:pt x="786" y="764"/>
                  <a:pt x="813" y="764"/>
                </a:cubicBezTo>
                <a:close/>
                <a:moveTo>
                  <a:pt x="625" y="549"/>
                </a:moveTo>
                <a:lnTo>
                  <a:pt x="637" y="574"/>
                </a:lnTo>
                <a:lnTo>
                  <a:pt x="611" y="601"/>
                </a:lnTo>
                <a:lnTo>
                  <a:pt x="586" y="625"/>
                </a:lnTo>
                <a:cubicBezTo>
                  <a:pt x="571" y="640"/>
                  <a:pt x="554" y="651"/>
                  <a:pt x="535" y="658"/>
                </a:cubicBezTo>
                <a:lnTo>
                  <a:pt x="703" y="826"/>
                </a:lnTo>
                <a:lnTo>
                  <a:pt x="782" y="932"/>
                </a:lnTo>
                <a:lnTo>
                  <a:pt x="824" y="943"/>
                </a:lnTo>
                <a:lnTo>
                  <a:pt x="941" y="826"/>
                </a:lnTo>
                <a:lnTo>
                  <a:pt x="930" y="783"/>
                </a:lnTo>
                <a:lnTo>
                  <a:pt x="824" y="704"/>
                </a:lnTo>
                <a:lnTo>
                  <a:pt x="666" y="546"/>
                </a:lnTo>
                <a:lnTo>
                  <a:pt x="650" y="561"/>
                </a:lnTo>
                <a:lnTo>
                  <a:pt x="625" y="549"/>
                </a:lnTo>
                <a:close/>
                <a:moveTo>
                  <a:pt x="345" y="335"/>
                </a:moveTo>
                <a:lnTo>
                  <a:pt x="372" y="308"/>
                </a:lnTo>
                <a:lnTo>
                  <a:pt x="397" y="321"/>
                </a:lnTo>
                <a:lnTo>
                  <a:pt x="384" y="296"/>
                </a:lnTo>
                <a:lnTo>
                  <a:pt x="411" y="269"/>
                </a:lnTo>
                <a:lnTo>
                  <a:pt x="414" y="266"/>
                </a:lnTo>
                <a:cubicBezTo>
                  <a:pt x="420" y="251"/>
                  <a:pt x="423" y="235"/>
                  <a:pt x="423" y="221"/>
                </a:cubicBezTo>
                <a:cubicBezTo>
                  <a:pt x="423" y="108"/>
                  <a:pt x="316" y="0"/>
                  <a:pt x="204" y="1"/>
                </a:cubicBezTo>
                <a:cubicBezTo>
                  <a:pt x="203" y="1"/>
                  <a:pt x="191" y="14"/>
                  <a:pt x="184" y="21"/>
                </a:cubicBezTo>
                <a:cubicBezTo>
                  <a:pt x="274" y="111"/>
                  <a:pt x="266" y="96"/>
                  <a:pt x="266" y="151"/>
                </a:cubicBezTo>
                <a:cubicBezTo>
                  <a:pt x="266" y="196"/>
                  <a:pt x="195" y="267"/>
                  <a:pt x="151" y="267"/>
                </a:cubicBezTo>
                <a:cubicBezTo>
                  <a:pt x="94" y="267"/>
                  <a:pt x="112" y="276"/>
                  <a:pt x="20" y="184"/>
                </a:cubicBezTo>
                <a:cubicBezTo>
                  <a:pt x="13" y="191"/>
                  <a:pt x="1" y="204"/>
                  <a:pt x="1" y="204"/>
                </a:cubicBezTo>
                <a:cubicBezTo>
                  <a:pt x="2" y="316"/>
                  <a:pt x="108" y="424"/>
                  <a:pt x="220" y="424"/>
                </a:cubicBezTo>
                <a:cubicBezTo>
                  <a:pt x="240" y="424"/>
                  <a:pt x="262" y="417"/>
                  <a:pt x="284" y="406"/>
                </a:cubicBezTo>
                <a:lnTo>
                  <a:pt x="288" y="411"/>
                </a:lnTo>
                <a:cubicBezTo>
                  <a:pt x="295" y="392"/>
                  <a:pt x="305" y="375"/>
                  <a:pt x="320" y="360"/>
                </a:cubicBezTo>
                <a:lnTo>
                  <a:pt x="345" y="335"/>
                </a:lnTo>
                <a:close/>
                <a:moveTo>
                  <a:pt x="920" y="91"/>
                </a:moveTo>
                <a:lnTo>
                  <a:pt x="854" y="26"/>
                </a:lnTo>
                <a:cubicBezTo>
                  <a:pt x="837" y="9"/>
                  <a:pt x="814" y="0"/>
                  <a:pt x="791" y="0"/>
                </a:cubicBezTo>
                <a:cubicBezTo>
                  <a:pt x="768" y="0"/>
                  <a:pt x="746" y="9"/>
                  <a:pt x="728" y="26"/>
                </a:cubicBezTo>
                <a:lnTo>
                  <a:pt x="448" y="306"/>
                </a:lnTo>
                <a:cubicBezTo>
                  <a:pt x="457" y="323"/>
                  <a:pt x="450" y="348"/>
                  <a:pt x="437" y="361"/>
                </a:cubicBezTo>
                <a:cubicBezTo>
                  <a:pt x="428" y="370"/>
                  <a:pt x="413" y="376"/>
                  <a:pt x="399" y="376"/>
                </a:cubicBezTo>
                <a:cubicBezTo>
                  <a:pt x="393" y="376"/>
                  <a:pt x="387" y="375"/>
                  <a:pt x="382" y="372"/>
                </a:cubicBezTo>
                <a:lnTo>
                  <a:pt x="357" y="397"/>
                </a:lnTo>
                <a:cubicBezTo>
                  <a:pt x="323" y="432"/>
                  <a:pt x="323" y="488"/>
                  <a:pt x="357" y="523"/>
                </a:cubicBezTo>
                <a:lnTo>
                  <a:pt x="362" y="527"/>
                </a:lnTo>
                <a:lnTo>
                  <a:pt x="143" y="746"/>
                </a:lnTo>
                <a:lnTo>
                  <a:pt x="85" y="768"/>
                </a:lnTo>
                <a:lnTo>
                  <a:pt x="0" y="889"/>
                </a:lnTo>
                <a:lnTo>
                  <a:pt x="55" y="944"/>
                </a:lnTo>
                <a:lnTo>
                  <a:pt x="176" y="859"/>
                </a:lnTo>
                <a:lnTo>
                  <a:pt x="198" y="800"/>
                </a:lnTo>
                <a:lnTo>
                  <a:pt x="416" y="582"/>
                </a:lnTo>
                <a:lnTo>
                  <a:pt x="423" y="588"/>
                </a:lnTo>
                <a:cubicBezTo>
                  <a:pt x="440" y="606"/>
                  <a:pt x="463" y="614"/>
                  <a:pt x="486" y="614"/>
                </a:cubicBezTo>
                <a:cubicBezTo>
                  <a:pt x="509" y="614"/>
                  <a:pt x="531" y="606"/>
                  <a:pt x="549" y="588"/>
                </a:cubicBezTo>
                <a:lnTo>
                  <a:pt x="574" y="564"/>
                </a:lnTo>
                <a:cubicBezTo>
                  <a:pt x="565" y="547"/>
                  <a:pt x="572" y="522"/>
                  <a:pt x="585" y="509"/>
                </a:cubicBezTo>
                <a:cubicBezTo>
                  <a:pt x="594" y="500"/>
                  <a:pt x="609" y="494"/>
                  <a:pt x="622" y="494"/>
                </a:cubicBezTo>
                <a:cubicBezTo>
                  <a:pt x="629" y="494"/>
                  <a:pt x="634" y="495"/>
                  <a:pt x="639" y="498"/>
                </a:cubicBezTo>
                <a:lnTo>
                  <a:pt x="920" y="217"/>
                </a:lnTo>
                <a:cubicBezTo>
                  <a:pt x="954" y="183"/>
                  <a:pt x="954" y="126"/>
                  <a:pt x="920" y="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06260"/>
      </p:ext>
    </p:extLst>
  </p:cSld>
  <p:clrMapOvr>
    <a:masterClrMapping/>
  </p:clrMapOvr>
  <p:transition spd="slow" advTm="5622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>
                <a:solidFill>
                  <a:schemeClr val="accent2"/>
                </a:solidFill>
                <a:latin typeface="微软雅黑"/>
                <a:ea typeface="微软雅黑"/>
              </a:rPr>
              <a:t>3.1 </a:t>
            </a:r>
            <a:r>
              <a:rPr lang="zh-CN" altLang="en-US" sz="2800" smtClean="0">
                <a:solidFill>
                  <a:schemeClr val="accent2"/>
                </a:solidFill>
                <a:latin typeface="微软雅黑"/>
                <a:ea typeface="微软雅黑"/>
              </a:rPr>
              <a:t>网络拓扑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204523" y="1124744"/>
            <a:ext cx="936104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35">
        <p14:doors dir="vert"/>
      </p:transition>
    </mc:Choice>
    <mc:Fallback xmlns="">
      <p:transition spd="slow" advTm="5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9396" y="3754914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accent2"/>
                </a:solidFill>
                <a:latin typeface="微软雅黑"/>
                <a:ea typeface="微软雅黑"/>
              </a:rPr>
              <a:t>项目</a:t>
            </a:r>
            <a:r>
              <a:rPr lang="zh-CN" altLang="en-US" sz="4800" b="1">
                <a:solidFill>
                  <a:schemeClr val="accent2"/>
                </a:solidFill>
                <a:latin typeface="微软雅黑"/>
                <a:ea typeface="微软雅黑"/>
              </a:rPr>
              <a:t>进度</a:t>
            </a:r>
            <a:endParaRPr lang="zh-CN" altLang="en-US" sz="4800" b="1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5477893" y="1815152"/>
            <a:ext cx="1241014" cy="1335340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74653"/>
      </p:ext>
    </p:extLst>
  </p:cSld>
  <p:clrMapOvr>
    <a:masterClrMapping/>
  </p:clrMapOvr>
  <p:transition spd="slow" advTm="5487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9702</TotalTime>
  <Pages>0</Pages>
  <Words>972</Words>
  <Characters>0</Characters>
  <Application>Microsoft Office PowerPoint</Application>
  <DocSecurity>0</DocSecurity>
  <PresentationFormat>自定义</PresentationFormat>
  <Lines>0</Lines>
  <Paragraphs>84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方正卡通简体</vt:lpstr>
      <vt:lpstr>仿宋_GB2312</vt:lpstr>
      <vt:lpstr>宋体</vt:lpstr>
      <vt:lpstr>微软雅黑</vt:lpstr>
      <vt:lpstr>Arial</vt:lpstr>
      <vt:lpstr>Calibri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大侠素材铺科技有限公司</dc:title>
  <dc:creator>大侠素材铺</dc:creator>
  <dc:description>大侠素材铺_x000d_
淘宝店：https://dxpu.taobao.com/</dc:description>
  <cp:lastModifiedBy>Localadmin</cp:lastModifiedBy>
  <cp:revision>821</cp:revision>
  <dcterms:created xsi:type="dcterms:W3CDTF">2013-01-25T01:44:32Z</dcterms:created>
  <dcterms:modified xsi:type="dcterms:W3CDTF">2018-09-03T01:39:13Z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