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FF-2D97-47F9-B506-674D956646AE}" type="datetimeFigureOut">
              <a:rPr lang="fr-CH" smtClean="0"/>
              <a:t>20.11.2012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99F2-980A-4B4A-B231-DC983261AC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505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FF-2D97-47F9-B506-674D956646AE}" type="datetimeFigureOut">
              <a:rPr lang="fr-CH" smtClean="0"/>
              <a:t>20.11.2012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99F2-980A-4B4A-B231-DC983261AC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47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FF-2D97-47F9-B506-674D956646AE}" type="datetimeFigureOut">
              <a:rPr lang="fr-CH" smtClean="0"/>
              <a:t>20.11.2012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99F2-980A-4B4A-B231-DC983261AC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442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FF-2D97-47F9-B506-674D956646AE}" type="datetimeFigureOut">
              <a:rPr lang="fr-CH" smtClean="0"/>
              <a:t>20.11.2012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99F2-980A-4B4A-B231-DC983261AC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705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FF-2D97-47F9-B506-674D956646AE}" type="datetimeFigureOut">
              <a:rPr lang="fr-CH" smtClean="0"/>
              <a:t>20.11.2012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99F2-980A-4B4A-B231-DC983261AC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44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FF-2D97-47F9-B506-674D956646AE}" type="datetimeFigureOut">
              <a:rPr lang="fr-CH" smtClean="0"/>
              <a:t>20.11.2012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99F2-980A-4B4A-B231-DC983261AC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4486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FF-2D97-47F9-B506-674D956646AE}" type="datetimeFigureOut">
              <a:rPr lang="fr-CH" smtClean="0"/>
              <a:t>20.11.2012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99F2-980A-4B4A-B231-DC983261AC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077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FF-2D97-47F9-B506-674D956646AE}" type="datetimeFigureOut">
              <a:rPr lang="fr-CH" smtClean="0"/>
              <a:t>20.11.2012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99F2-980A-4B4A-B231-DC983261AC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764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FF-2D97-47F9-B506-674D956646AE}" type="datetimeFigureOut">
              <a:rPr lang="fr-CH" smtClean="0"/>
              <a:t>20.11.2012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99F2-980A-4B4A-B231-DC983261AC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153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FF-2D97-47F9-B506-674D956646AE}" type="datetimeFigureOut">
              <a:rPr lang="fr-CH" smtClean="0"/>
              <a:t>20.11.2012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99F2-980A-4B4A-B231-DC983261AC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5470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FF-2D97-47F9-B506-674D956646AE}" type="datetimeFigureOut">
              <a:rPr lang="fr-CH" smtClean="0"/>
              <a:t>20.11.2012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99F2-980A-4B4A-B231-DC983261AC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007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0BDFF-2D97-47F9-B506-674D956646AE}" type="datetimeFigureOut">
              <a:rPr lang="fr-CH" smtClean="0"/>
              <a:t>20.11.2012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A99F2-980A-4B4A-B231-DC983261AC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5091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vinboulanger.net/gras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fr-CH" sz="3200" b="1" dirty="0" smtClean="0"/>
              <a:t>Introduction to Computer Graphics:</a:t>
            </a:r>
            <a:r>
              <a:rPr lang="fr-CH" sz="4000" b="1" dirty="0" smtClean="0"/>
              <a:t/>
            </a:r>
            <a:br>
              <a:rPr lang="fr-CH" sz="4000" b="1" dirty="0" smtClean="0"/>
            </a:br>
            <a:r>
              <a:rPr lang="fr-CH" sz="4000" b="1" u="sng" dirty="0" smtClean="0"/>
              <a:t>Grass Rendering</a:t>
            </a:r>
            <a:endParaRPr lang="fr-CH" sz="4000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93" y="2420888"/>
            <a:ext cx="817846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309132" y="1682224"/>
            <a:ext cx="455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bg1">
                    <a:lumMod val="50000"/>
                  </a:schemeClr>
                </a:solidFill>
              </a:rPr>
              <a:t>Colussi Maëlle, Vandroux Lucas, David Raphaël</a:t>
            </a:r>
            <a:endParaRPr lang="fr-CH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3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CH" sz="3600" b="1" dirty="0" smtClean="0"/>
              <a:t>Goal of </a:t>
            </a:r>
            <a:r>
              <a:rPr lang="fr-CH" sz="3600" b="1" dirty="0" err="1" smtClean="0"/>
              <a:t>our</a:t>
            </a:r>
            <a:r>
              <a:rPr lang="fr-CH" sz="3600" b="1" dirty="0" smtClean="0"/>
              <a:t> </a:t>
            </a:r>
            <a:r>
              <a:rPr lang="fr-CH" sz="3600" b="1" dirty="0" err="1" smtClean="0"/>
              <a:t>project</a:t>
            </a:r>
            <a:r>
              <a:rPr lang="fr-CH" sz="3600" b="1" dirty="0" smtClean="0"/>
              <a:t>:</a:t>
            </a:r>
            <a:endParaRPr lang="fr-CH" sz="36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39"/>
          </a:xfrm>
        </p:spPr>
        <p:txBody>
          <a:bodyPr>
            <a:normAutofit/>
          </a:bodyPr>
          <a:lstStyle/>
          <a:p>
            <a:r>
              <a:rPr lang="fr-CH" dirty="0" err="1" smtClean="0"/>
              <a:t>Create</a:t>
            </a:r>
            <a:r>
              <a:rPr lang="fr-CH" dirty="0" smtClean="0"/>
              <a:t> a </a:t>
            </a:r>
            <a:r>
              <a:rPr lang="fr-CH" dirty="0" err="1" smtClean="0"/>
              <a:t>realistic</a:t>
            </a:r>
            <a:r>
              <a:rPr lang="fr-CH" dirty="0" smtClean="0"/>
              <a:t> </a:t>
            </a:r>
            <a:r>
              <a:rPr lang="fr-CH" dirty="0" err="1" smtClean="0"/>
              <a:t>grass</a:t>
            </a:r>
            <a:r>
              <a:rPr lang="fr-CH" dirty="0" smtClean="0"/>
              <a:t> </a:t>
            </a:r>
            <a:r>
              <a:rPr lang="fr-CH" dirty="0" err="1" smtClean="0"/>
              <a:t>rendering</a:t>
            </a:r>
            <a:r>
              <a:rPr lang="fr-CH" dirty="0" smtClean="0"/>
              <a:t> in </a:t>
            </a:r>
            <a:r>
              <a:rPr lang="fr-CH" dirty="0" err="1" smtClean="0"/>
              <a:t>realtime</a:t>
            </a:r>
            <a:r>
              <a:rPr lang="fr-CH" dirty="0" smtClean="0"/>
              <a:t>.</a:t>
            </a:r>
          </a:p>
          <a:p>
            <a:r>
              <a:rPr lang="fr-CH" dirty="0" err="1" smtClean="0"/>
              <a:t>Idea</a:t>
            </a:r>
            <a:r>
              <a:rPr lang="fr-CH" dirty="0" smtClean="0"/>
              <a:t> </a:t>
            </a:r>
            <a:r>
              <a:rPr lang="fr-CH" dirty="0" err="1" smtClean="0"/>
              <a:t>from</a:t>
            </a:r>
            <a:r>
              <a:rPr lang="fr-CH" dirty="0" smtClean="0"/>
              <a:t> the </a:t>
            </a:r>
            <a:r>
              <a:rPr lang="fr-CH" dirty="0" err="1" smtClean="0"/>
              <a:t>work</a:t>
            </a:r>
            <a:r>
              <a:rPr lang="fr-CH" dirty="0" smtClean="0"/>
              <a:t> of Kevin Boulanger:</a:t>
            </a:r>
          </a:p>
          <a:p>
            <a:pPr marL="0" indent="0">
              <a:buNone/>
            </a:pPr>
            <a:r>
              <a:rPr lang="fr-CH" dirty="0"/>
              <a:t>	</a:t>
            </a:r>
            <a:r>
              <a:rPr lang="fr-CH" dirty="0" smtClean="0">
                <a:hlinkClick r:id="rId2"/>
              </a:rPr>
              <a:t>http://</a:t>
            </a:r>
            <a:r>
              <a:rPr lang="fr-CH" dirty="0" smtClean="0">
                <a:hlinkClick r:id="rId2"/>
              </a:rPr>
              <a:t>www.kevinboulanger.net/grass.html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17622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CH" sz="3600" b="1" dirty="0" err="1" smtClean="0"/>
              <a:t>Implementation</a:t>
            </a:r>
            <a:r>
              <a:rPr lang="fr-CH" sz="3600" b="1" dirty="0" smtClean="0"/>
              <a:t>:</a:t>
            </a:r>
            <a:endParaRPr lang="fr-CH" sz="36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Need</a:t>
            </a:r>
            <a:r>
              <a:rPr lang="fr-CH" dirty="0"/>
              <a:t> to </a:t>
            </a:r>
            <a:r>
              <a:rPr lang="fr-CH" dirty="0" err="1"/>
              <a:t>create</a:t>
            </a:r>
            <a:r>
              <a:rPr lang="fr-CH" dirty="0"/>
              <a:t> a </a:t>
            </a:r>
            <a:r>
              <a:rPr lang="fr-CH" dirty="0" err="1"/>
              <a:t>particles</a:t>
            </a:r>
            <a:r>
              <a:rPr lang="fr-CH" dirty="0"/>
              <a:t> </a:t>
            </a:r>
            <a:r>
              <a:rPr lang="fr-CH" dirty="0" smtClean="0"/>
              <a:t>system</a:t>
            </a:r>
          </a:p>
          <a:p>
            <a:r>
              <a:rPr lang="fr-CH" dirty="0" smtClean="0"/>
              <a:t>For </a:t>
            </a:r>
            <a:r>
              <a:rPr lang="fr-CH" dirty="0" err="1" smtClean="0"/>
              <a:t>each</a:t>
            </a:r>
            <a:r>
              <a:rPr lang="fr-CH" dirty="0" smtClean="0"/>
              <a:t> </a:t>
            </a:r>
            <a:r>
              <a:rPr lang="fr-CH" dirty="0" err="1"/>
              <a:t>particle</a:t>
            </a:r>
            <a:r>
              <a:rPr lang="fr-CH" dirty="0"/>
              <a:t>, a bade of </a:t>
            </a:r>
            <a:r>
              <a:rPr lang="fr-CH" dirty="0" err="1"/>
              <a:t>grass</a:t>
            </a:r>
            <a:r>
              <a:rPr lang="fr-CH" dirty="0"/>
              <a:t> </a:t>
            </a:r>
            <a:r>
              <a:rPr lang="fr-CH" dirty="0" err="1"/>
              <a:t>would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added</a:t>
            </a:r>
            <a:endParaRPr lang="fr-CH" dirty="0"/>
          </a:p>
          <a:p>
            <a:r>
              <a:rPr lang="fr-CH" dirty="0" err="1"/>
              <a:t>Each</a:t>
            </a:r>
            <a:r>
              <a:rPr lang="fr-CH" dirty="0"/>
              <a:t> </a:t>
            </a:r>
            <a:r>
              <a:rPr lang="fr-CH" dirty="0" err="1"/>
              <a:t>blade</a:t>
            </a:r>
            <a:r>
              <a:rPr lang="fr-CH" dirty="0"/>
              <a:t> of </a:t>
            </a:r>
            <a:r>
              <a:rPr lang="fr-CH" dirty="0" err="1"/>
              <a:t>grass</a:t>
            </a:r>
            <a:r>
              <a:rPr lang="fr-CH" dirty="0"/>
              <a:t> </a:t>
            </a:r>
            <a:r>
              <a:rPr lang="fr-CH" dirty="0" err="1"/>
              <a:t>would</a:t>
            </a:r>
            <a:r>
              <a:rPr lang="fr-CH" dirty="0"/>
              <a:t> </a:t>
            </a:r>
            <a:r>
              <a:rPr lang="fr-CH" dirty="0" err="1"/>
              <a:t>consist</a:t>
            </a:r>
            <a:r>
              <a:rPr lang="fr-CH" dirty="0"/>
              <a:t> of </a:t>
            </a:r>
            <a:r>
              <a:rPr lang="fr-CH" dirty="0" err="1"/>
              <a:t>two</a:t>
            </a:r>
            <a:r>
              <a:rPr lang="fr-CH" dirty="0"/>
              <a:t> </a:t>
            </a:r>
            <a:r>
              <a:rPr lang="fr-CH" dirty="0" err="1"/>
              <a:t>crossed</a:t>
            </a:r>
            <a:r>
              <a:rPr lang="fr-CH" dirty="0"/>
              <a:t> </a:t>
            </a:r>
            <a:r>
              <a:rPr lang="fr-CH" dirty="0" err="1"/>
              <a:t>billboard</a:t>
            </a:r>
            <a:r>
              <a:rPr lang="fr-CH" dirty="0"/>
              <a:t> planes </a:t>
            </a:r>
            <a:r>
              <a:rPr lang="fr-CH" dirty="0" err="1"/>
              <a:t>with</a:t>
            </a:r>
            <a:r>
              <a:rPr lang="fr-CH" dirty="0"/>
              <a:t> a </a:t>
            </a:r>
            <a:r>
              <a:rPr lang="fr-CH" dirty="0" err="1"/>
              <a:t>grass</a:t>
            </a:r>
            <a:r>
              <a:rPr lang="fr-CH" dirty="0"/>
              <a:t> </a:t>
            </a:r>
            <a:r>
              <a:rPr lang="fr-CH" dirty="0" smtClean="0"/>
              <a:t>texture</a:t>
            </a: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99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58" y="3168574"/>
            <a:ext cx="2792233" cy="279223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358" y="3178830"/>
            <a:ext cx="2792233" cy="279223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07210"/>
            <a:ext cx="2636839" cy="197762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505520"/>
            <a:ext cx="2636839" cy="197762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112495" y="986501"/>
            <a:ext cx="963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 smtClean="0"/>
              <a:t>+</a:t>
            </a:r>
            <a:endParaRPr lang="fr-CH" sz="6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112494" y="4056858"/>
            <a:ext cx="963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 smtClean="0"/>
              <a:t>=&gt;</a:t>
            </a:r>
            <a:endParaRPr lang="fr-CH" sz="6000" dirty="0"/>
          </a:p>
        </p:txBody>
      </p:sp>
    </p:spTree>
    <p:extLst>
      <p:ext uri="{BB962C8B-B14F-4D97-AF65-F5344CB8AC3E}">
        <p14:creationId xmlns:p14="http://schemas.microsoft.com/office/powerpoint/2010/main" val="133904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fr-CH" dirty="0" err="1" smtClean="0"/>
              <a:t>We</a:t>
            </a:r>
            <a:r>
              <a:rPr lang="fr-CH" dirty="0" smtClean="0"/>
              <a:t> do not </a:t>
            </a:r>
            <a:r>
              <a:rPr lang="fr-CH" dirty="0" err="1" smtClean="0"/>
              <a:t>want</a:t>
            </a:r>
            <a:r>
              <a:rPr lang="fr-CH" dirty="0" smtClean="0"/>
              <a:t> to store </a:t>
            </a:r>
            <a:r>
              <a:rPr lang="fr-CH" dirty="0" err="1" smtClean="0"/>
              <a:t>each</a:t>
            </a:r>
            <a:r>
              <a:rPr lang="fr-CH" dirty="0" smtClean="0"/>
              <a:t> </a:t>
            </a:r>
            <a:r>
              <a:rPr lang="fr-CH" dirty="0" err="1" smtClean="0"/>
              <a:t>particles</a:t>
            </a:r>
            <a:r>
              <a:rPr lang="fr-CH" dirty="0" smtClean="0"/>
              <a:t> in an </a:t>
            </a:r>
            <a:r>
              <a:rPr lang="fr-CH" dirty="0" err="1" smtClean="0"/>
              <a:t>external</a:t>
            </a:r>
            <a:r>
              <a:rPr lang="fr-CH" dirty="0" smtClean="0"/>
              <a:t> file and </a:t>
            </a:r>
            <a:r>
              <a:rPr lang="fr-CH" dirty="0" err="1" smtClean="0"/>
              <a:t>then</a:t>
            </a:r>
            <a:r>
              <a:rPr lang="fr-CH" dirty="0" smtClean="0"/>
              <a:t> </a:t>
            </a:r>
            <a:r>
              <a:rPr lang="fr-CH" dirty="0" err="1" smtClean="0"/>
              <a:t>load</a:t>
            </a:r>
            <a:r>
              <a:rPr lang="fr-CH" dirty="0" smtClean="0"/>
              <a:t> </a:t>
            </a:r>
            <a:r>
              <a:rPr lang="fr-CH" dirty="0" err="1" smtClean="0"/>
              <a:t>them</a:t>
            </a:r>
            <a:r>
              <a:rPr lang="fr-CH" dirty="0" smtClean="0"/>
              <a:t>. </a:t>
            </a:r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want</a:t>
            </a:r>
            <a:r>
              <a:rPr lang="fr-CH" dirty="0" smtClean="0"/>
              <a:t> to </a:t>
            </a:r>
            <a:r>
              <a:rPr lang="fr-CH" dirty="0" err="1" smtClean="0"/>
              <a:t>generate</a:t>
            </a:r>
            <a:r>
              <a:rPr lang="fr-CH" dirty="0" smtClean="0"/>
              <a:t> </a:t>
            </a:r>
            <a:r>
              <a:rPr lang="fr-CH" dirty="0" err="1" smtClean="0"/>
              <a:t>them</a:t>
            </a:r>
            <a:r>
              <a:rPr lang="fr-CH" dirty="0" smtClean="0"/>
              <a:t>.</a:t>
            </a:r>
          </a:p>
          <a:p>
            <a:r>
              <a:rPr lang="fr-CH" dirty="0" smtClean="0"/>
              <a:t>This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done</a:t>
            </a:r>
            <a:r>
              <a:rPr lang="fr-CH" dirty="0" smtClean="0"/>
              <a:t> by </a:t>
            </a:r>
            <a:r>
              <a:rPr lang="fr-CH" dirty="0" err="1" smtClean="0"/>
              <a:t>using</a:t>
            </a:r>
            <a:r>
              <a:rPr lang="fr-CH" dirty="0" smtClean="0"/>
              <a:t> a </a:t>
            </a:r>
            <a:r>
              <a:rPr lang="fr-CH" dirty="0" err="1" smtClean="0"/>
              <a:t>small</a:t>
            </a:r>
            <a:r>
              <a:rPr lang="fr-CH" dirty="0" smtClean="0"/>
              <a:t> pattern of </a:t>
            </a:r>
            <a:r>
              <a:rPr lang="fr-CH" dirty="0" err="1" smtClean="0"/>
              <a:t>particles</a:t>
            </a:r>
            <a:r>
              <a:rPr lang="fr-CH" dirty="0" smtClean="0"/>
              <a:t> (no more </a:t>
            </a:r>
            <a:r>
              <a:rPr lang="fr-CH" dirty="0" err="1" smtClean="0"/>
              <a:t>than</a:t>
            </a:r>
            <a:r>
              <a:rPr lang="fr-CH" dirty="0" smtClean="0"/>
              <a:t> 25) in a .</a:t>
            </a:r>
            <a:r>
              <a:rPr lang="fr-CH" dirty="0" err="1" smtClean="0"/>
              <a:t>obj</a:t>
            </a:r>
            <a:r>
              <a:rPr lang="fr-CH" dirty="0" smtClean="0"/>
              <a:t> file.</a:t>
            </a:r>
          </a:p>
          <a:p>
            <a:r>
              <a:rPr lang="fr-CH" dirty="0" smtClean="0"/>
              <a:t>This pattern </a:t>
            </a:r>
            <a:r>
              <a:rPr lang="fr-CH" dirty="0" err="1" smtClean="0"/>
              <a:t>would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placed</a:t>
            </a:r>
            <a:r>
              <a:rPr lang="fr-CH" dirty="0" smtClean="0"/>
              <a:t> </a:t>
            </a:r>
            <a:r>
              <a:rPr lang="fr-CH" dirty="0" err="1" smtClean="0"/>
              <a:t>at</a:t>
            </a:r>
            <a:r>
              <a:rPr lang="fr-CH" dirty="0" smtClean="0"/>
              <a:t> the </a:t>
            </a:r>
            <a:r>
              <a:rPr lang="fr-CH" dirty="0" err="1" smtClean="0"/>
              <a:t>beginning</a:t>
            </a:r>
            <a:r>
              <a:rPr lang="fr-CH" dirty="0" smtClean="0"/>
              <a:t> of the terrain plane.</a:t>
            </a:r>
          </a:p>
          <a:p>
            <a:r>
              <a:rPr lang="fr-CH" dirty="0" err="1" smtClean="0"/>
              <a:t>At</a:t>
            </a:r>
            <a:r>
              <a:rPr lang="fr-CH" dirty="0" smtClean="0"/>
              <a:t> </a:t>
            </a:r>
            <a:r>
              <a:rPr lang="fr-CH" dirty="0" err="1" smtClean="0"/>
              <a:t>every</a:t>
            </a:r>
            <a:r>
              <a:rPr lang="fr-CH" dirty="0" smtClean="0"/>
              <a:t> </a:t>
            </a:r>
            <a:r>
              <a:rPr lang="fr-CH" dirty="0" err="1" smtClean="0"/>
              <a:t>step</a:t>
            </a:r>
            <a:r>
              <a:rPr lang="fr-CH" dirty="0" smtClean="0"/>
              <a:t>, </a:t>
            </a:r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draw</a:t>
            </a:r>
            <a:r>
              <a:rPr lang="fr-CH" dirty="0" smtClean="0"/>
              <a:t> the </a:t>
            </a:r>
            <a:r>
              <a:rPr lang="fr-CH" dirty="0" err="1" smtClean="0"/>
              <a:t>particles</a:t>
            </a:r>
            <a:r>
              <a:rPr lang="fr-CH" dirty="0"/>
              <a:t> </a:t>
            </a:r>
            <a:r>
              <a:rPr lang="fr-CH" dirty="0" smtClean="0"/>
              <a:t>in an </a:t>
            </a:r>
            <a:r>
              <a:rPr lang="fr-CH" dirty="0" err="1" smtClean="0"/>
              <a:t>array</a:t>
            </a:r>
            <a:r>
              <a:rPr lang="fr-CH" dirty="0" smtClean="0"/>
              <a:t>, translate the pattern and do </a:t>
            </a:r>
            <a:r>
              <a:rPr lang="fr-CH" dirty="0" err="1" smtClean="0"/>
              <a:t>it</a:t>
            </a:r>
            <a:r>
              <a:rPr lang="fr-CH" dirty="0" smtClean="0"/>
              <a:t> </a:t>
            </a:r>
            <a:r>
              <a:rPr lang="fr-CH" dirty="0" err="1" smtClean="0"/>
              <a:t>again</a:t>
            </a:r>
            <a:r>
              <a:rPr lang="fr-CH" dirty="0" smtClean="0"/>
              <a:t>.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CH" sz="3600" b="1" dirty="0" err="1" smtClean="0"/>
              <a:t>Idea</a:t>
            </a:r>
            <a:r>
              <a:rPr lang="fr-CH" sz="3600" b="1" dirty="0" smtClean="0"/>
              <a:t> </a:t>
            </a:r>
            <a:r>
              <a:rPr lang="fr-CH" sz="3600" b="1" dirty="0" err="1" smtClean="0"/>
              <a:t>behind</a:t>
            </a:r>
            <a:r>
              <a:rPr lang="fr-CH" sz="3600" b="1" dirty="0" smtClean="0"/>
              <a:t> the </a:t>
            </a:r>
            <a:r>
              <a:rPr lang="fr-CH" sz="3600" b="1" dirty="0" err="1" smtClean="0"/>
              <a:t>particle</a:t>
            </a:r>
            <a:r>
              <a:rPr lang="fr-CH" sz="3600" b="1" dirty="0" smtClean="0"/>
              <a:t> system:</a:t>
            </a:r>
            <a:endParaRPr lang="fr-CH" sz="3600" b="1" dirty="0"/>
          </a:p>
        </p:txBody>
      </p:sp>
    </p:spTree>
    <p:extLst>
      <p:ext uri="{BB962C8B-B14F-4D97-AF65-F5344CB8AC3E}">
        <p14:creationId xmlns:p14="http://schemas.microsoft.com/office/powerpoint/2010/main" val="419805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155</Words>
  <Application>Microsoft Office PowerPoint</Application>
  <PresentationFormat>Affichage à l'écran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Introduction to Computer Graphics: Grass Rendering</vt:lpstr>
      <vt:lpstr>Goal of our project:</vt:lpstr>
      <vt:lpstr>Implementation:</vt:lpstr>
      <vt:lpstr>Présentation PowerPoint</vt:lpstr>
      <vt:lpstr>Idea behind the particle system: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Raphaël</dc:creator>
  <cp:lastModifiedBy>Raphaël</cp:lastModifiedBy>
  <cp:revision>10</cp:revision>
  <dcterms:created xsi:type="dcterms:W3CDTF">2012-11-20T07:13:38Z</dcterms:created>
  <dcterms:modified xsi:type="dcterms:W3CDTF">2012-11-20T08:04:42Z</dcterms:modified>
</cp:coreProperties>
</file>