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13" r:id="rId5"/>
    <p:sldId id="262" r:id="rId6"/>
    <p:sldId id="259" r:id="rId7"/>
    <p:sldId id="322" r:id="rId8"/>
    <p:sldId id="272" r:id="rId9"/>
    <p:sldId id="260" r:id="rId10"/>
    <p:sldId id="325" r:id="rId11"/>
    <p:sldId id="329" r:id="rId12"/>
    <p:sldId id="337" r:id="rId13"/>
    <p:sldId id="332" r:id="rId14"/>
    <p:sldId id="316" r:id="rId15"/>
    <p:sldId id="333" r:id="rId16"/>
    <p:sldId id="334" r:id="rId17"/>
    <p:sldId id="335" r:id="rId18"/>
    <p:sldId id="336" r:id="rId19"/>
    <p:sldId id="294" r:id="rId20"/>
    <p:sldId id="317" r:id="rId21"/>
    <p:sldId id="321" r:id="rId22"/>
    <p:sldId id="30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hofAcbweyBzBaVWjOJl119lrpl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5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68987B-E126-46AD-8498-D73654DADD65}">
  <a:tblStyle styleId="{E268987B-E126-46AD-8498-D73654DADD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84" d="100"/>
          <a:sy n="84" d="100"/>
        </p:scale>
        <p:origin x="62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6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6" name="Google Shape;8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737e8c3d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5" name="Google Shape;905;g10737e8c3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287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7" name="Google Shape;8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562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7" name="Google Shape;8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111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737e8c3d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5" name="Google Shape;905;g10737e8c3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5346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abf3d40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abf3d409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10abf3d409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27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abf3d40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abf3d409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10abf3d409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2120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abf3d40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abf3d409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10abf3d409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60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abf3d40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abf3d409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10abf3d409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872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0abf3d40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0abf3d409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g10abf3d409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902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102fcdfab6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9" name="Google Shape;1279;g102fcdfab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4" name="Google Shape;8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737e8c3d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5" name="Google Shape;905;g10737e8c3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80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4" name="Google Shape;10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38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06ed812eb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9" name="Google Shape;1389;g106ed812e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1" name="Google Shape;8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7" name="Google Shape;8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613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4" name="Google Shape;9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7" name="Google Shape;8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7" name="Google Shape;8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1867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4" name="Google Shape;10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737e8c3d4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5" name="Google Shape;905;g10737e8c3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Page">
  <p:cSld name="Cover P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" descr="A large building&#10;&#10;Description generated with very high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66000">
                <a:srgbClr val="FFFFFF"/>
              </a:gs>
              <a:gs pos="83000">
                <a:srgbClr val="FFFFFF"/>
              </a:gs>
              <a:gs pos="100000">
                <a:schemeClr val="lt1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8000">
                <a:schemeClr val="lt1"/>
              </a:gs>
              <a:gs pos="100000">
                <a:schemeClr val="l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7"/>
          <p:cNvGrpSpPr/>
          <p:nvPr/>
        </p:nvGrpSpPr>
        <p:grpSpPr>
          <a:xfrm>
            <a:off x="155554" y="-255005"/>
            <a:ext cx="3699205" cy="2400110"/>
            <a:chOff x="338637" y="-347160"/>
            <a:chExt cx="4632621" cy="3005727"/>
          </a:xfrm>
        </p:grpSpPr>
        <p:sp>
          <p:nvSpPr>
            <p:cNvPr id="20" name="Google Shape;20;p7"/>
            <p:cNvSpPr/>
            <p:nvPr/>
          </p:nvSpPr>
          <p:spPr>
            <a:xfrm>
              <a:off x="3927040" y="-34716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4069361" y="-34716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4212481" y="-34716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3641381" y="-20483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3783920" y="-20483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3927040" y="-20483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4069361" y="-20483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4212481" y="-20483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4354802" y="-20483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2215993" y="-609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6796" y="7596"/>
                    <a:pt x="7596" y="67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2358313" y="-609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2501434" y="-609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5997" y="6796"/>
                  </a:moveTo>
                  <a:cubicBezTo>
                    <a:pt x="6796" y="6796"/>
                    <a:pt x="6796" y="6796"/>
                    <a:pt x="5997" y="6796"/>
                  </a:cubicBezTo>
                  <a:cubicBezTo>
                    <a:pt x="5997" y="5997"/>
                    <a:pt x="5997" y="5997"/>
                    <a:pt x="5997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6796"/>
                    <a:pt x="5997" y="6796"/>
                    <a:pt x="5997" y="67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3356158" y="-609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7596"/>
                  </a:moveTo>
                  <a:cubicBezTo>
                    <a:pt x="8395" y="7596"/>
                    <a:pt x="8395" y="67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6796"/>
                  </a:cubicBezTo>
                  <a:cubicBezTo>
                    <a:pt x="6797" y="7596"/>
                    <a:pt x="7596" y="7596"/>
                    <a:pt x="75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3498478" y="-6251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3641381" y="-6251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814" y="9994"/>
                  </a:moveTo>
                  <a:cubicBezTo>
                    <a:pt x="8613" y="9994"/>
                    <a:pt x="10212" y="9195"/>
                    <a:pt x="10212" y="8395"/>
                  </a:cubicBezTo>
                  <a:cubicBezTo>
                    <a:pt x="10212" y="7596"/>
                    <a:pt x="9413" y="5997"/>
                    <a:pt x="7814" y="5997"/>
                  </a:cubicBezTo>
                  <a:cubicBezTo>
                    <a:pt x="7014" y="5997"/>
                    <a:pt x="6215" y="6796"/>
                    <a:pt x="6215" y="8395"/>
                  </a:cubicBezTo>
                  <a:cubicBezTo>
                    <a:pt x="5415" y="9195"/>
                    <a:pt x="7014" y="9994"/>
                    <a:pt x="7814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3783920" y="-617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3927040" y="-617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4069361" y="-617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212481" y="-617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5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5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5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4354802" y="-6171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"/>
            <p:cNvSpPr/>
            <p:nvPr/>
          </p:nvSpPr>
          <p:spPr>
            <a:xfrm>
              <a:off x="4497123" y="-6251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359426" y="7980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501747" y="7980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644867" y="81402"/>
              <a:ext cx="15991" cy="7996"/>
            </a:xfrm>
            <a:custGeom>
              <a:avLst/>
              <a:gdLst/>
              <a:ahLst/>
              <a:cxnLst/>
              <a:rect l="l" t="t" r="r" b="b"/>
              <a:pathLst>
                <a:path w="15991" h="7995" extrusionOk="0">
                  <a:moveTo>
                    <a:pt x="8395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8395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787987" y="814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931108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2072872" y="814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215661" y="814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358313" y="814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67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2500634" y="814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8395"/>
                  </a:moveTo>
                  <a:cubicBezTo>
                    <a:pt x="7596" y="8395"/>
                    <a:pt x="7596" y="7596"/>
                    <a:pt x="7596" y="75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67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3212238" y="7900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355358" y="7980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498478" y="81402"/>
              <a:ext cx="15991" cy="7996"/>
            </a:xfrm>
            <a:custGeom>
              <a:avLst/>
              <a:gdLst/>
              <a:ahLst/>
              <a:cxnLst/>
              <a:rect l="l" t="t" r="r" b="b"/>
              <a:pathLst>
                <a:path w="15991" h="7995" extrusionOk="0">
                  <a:moveTo>
                    <a:pt x="75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3641599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3783920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3927040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4069361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4212481" y="8060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6" y="8479"/>
                    <a:pt x="5996" y="7596"/>
                  </a:cubicBezTo>
                  <a:cubicBezTo>
                    <a:pt x="5996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354002" y="81402"/>
              <a:ext cx="15991" cy="7996"/>
            </a:xfrm>
            <a:custGeom>
              <a:avLst/>
              <a:gdLst/>
              <a:ahLst/>
              <a:cxnLst/>
              <a:rect l="l" t="t" r="r" b="b"/>
              <a:pathLst>
                <a:path w="15991" h="7995" extrusionOk="0">
                  <a:moveTo>
                    <a:pt x="8396" y="9195"/>
                  </a:moveTo>
                  <a:cubicBezTo>
                    <a:pt x="9195" y="9195"/>
                    <a:pt x="9994" y="83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9195"/>
                    <a:pt x="83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4497123" y="7980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356228" y="22052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99348" y="22052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44867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87987" y="222923"/>
              <a:ext cx="7996" cy="15991"/>
            </a:xfrm>
            <a:custGeom>
              <a:avLst/>
              <a:gdLst/>
              <a:ahLst/>
              <a:cxnLst/>
              <a:rect l="l" t="t" r="r" b="b"/>
              <a:pathLst>
                <a:path w="7995" h="15991" extrusionOk="0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930308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1071030" y="22132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216549" y="2237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930551" y="2245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072872" y="2245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2215993" y="2245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67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2358313" y="2245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75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500634" y="2245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5997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2639757" y="22052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2785276" y="2237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6796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2926797" y="2221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1593" y="12393"/>
                    <a:pt x="13193" y="10794"/>
                    <a:pt x="13193" y="9195"/>
                  </a:cubicBezTo>
                  <a:cubicBezTo>
                    <a:pt x="13193" y="7596"/>
                    <a:pt x="11593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3066719" y="219725"/>
              <a:ext cx="23987" cy="15991"/>
            </a:xfrm>
            <a:custGeom>
              <a:avLst/>
              <a:gdLst/>
              <a:ahLst/>
              <a:cxnLst/>
              <a:rect l="l" t="t" r="r" b="b"/>
              <a:pathLst>
                <a:path w="23986" h="15991" extrusionOk="0">
                  <a:moveTo>
                    <a:pt x="11593" y="17190"/>
                  </a:moveTo>
                  <a:cubicBezTo>
                    <a:pt x="14792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212238" y="2221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3356158" y="222923"/>
              <a:ext cx="7996" cy="15991"/>
            </a:xfrm>
            <a:custGeom>
              <a:avLst/>
              <a:gdLst/>
              <a:ahLst/>
              <a:cxnLst/>
              <a:rect l="l" t="t" r="r" b="b"/>
              <a:pathLst>
                <a:path w="7995" h="15991" extrusionOk="0">
                  <a:moveTo>
                    <a:pt x="7596" y="9994"/>
                  </a:moveTo>
                  <a:cubicBezTo>
                    <a:pt x="8395" y="9994"/>
                    <a:pt x="9195" y="91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59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3498478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6797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641599" y="2237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83920" y="2237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9195" y="7596"/>
                  </a:moveTo>
                  <a:cubicBezTo>
                    <a:pt x="9195" y="8479"/>
                    <a:pt x="8479" y="9195"/>
                    <a:pt x="7596" y="9195"/>
                  </a:cubicBezTo>
                  <a:cubicBezTo>
                    <a:pt x="6712" y="9195"/>
                    <a:pt x="5997" y="8479"/>
                    <a:pt x="5997" y="7596"/>
                  </a:cubicBezTo>
                  <a:cubicBezTo>
                    <a:pt x="5997" y="6713"/>
                    <a:pt x="6712" y="5997"/>
                    <a:pt x="7596" y="5997"/>
                  </a:cubicBezTo>
                  <a:cubicBezTo>
                    <a:pt x="8479" y="5997"/>
                    <a:pt x="9195" y="6713"/>
                    <a:pt x="9195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927040" y="22372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069361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210882" y="2221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354002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6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9195"/>
                    <a:pt x="7596" y="9994"/>
                    <a:pt x="83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4497123" y="222923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51430" y="357248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493751" y="357248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640070" y="36044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84789" y="36284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929300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071829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214150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357270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2393" y="11594"/>
                    <a:pt x="12393" y="9994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1501190" y="3652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644311" y="3668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7596"/>
                    <a:pt x="6796" y="8395"/>
                    <a:pt x="75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930220" y="3668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127" y="8395"/>
                  </a:moveTo>
                  <a:cubicBezTo>
                    <a:pt x="7927" y="8395"/>
                    <a:pt x="7927" y="7596"/>
                    <a:pt x="7927" y="7596"/>
                  </a:cubicBezTo>
                  <a:cubicBezTo>
                    <a:pt x="7927" y="6796"/>
                    <a:pt x="7127" y="5997"/>
                    <a:pt x="7127" y="5997"/>
                  </a:cubicBezTo>
                  <a:cubicBezTo>
                    <a:pt x="6328" y="5997"/>
                    <a:pt x="6328" y="6796"/>
                    <a:pt x="6328" y="7596"/>
                  </a:cubicBezTo>
                  <a:cubicBezTo>
                    <a:pt x="5528" y="7596"/>
                    <a:pt x="6328" y="8395"/>
                    <a:pt x="7127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2072073" y="3660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2212794" y="36364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351917" y="36124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2495037" y="36124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6796" y="16391"/>
                    <a:pt x="91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2638157" y="36124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9589"/>
                  </a:moveTo>
                  <a:cubicBezTo>
                    <a:pt x="16391" y="19589"/>
                    <a:pt x="18790" y="16391"/>
                    <a:pt x="18790" y="131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8395" y="19589"/>
                    <a:pt x="12393" y="195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2774881" y="35564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1593" y="5997"/>
                    <a:pt x="5997" y="11594"/>
                    <a:pt x="5997" y="17990"/>
                  </a:cubicBezTo>
                  <a:cubicBezTo>
                    <a:pt x="5997" y="24386"/>
                    <a:pt x="11593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2922799" y="36044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067519" y="36284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211439" y="36364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3353759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3498478" y="3660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6" y="9195"/>
                    <a:pt x="9195" y="83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75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3641599" y="3660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783920" y="36604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925441" y="3652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068562" y="3652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1594"/>
                  </a:moveTo>
                  <a:cubicBezTo>
                    <a:pt x="9994" y="11594"/>
                    <a:pt x="11593" y="9994"/>
                    <a:pt x="11593" y="9195"/>
                  </a:cubicBezTo>
                  <a:cubicBezTo>
                    <a:pt x="11593" y="7596"/>
                    <a:pt x="9994" y="5997"/>
                    <a:pt x="83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9994"/>
                    <a:pt x="6796" y="11594"/>
                    <a:pt x="8395" y="115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4210882" y="3652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1594"/>
                  </a:moveTo>
                  <a:cubicBezTo>
                    <a:pt x="10794" y="11594"/>
                    <a:pt x="11594" y="9994"/>
                    <a:pt x="11594" y="9195"/>
                  </a:cubicBezTo>
                  <a:cubicBezTo>
                    <a:pt x="11594" y="7596"/>
                    <a:pt x="99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9994"/>
                    <a:pt x="7596" y="11594"/>
                    <a:pt x="9195" y="115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4352404" y="3644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4497123" y="36524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4637045" y="36284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350631" y="49876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92951" y="49876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1594" y="5997"/>
                    <a:pt x="5997" y="10794"/>
                    <a:pt x="5997" y="17191"/>
                  </a:cubicBezTo>
                  <a:cubicBezTo>
                    <a:pt x="6796" y="23587"/>
                    <a:pt x="11594" y="28384"/>
                    <a:pt x="17191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635272" y="49876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51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4386"/>
                    <a:pt x="11594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84789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23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929300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193"/>
                  </a:moveTo>
                  <a:cubicBezTo>
                    <a:pt x="11002" y="13193"/>
                    <a:pt x="13401" y="11594"/>
                    <a:pt x="13401" y="9994"/>
                  </a:cubicBezTo>
                  <a:cubicBezTo>
                    <a:pt x="13401" y="8395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071829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214150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357270" y="5075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2393" y="9195"/>
                  </a:moveTo>
                  <a:cubicBezTo>
                    <a:pt x="12393" y="10961"/>
                    <a:pt x="10961" y="12393"/>
                    <a:pt x="9195" y="12393"/>
                  </a:cubicBezTo>
                  <a:cubicBezTo>
                    <a:pt x="7429" y="12393"/>
                    <a:pt x="5997" y="10961"/>
                    <a:pt x="5997" y="9195"/>
                  </a:cubicBezTo>
                  <a:cubicBezTo>
                    <a:pt x="5997" y="7429"/>
                    <a:pt x="7429" y="5997"/>
                    <a:pt x="9195" y="5997"/>
                  </a:cubicBezTo>
                  <a:cubicBezTo>
                    <a:pt x="10961" y="5997"/>
                    <a:pt x="12393" y="7429"/>
                    <a:pt x="12393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499591" y="5059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641912" y="5059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1784233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3" y="13193"/>
                    <a:pt x="13193" y="11594"/>
                    <a:pt x="13193" y="9994"/>
                  </a:cubicBezTo>
                  <a:cubicBezTo>
                    <a:pt x="13193" y="8395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922556" y="50196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23587" y="14792"/>
                  </a:moveTo>
                  <a:cubicBezTo>
                    <a:pt x="23587" y="19649"/>
                    <a:pt x="19649" y="23587"/>
                    <a:pt x="14792" y="23587"/>
                  </a:cubicBezTo>
                  <a:cubicBezTo>
                    <a:pt x="9934" y="23587"/>
                    <a:pt x="5997" y="19649"/>
                    <a:pt x="5997" y="14792"/>
                  </a:cubicBezTo>
                  <a:cubicBezTo>
                    <a:pt x="5997" y="9934"/>
                    <a:pt x="9934" y="5997"/>
                    <a:pt x="14792" y="5997"/>
                  </a:cubicBezTo>
                  <a:cubicBezTo>
                    <a:pt x="19649" y="5997"/>
                    <a:pt x="23587" y="9934"/>
                    <a:pt x="23587" y="14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065676" y="50276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8790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2207997" y="50116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203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354315" y="5059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498235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638957" y="50436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780478" y="504366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63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925043" y="5059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949" y="15591"/>
                  </a:moveTo>
                  <a:cubicBezTo>
                    <a:pt x="14147" y="15591"/>
                    <a:pt x="16546" y="13193"/>
                    <a:pt x="16546" y="10794"/>
                  </a:cubicBezTo>
                  <a:cubicBezTo>
                    <a:pt x="16546" y="7596"/>
                    <a:pt x="14147" y="5997"/>
                    <a:pt x="10949" y="5997"/>
                  </a:cubicBezTo>
                  <a:cubicBezTo>
                    <a:pt x="7751" y="5997"/>
                    <a:pt x="6152" y="8395"/>
                    <a:pt x="6152" y="10794"/>
                  </a:cubicBezTo>
                  <a:cubicBezTo>
                    <a:pt x="5352" y="13193"/>
                    <a:pt x="7751" y="15591"/>
                    <a:pt x="10949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068318" y="5059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211438" y="5075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353759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496880" y="5075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0794"/>
                    <a:pt x="7595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641599" y="50916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3783920" y="50916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8395"/>
                    <a:pt x="67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3926240" y="5083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6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4068562" y="5083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210882" y="508364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352404" y="50676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3" y="13193"/>
                    <a:pt x="13192" y="11594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487452" y="49876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066" y="29983"/>
                  </a:moveTo>
                  <a:cubicBezTo>
                    <a:pt x="24462" y="29983"/>
                    <a:pt x="30059" y="24386"/>
                    <a:pt x="30059" y="17990"/>
                  </a:cubicBezTo>
                  <a:cubicBezTo>
                    <a:pt x="30059" y="10794"/>
                    <a:pt x="24462" y="5997"/>
                    <a:pt x="18066" y="5997"/>
                  </a:cubicBezTo>
                  <a:cubicBezTo>
                    <a:pt x="10870" y="5997"/>
                    <a:pt x="6073" y="11594"/>
                    <a:pt x="6073" y="17990"/>
                  </a:cubicBezTo>
                  <a:cubicBezTo>
                    <a:pt x="5273" y="24386"/>
                    <a:pt x="10870" y="29983"/>
                    <a:pt x="18066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636246" y="50436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3" y="17191"/>
                  </a:moveTo>
                  <a:cubicBezTo>
                    <a:pt x="14792" y="17191"/>
                    <a:pt x="17190" y="14792"/>
                    <a:pt x="17190" y="11594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3" y="171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49032" y="64029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91352" y="64029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90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634473" y="64029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82390" y="64588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929300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193"/>
                  </a:moveTo>
                  <a:cubicBezTo>
                    <a:pt x="11002" y="13193"/>
                    <a:pt x="13401" y="11594"/>
                    <a:pt x="13401" y="9195"/>
                  </a:cubicBezTo>
                  <a:cubicBezTo>
                    <a:pt x="13401" y="7596"/>
                    <a:pt x="11802" y="5997"/>
                    <a:pt x="9403" y="5997"/>
                  </a:cubicBezTo>
                  <a:cubicBezTo>
                    <a:pt x="78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71829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1214150" y="64908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355671" y="64908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107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98792" y="64828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639513" y="64668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781034" y="64588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922556" y="64428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2066476" y="64588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2207197" y="64348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5591" y="25186"/>
                  </a:moveTo>
                  <a:cubicBezTo>
                    <a:pt x="21188" y="25186"/>
                    <a:pt x="25186" y="20389"/>
                    <a:pt x="25186" y="15591"/>
                  </a:cubicBezTo>
                  <a:cubicBezTo>
                    <a:pt x="25186" y="10794"/>
                    <a:pt x="20389" y="5997"/>
                    <a:pt x="15591" y="5997"/>
                  </a:cubicBezTo>
                  <a:cubicBezTo>
                    <a:pt x="9994" y="5997"/>
                    <a:pt x="5997" y="9994"/>
                    <a:pt x="5997" y="15591"/>
                  </a:cubicBezTo>
                  <a:cubicBezTo>
                    <a:pt x="5997" y="21188"/>
                    <a:pt x="9994" y="25186"/>
                    <a:pt x="15591" y="251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2351917" y="645887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496636" y="64828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2634160" y="642689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7585" y="21988"/>
                    <a:pt x="27585" y="16391"/>
                  </a:cubicBezTo>
                  <a:cubicBezTo>
                    <a:pt x="27585" y="10794"/>
                    <a:pt x="22787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775681" y="64189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6796" y="23587"/>
                    <a:pt x="11593" y="28384"/>
                    <a:pt x="17190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2921200" y="64428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069118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211438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3992" y="9195"/>
                  </a:moveTo>
                  <a:cubicBezTo>
                    <a:pt x="13992" y="10961"/>
                    <a:pt x="12202" y="12393"/>
                    <a:pt x="9995" y="12393"/>
                  </a:cubicBezTo>
                  <a:cubicBezTo>
                    <a:pt x="7787" y="12393"/>
                    <a:pt x="5997" y="10961"/>
                    <a:pt x="5997" y="9195"/>
                  </a:cubicBezTo>
                  <a:cubicBezTo>
                    <a:pt x="5997" y="7429"/>
                    <a:pt x="7787" y="5997"/>
                    <a:pt x="9995" y="5997"/>
                  </a:cubicBezTo>
                  <a:cubicBezTo>
                    <a:pt x="12202" y="5997"/>
                    <a:pt x="13992" y="7429"/>
                    <a:pt x="13992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353759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496880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1594"/>
                    <a:pt x="7595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639200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2393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783120" y="6506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926240" y="6506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6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994"/>
                    <a:pt x="6797" y="10794"/>
                    <a:pt x="8396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068562" y="6506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1593" y="9994"/>
                    <a:pt x="11593" y="8395"/>
                  </a:cubicBezTo>
                  <a:cubicBezTo>
                    <a:pt x="11593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210882" y="6506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0794"/>
                    <a:pt x="91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353203" y="64988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491526" y="64508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6" y="21988"/>
                    <a:pt x="5997" y="18408"/>
                    <a:pt x="5997" y="13992"/>
                  </a:cubicBezTo>
                  <a:cubicBezTo>
                    <a:pt x="5997" y="9576"/>
                    <a:pt x="9576" y="5997"/>
                    <a:pt x="13992" y="5997"/>
                  </a:cubicBezTo>
                  <a:cubicBezTo>
                    <a:pt x="18408" y="5997"/>
                    <a:pt x="21988" y="9576"/>
                    <a:pt x="21988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637045" y="64828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40236" y="77381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5997" y="39578"/>
                    <a:pt x="15591" y="49173"/>
                    <a:pt x="27585" y="4917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82557" y="77381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7585" y="49173"/>
                  </a:moveTo>
                  <a:cubicBezTo>
                    <a:pt x="39578" y="49173"/>
                    <a:pt x="49173" y="39578"/>
                    <a:pt x="49173" y="27585"/>
                  </a:cubicBezTo>
                  <a:cubicBezTo>
                    <a:pt x="49173" y="15591"/>
                    <a:pt x="39578" y="5997"/>
                    <a:pt x="27585" y="5997"/>
                  </a:cubicBezTo>
                  <a:cubicBezTo>
                    <a:pt x="15591" y="5997"/>
                    <a:pt x="5997" y="15591"/>
                    <a:pt x="5997" y="27585"/>
                  </a:cubicBezTo>
                  <a:cubicBezTo>
                    <a:pt x="6796" y="39578"/>
                    <a:pt x="16391" y="49173"/>
                    <a:pt x="27585" y="4917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29675" y="77781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981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2796" y="779413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2787" y="39578"/>
                  </a:moveTo>
                  <a:cubicBezTo>
                    <a:pt x="32382" y="39578"/>
                    <a:pt x="39578" y="31583"/>
                    <a:pt x="39578" y="22787"/>
                  </a:cubicBezTo>
                  <a:cubicBezTo>
                    <a:pt x="39578" y="13193"/>
                    <a:pt x="31582" y="5997"/>
                    <a:pt x="22787" y="5997"/>
                  </a:cubicBezTo>
                  <a:cubicBezTo>
                    <a:pt x="13193" y="5997"/>
                    <a:pt x="5997" y="13992"/>
                    <a:pt x="5997" y="22787"/>
                  </a:cubicBezTo>
                  <a:cubicBezTo>
                    <a:pt x="5997" y="31583"/>
                    <a:pt x="13992" y="39578"/>
                    <a:pt x="22787" y="395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20713" y="78421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4386" y="29983"/>
                    <a:pt x="29983" y="24387"/>
                    <a:pt x="29983" y="17990"/>
                  </a:cubicBezTo>
                  <a:cubicBezTo>
                    <a:pt x="29983" y="11594"/>
                    <a:pt x="24386" y="5997"/>
                    <a:pt x="17990" y="5997"/>
                  </a:cubicBezTo>
                  <a:cubicBezTo>
                    <a:pt x="10794" y="5997"/>
                    <a:pt x="5997" y="11594"/>
                    <a:pt x="5997" y="17990"/>
                  </a:cubicBezTo>
                  <a:cubicBezTo>
                    <a:pt x="5997" y="24387"/>
                    <a:pt x="10794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068631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9589"/>
                  </a:moveTo>
                  <a:cubicBezTo>
                    <a:pt x="16391" y="19589"/>
                    <a:pt x="19589" y="16391"/>
                    <a:pt x="19589" y="12393"/>
                  </a:cubicBezTo>
                  <a:cubicBezTo>
                    <a:pt x="19589" y="83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13350" y="79060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354872" y="78980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97192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638714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1782634" y="79060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918558" y="782611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89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89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064876" y="78660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209474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7190"/>
                    <a:pt x="8518" y="20389"/>
                    <a:pt x="13315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51917" y="7882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448663" y="743433"/>
              <a:ext cx="111938" cy="111938"/>
            </a:xfrm>
            <a:custGeom>
              <a:avLst/>
              <a:gdLst/>
              <a:ahLst/>
              <a:cxnLst/>
              <a:rect l="l" t="t" r="r" b="b"/>
              <a:pathLst>
                <a:path w="111937" h="111937" extrusionOk="0">
                  <a:moveTo>
                    <a:pt x="58767" y="111538"/>
                  </a:moveTo>
                  <a:cubicBezTo>
                    <a:pt x="88351" y="111538"/>
                    <a:pt x="111538" y="87551"/>
                    <a:pt x="111538" y="58767"/>
                  </a:cubicBezTo>
                  <a:cubicBezTo>
                    <a:pt x="111538" y="29184"/>
                    <a:pt x="88351" y="5997"/>
                    <a:pt x="58767" y="5997"/>
                  </a:cubicBezTo>
                  <a:cubicBezTo>
                    <a:pt x="29983" y="5997"/>
                    <a:pt x="5997" y="29983"/>
                    <a:pt x="5997" y="58767"/>
                  </a:cubicBezTo>
                  <a:cubicBezTo>
                    <a:pt x="5997" y="87551"/>
                    <a:pt x="29983" y="111538"/>
                    <a:pt x="58767" y="11153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632561" y="783411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4387" y="29983"/>
                    <a:pt x="29983" y="24387"/>
                    <a:pt x="29983" y="17990"/>
                  </a:cubicBezTo>
                  <a:cubicBezTo>
                    <a:pt x="29983" y="11594"/>
                    <a:pt x="24387" y="5997"/>
                    <a:pt x="17990" y="5997"/>
                  </a:cubicBezTo>
                  <a:cubicBezTo>
                    <a:pt x="11594" y="5997"/>
                    <a:pt x="5997" y="11594"/>
                    <a:pt x="5997" y="17990"/>
                  </a:cubicBezTo>
                  <a:cubicBezTo>
                    <a:pt x="5997" y="25186"/>
                    <a:pt x="11594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776480" y="78501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2787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921200" y="78660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068318" y="79220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211439" y="79300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2393"/>
                  </a:moveTo>
                  <a:cubicBezTo>
                    <a:pt x="11594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353759" y="79300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2393"/>
                  </a:moveTo>
                  <a:cubicBezTo>
                    <a:pt x="11594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8395" y="12393"/>
                    <a:pt x="9994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3496880" y="79300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1593" y="12393"/>
                    <a:pt x="13192" y="10794"/>
                    <a:pt x="13192" y="9195"/>
                  </a:cubicBezTo>
                  <a:cubicBezTo>
                    <a:pt x="13192" y="7596"/>
                    <a:pt x="11593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7595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639200" y="79300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2393"/>
                  </a:moveTo>
                  <a:cubicBezTo>
                    <a:pt x="12393" y="12393"/>
                    <a:pt x="13992" y="107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994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3781521" y="793005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2393"/>
                  </a:moveTo>
                  <a:cubicBezTo>
                    <a:pt x="12393" y="12393"/>
                    <a:pt x="13193" y="107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195"/>
                  </a:cubicBezTo>
                  <a:cubicBezTo>
                    <a:pt x="6796" y="10794"/>
                    <a:pt x="8395" y="12393"/>
                    <a:pt x="9994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3923042" y="79060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6391"/>
                  </a:moveTo>
                  <a:cubicBezTo>
                    <a:pt x="14792" y="16391"/>
                    <a:pt x="16391" y="13992"/>
                    <a:pt x="16391" y="10794"/>
                  </a:cubicBezTo>
                  <a:cubicBezTo>
                    <a:pt x="16391" y="7596"/>
                    <a:pt x="139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1594" y="163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066162" y="79060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6391"/>
                  </a:moveTo>
                  <a:cubicBezTo>
                    <a:pt x="13992" y="16391"/>
                    <a:pt x="15591" y="13992"/>
                    <a:pt x="15591" y="10794"/>
                  </a:cubicBezTo>
                  <a:cubicBezTo>
                    <a:pt x="15591" y="7596"/>
                    <a:pt x="13193" y="5997"/>
                    <a:pt x="10794" y="5997"/>
                  </a:cubicBezTo>
                  <a:cubicBezTo>
                    <a:pt x="8396" y="5997"/>
                    <a:pt x="5997" y="8395"/>
                    <a:pt x="5997" y="10794"/>
                  </a:cubicBezTo>
                  <a:cubicBezTo>
                    <a:pt x="5997" y="13992"/>
                    <a:pt x="8396" y="16391"/>
                    <a:pt x="10794" y="163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10882" y="79220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4348406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0389"/>
                  </a:moveTo>
                  <a:cubicBezTo>
                    <a:pt x="17990" y="20389"/>
                    <a:pt x="21188" y="17190"/>
                    <a:pt x="21188" y="13193"/>
                  </a:cubicBezTo>
                  <a:cubicBezTo>
                    <a:pt x="211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6796" y="17190"/>
                    <a:pt x="9994" y="20389"/>
                    <a:pt x="13992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491526" y="78900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0389"/>
                  </a:moveTo>
                  <a:cubicBezTo>
                    <a:pt x="17990" y="20389"/>
                    <a:pt x="21988" y="17190"/>
                    <a:pt x="21988" y="13193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193"/>
                  </a:cubicBezTo>
                  <a:cubicBezTo>
                    <a:pt x="5997" y="17190"/>
                    <a:pt x="9994" y="20389"/>
                    <a:pt x="13992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637844" y="79140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338637" y="915337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480958" y="915337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605689" y="897747"/>
              <a:ext cx="87951" cy="87951"/>
            </a:xfrm>
            <a:custGeom>
              <a:avLst/>
              <a:gdLst/>
              <a:ahLst/>
              <a:cxnLst/>
              <a:rect l="l" t="t" r="r" b="b"/>
              <a:pathLst>
                <a:path w="87951" h="87951" extrusionOk="0">
                  <a:moveTo>
                    <a:pt x="47573" y="87551"/>
                  </a:moveTo>
                  <a:cubicBezTo>
                    <a:pt x="69961" y="87551"/>
                    <a:pt x="88351" y="69161"/>
                    <a:pt x="88351" y="46774"/>
                  </a:cubicBezTo>
                  <a:cubicBezTo>
                    <a:pt x="88351" y="24386"/>
                    <a:pt x="69961" y="5997"/>
                    <a:pt x="47573" y="5997"/>
                  </a:cubicBezTo>
                  <a:cubicBezTo>
                    <a:pt x="24386" y="5997"/>
                    <a:pt x="5997" y="24386"/>
                    <a:pt x="5997" y="46774"/>
                  </a:cubicBezTo>
                  <a:cubicBezTo>
                    <a:pt x="6796" y="69161"/>
                    <a:pt x="25186" y="87551"/>
                    <a:pt x="47573" y="875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760003" y="908941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2371" y="5997"/>
                    <a:pt x="35580" y="5997"/>
                  </a:cubicBezTo>
                  <a:cubicBezTo>
                    <a:pt x="19589" y="5997"/>
                    <a:pt x="5997" y="18790"/>
                    <a:pt x="5997" y="35580"/>
                  </a:cubicBezTo>
                  <a:cubicBezTo>
                    <a:pt x="6796" y="51571"/>
                    <a:pt x="19589" y="65164"/>
                    <a:pt x="35580" y="6516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911918" y="91773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6785" y="47573"/>
                  </a:moveTo>
                  <a:cubicBezTo>
                    <a:pt x="37979" y="47573"/>
                    <a:pt x="47573" y="37979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4792" y="5997"/>
                    <a:pt x="5997" y="15591"/>
                    <a:pt x="5997" y="26785"/>
                  </a:cubicBezTo>
                  <a:cubicBezTo>
                    <a:pt x="5997" y="37979"/>
                    <a:pt x="14792" y="47573"/>
                    <a:pt x="26785" y="4757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057437" y="92093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210152" y="93052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7990" y="21988"/>
                    <a:pt x="21988" y="18789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353273" y="93132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20389" y="13193"/>
                  </a:moveTo>
                  <a:cubicBezTo>
                    <a:pt x="20389" y="17167"/>
                    <a:pt x="17167" y="20389"/>
                    <a:pt x="13193" y="20389"/>
                  </a:cubicBezTo>
                  <a:cubicBezTo>
                    <a:pt x="9218" y="20389"/>
                    <a:pt x="5997" y="17167"/>
                    <a:pt x="5997" y="13193"/>
                  </a:cubicBezTo>
                  <a:cubicBezTo>
                    <a:pt x="5997" y="9218"/>
                    <a:pt x="9219" y="5997"/>
                    <a:pt x="13193" y="5997"/>
                  </a:cubicBezTo>
                  <a:cubicBezTo>
                    <a:pt x="17167" y="5997"/>
                    <a:pt x="20389" y="9219"/>
                    <a:pt x="20389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496393" y="93132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1638714" y="93132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73039" y="923333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188" y="36380"/>
                  </a:moveTo>
                  <a:cubicBezTo>
                    <a:pt x="29983" y="36380"/>
                    <a:pt x="36380" y="29184"/>
                    <a:pt x="36380" y="21188"/>
                  </a:cubicBezTo>
                  <a:cubicBezTo>
                    <a:pt x="36380" y="12393"/>
                    <a:pt x="29184" y="5997"/>
                    <a:pt x="21188" y="5997"/>
                  </a:cubicBezTo>
                  <a:cubicBezTo>
                    <a:pt x="12393" y="5997"/>
                    <a:pt x="5997" y="13193"/>
                    <a:pt x="5997" y="21188"/>
                  </a:cubicBezTo>
                  <a:cubicBezTo>
                    <a:pt x="5997" y="29983"/>
                    <a:pt x="13193" y="36380"/>
                    <a:pt x="21188" y="36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920157" y="927331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0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2060879" y="92573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2"/>
                  </a:moveTo>
                  <a:cubicBezTo>
                    <a:pt x="25986" y="31582"/>
                    <a:pt x="31583" y="25986"/>
                    <a:pt x="31583" y="18790"/>
                  </a:cubicBezTo>
                  <a:cubicBezTo>
                    <a:pt x="31583" y="11593"/>
                    <a:pt x="25986" y="5997"/>
                    <a:pt x="18790" y="5997"/>
                  </a:cubicBezTo>
                  <a:cubicBezTo>
                    <a:pt x="11594" y="5997"/>
                    <a:pt x="5997" y="11593"/>
                    <a:pt x="5997" y="18790"/>
                  </a:cubicBezTo>
                  <a:cubicBezTo>
                    <a:pt x="5997" y="25986"/>
                    <a:pt x="11594" y="31582"/>
                    <a:pt x="18790" y="315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2191206" y="91293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31582" y="57168"/>
                  </a:moveTo>
                  <a:cubicBezTo>
                    <a:pt x="45974" y="57168"/>
                    <a:pt x="57168" y="45974"/>
                    <a:pt x="57168" y="31583"/>
                  </a:cubicBezTo>
                  <a:cubicBezTo>
                    <a:pt x="57168" y="17190"/>
                    <a:pt x="45175" y="5997"/>
                    <a:pt x="31582" y="5997"/>
                  </a:cubicBezTo>
                  <a:cubicBezTo>
                    <a:pt x="17190" y="5997"/>
                    <a:pt x="5997" y="17190"/>
                    <a:pt x="5997" y="31583"/>
                  </a:cubicBezTo>
                  <a:cubicBezTo>
                    <a:pt x="5997" y="45974"/>
                    <a:pt x="17190" y="57168"/>
                    <a:pt x="31582" y="571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2322333" y="901745"/>
              <a:ext cx="79955" cy="79955"/>
            </a:xfrm>
            <a:custGeom>
              <a:avLst/>
              <a:gdLst/>
              <a:ahLst/>
              <a:cxnLst/>
              <a:rect l="l" t="t" r="r" b="b"/>
              <a:pathLst>
                <a:path w="79955" h="79955" extrusionOk="0">
                  <a:moveTo>
                    <a:pt x="42776" y="79556"/>
                  </a:moveTo>
                  <a:cubicBezTo>
                    <a:pt x="62765" y="79556"/>
                    <a:pt x="79556" y="62765"/>
                    <a:pt x="79556" y="42776"/>
                  </a:cubicBezTo>
                  <a:cubicBezTo>
                    <a:pt x="79556" y="22787"/>
                    <a:pt x="62765" y="5997"/>
                    <a:pt x="42776" y="5997"/>
                  </a:cubicBezTo>
                  <a:cubicBezTo>
                    <a:pt x="22787" y="5997"/>
                    <a:pt x="5997" y="22787"/>
                    <a:pt x="5997" y="42776"/>
                  </a:cubicBezTo>
                  <a:cubicBezTo>
                    <a:pt x="5997" y="62765"/>
                    <a:pt x="22787" y="79556"/>
                    <a:pt x="42776" y="7955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2481445" y="91853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6796" y="37179"/>
                    <a:pt x="15591" y="45974"/>
                    <a:pt x="25986" y="459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626964" y="92093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2783677" y="935326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2912405" y="92093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2" y="41177"/>
                    <a:pt x="41177" y="33181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055525" y="92173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992" y="5997"/>
                    <a:pt x="5997" y="13193"/>
                    <a:pt x="5997" y="22787"/>
                  </a:cubicBezTo>
                  <a:cubicBezTo>
                    <a:pt x="5997" y="31582"/>
                    <a:pt x="13992" y="39578"/>
                    <a:pt x="22787" y="395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204955" y="928130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478" y="26785"/>
                  </a:moveTo>
                  <a:cubicBezTo>
                    <a:pt x="22075" y="26785"/>
                    <a:pt x="26872" y="21988"/>
                    <a:pt x="26872" y="16391"/>
                  </a:cubicBezTo>
                  <a:cubicBezTo>
                    <a:pt x="26872" y="10794"/>
                    <a:pt x="22075" y="5997"/>
                    <a:pt x="16478" y="5997"/>
                  </a:cubicBezTo>
                  <a:cubicBezTo>
                    <a:pt x="10881" y="5997"/>
                    <a:pt x="6084" y="10794"/>
                    <a:pt x="6084" y="16391"/>
                  </a:cubicBezTo>
                  <a:cubicBezTo>
                    <a:pt x="5284" y="21988"/>
                    <a:pt x="10082" y="26785"/>
                    <a:pt x="16478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352960" y="93372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496080" y="93452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4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2393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639200" y="93452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781521" y="93452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922243" y="932928"/>
              <a:ext cx="23987" cy="15991"/>
            </a:xfrm>
            <a:custGeom>
              <a:avLst/>
              <a:gdLst/>
              <a:ahLst/>
              <a:cxnLst/>
              <a:rect l="l" t="t" r="r" b="b"/>
              <a:pathLst>
                <a:path w="23986" h="15991" extrusionOk="0">
                  <a:moveTo>
                    <a:pt x="12393" y="17190"/>
                  </a:moveTo>
                  <a:cubicBezTo>
                    <a:pt x="15591" y="17190"/>
                    <a:pt x="17990" y="14792"/>
                    <a:pt x="17990" y="11594"/>
                  </a:cubicBezTo>
                  <a:cubicBezTo>
                    <a:pt x="17990" y="8395"/>
                    <a:pt x="15591" y="5997"/>
                    <a:pt x="12393" y="5997"/>
                  </a:cubicBezTo>
                  <a:cubicBezTo>
                    <a:pt x="9195" y="5997"/>
                    <a:pt x="5997" y="8395"/>
                    <a:pt x="5997" y="11594"/>
                  </a:cubicBezTo>
                  <a:cubicBezTo>
                    <a:pt x="5997" y="14792"/>
                    <a:pt x="9195" y="17190"/>
                    <a:pt x="12393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064564" y="93132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9589"/>
                  </a:moveTo>
                  <a:cubicBezTo>
                    <a:pt x="16391" y="19589"/>
                    <a:pt x="18789" y="16391"/>
                    <a:pt x="18789" y="131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3193"/>
                  </a:cubicBezTo>
                  <a:cubicBezTo>
                    <a:pt x="5997" y="16391"/>
                    <a:pt x="9195" y="19589"/>
                    <a:pt x="12393" y="195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206781" y="93132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295" y="20389"/>
                  </a:moveTo>
                  <a:cubicBezTo>
                    <a:pt x="17293" y="20389"/>
                    <a:pt x="20492" y="17191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7191"/>
                    <a:pt x="9298" y="20389"/>
                    <a:pt x="13295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342009" y="924932"/>
              <a:ext cx="39978" cy="31982"/>
            </a:xfrm>
            <a:custGeom>
              <a:avLst/>
              <a:gdLst/>
              <a:ahLst/>
              <a:cxnLst/>
              <a:rect l="l" t="t" r="r" b="b"/>
              <a:pathLst>
                <a:path w="39977" h="31982" extrusionOk="0">
                  <a:moveTo>
                    <a:pt x="20389" y="33181"/>
                  </a:moveTo>
                  <a:cubicBezTo>
                    <a:pt x="27585" y="33181"/>
                    <a:pt x="33981" y="26785"/>
                    <a:pt x="33981" y="19589"/>
                  </a:cubicBezTo>
                  <a:cubicBezTo>
                    <a:pt x="33981" y="11594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6797" y="26785"/>
                    <a:pt x="13193" y="33181"/>
                    <a:pt x="20389" y="331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485130" y="924132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0389" y="34781"/>
                  </a:moveTo>
                  <a:cubicBezTo>
                    <a:pt x="28384" y="34781"/>
                    <a:pt x="34780" y="28384"/>
                    <a:pt x="34780" y="20389"/>
                  </a:cubicBezTo>
                  <a:cubicBezTo>
                    <a:pt x="34780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1"/>
                    <a:pt x="20389" y="347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626651" y="923333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188" y="36380"/>
                  </a:moveTo>
                  <a:cubicBezTo>
                    <a:pt x="29183" y="36380"/>
                    <a:pt x="36380" y="29983"/>
                    <a:pt x="36380" y="21188"/>
                  </a:cubicBezTo>
                  <a:cubicBezTo>
                    <a:pt x="36380" y="13193"/>
                    <a:pt x="29183" y="5997"/>
                    <a:pt x="21188" y="5997"/>
                  </a:cubicBezTo>
                  <a:cubicBezTo>
                    <a:pt x="13192" y="5997"/>
                    <a:pt x="5997" y="12393"/>
                    <a:pt x="5997" y="21188"/>
                  </a:cubicBezTo>
                  <a:cubicBezTo>
                    <a:pt x="5997" y="29184"/>
                    <a:pt x="12393" y="36380"/>
                    <a:pt x="21188" y="36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756978" y="910540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61966" y="33981"/>
                  </a:moveTo>
                  <a:cubicBezTo>
                    <a:pt x="61966" y="49436"/>
                    <a:pt x="49436" y="61966"/>
                    <a:pt x="33981" y="61966"/>
                  </a:cubicBezTo>
                  <a:cubicBezTo>
                    <a:pt x="18526" y="61966"/>
                    <a:pt x="5997" y="49436"/>
                    <a:pt x="5997" y="33981"/>
                  </a:cubicBezTo>
                  <a:cubicBezTo>
                    <a:pt x="5997" y="18526"/>
                    <a:pt x="18526" y="5997"/>
                    <a:pt x="33981" y="5997"/>
                  </a:cubicBezTo>
                  <a:cubicBezTo>
                    <a:pt x="49436" y="5997"/>
                    <a:pt x="61966" y="18526"/>
                    <a:pt x="61966" y="33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918488" y="92972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45034" y="106485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193" y="39578"/>
                    <a:pt x="22787" y="395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487355" y="106485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2787" y="39578"/>
                  </a:moveTo>
                  <a:cubicBezTo>
                    <a:pt x="32382" y="39578"/>
                    <a:pt x="39578" y="32382"/>
                    <a:pt x="39578" y="22787"/>
                  </a:cubicBezTo>
                  <a:cubicBezTo>
                    <a:pt x="39578" y="13193"/>
                    <a:pt x="32382" y="5997"/>
                    <a:pt x="22787" y="5997"/>
                  </a:cubicBezTo>
                  <a:cubicBezTo>
                    <a:pt x="13193" y="5997"/>
                    <a:pt x="5997" y="13193"/>
                    <a:pt x="5997" y="22787"/>
                  </a:cubicBezTo>
                  <a:cubicBezTo>
                    <a:pt x="5997" y="32382"/>
                    <a:pt x="13992" y="39578"/>
                    <a:pt x="22787" y="3957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636072" y="106965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0" y="28384"/>
                  </a:moveTo>
                  <a:cubicBezTo>
                    <a:pt x="22787" y="28384"/>
                    <a:pt x="28384" y="23587"/>
                    <a:pt x="28384" y="17190"/>
                  </a:cubicBezTo>
                  <a:cubicBezTo>
                    <a:pt x="283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751208" y="1042467"/>
              <a:ext cx="87951" cy="87951"/>
            </a:xfrm>
            <a:custGeom>
              <a:avLst/>
              <a:gdLst/>
              <a:ahLst/>
              <a:cxnLst/>
              <a:rect l="l" t="t" r="r" b="b"/>
              <a:pathLst>
                <a:path w="87951" h="87951" extrusionOk="0">
                  <a:moveTo>
                    <a:pt x="44375" y="82754"/>
                  </a:moveTo>
                  <a:cubicBezTo>
                    <a:pt x="65164" y="82754"/>
                    <a:pt x="82754" y="65963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18315" y="1066453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0389" y="34780"/>
                  </a:moveTo>
                  <a:cubicBezTo>
                    <a:pt x="28384" y="34780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2393" y="34780"/>
                    <a:pt x="20389" y="347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055838" y="106165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194961" y="1058458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177"/>
                    <a:pt x="16391" y="52371"/>
                    <a:pt x="29184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324489" y="1044865"/>
              <a:ext cx="79955" cy="79955"/>
            </a:xfrm>
            <a:custGeom>
              <a:avLst/>
              <a:gdLst/>
              <a:ahLst/>
              <a:cxnLst/>
              <a:rect l="l" t="t" r="r" b="b"/>
              <a:pathLst>
                <a:path w="79955" h="79955" extrusionOk="0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6796" y="61966"/>
                    <a:pt x="21988" y="77957"/>
                    <a:pt x="41977" y="779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453217" y="1030473"/>
              <a:ext cx="111938" cy="111938"/>
            </a:xfrm>
            <a:custGeom>
              <a:avLst/>
              <a:gdLst/>
              <a:ahLst/>
              <a:cxnLst/>
              <a:rect l="l" t="t" r="r" b="b"/>
              <a:pathLst>
                <a:path w="111937" h="111937" extrusionOk="0">
                  <a:moveTo>
                    <a:pt x="56369" y="106740"/>
                  </a:moveTo>
                  <a:cubicBezTo>
                    <a:pt x="84353" y="106740"/>
                    <a:pt x="106741" y="84353"/>
                    <a:pt x="106741" y="56369"/>
                  </a:cubicBezTo>
                  <a:cubicBezTo>
                    <a:pt x="106741" y="28384"/>
                    <a:pt x="84353" y="5997"/>
                    <a:pt x="56369" y="5997"/>
                  </a:cubicBezTo>
                  <a:cubicBezTo>
                    <a:pt x="28384" y="5997"/>
                    <a:pt x="5997" y="28384"/>
                    <a:pt x="5997" y="56369"/>
                  </a:cubicBezTo>
                  <a:cubicBezTo>
                    <a:pt x="5997" y="84353"/>
                    <a:pt x="28384" y="106740"/>
                    <a:pt x="56369" y="1067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611529" y="1046465"/>
              <a:ext cx="79955" cy="79955"/>
            </a:xfrm>
            <a:custGeom>
              <a:avLst/>
              <a:gdLst/>
              <a:ahLst/>
              <a:cxnLst/>
              <a:rect l="l" t="t" r="r" b="b"/>
              <a:pathLst>
                <a:path w="79955" h="79955" extrusionOk="0">
                  <a:moveTo>
                    <a:pt x="40377" y="74758"/>
                  </a:moveTo>
                  <a:cubicBezTo>
                    <a:pt x="59567" y="74758"/>
                    <a:pt x="74758" y="59567"/>
                    <a:pt x="74758" y="40377"/>
                  </a:cubicBezTo>
                  <a:cubicBezTo>
                    <a:pt x="74758" y="21188"/>
                    <a:pt x="59567" y="5997"/>
                    <a:pt x="40377" y="5997"/>
                  </a:cubicBezTo>
                  <a:cubicBezTo>
                    <a:pt x="21188" y="5997"/>
                    <a:pt x="5997" y="21188"/>
                    <a:pt x="5997" y="40377"/>
                  </a:cubicBezTo>
                  <a:cubicBezTo>
                    <a:pt x="5997" y="59567"/>
                    <a:pt x="21188" y="74758"/>
                    <a:pt x="40377" y="747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733861" y="1027275"/>
              <a:ext cx="119933" cy="119933"/>
            </a:xfrm>
            <a:custGeom>
              <a:avLst/>
              <a:gdLst/>
              <a:ahLst/>
              <a:cxnLst/>
              <a:rect l="l" t="t" r="r" b="b"/>
              <a:pathLst>
                <a:path w="119933" h="119933" extrusionOk="0">
                  <a:moveTo>
                    <a:pt x="60367" y="114736"/>
                  </a:moveTo>
                  <a:cubicBezTo>
                    <a:pt x="90750" y="114736"/>
                    <a:pt x="114736" y="89950"/>
                    <a:pt x="114736" y="60367"/>
                  </a:cubicBezTo>
                  <a:cubicBezTo>
                    <a:pt x="114736" y="29983"/>
                    <a:pt x="89950" y="5997"/>
                    <a:pt x="60367" y="5997"/>
                  </a:cubicBezTo>
                  <a:cubicBezTo>
                    <a:pt x="30783" y="5997"/>
                    <a:pt x="5997" y="30783"/>
                    <a:pt x="5997" y="60367"/>
                  </a:cubicBezTo>
                  <a:cubicBezTo>
                    <a:pt x="5997" y="89950"/>
                    <a:pt x="30783" y="114736"/>
                    <a:pt x="60367" y="11473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884955" y="1035271"/>
              <a:ext cx="103942" cy="103942"/>
            </a:xfrm>
            <a:custGeom>
              <a:avLst/>
              <a:gdLst/>
              <a:ahLst/>
              <a:cxnLst/>
              <a:rect l="l" t="t" r="r" b="b"/>
              <a:pathLst>
                <a:path w="103942" h="103942" extrusionOk="0">
                  <a:moveTo>
                    <a:pt x="52393" y="98745"/>
                  </a:moveTo>
                  <a:cubicBezTo>
                    <a:pt x="77978" y="98745"/>
                    <a:pt x="98767" y="77957"/>
                    <a:pt x="98767" y="52371"/>
                  </a:cubicBezTo>
                  <a:cubicBezTo>
                    <a:pt x="98767" y="26785"/>
                    <a:pt x="77978" y="5997"/>
                    <a:pt x="52393" y="5997"/>
                  </a:cubicBezTo>
                  <a:cubicBezTo>
                    <a:pt x="26807" y="5997"/>
                    <a:pt x="6018" y="26785"/>
                    <a:pt x="6018" y="52371"/>
                  </a:cubicBezTo>
                  <a:cubicBezTo>
                    <a:pt x="5219" y="77957"/>
                    <a:pt x="26807" y="98745"/>
                    <a:pt x="52393" y="987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2041689" y="1048863"/>
              <a:ext cx="71960" cy="71960"/>
            </a:xfrm>
            <a:custGeom>
              <a:avLst/>
              <a:gdLst/>
              <a:ahLst/>
              <a:cxnLst/>
              <a:rect l="l" t="t" r="r" b="b"/>
              <a:pathLst>
                <a:path w="71959" h="71959" extrusionOk="0">
                  <a:moveTo>
                    <a:pt x="37979" y="69961"/>
                  </a:moveTo>
                  <a:cubicBezTo>
                    <a:pt x="55569" y="69961"/>
                    <a:pt x="69961" y="55569"/>
                    <a:pt x="69961" y="37979"/>
                  </a:cubicBezTo>
                  <a:cubicBezTo>
                    <a:pt x="69961" y="20389"/>
                    <a:pt x="55569" y="5997"/>
                    <a:pt x="37979" y="5997"/>
                  </a:cubicBezTo>
                  <a:cubicBezTo>
                    <a:pt x="20389" y="5997"/>
                    <a:pt x="5997" y="20389"/>
                    <a:pt x="5997" y="37979"/>
                  </a:cubicBezTo>
                  <a:cubicBezTo>
                    <a:pt x="5997" y="55569"/>
                    <a:pt x="20389" y="69961"/>
                    <a:pt x="37979" y="699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196004" y="1060057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6785" y="47574"/>
                  </a:moveTo>
                  <a:cubicBezTo>
                    <a:pt x="37979" y="47574"/>
                    <a:pt x="47573" y="38778"/>
                    <a:pt x="47573" y="26785"/>
                  </a:cubicBezTo>
                  <a:cubicBezTo>
                    <a:pt x="47573" y="15591"/>
                    <a:pt x="37979" y="5997"/>
                    <a:pt x="26785" y="5997"/>
                  </a:cubicBezTo>
                  <a:cubicBezTo>
                    <a:pt x="15591" y="5997"/>
                    <a:pt x="5997" y="14792"/>
                    <a:pt x="5997" y="26785"/>
                  </a:cubicBezTo>
                  <a:cubicBezTo>
                    <a:pt x="5997" y="38778"/>
                    <a:pt x="14792" y="47574"/>
                    <a:pt x="26785" y="47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340723" y="106245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4387" y="42776"/>
                  </a:moveTo>
                  <a:cubicBezTo>
                    <a:pt x="34781" y="42776"/>
                    <a:pt x="42776" y="34780"/>
                    <a:pt x="42776" y="24386"/>
                  </a:cubicBezTo>
                  <a:cubicBezTo>
                    <a:pt x="42776" y="13992"/>
                    <a:pt x="34781" y="5997"/>
                    <a:pt x="24387" y="5997"/>
                  </a:cubicBezTo>
                  <a:cubicBezTo>
                    <a:pt x="13992" y="5997"/>
                    <a:pt x="5997" y="13992"/>
                    <a:pt x="5997" y="24386"/>
                  </a:cubicBezTo>
                  <a:cubicBezTo>
                    <a:pt x="5997" y="34780"/>
                    <a:pt x="14792" y="42776"/>
                    <a:pt x="24387" y="427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2490240" y="1070451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3587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2787"/>
                    <a:pt x="11594" y="28384"/>
                    <a:pt x="17190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2614970" y="1051262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5580" y="65164"/>
                  </a:moveTo>
                  <a:cubicBezTo>
                    <a:pt x="523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9589" y="65164"/>
                    <a:pt x="35580" y="6516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770884" y="106565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923599" y="107444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89"/>
                  </a:moveTo>
                  <a:cubicBezTo>
                    <a:pt x="16391" y="18789"/>
                    <a:pt x="18789" y="15591"/>
                    <a:pt x="18789" y="12393"/>
                  </a:cubicBezTo>
                  <a:cubicBezTo>
                    <a:pt x="18789" y="91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6391"/>
                    <a:pt x="9195" y="18789"/>
                    <a:pt x="12393" y="187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061922" y="1070451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208118" y="107444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315" y="20389"/>
                  </a:moveTo>
                  <a:cubicBezTo>
                    <a:pt x="17313" y="20389"/>
                    <a:pt x="20511" y="17190"/>
                    <a:pt x="20511" y="13193"/>
                  </a:cubicBezTo>
                  <a:cubicBezTo>
                    <a:pt x="20511" y="9195"/>
                    <a:pt x="17313" y="5997"/>
                    <a:pt x="13315" y="5997"/>
                  </a:cubicBezTo>
                  <a:cubicBezTo>
                    <a:pt x="9317" y="5997"/>
                    <a:pt x="6119" y="9195"/>
                    <a:pt x="6119" y="13193"/>
                  </a:cubicBezTo>
                  <a:cubicBezTo>
                    <a:pt x="5320" y="16391"/>
                    <a:pt x="8518" y="20389"/>
                    <a:pt x="13315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348962" y="107205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492882" y="1074449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6391"/>
                    <a:pt x="9195" y="20389"/>
                    <a:pt x="13192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637601" y="107524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1"/>
                  </a:moveTo>
                  <a:cubicBezTo>
                    <a:pt x="14792" y="17191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1"/>
                    <a:pt x="11594" y="171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779123" y="1075248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8395"/>
                    <a:pt x="155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916646" y="106965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0794"/>
                    <a:pt x="24386" y="5997"/>
                    <a:pt x="17990" y="5997"/>
                  </a:cubicBezTo>
                  <a:cubicBezTo>
                    <a:pt x="107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042976" y="1052861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3981" y="61966"/>
                  </a:moveTo>
                  <a:cubicBezTo>
                    <a:pt x="49172" y="61966"/>
                    <a:pt x="61966" y="49173"/>
                    <a:pt x="61966" y="33981"/>
                  </a:cubicBezTo>
                  <a:cubicBezTo>
                    <a:pt x="61966" y="18790"/>
                    <a:pt x="49172" y="5997"/>
                    <a:pt x="33981" y="5997"/>
                  </a:cubicBezTo>
                  <a:cubicBezTo>
                    <a:pt x="17990" y="5997"/>
                    <a:pt x="5997" y="18790"/>
                    <a:pt x="5997" y="33981"/>
                  </a:cubicBezTo>
                  <a:cubicBezTo>
                    <a:pt x="5997" y="49173"/>
                    <a:pt x="18789" y="61966"/>
                    <a:pt x="33981" y="619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87695" y="1054460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2382" y="58767"/>
                  </a:moveTo>
                  <a:cubicBezTo>
                    <a:pt x="46774" y="58767"/>
                    <a:pt x="58768" y="46774"/>
                    <a:pt x="58768" y="32382"/>
                  </a:cubicBezTo>
                  <a:cubicBezTo>
                    <a:pt x="58768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5997" y="46774"/>
                    <a:pt x="17990" y="58767"/>
                    <a:pt x="32382" y="5876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329216" y="1054460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3182" y="60366"/>
                  </a:moveTo>
                  <a:cubicBezTo>
                    <a:pt x="48373" y="60366"/>
                    <a:pt x="60366" y="48373"/>
                    <a:pt x="60366" y="33181"/>
                  </a:cubicBezTo>
                  <a:cubicBezTo>
                    <a:pt x="60366" y="17990"/>
                    <a:pt x="48373" y="5997"/>
                    <a:pt x="33182" y="5997"/>
                  </a:cubicBezTo>
                  <a:cubicBezTo>
                    <a:pt x="17990" y="5997"/>
                    <a:pt x="5997" y="17990"/>
                    <a:pt x="5997" y="33181"/>
                  </a:cubicBezTo>
                  <a:cubicBezTo>
                    <a:pt x="5997" y="47573"/>
                    <a:pt x="17990" y="60366"/>
                    <a:pt x="33182" y="603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469938" y="1051262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5580" y="65164"/>
                  </a:moveTo>
                  <a:cubicBezTo>
                    <a:pt x="51571" y="65164"/>
                    <a:pt x="65164" y="52371"/>
                    <a:pt x="65164" y="35580"/>
                  </a:cubicBezTo>
                  <a:cubicBezTo>
                    <a:pt x="65164" y="19589"/>
                    <a:pt x="51571" y="5997"/>
                    <a:pt x="35580" y="5997"/>
                  </a:cubicBezTo>
                  <a:cubicBezTo>
                    <a:pt x="19589" y="5997"/>
                    <a:pt x="5997" y="19589"/>
                    <a:pt x="5997" y="35580"/>
                  </a:cubicBezTo>
                  <a:cubicBezTo>
                    <a:pt x="5997" y="52371"/>
                    <a:pt x="18790" y="65164"/>
                    <a:pt x="35580" y="6516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4621853" y="106085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4716985" y="1012883"/>
              <a:ext cx="143920" cy="143920"/>
            </a:xfrm>
            <a:custGeom>
              <a:avLst/>
              <a:gdLst/>
              <a:ahLst/>
              <a:cxnLst/>
              <a:rect l="l" t="t" r="r" b="b"/>
              <a:pathLst>
                <a:path w="143919" h="143919" extrusionOk="0">
                  <a:moveTo>
                    <a:pt x="73974" y="141921"/>
                  </a:moveTo>
                  <a:cubicBezTo>
                    <a:pt x="111553" y="141921"/>
                    <a:pt x="141936" y="111538"/>
                    <a:pt x="141936" y="73959"/>
                  </a:cubicBezTo>
                  <a:cubicBezTo>
                    <a:pt x="141936" y="36380"/>
                    <a:pt x="111553" y="5997"/>
                    <a:pt x="73974" y="5997"/>
                  </a:cubicBezTo>
                  <a:cubicBezTo>
                    <a:pt x="36395" y="5997"/>
                    <a:pt x="6012" y="36380"/>
                    <a:pt x="6012" y="73959"/>
                  </a:cubicBezTo>
                  <a:cubicBezTo>
                    <a:pt x="5213" y="111538"/>
                    <a:pt x="35596" y="141921"/>
                    <a:pt x="73974" y="1419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922486" y="107684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53029" y="121517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95350" y="121517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34473" y="1211173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90" y="31583"/>
                  </a:moveTo>
                  <a:cubicBezTo>
                    <a:pt x="25986" y="31583"/>
                    <a:pt x="31583" y="25986"/>
                    <a:pt x="31583" y="18790"/>
                  </a:cubicBezTo>
                  <a:cubicBezTo>
                    <a:pt x="31583" y="11594"/>
                    <a:pt x="25986" y="5997"/>
                    <a:pt x="18790" y="5997"/>
                  </a:cubicBezTo>
                  <a:cubicBezTo>
                    <a:pt x="11594" y="5997"/>
                    <a:pt x="5997" y="11594"/>
                    <a:pt x="5997" y="18790"/>
                  </a:cubicBezTo>
                  <a:cubicBezTo>
                    <a:pt x="5997" y="25986"/>
                    <a:pt x="11594" y="31583"/>
                    <a:pt x="18790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84789" y="1219168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891130" y="1182389"/>
              <a:ext cx="87951" cy="87951"/>
            </a:xfrm>
            <a:custGeom>
              <a:avLst/>
              <a:gdLst/>
              <a:ahLst/>
              <a:cxnLst/>
              <a:rect l="l" t="t" r="r" b="b"/>
              <a:pathLst>
                <a:path w="87951" h="87951" extrusionOk="0">
                  <a:moveTo>
                    <a:pt x="47573" y="88351"/>
                  </a:moveTo>
                  <a:cubicBezTo>
                    <a:pt x="70761" y="88351"/>
                    <a:pt x="89150" y="69961"/>
                    <a:pt x="89150" y="46774"/>
                  </a:cubicBezTo>
                  <a:cubicBezTo>
                    <a:pt x="89150" y="24386"/>
                    <a:pt x="70761" y="5997"/>
                    <a:pt x="47573" y="5997"/>
                  </a:cubicBezTo>
                  <a:cubicBezTo>
                    <a:pt x="25186" y="5997"/>
                    <a:pt x="5997" y="24386"/>
                    <a:pt x="5997" y="46774"/>
                  </a:cubicBezTo>
                  <a:cubicBezTo>
                    <a:pt x="5997" y="69961"/>
                    <a:pt x="25186" y="88351"/>
                    <a:pt x="47573" y="883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1055838" y="120477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1197313" y="1203177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6832" y="47574"/>
                  </a:moveTo>
                  <a:cubicBezTo>
                    <a:pt x="38825" y="47574"/>
                    <a:pt x="47620" y="37979"/>
                    <a:pt x="47620" y="26785"/>
                  </a:cubicBezTo>
                  <a:cubicBezTo>
                    <a:pt x="47620" y="15591"/>
                    <a:pt x="38025" y="5997"/>
                    <a:pt x="26832" y="5997"/>
                  </a:cubicBezTo>
                  <a:cubicBezTo>
                    <a:pt x="15638" y="5997"/>
                    <a:pt x="6043" y="15591"/>
                    <a:pt x="6043" y="26785"/>
                  </a:cubicBezTo>
                  <a:cubicBezTo>
                    <a:pt x="5244" y="37979"/>
                    <a:pt x="14838" y="47574"/>
                    <a:pt x="26832" y="475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322090" y="1185587"/>
              <a:ext cx="87951" cy="87951"/>
            </a:xfrm>
            <a:custGeom>
              <a:avLst/>
              <a:gdLst/>
              <a:ahLst/>
              <a:cxnLst/>
              <a:rect l="l" t="t" r="r" b="b"/>
              <a:pathLst>
                <a:path w="87951" h="87951" extrusionOk="0">
                  <a:moveTo>
                    <a:pt x="44375" y="82754"/>
                  </a:moveTo>
                  <a:cubicBezTo>
                    <a:pt x="65963" y="82754"/>
                    <a:pt x="82754" y="65164"/>
                    <a:pt x="82754" y="44375"/>
                  </a:cubicBezTo>
                  <a:cubicBezTo>
                    <a:pt x="82754" y="23587"/>
                    <a:pt x="65963" y="5997"/>
                    <a:pt x="44375" y="5997"/>
                  </a:cubicBezTo>
                  <a:cubicBezTo>
                    <a:pt x="22787" y="5997"/>
                    <a:pt x="5997" y="22787"/>
                    <a:pt x="5997" y="44375"/>
                  </a:cubicBezTo>
                  <a:cubicBezTo>
                    <a:pt x="5997" y="65963"/>
                    <a:pt x="23587" y="82754"/>
                    <a:pt x="44375" y="8275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473206" y="1192783"/>
              <a:ext cx="71960" cy="71960"/>
            </a:xfrm>
            <a:custGeom>
              <a:avLst/>
              <a:gdLst/>
              <a:ahLst/>
              <a:cxnLst/>
              <a:rect l="l" t="t" r="r" b="b"/>
              <a:pathLst>
                <a:path w="71959" h="71959" extrusionOk="0">
                  <a:moveTo>
                    <a:pt x="36380" y="66763"/>
                  </a:moveTo>
                  <a:cubicBezTo>
                    <a:pt x="53171" y="66763"/>
                    <a:pt x="66763" y="53170"/>
                    <a:pt x="66763" y="36380"/>
                  </a:cubicBezTo>
                  <a:cubicBezTo>
                    <a:pt x="66763" y="19589"/>
                    <a:pt x="53171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1615527" y="1193583"/>
              <a:ext cx="71960" cy="71960"/>
            </a:xfrm>
            <a:custGeom>
              <a:avLst/>
              <a:gdLst/>
              <a:ahLst/>
              <a:cxnLst/>
              <a:rect l="l" t="t" r="r" b="b"/>
              <a:pathLst>
                <a:path w="71959" h="71959" extrusionOk="0">
                  <a:moveTo>
                    <a:pt x="36380" y="66763"/>
                  </a:moveTo>
                  <a:cubicBezTo>
                    <a:pt x="53170" y="66763"/>
                    <a:pt x="66763" y="53170"/>
                    <a:pt x="66763" y="36380"/>
                  </a:cubicBezTo>
                  <a:cubicBezTo>
                    <a:pt x="66763" y="19589"/>
                    <a:pt x="53170" y="5997"/>
                    <a:pt x="36380" y="5997"/>
                  </a:cubicBezTo>
                  <a:cubicBezTo>
                    <a:pt x="19589" y="5997"/>
                    <a:pt x="5997" y="19589"/>
                    <a:pt x="5997" y="36380"/>
                  </a:cubicBezTo>
                  <a:cubicBezTo>
                    <a:pt x="5997" y="53170"/>
                    <a:pt x="19589" y="66763"/>
                    <a:pt x="36380" y="6676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768242" y="1203977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986" y="45974"/>
                  </a:moveTo>
                  <a:cubicBezTo>
                    <a:pt x="37179" y="45974"/>
                    <a:pt x="45974" y="37179"/>
                    <a:pt x="45974" y="25986"/>
                  </a:cubicBezTo>
                  <a:cubicBezTo>
                    <a:pt x="45974" y="14792"/>
                    <a:pt x="37179" y="5997"/>
                    <a:pt x="25986" y="5997"/>
                  </a:cubicBezTo>
                  <a:cubicBezTo>
                    <a:pt x="14792" y="5997"/>
                    <a:pt x="5997" y="14792"/>
                    <a:pt x="5997" y="25986"/>
                  </a:cubicBezTo>
                  <a:cubicBezTo>
                    <a:pt x="5997" y="37179"/>
                    <a:pt x="14792" y="45974"/>
                    <a:pt x="25986" y="459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922468" y="121517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068075" y="121836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3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7190"/>
                    <a:pt x="11593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208796" y="121597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994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195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356714" y="1221567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1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486242" y="120797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188" y="36380"/>
                  </a:moveTo>
                  <a:cubicBezTo>
                    <a:pt x="29184" y="36380"/>
                    <a:pt x="36380" y="29983"/>
                    <a:pt x="36380" y="21188"/>
                  </a:cubicBezTo>
                  <a:cubicBezTo>
                    <a:pt x="36380" y="13193"/>
                    <a:pt x="29983" y="5997"/>
                    <a:pt x="21188" y="5997"/>
                  </a:cubicBezTo>
                  <a:cubicBezTo>
                    <a:pt x="13193" y="5997"/>
                    <a:pt x="5997" y="12393"/>
                    <a:pt x="5997" y="21188"/>
                  </a:cubicBezTo>
                  <a:cubicBezTo>
                    <a:pt x="6796" y="29983"/>
                    <a:pt x="13193" y="36380"/>
                    <a:pt x="21188" y="36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631761" y="1211173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1593" y="31583"/>
                    <a:pt x="18789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758890" y="1195981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3981" y="61966"/>
                  </a:moveTo>
                  <a:cubicBezTo>
                    <a:pt x="49972" y="61966"/>
                    <a:pt x="61966" y="49173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8790"/>
                    <a:pt x="5997" y="33981"/>
                  </a:cubicBezTo>
                  <a:cubicBezTo>
                    <a:pt x="5997" y="49173"/>
                    <a:pt x="18790" y="61966"/>
                    <a:pt x="33981" y="619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902011" y="1195182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3981" y="61966"/>
                  </a:moveTo>
                  <a:cubicBezTo>
                    <a:pt x="49173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90" y="5997"/>
                    <a:pt x="5997" y="17990"/>
                    <a:pt x="5997" y="33981"/>
                  </a:cubicBezTo>
                  <a:cubicBezTo>
                    <a:pt x="5997" y="49972"/>
                    <a:pt x="18790" y="61966"/>
                    <a:pt x="33981" y="619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3048329" y="119917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983" y="55569"/>
                  </a:moveTo>
                  <a:cubicBezTo>
                    <a:pt x="43576" y="55569"/>
                    <a:pt x="54770" y="44375"/>
                    <a:pt x="54770" y="30783"/>
                  </a:cubicBezTo>
                  <a:cubicBezTo>
                    <a:pt x="54770" y="17191"/>
                    <a:pt x="43576" y="5997"/>
                    <a:pt x="29983" y="5997"/>
                  </a:cubicBezTo>
                  <a:cubicBezTo>
                    <a:pt x="16391" y="5997"/>
                    <a:pt x="5997" y="17191"/>
                    <a:pt x="5997" y="30783"/>
                  </a:cubicBezTo>
                  <a:cubicBezTo>
                    <a:pt x="5997" y="44375"/>
                    <a:pt x="16391" y="55569"/>
                    <a:pt x="29983" y="5556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3192249" y="120077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3333770" y="119997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27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7191" y="53970"/>
                    <a:pt x="29983" y="5397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3473692" y="1196781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2382" y="58767"/>
                  </a:moveTo>
                  <a:cubicBezTo>
                    <a:pt x="46774" y="58767"/>
                    <a:pt x="58767" y="46774"/>
                    <a:pt x="58767" y="32382"/>
                  </a:cubicBezTo>
                  <a:cubicBezTo>
                    <a:pt x="58767" y="17990"/>
                    <a:pt x="46774" y="5997"/>
                    <a:pt x="32382" y="5997"/>
                  </a:cubicBezTo>
                  <a:cubicBezTo>
                    <a:pt x="17990" y="5997"/>
                    <a:pt x="5997" y="17990"/>
                    <a:pt x="5997" y="32382"/>
                  </a:cubicBezTo>
                  <a:cubicBezTo>
                    <a:pt x="6796" y="47574"/>
                    <a:pt x="18789" y="58767"/>
                    <a:pt x="32382" y="5876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619212" y="119997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983" y="53970"/>
                  </a:moveTo>
                  <a:cubicBezTo>
                    <a:pt x="43576" y="53970"/>
                    <a:pt x="53970" y="42776"/>
                    <a:pt x="53970" y="29983"/>
                  </a:cubicBezTo>
                  <a:cubicBezTo>
                    <a:pt x="53970" y="16391"/>
                    <a:pt x="43576" y="5997"/>
                    <a:pt x="29983" y="5997"/>
                  </a:cubicBezTo>
                  <a:cubicBezTo>
                    <a:pt x="16391" y="5997"/>
                    <a:pt x="5997" y="17190"/>
                    <a:pt x="5997" y="29983"/>
                  </a:cubicBezTo>
                  <a:cubicBezTo>
                    <a:pt x="5997" y="42776"/>
                    <a:pt x="16391" y="53970"/>
                    <a:pt x="29983" y="5397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3722354" y="1160801"/>
              <a:ext cx="135924" cy="135924"/>
            </a:xfrm>
            <a:custGeom>
              <a:avLst/>
              <a:gdLst/>
              <a:ahLst/>
              <a:cxnLst/>
              <a:rect l="l" t="t" r="r" b="b"/>
              <a:pathLst>
                <a:path w="135924" h="135924" extrusionOk="0">
                  <a:moveTo>
                    <a:pt x="69162" y="132326"/>
                  </a:moveTo>
                  <a:cubicBezTo>
                    <a:pt x="103542" y="132326"/>
                    <a:pt x="132327" y="104342"/>
                    <a:pt x="132327" y="69161"/>
                  </a:cubicBezTo>
                  <a:cubicBezTo>
                    <a:pt x="132327" y="33981"/>
                    <a:pt x="103542" y="5997"/>
                    <a:pt x="69162" y="5997"/>
                  </a:cubicBezTo>
                  <a:cubicBezTo>
                    <a:pt x="33981" y="5997"/>
                    <a:pt x="5997" y="33981"/>
                    <a:pt x="5997" y="69161"/>
                  </a:cubicBezTo>
                  <a:cubicBezTo>
                    <a:pt x="5997" y="103542"/>
                    <a:pt x="34781" y="132326"/>
                    <a:pt x="69162" y="132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3886263" y="1181589"/>
              <a:ext cx="95947" cy="95947"/>
            </a:xfrm>
            <a:custGeom>
              <a:avLst/>
              <a:gdLst/>
              <a:ahLst/>
              <a:cxnLst/>
              <a:rect l="l" t="t" r="r" b="b"/>
              <a:pathLst>
                <a:path w="95946" h="95946" extrusionOk="0">
                  <a:moveTo>
                    <a:pt x="48373" y="90750"/>
                  </a:moveTo>
                  <a:cubicBezTo>
                    <a:pt x="71560" y="90750"/>
                    <a:pt x="90750" y="71560"/>
                    <a:pt x="90750" y="48373"/>
                  </a:cubicBezTo>
                  <a:cubicBezTo>
                    <a:pt x="90750" y="25186"/>
                    <a:pt x="71560" y="5997"/>
                    <a:pt x="48373" y="5997"/>
                  </a:cubicBezTo>
                  <a:cubicBezTo>
                    <a:pt x="24387" y="5997"/>
                    <a:pt x="5997" y="25186"/>
                    <a:pt x="5997" y="48373"/>
                  </a:cubicBezTo>
                  <a:cubicBezTo>
                    <a:pt x="5997" y="71560"/>
                    <a:pt x="24387" y="90750"/>
                    <a:pt x="48373" y="9075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005397" y="1158402"/>
              <a:ext cx="135924" cy="135924"/>
            </a:xfrm>
            <a:custGeom>
              <a:avLst/>
              <a:gdLst/>
              <a:ahLst/>
              <a:cxnLst/>
              <a:rect l="l" t="t" r="r" b="b"/>
              <a:pathLst>
                <a:path w="135924" h="135924" extrusionOk="0">
                  <a:moveTo>
                    <a:pt x="71560" y="137124"/>
                  </a:moveTo>
                  <a:cubicBezTo>
                    <a:pt x="107540" y="137124"/>
                    <a:pt x="137124" y="107540"/>
                    <a:pt x="137124" y="71560"/>
                  </a:cubicBezTo>
                  <a:cubicBezTo>
                    <a:pt x="137124" y="35580"/>
                    <a:pt x="107540" y="5997"/>
                    <a:pt x="71560" y="5997"/>
                  </a:cubicBezTo>
                  <a:cubicBezTo>
                    <a:pt x="35580" y="5997"/>
                    <a:pt x="5997" y="35580"/>
                    <a:pt x="5997" y="71560"/>
                  </a:cubicBezTo>
                  <a:cubicBezTo>
                    <a:pt x="5997" y="107540"/>
                    <a:pt x="35580" y="137124"/>
                    <a:pt x="71560" y="1371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130927" y="1140812"/>
              <a:ext cx="175902" cy="175902"/>
            </a:xfrm>
            <a:custGeom>
              <a:avLst/>
              <a:gdLst/>
              <a:ahLst/>
              <a:cxnLst/>
              <a:rect l="l" t="t" r="r" b="b"/>
              <a:pathLst>
                <a:path w="175902" h="175902" extrusionOk="0">
                  <a:moveTo>
                    <a:pt x="89150" y="172304"/>
                  </a:moveTo>
                  <a:cubicBezTo>
                    <a:pt x="135525" y="172304"/>
                    <a:pt x="172304" y="134725"/>
                    <a:pt x="172304" y="89150"/>
                  </a:cubicBezTo>
                  <a:cubicBezTo>
                    <a:pt x="172304" y="43576"/>
                    <a:pt x="135525" y="5997"/>
                    <a:pt x="89150" y="5997"/>
                  </a:cubicBezTo>
                  <a:cubicBezTo>
                    <a:pt x="42776" y="5997"/>
                    <a:pt x="5997" y="43576"/>
                    <a:pt x="5997" y="89150"/>
                  </a:cubicBezTo>
                  <a:cubicBezTo>
                    <a:pt x="5997" y="134725"/>
                    <a:pt x="42776" y="172304"/>
                    <a:pt x="89150" y="17230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328417" y="1195182"/>
              <a:ext cx="63964" cy="63964"/>
            </a:xfrm>
            <a:custGeom>
              <a:avLst/>
              <a:gdLst/>
              <a:ahLst/>
              <a:cxnLst/>
              <a:rect l="l" t="t" r="r" b="b"/>
              <a:pathLst>
                <a:path w="63964" h="63964" extrusionOk="0">
                  <a:moveTo>
                    <a:pt x="33981" y="61966"/>
                  </a:moveTo>
                  <a:cubicBezTo>
                    <a:pt x="49172" y="61966"/>
                    <a:pt x="61966" y="49972"/>
                    <a:pt x="61966" y="33981"/>
                  </a:cubicBezTo>
                  <a:cubicBezTo>
                    <a:pt x="61966" y="18790"/>
                    <a:pt x="49972" y="5997"/>
                    <a:pt x="33981" y="5997"/>
                  </a:cubicBezTo>
                  <a:cubicBezTo>
                    <a:pt x="18789" y="5997"/>
                    <a:pt x="5997" y="17990"/>
                    <a:pt x="5997" y="33981"/>
                  </a:cubicBezTo>
                  <a:cubicBezTo>
                    <a:pt x="6796" y="49972"/>
                    <a:pt x="18789" y="61966"/>
                    <a:pt x="33981" y="619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4483530" y="120797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4622653" y="120477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1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764974" y="1204776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986" y="44375"/>
                  </a:moveTo>
                  <a:cubicBezTo>
                    <a:pt x="36380" y="44375"/>
                    <a:pt x="45175" y="35580"/>
                    <a:pt x="45175" y="25186"/>
                  </a:cubicBezTo>
                  <a:cubicBezTo>
                    <a:pt x="45175" y="14792"/>
                    <a:pt x="36380" y="5997"/>
                    <a:pt x="259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9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891303" y="1187986"/>
              <a:ext cx="79955" cy="79955"/>
            </a:xfrm>
            <a:custGeom>
              <a:avLst/>
              <a:gdLst/>
              <a:ahLst/>
              <a:cxnLst/>
              <a:rect l="l" t="t" r="r" b="b"/>
              <a:pathLst>
                <a:path w="79955" h="79955" extrusionOk="0">
                  <a:moveTo>
                    <a:pt x="41977" y="77957"/>
                  </a:moveTo>
                  <a:cubicBezTo>
                    <a:pt x="61966" y="77957"/>
                    <a:pt x="77957" y="61966"/>
                    <a:pt x="77957" y="41977"/>
                  </a:cubicBezTo>
                  <a:cubicBezTo>
                    <a:pt x="77957" y="21988"/>
                    <a:pt x="61966" y="5997"/>
                    <a:pt x="41977" y="5997"/>
                  </a:cubicBezTo>
                  <a:cubicBezTo>
                    <a:pt x="21988" y="5997"/>
                    <a:pt x="5997" y="21988"/>
                    <a:pt x="5997" y="41977"/>
                  </a:cubicBezTo>
                  <a:cubicBezTo>
                    <a:pt x="5997" y="61966"/>
                    <a:pt x="21988" y="77957"/>
                    <a:pt x="41977" y="779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51430" y="135589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5997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493751" y="135589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391" y="26785"/>
                  </a:moveTo>
                  <a:cubicBezTo>
                    <a:pt x="21988" y="26785"/>
                    <a:pt x="26785" y="21988"/>
                    <a:pt x="26785" y="16391"/>
                  </a:cubicBezTo>
                  <a:cubicBezTo>
                    <a:pt x="26785" y="10794"/>
                    <a:pt x="21988" y="5997"/>
                    <a:pt x="16391" y="5997"/>
                  </a:cubicBezTo>
                  <a:cubicBezTo>
                    <a:pt x="10794" y="5997"/>
                    <a:pt x="5997" y="10794"/>
                    <a:pt x="5997" y="16391"/>
                  </a:cubicBezTo>
                  <a:cubicBezTo>
                    <a:pt x="6796" y="21988"/>
                    <a:pt x="10794" y="26785"/>
                    <a:pt x="16391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29675" y="1348696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1" y="41177"/>
                    <a:pt x="41177" y="33181"/>
                    <a:pt x="41177" y="23587"/>
                  </a:cubicBezTo>
                  <a:cubicBezTo>
                    <a:pt x="41177" y="13992"/>
                    <a:pt x="33181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5997" y="33181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775194" y="135189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0389" y="34781"/>
                  </a:moveTo>
                  <a:cubicBezTo>
                    <a:pt x="28384" y="34781"/>
                    <a:pt x="34781" y="28384"/>
                    <a:pt x="34781" y="20389"/>
                  </a:cubicBezTo>
                  <a:cubicBezTo>
                    <a:pt x="34781" y="12393"/>
                    <a:pt x="28384" y="5997"/>
                    <a:pt x="20389" y="5997"/>
                  </a:cubicBezTo>
                  <a:cubicBezTo>
                    <a:pt x="12393" y="5997"/>
                    <a:pt x="5997" y="12393"/>
                    <a:pt x="5997" y="20389"/>
                  </a:cubicBezTo>
                  <a:cubicBezTo>
                    <a:pt x="5997" y="28384"/>
                    <a:pt x="13193" y="34781"/>
                    <a:pt x="20389" y="347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72740" y="1306320"/>
              <a:ext cx="127929" cy="127929"/>
            </a:xfrm>
            <a:custGeom>
              <a:avLst/>
              <a:gdLst/>
              <a:ahLst/>
              <a:cxnLst/>
              <a:rect l="l" t="t" r="r" b="b"/>
              <a:pathLst>
                <a:path w="127928" h="127928" extrusionOk="0">
                  <a:moveTo>
                    <a:pt x="65963" y="125930"/>
                  </a:moveTo>
                  <a:cubicBezTo>
                    <a:pt x="99545" y="125930"/>
                    <a:pt x="125930" y="98745"/>
                    <a:pt x="125930" y="65963"/>
                  </a:cubicBezTo>
                  <a:cubicBezTo>
                    <a:pt x="125930" y="32382"/>
                    <a:pt x="98745" y="5997"/>
                    <a:pt x="65963" y="5997"/>
                  </a:cubicBezTo>
                  <a:cubicBezTo>
                    <a:pt x="32382" y="5997"/>
                    <a:pt x="5997" y="33181"/>
                    <a:pt x="5997" y="65963"/>
                  </a:cubicBezTo>
                  <a:cubicBezTo>
                    <a:pt x="5997" y="99544"/>
                    <a:pt x="32382" y="125930"/>
                    <a:pt x="65963" y="1259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42246" y="1333505"/>
              <a:ext cx="71960" cy="71960"/>
            </a:xfrm>
            <a:custGeom>
              <a:avLst/>
              <a:gdLst/>
              <a:ahLst/>
              <a:cxnLst/>
              <a:rect l="l" t="t" r="r" b="b"/>
              <a:pathLst>
                <a:path w="71959" h="71959" extrusionOk="0">
                  <a:moveTo>
                    <a:pt x="38778" y="71560"/>
                  </a:moveTo>
                  <a:cubicBezTo>
                    <a:pt x="57168" y="71560"/>
                    <a:pt x="71560" y="57168"/>
                    <a:pt x="71560" y="38778"/>
                  </a:cubicBezTo>
                  <a:cubicBezTo>
                    <a:pt x="71560" y="20389"/>
                    <a:pt x="57168" y="5997"/>
                    <a:pt x="38778" y="5997"/>
                  </a:cubicBezTo>
                  <a:cubicBezTo>
                    <a:pt x="20389" y="5997"/>
                    <a:pt x="5997" y="20389"/>
                    <a:pt x="5997" y="38778"/>
                  </a:cubicBezTo>
                  <a:cubicBezTo>
                    <a:pt x="5997" y="57168"/>
                    <a:pt x="21188" y="71560"/>
                    <a:pt x="38778" y="7156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202157" y="1350295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1988" y="37979"/>
                  </a:moveTo>
                  <a:cubicBezTo>
                    <a:pt x="30783" y="37979"/>
                    <a:pt x="37979" y="30783"/>
                    <a:pt x="37979" y="21988"/>
                  </a:cubicBezTo>
                  <a:cubicBezTo>
                    <a:pt x="37979" y="13193"/>
                    <a:pt x="30783" y="5997"/>
                    <a:pt x="21988" y="5997"/>
                  </a:cubicBezTo>
                  <a:cubicBezTo>
                    <a:pt x="13193" y="5997"/>
                    <a:pt x="5997" y="13193"/>
                    <a:pt x="5997" y="21988"/>
                  </a:cubicBezTo>
                  <a:cubicBezTo>
                    <a:pt x="5997" y="30783"/>
                    <a:pt x="13193" y="37979"/>
                    <a:pt x="21988" y="379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346077" y="1351894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34781" y="20389"/>
                  </a:moveTo>
                  <a:cubicBezTo>
                    <a:pt x="34781" y="28337"/>
                    <a:pt x="28337" y="34781"/>
                    <a:pt x="20389" y="34781"/>
                  </a:cubicBezTo>
                  <a:cubicBezTo>
                    <a:pt x="12440" y="34781"/>
                    <a:pt x="5997" y="28337"/>
                    <a:pt x="5997" y="20389"/>
                  </a:cubicBezTo>
                  <a:cubicBezTo>
                    <a:pt x="5997" y="12440"/>
                    <a:pt x="12440" y="5997"/>
                    <a:pt x="20389" y="5997"/>
                  </a:cubicBezTo>
                  <a:cubicBezTo>
                    <a:pt x="28337" y="5997"/>
                    <a:pt x="34781" y="12440"/>
                    <a:pt x="34781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495491" y="135829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095" y="21988"/>
                  </a:moveTo>
                  <a:cubicBezTo>
                    <a:pt x="18892" y="21988"/>
                    <a:pt x="22090" y="18789"/>
                    <a:pt x="22090" y="13992"/>
                  </a:cubicBezTo>
                  <a:cubicBezTo>
                    <a:pt x="22090" y="9195"/>
                    <a:pt x="18892" y="5997"/>
                    <a:pt x="14095" y="5997"/>
                  </a:cubicBezTo>
                  <a:cubicBezTo>
                    <a:pt x="10097" y="5997"/>
                    <a:pt x="6099" y="9195"/>
                    <a:pt x="6099" y="13992"/>
                  </a:cubicBezTo>
                  <a:cubicBezTo>
                    <a:pt x="5299" y="18789"/>
                    <a:pt x="9297" y="21988"/>
                    <a:pt x="14095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638714" y="135909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0" y="20389"/>
                    <a:pt x="20389" y="17191"/>
                    <a:pt x="20389" y="13193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782634" y="136148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0"/>
                  </a:moveTo>
                  <a:cubicBezTo>
                    <a:pt x="14792" y="17190"/>
                    <a:pt x="17190" y="14792"/>
                    <a:pt x="17190" y="11593"/>
                  </a:cubicBezTo>
                  <a:cubicBezTo>
                    <a:pt x="17190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927353" y="136228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15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069674" y="136228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212794" y="136228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353516" y="1361489"/>
              <a:ext cx="23987" cy="15991"/>
            </a:xfrm>
            <a:custGeom>
              <a:avLst/>
              <a:gdLst/>
              <a:ahLst/>
              <a:cxnLst/>
              <a:rect l="l" t="t" r="r" b="b"/>
              <a:pathLst>
                <a:path w="23986" h="15991" extrusionOk="0">
                  <a:moveTo>
                    <a:pt x="11594" y="17190"/>
                  </a:moveTo>
                  <a:cubicBezTo>
                    <a:pt x="14792" y="17190"/>
                    <a:pt x="17990" y="14792"/>
                    <a:pt x="17990" y="11593"/>
                  </a:cubicBezTo>
                  <a:cubicBezTo>
                    <a:pt x="17990" y="8395"/>
                    <a:pt x="15591" y="5997"/>
                    <a:pt x="11594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3992"/>
                    <a:pt x="83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492638" y="135829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625365" y="1347097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186" y="44375"/>
                  </a:moveTo>
                  <a:cubicBezTo>
                    <a:pt x="363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6380"/>
                    <a:pt x="14792" y="44375"/>
                    <a:pt x="251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66086" y="1345498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6785" y="47573"/>
                  </a:moveTo>
                  <a:cubicBezTo>
                    <a:pt x="37979" y="47573"/>
                    <a:pt x="47574" y="38778"/>
                    <a:pt x="47574" y="26785"/>
                  </a:cubicBezTo>
                  <a:cubicBezTo>
                    <a:pt x="47574" y="15591"/>
                    <a:pt x="37979" y="5997"/>
                    <a:pt x="26785" y="5997"/>
                  </a:cubicBezTo>
                  <a:cubicBezTo>
                    <a:pt x="15591" y="5997"/>
                    <a:pt x="5997" y="15591"/>
                    <a:pt x="5997" y="26785"/>
                  </a:cubicBezTo>
                  <a:cubicBezTo>
                    <a:pt x="5997" y="37979"/>
                    <a:pt x="15591" y="47573"/>
                    <a:pt x="26785" y="4757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910806" y="1347097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186" y="44375"/>
                  </a:moveTo>
                  <a:cubicBezTo>
                    <a:pt x="35580" y="44375"/>
                    <a:pt x="44375" y="35580"/>
                    <a:pt x="44375" y="25186"/>
                  </a:cubicBezTo>
                  <a:cubicBezTo>
                    <a:pt x="44375" y="14792"/>
                    <a:pt x="35580" y="5997"/>
                    <a:pt x="25186" y="5997"/>
                  </a:cubicBezTo>
                  <a:cubicBezTo>
                    <a:pt x="14792" y="5997"/>
                    <a:pt x="5997" y="14792"/>
                    <a:pt x="5997" y="25186"/>
                  </a:cubicBezTo>
                  <a:cubicBezTo>
                    <a:pt x="5997" y="35580"/>
                    <a:pt x="14792" y="44375"/>
                    <a:pt x="25186" y="4437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3052327" y="1346298"/>
              <a:ext cx="47973" cy="47973"/>
            </a:xfrm>
            <a:custGeom>
              <a:avLst/>
              <a:gdLst/>
              <a:ahLst/>
              <a:cxnLst/>
              <a:rect l="l" t="t" r="r" b="b"/>
              <a:pathLst>
                <a:path w="47973" h="47973" extrusionOk="0">
                  <a:moveTo>
                    <a:pt x="25986" y="45974"/>
                  </a:moveTo>
                  <a:cubicBezTo>
                    <a:pt x="37180" y="45974"/>
                    <a:pt x="45974" y="37179"/>
                    <a:pt x="45974" y="25986"/>
                  </a:cubicBezTo>
                  <a:cubicBezTo>
                    <a:pt x="45974" y="14792"/>
                    <a:pt x="37180" y="5997"/>
                    <a:pt x="25986" y="5997"/>
                  </a:cubicBezTo>
                  <a:cubicBezTo>
                    <a:pt x="15591" y="5997"/>
                    <a:pt x="5997" y="14792"/>
                    <a:pt x="5997" y="25986"/>
                  </a:cubicBezTo>
                  <a:cubicBezTo>
                    <a:pt x="5997" y="37179"/>
                    <a:pt x="15591" y="45974"/>
                    <a:pt x="25986" y="4597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3192249" y="134309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4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4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5997" y="41977"/>
                    <a:pt x="16391" y="52371"/>
                    <a:pt x="29184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3314581" y="1323110"/>
              <a:ext cx="95947" cy="95947"/>
            </a:xfrm>
            <a:custGeom>
              <a:avLst/>
              <a:gdLst/>
              <a:ahLst/>
              <a:cxnLst/>
              <a:rect l="l" t="t" r="r" b="b"/>
              <a:pathLst>
                <a:path w="95946" h="95946" extrusionOk="0">
                  <a:moveTo>
                    <a:pt x="49173" y="92349"/>
                  </a:moveTo>
                  <a:cubicBezTo>
                    <a:pt x="73159" y="92349"/>
                    <a:pt x="92349" y="73159"/>
                    <a:pt x="92349" y="49173"/>
                  </a:cubicBezTo>
                  <a:cubicBezTo>
                    <a:pt x="92349" y="25186"/>
                    <a:pt x="73159" y="5997"/>
                    <a:pt x="49173" y="5997"/>
                  </a:cubicBezTo>
                  <a:cubicBezTo>
                    <a:pt x="25186" y="5997"/>
                    <a:pt x="5997" y="25186"/>
                    <a:pt x="5997" y="49173"/>
                  </a:cubicBezTo>
                  <a:cubicBezTo>
                    <a:pt x="5997" y="73159"/>
                    <a:pt x="25186" y="92349"/>
                    <a:pt x="49173" y="9234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3476891" y="1343099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9183" y="52371"/>
                  </a:moveTo>
                  <a:cubicBezTo>
                    <a:pt x="41977" y="52371"/>
                    <a:pt x="52371" y="41977"/>
                    <a:pt x="52371" y="29184"/>
                  </a:cubicBezTo>
                  <a:cubicBezTo>
                    <a:pt x="52371" y="16391"/>
                    <a:pt x="41977" y="5997"/>
                    <a:pt x="29183" y="5997"/>
                  </a:cubicBezTo>
                  <a:cubicBezTo>
                    <a:pt x="16391" y="5997"/>
                    <a:pt x="5997" y="16391"/>
                    <a:pt x="5997" y="29184"/>
                  </a:cubicBezTo>
                  <a:cubicBezTo>
                    <a:pt x="6796" y="41977"/>
                    <a:pt x="17190" y="52371"/>
                    <a:pt x="29183" y="5237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3632004" y="1355093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1" y="28384"/>
                  </a:moveTo>
                  <a:cubicBezTo>
                    <a:pt x="23587" y="28384"/>
                    <a:pt x="28384" y="23587"/>
                    <a:pt x="28384" y="17191"/>
                  </a:cubicBezTo>
                  <a:cubicBezTo>
                    <a:pt x="28384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5997" y="23587"/>
                    <a:pt x="10794" y="28384"/>
                    <a:pt x="17191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3774325" y="1355093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1" y="28384"/>
                  </a:moveTo>
                  <a:cubicBezTo>
                    <a:pt x="23587" y="28384"/>
                    <a:pt x="28385" y="23587"/>
                    <a:pt x="28385" y="17191"/>
                  </a:cubicBezTo>
                  <a:cubicBezTo>
                    <a:pt x="28385" y="10794"/>
                    <a:pt x="23587" y="5997"/>
                    <a:pt x="17191" y="5997"/>
                  </a:cubicBezTo>
                  <a:cubicBezTo>
                    <a:pt x="10794" y="5997"/>
                    <a:pt x="5997" y="10794"/>
                    <a:pt x="5997" y="17191"/>
                  </a:cubicBezTo>
                  <a:cubicBezTo>
                    <a:pt x="6797" y="23587"/>
                    <a:pt x="11594" y="28384"/>
                    <a:pt x="17191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3914247" y="1352694"/>
              <a:ext cx="39978" cy="31982"/>
            </a:xfrm>
            <a:custGeom>
              <a:avLst/>
              <a:gdLst/>
              <a:ahLst/>
              <a:cxnLst/>
              <a:rect l="l" t="t" r="r" b="b"/>
              <a:pathLst>
                <a:path w="39977" h="31982" extrusionOk="0">
                  <a:moveTo>
                    <a:pt x="20389" y="33181"/>
                  </a:moveTo>
                  <a:cubicBezTo>
                    <a:pt x="28385" y="33181"/>
                    <a:pt x="33981" y="26785"/>
                    <a:pt x="33981" y="19589"/>
                  </a:cubicBezTo>
                  <a:cubicBezTo>
                    <a:pt x="33981" y="12393"/>
                    <a:pt x="27585" y="5997"/>
                    <a:pt x="20389" y="5997"/>
                  </a:cubicBezTo>
                  <a:cubicBezTo>
                    <a:pt x="12393" y="5997"/>
                    <a:pt x="5997" y="12393"/>
                    <a:pt x="5997" y="19589"/>
                  </a:cubicBezTo>
                  <a:cubicBezTo>
                    <a:pt x="5997" y="26785"/>
                    <a:pt x="12393" y="33181"/>
                    <a:pt x="20389" y="331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063764" y="135909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1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1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206781" y="135989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295" y="20389"/>
                  </a:moveTo>
                  <a:cubicBezTo>
                    <a:pt x="17293" y="20389"/>
                    <a:pt x="20492" y="17190"/>
                    <a:pt x="20492" y="13193"/>
                  </a:cubicBezTo>
                  <a:cubicBezTo>
                    <a:pt x="20492" y="9195"/>
                    <a:pt x="17293" y="5997"/>
                    <a:pt x="13295" y="5997"/>
                  </a:cubicBezTo>
                  <a:cubicBezTo>
                    <a:pt x="9298" y="5997"/>
                    <a:pt x="6100" y="9195"/>
                    <a:pt x="6100" y="13193"/>
                  </a:cubicBezTo>
                  <a:cubicBezTo>
                    <a:pt x="5300" y="16391"/>
                    <a:pt x="9298" y="20389"/>
                    <a:pt x="13295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347606" y="135829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87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4489927" y="135669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25186" y="15591"/>
                  </a:moveTo>
                  <a:cubicBezTo>
                    <a:pt x="25186" y="20890"/>
                    <a:pt x="20891" y="25186"/>
                    <a:pt x="15591" y="25186"/>
                  </a:cubicBezTo>
                  <a:cubicBezTo>
                    <a:pt x="10292" y="25186"/>
                    <a:pt x="5996" y="20890"/>
                    <a:pt x="5996" y="15591"/>
                  </a:cubicBezTo>
                  <a:cubicBezTo>
                    <a:pt x="5996" y="10292"/>
                    <a:pt x="10292" y="5997"/>
                    <a:pt x="15591" y="5997"/>
                  </a:cubicBezTo>
                  <a:cubicBezTo>
                    <a:pt x="20890" y="5997"/>
                    <a:pt x="25186" y="10292"/>
                    <a:pt x="25186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4619455" y="1344698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8384" y="50772"/>
                  </a:moveTo>
                  <a:cubicBezTo>
                    <a:pt x="41177" y="50772"/>
                    <a:pt x="50772" y="40377"/>
                    <a:pt x="50772" y="28384"/>
                  </a:cubicBezTo>
                  <a:cubicBezTo>
                    <a:pt x="50772" y="15591"/>
                    <a:pt x="40377" y="5997"/>
                    <a:pt x="28384" y="5997"/>
                  </a:cubicBezTo>
                  <a:cubicBezTo>
                    <a:pt x="16391" y="5997"/>
                    <a:pt x="5997" y="16391"/>
                    <a:pt x="5997" y="28384"/>
                  </a:cubicBezTo>
                  <a:cubicBezTo>
                    <a:pt x="5997" y="40377"/>
                    <a:pt x="15591" y="50772"/>
                    <a:pt x="28384" y="507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4762532" y="1344698"/>
              <a:ext cx="55969" cy="55969"/>
            </a:xfrm>
            <a:custGeom>
              <a:avLst/>
              <a:gdLst/>
              <a:ahLst/>
              <a:cxnLst/>
              <a:rect l="l" t="t" r="r" b="b"/>
              <a:pathLst>
                <a:path w="55968" h="55968" extrusionOk="0">
                  <a:moveTo>
                    <a:pt x="28427" y="50772"/>
                  </a:moveTo>
                  <a:cubicBezTo>
                    <a:pt x="40421" y="50772"/>
                    <a:pt x="50815" y="40377"/>
                    <a:pt x="50815" y="28384"/>
                  </a:cubicBezTo>
                  <a:cubicBezTo>
                    <a:pt x="50815" y="15591"/>
                    <a:pt x="40421" y="5997"/>
                    <a:pt x="28427" y="5997"/>
                  </a:cubicBezTo>
                  <a:cubicBezTo>
                    <a:pt x="15635" y="5997"/>
                    <a:pt x="6040" y="16391"/>
                    <a:pt x="6040" y="28384"/>
                  </a:cubicBezTo>
                  <a:cubicBezTo>
                    <a:pt x="5240" y="40377"/>
                    <a:pt x="15635" y="50772"/>
                    <a:pt x="28427" y="5077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4895301" y="1334304"/>
              <a:ext cx="71960" cy="71960"/>
            </a:xfrm>
            <a:custGeom>
              <a:avLst/>
              <a:gdLst/>
              <a:ahLst/>
              <a:cxnLst/>
              <a:rect l="l" t="t" r="r" b="b"/>
              <a:pathLst>
                <a:path w="71959" h="71959" extrusionOk="0">
                  <a:moveTo>
                    <a:pt x="69961" y="37979"/>
                  </a:moveTo>
                  <a:cubicBezTo>
                    <a:pt x="69961" y="55642"/>
                    <a:pt x="55642" y="69961"/>
                    <a:pt x="37979" y="69961"/>
                  </a:cubicBezTo>
                  <a:cubicBezTo>
                    <a:pt x="20315" y="69961"/>
                    <a:pt x="5997" y="55642"/>
                    <a:pt x="5997" y="37979"/>
                  </a:cubicBezTo>
                  <a:cubicBezTo>
                    <a:pt x="5997" y="20316"/>
                    <a:pt x="20315" y="5997"/>
                    <a:pt x="37979" y="5997"/>
                  </a:cubicBezTo>
                  <a:cubicBezTo>
                    <a:pt x="55642" y="5997"/>
                    <a:pt x="69961" y="20316"/>
                    <a:pt x="69961" y="379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071030" y="15054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210952" y="150061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8395" y="21988"/>
                    <a:pt x="13193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353273" y="150061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500391" y="15062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640313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3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1593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783433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27945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992"/>
                  </a:moveTo>
                  <a:cubicBezTo>
                    <a:pt x="11002" y="13992"/>
                    <a:pt x="12601" y="12393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070473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212794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15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355915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498235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992"/>
                  </a:moveTo>
                  <a:cubicBezTo>
                    <a:pt x="10794" y="13992"/>
                    <a:pt x="13193" y="12393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639757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992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778080" y="150061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919524" y="1499012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6467" y="26785"/>
                  </a:moveTo>
                  <a:cubicBezTo>
                    <a:pt x="22864" y="26785"/>
                    <a:pt x="26862" y="21988"/>
                    <a:pt x="26862" y="16391"/>
                  </a:cubicBezTo>
                  <a:cubicBezTo>
                    <a:pt x="26862" y="10794"/>
                    <a:pt x="22064" y="5997"/>
                    <a:pt x="16467" y="5997"/>
                  </a:cubicBezTo>
                  <a:cubicBezTo>
                    <a:pt x="10870" y="5997"/>
                    <a:pt x="6073" y="10794"/>
                    <a:pt x="6073" y="16391"/>
                  </a:cubicBezTo>
                  <a:cubicBezTo>
                    <a:pt x="5274" y="21988"/>
                    <a:pt x="10870" y="26785"/>
                    <a:pt x="16467" y="2678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3059523" y="1496614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789" y="31583"/>
                  </a:moveTo>
                  <a:cubicBezTo>
                    <a:pt x="25986" y="31583"/>
                    <a:pt x="31582" y="25986"/>
                    <a:pt x="31582" y="18790"/>
                  </a:cubicBezTo>
                  <a:cubicBezTo>
                    <a:pt x="31582" y="11594"/>
                    <a:pt x="25986" y="5997"/>
                    <a:pt x="18789" y="5997"/>
                  </a:cubicBezTo>
                  <a:cubicBezTo>
                    <a:pt x="11593" y="5997"/>
                    <a:pt x="5997" y="11594"/>
                    <a:pt x="5997" y="18790"/>
                  </a:cubicBezTo>
                  <a:cubicBezTo>
                    <a:pt x="5997" y="25986"/>
                    <a:pt x="12393" y="31583"/>
                    <a:pt x="18789" y="315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3181027" y="1473427"/>
              <a:ext cx="79955" cy="79955"/>
            </a:xfrm>
            <a:custGeom>
              <a:avLst/>
              <a:gdLst/>
              <a:ahLst/>
              <a:cxnLst/>
              <a:rect l="l" t="t" r="r" b="b"/>
              <a:pathLst>
                <a:path w="79955" h="79955" extrusionOk="0">
                  <a:moveTo>
                    <a:pt x="40406" y="76357"/>
                  </a:moveTo>
                  <a:cubicBezTo>
                    <a:pt x="59595" y="76357"/>
                    <a:pt x="75587" y="60366"/>
                    <a:pt x="75587" y="41177"/>
                  </a:cubicBezTo>
                  <a:cubicBezTo>
                    <a:pt x="75587" y="21988"/>
                    <a:pt x="59595" y="5997"/>
                    <a:pt x="40406" y="5997"/>
                  </a:cubicBezTo>
                  <a:cubicBezTo>
                    <a:pt x="21217" y="5997"/>
                    <a:pt x="6025" y="21988"/>
                    <a:pt x="6025" y="41177"/>
                  </a:cubicBezTo>
                  <a:cubicBezTo>
                    <a:pt x="5226" y="61166"/>
                    <a:pt x="21217" y="76357"/>
                    <a:pt x="40406" y="763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350561" y="150221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492882" y="150061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2" y="21988"/>
                  </a:moveTo>
                  <a:cubicBezTo>
                    <a:pt x="17190" y="21988"/>
                    <a:pt x="20389" y="18790"/>
                    <a:pt x="20389" y="13992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34403" y="150061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767929" y="1491017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3587" y="41177"/>
                  </a:moveTo>
                  <a:cubicBezTo>
                    <a:pt x="33182" y="41177"/>
                    <a:pt x="41177" y="33182"/>
                    <a:pt x="41177" y="23587"/>
                  </a:cubicBezTo>
                  <a:cubicBezTo>
                    <a:pt x="41177" y="13992"/>
                    <a:pt x="33182" y="5997"/>
                    <a:pt x="23587" y="5997"/>
                  </a:cubicBezTo>
                  <a:cubicBezTo>
                    <a:pt x="13992" y="5997"/>
                    <a:pt x="5997" y="13992"/>
                    <a:pt x="5997" y="23587"/>
                  </a:cubicBezTo>
                  <a:cubicBezTo>
                    <a:pt x="6797" y="33182"/>
                    <a:pt x="13992" y="41177"/>
                    <a:pt x="23587" y="411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922243" y="150301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5591" y="5997"/>
                    <a:pt x="12393" y="5997"/>
                  </a:cubicBezTo>
                  <a:cubicBezTo>
                    <a:pt x="8396" y="5997"/>
                    <a:pt x="5997" y="8395"/>
                    <a:pt x="5997" y="12393"/>
                  </a:cubicBezTo>
                  <a:cubicBezTo>
                    <a:pt x="5997" y="16391"/>
                    <a:pt x="8396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4063764" y="150221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4207684" y="1503010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9195"/>
                    <a:pt x="16391" y="5997"/>
                    <a:pt x="12393" y="5997"/>
                  </a:cubicBezTo>
                  <a:cubicBezTo>
                    <a:pt x="9195" y="5997"/>
                    <a:pt x="5997" y="8395"/>
                    <a:pt x="5997" y="12393"/>
                  </a:cubicBezTo>
                  <a:cubicBezTo>
                    <a:pt x="5997" y="16391"/>
                    <a:pt x="83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4350804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5591"/>
                  </a:moveTo>
                  <a:cubicBezTo>
                    <a:pt x="14792" y="15591"/>
                    <a:pt x="16391" y="13193"/>
                    <a:pt x="16391" y="10794"/>
                  </a:cubicBezTo>
                  <a:cubicBezTo>
                    <a:pt x="163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9195" y="15591"/>
                    <a:pt x="115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4494724" y="150460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4634646" y="150221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2" y="20389"/>
                  </a:moveTo>
                  <a:cubicBezTo>
                    <a:pt x="17190" y="20389"/>
                    <a:pt x="20389" y="17190"/>
                    <a:pt x="20389" y="13193"/>
                  </a:cubicBezTo>
                  <a:cubicBezTo>
                    <a:pt x="20389" y="9195"/>
                    <a:pt x="17190" y="5997"/>
                    <a:pt x="13192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2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4772969" y="1497413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990" y="29983"/>
                  </a:moveTo>
                  <a:cubicBezTo>
                    <a:pt x="24386" y="29983"/>
                    <a:pt x="29983" y="24386"/>
                    <a:pt x="29983" y="17990"/>
                  </a:cubicBezTo>
                  <a:cubicBezTo>
                    <a:pt x="29983" y="11593"/>
                    <a:pt x="25186" y="5997"/>
                    <a:pt x="17990" y="5997"/>
                  </a:cubicBezTo>
                  <a:cubicBezTo>
                    <a:pt x="11594" y="5997"/>
                    <a:pt x="5997" y="11593"/>
                    <a:pt x="5997" y="17990"/>
                  </a:cubicBezTo>
                  <a:cubicBezTo>
                    <a:pt x="5997" y="24386"/>
                    <a:pt x="10794" y="29983"/>
                    <a:pt x="17990" y="2998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911237" y="1493416"/>
              <a:ext cx="39978" cy="39978"/>
            </a:xfrm>
            <a:custGeom>
              <a:avLst/>
              <a:gdLst/>
              <a:ahLst/>
              <a:cxnLst/>
              <a:rect l="l" t="t" r="r" b="b"/>
              <a:pathLst>
                <a:path w="39977" h="39977" extrusionOk="0">
                  <a:moveTo>
                    <a:pt x="22043" y="37979"/>
                  </a:moveTo>
                  <a:cubicBezTo>
                    <a:pt x="30838" y="37979"/>
                    <a:pt x="38034" y="30783"/>
                    <a:pt x="38034" y="21988"/>
                  </a:cubicBezTo>
                  <a:cubicBezTo>
                    <a:pt x="38034" y="13193"/>
                    <a:pt x="30838" y="5997"/>
                    <a:pt x="22043" y="5997"/>
                  </a:cubicBezTo>
                  <a:cubicBezTo>
                    <a:pt x="13248" y="5997"/>
                    <a:pt x="6052" y="13193"/>
                    <a:pt x="6052" y="21988"/>
                  </a:cubicBezTo>
                  <a:cubicBezTo>
                    <a:pt x="5253" y="30783"/>
                    <a:pt x="13248" y="37979"/>
                    <a:pt x="22043" y="379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1071030" y="16485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1210152" y="16437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1357270" y="16485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1500978" y="16501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608" y="10794"/>
                  </a:moveTo>
                  <a:cubicBezTo>
                    <a:pt x="10207" y="10794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195"/>
                    <a:pt x="7009" y="10794"/>
                    <a:pt x="8608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1642712" y="16501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0794"/>
                  </a:moveTo>
                  <a:cubicBezTo>
                    <a:pt x="107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91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785832" y="16493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927945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193"/>
                  </a:moveTo>
                  <a:cubicBezTo>
                    <a:pt x="11002" y="13193"/>
                    <a:pt x="12601" y="11594"/>
                    <a:pt x="12601" y="9994"/>
                  </a:cubicBezTo>
                  <a:cubicBezTo>
                    <a:pt x="12601" y="8395"/>
                    <a:pt x="11002" y="5997"/>
                    <a:pt x="9403" y="5997"/>
                  </a:cubicBezTo>
                  <a:cubicBezTo>
                    <a:pt x="7804" y="5997"/>
                    <a:pt x="6205" y="7596"/>
                    <a:pt x="6205" y="9994"/>
                  </a:cubicBezTo>
                  <a:cubicBezTo>
                    <a:pt x="5405" y="12393"/>
                    <a:pt x="7004" y="13193"/>
                    <a:pt x="9403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070473" y="16485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212794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2355915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3" y="13193"/>
                    <a:pt x="12393" y="11594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498235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641356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4" y="13193"/>
                    <a:pt x="13193" y="11594"/>
                    <a:pt x="13193" y="9994"/>
                  </a:cubicBezTo>
                  <a:cubicBezTo>
                    <a:pt x="13193" y="8395"/>
                    <a:pt x="11594" y="5997"/>
                    <a:pt x="9195" y="5997"/>
                  </a:cubicBezTo>
                  <a:cubicBezTo>
                    <a:pt x="6796" y="5997"/>
                    <a:pt x="5997" y="7596"/>
                    <a:pt x="5997" y="9994"/>
                  </a:cubicBezTo>
                  <a:cubicBezTo>
                    <a:pt x="5997" y="12393"/>
                    <a:pt x="67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778879" y="16437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7990" y="21988"/>
                    <a:pt x="21988" y="187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18801" y="1640534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7190" y="28384"/>
                  </a:moveTo>
                  <a:cubicBezTo>
                    <a:pt x="23587" y="28384"/>
                    <a:pt x="29184" y="23587"/>
                    <a:pt x="29184" y="17190"/>
                  </a:cubicBezTo>
                  <a:cubicBezTo>
                    <a:pt x="29184" y="10794"/>
                    <a:pt x="24386" y="5997"/>
                    <a:pt x="17190" y="5997"/>
                  </a:cubicBezTo>
                  <a:cubicBezTo>
                    <a:pt x="10794" y="5997"/>
                    <a:pt x="5997" y="10794"/>
                    <a:pt x="5997" y="17190"/>
                  </a:cubicBezTo>
                  <a:cubicBezTo>
                    <a:pt x="5997" y="23587"/>
                    <a:pt x="10794" y="28384"/>
                    <a:pt x="17190" y="283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064320" y="16437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8790" y="21988"/>
                    <a:pt x="21988" y="18790"/>
                    <a:pt x="21988" y="13992"/>
                  </a:cubicBezTo>
                  <a:cubicBezTo>
                    <a:pt x="21988" y="9195"/>
                    <a:pt x="18790" y="5997"/>
                    <a:pt x="13992" y="5997"/>
                  </a:cubicBezTo>
                  <a:cubicBezTo>
                    <a:pt x="9994" y="5997"/>
                    <a:pt x="5997" y="9195"/>
                    <a:pt x="5997" y="13992"/>
                  </a:cubicBezTo>
                  <a:cubicBezTo>
                    <a:pt x="5997" y="18790"/>
                    <a:pt x="9994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210484" y="164613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949" y="16391"/>
                  </a:moveTo>
                  <a:cubicBezTo>
                    <a:pt x="14147" y="16391"/>
                    <a:pt x="15746" y="13992"/>
                    <a:pt x="15746" y="11593"/>
                  </a:cubicBezTo>
                  <a:cubicBezTo>
                    <a:pt x="15746" y="8395"/>
                    <a:pt x="13348" y="5997"/>
                    <a:pt x="10949" y="5997"/>
                  </a:cubicBezTo>
                  <a:cubicBezTo>
                    <a:pt x="7751" y="5997"/>
                    <a:pt x="6152" y="8395"/>
                    <a:pt x="6152" y="11593"/>
                  </a:cubicBezTo>
                  <a:cubicBezTo>
                    <a:pt x="5352" y="14792"/>
                    <a:pt x="7751" y="16391"/>
                    <a:pt x="10949" y="163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350561" y="16445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491283" y="16429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7" y="19589"/>
                    <a:pt x="23587" y="14792"/>
                  </a:cubicBezTo>
                  <a:cubicBezTo>
                    <a:pt x="23587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5997" y="195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636802" y="164533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6391" y="18790"/>
                    <a:pt x="18789" y="15591"/>
                    <a:pt x="18789" y="12393"/>
                  </a:cubicBezTo>
                  <a:cubicBezTo>
                    <a:pt x="18789" y="9195"/>
                    <a:pt x="16391" y="5997"/>
                    <a:pt x="12393" y="5997"/>
                  </a:cubicBezTo>
                  <a:cubicBezTo>
                    <a:pt x="8395" y="5997"/>
                    <a:pt x="5997" y="9195"/>
                    <a:pt x="5997" y="12393"/>
                  </a:cubicBezTo>
                  <a:cubicBezTo>
                    <a:pt x="5997" y="15591"/>
                    <a:pt x="83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3778323" y="16445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921443" y="16445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0389"/>
                  </a:moveTo>
                  <a:cubicBezTo>
                    <a:pt x="17191" y="20389"/>
                    <a:pt x="20389" y="17190"/>
                    <a:pt x="20389" y="13193"/>
                  </a:cubicBezTo>
                  <a:cubicBezTo>
                    <a:pt x="20389" y="9195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193"/>
                  </a:cubicBezTo>
                  <a:cubicBezTo>
                    <a:pt x="5997" y="17190"/>
                    <a:pt x="9195" y="20389"/>
                    <a:pt x="13193" y="2038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065363" y="164613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7191" y="11593"/>
                  </a:moveTo>
                  <a:cubicBezTo>
                    <a:pt x="17191" y="14685"/>
                    <a:pt x="14685" y="17190"/>
                    <a:pt x="11594" y="17190"/>
                  </a:cubicBezTo>
                  <a:cubicBezTo>
                    <a:pt x="8503" y="17190"/>
                    <a:pt x="5997" y="14685"/>
                    <a:pt x="5997" y="11593"/>
                  </a:cubicBezTo>
                  <a:cubicBezTo>
                    <a:pt x="5997" y="8502"/>
                    <a:pt x="8503" y="5997"/>
                    <a:pt x="11594" y="5997"/>
                  </a:cubicBezTo>
                  <a:cubicBezTo>
                    <a:pt x="14685" y="5997"/>
                    <a:pt x="17191" y="8502"/>
                    <a:pt x="17191" y="115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208484" y="164613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3" y="16391"/>
                  </a:moveTo>
                  <a:cubicBezTo>
                    <a:pt x="13992" y="16391"/>
                    <a:pt x="16391" y="13992"/>
                    <a:pt x="16391" y="11593"/>
                  </a:cubicBezTo>
                  <a:cubicBezTo>
                    <a:pt x="16391" y="8395"/>
                    <a:pt x="13992" y="5997"/>
                    <a:pt x="11593" y="5997"/>
                  </a:cubicBezTo>
                  <a:cubicBezTo>
                    <a:pt x="8395" y="5997"/>
                    <a:pt x="5997" y="8395"/>
                    <a:pt x="5997" y="11593"/>
                  </a:cubicBezTo>
                  <a:cubicBezTo>
                    <a:pt x="5997" y="14792"/>
                    <a:pt x="8395" y="16391"/>
                    <a:pt x="11593" y="163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51604" y="164852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3992"/>
                  </a:moveTo>
                  <a:cubicBezTo>
                    <a:pt x="131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107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6797" y="11594"/>
                    <a:pt x="8395" y="13992"/>
                    <a:pt x="107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495524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637844" y="164773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778443" y="164533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516" y="18790"/>
                  </a:moveTo>
                  <a:cubicBezTo>
                    <a:pt x="15715" y="18790"/>
                    <a:pt x="18913" y="15591"/>
                    <a:pt x="18913" y="12393"/>
                  </a:cubicBezTo>
                  <a:cubicBezTo>
                    <a:pt x="18913" y="9195"/>
                    <a:pt x="16514" y="5997"/>
                    <a:pt x="12516" y="5997"/>
                  </a:cubicBezTo>
                  <a:cubicBezTo>
                    <a:pt x="8519" y="5997"/>
                    <a:pt x="6120" y="9195"/>
                    <a:pt x="6120" y="12393"/>
                  </a:cubicBezTo>
                  <a:cubicBezTo>
                    <a:pt x="5320" y="15591"/>
                    <a:pt x="8519" y="18790"/>
                    <a:pt x="12516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4918401" y="164293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879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79" y="5997"/>
                  </a:cubicBezTo>
                  <a:cubicBezTo>
                    <a:pt x="10082" y="5997"/>
                    <a:pt x="6085" y="9994"/>
                    <a:pt x="6085" y="14792"/>
                  </a:cubicBezTo>
                  <a:cubicBezTo>
                    <a:pt x="5285" y="19589"/>
                    <a:pt x="10082" y="23587"/>
                    <a:pt x="14879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070230" y="17900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205287" y="1782055"/>
              <a:ext cx="31982" cy="31982"/>
            </a:xfrm>
            <a:custGeom>
              <a:avLst/>
              <a:gdLst/>
              <a:ahLst/>
              <a:cxnLst/>
              <a:rect l="l" t="t" r="r" b="b"/>
              <a:pathLst>
                <a:path w="31982" h="31982" extrusionOk="0">
                  <a:moveTo>
                    <a:pt x="18857" y="31582"/>
                  </a:moveTo>
                  <a:cubicBezTo>
                    <a:pt x="26053" y="31582"/>
                    <a:pt x="31650" y="25986"/>
                    <a:pt x="31650" y="18789"/>
                  </a:cubicBezTo>
                  <a:cubicBezTo>
                    <a:pt x="31650" y="11593"/>
                    <a:pt x="26053" y="5997"/>
                    <a:pt x="18857" y="5997"/>
                  </a:cubicBezTo>
                  <a:cubicBezTo>
                    <a:pt x="11661" y="5997"/>
                    <a:pt x="6064" y="11593"/>
                    <a:pt x="6064" y="18789"/>
                  </a:cubicBezTo>
                  <a:cubicBezTo>
                    <a:pt x="5265" y="25186"/>
                    <a:pt x="11661" y="31582"/>
                    <a:pt x="18857" y="3158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357270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501190" y="1792449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1594" y="9994"/>
                    <a:pt x="11594" y="8395"/>
                  </a:cubicBezTo>
                  <a:cubicBezTo>
                    <a:pt x="115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643511" y="17916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785832" y="17916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994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929752" y="179244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2072073" y="179244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212794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55915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3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98235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640556" y="17900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782077" y="17892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6391"/>
                  </a:moveTo>
                  <a:cubicBezTo>
                    <a:pt x="13193" y="163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992"/>
                    <a:pt x="8395" y="16391"/>
                    <a:pt x="10794" y="163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924274" y="1788451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1718" y="17990"/>
                  </a:moveTo>
                  <a:cubicBezTo>
                    <a:pt x="14916" y="17990"/>
                    <a:pt x="18114" y="15591"/>
                    <a:pt x="18114" y="11594"/>
                  </a:cubicBezTo>
                  <a:cubicBezTo>
                    <a:pt x="18114" y="8395"/>
                    <a:pt x="157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068318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1594"/>
                    <a:pt x="14792" y="9994"/>
                  </a:cubicBezTo>
                  <a:cubicBezTo>
                    <a:pt x="14792" y="8395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211439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992" y="11594"/>
                    <a:pt x="13992" y="9195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352960" y="17900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1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492082" y="1786852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8790" y="21988"/>
                    <a:pt x="21988" y="17990"/>
                    <a:pt x="21988" y="13992"/>
                  </a:cubicBezTo>
                  <a:cubicBezTo>
                    <a:pt x="21988" y="9195"/>
                    <a:pt x="17990" y="5997"/>
                    <a:pt x="13992" y="5997"/>
                  </a:cubicBezTo>
                  <a:cubicBezTo>
                    <a:pt x="9195" y="5997"/>
                    <a:pt x="5997" y="9994"/>
                    <a:pt x="5997" y="13992"/>
                  </a:cubicBezTo>
                  <a:cubicBezTo>
                    <a:pt x="5997" y="17990"/>
                    <a:pt x="9994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635203" y="1786053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992" y="21988"/>
                  </a:moveTo>
                  <a:cubicBezTo>
                    <a:pt x="17990" y="21988"/>
                    <a:pt x="21988" y="17990"/>
                    <a:pt x="21988" y="13992"/>
                  </a:cubicBezTo>
                  <a:cubicBezTo>
                    <a:pt x="21988" y="9994"/>
                    <a:pt x="18789" y="5997"/>
                    <a:pt x="13992" y="5997"/>
                  </a:cubicBezTo>
                  <a:cubicBezTo>
                    <a:pt x="9994" y="5997"/>
                    <a:pt x="5997" y="9994"/>
                    <a:pt x="5997" y="13992"/>
                  </a:cubicBezTo>
                  <a:cubicBezTo>
                    <a:pt x="5997" y="18789"/>
                    <a:pt x="9994" y="21988"/>
                    <a:pt x="13992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3776724" y="1785253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792" y="23587"/>
                  </a:moveTo>
                  <a:cubicBezTo>
                    <a:pt x="19589" y="23587"/>
                    <a:pt x="23586" y="19589"/>
                    <a:pt x="23586" y="14792"/>
                  </a:cubicBezTo>
                  <a:cubicBezTo>
                    <a:pt x="23586" y="9994"/>
                    <a:pt x="19589" y="5997"/>
                    <a:pt x="14792" y="5997"/>
                  </a:cubicBezTo>
                  <a:cubicBezTo>
                    <a:pt x="9994" y="5997"/>
                    <a:pt x="5997" y="9994"/>
                    <a:pt x="5997" y="14792"/>
                  </a:cubicBezTo>
                  <a:cubicBezTo>
                    <a:pt x="6796" y="20389"/>
                    <a:pt x="9994" y="23587"/>
                    <a:pt x="14792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3923842" y="17900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7596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066962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1594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4210082" y="179005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4352404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3" y="13193"/>
                    <a:pt x="13192" y="11594"/>
                    <a:pt x="13192" y="9195"/>
                  </a:cubicBezTo>
                  <a:cubicBezTo>
                    <a:pt x="13192" y="7596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6796" y="11594"/>
                    <a:pt x="8395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496115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193"/>
                  </a:moveTo>
                  <a:cubicBezTo>
                    <a:pt x="11002" y="13193"/>
                    <a:pt x="13400" y="11594"/>
                    <a:pt x="13400" y="9195"/>
                  </a:cubicBezTo>
                  <a:cubicBezTo>
                    <a:pt x="13400" y="7596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195"/>
                  </a:cubicBezTo>
                  <a:cubicBezTo>
                    <a:pt x="5405" y="11594"/>
                    <a:pt x="7004" y="13193"/>
                    <a:pt x="9403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638644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1594" y="13193"/>
                    <a:pt x="13192" y="11594"/>
                    <a:pt x="13192" y="9195"/>
                  </a:cubicBezTo>
                  <a:cubicBezTo>
                    <a:pt x="13192" y="7596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780965" y="179085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193"/>
                  </a:moveTo>
                  <a:cubicBezTo>
                    <a:pt x="11594" y="13193"/>
                    <a:pt x="13193" y="11594"/>
                    <a:pt x="13193" y="9195"/>
                  </a:cubicBezTo>
                  <a:cubicBezTo>
                    <a:pt x="13193" y="7596"/>
                    <a:pt x="11594" y="5997"/>
                    <a:pt x="9994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994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921562" y="1788451"/>
              <a:ext cx="15991" cy="23987"/>
            </a:xfrm>
            <a:custGeom>
              <a:avLst/>
              <a:gdLst/>
              <a:ahLst/>
              <a:cxnLst/>
              <a:rect l="l" t="t" r="r" b="b"/>
              <a:pathLst>
                <a:path w="15991" h="23986" extrusionOk="0">
                  <a:moveTo>
                    <a:pt x="11718" y="17990"/>
                  </a:moveTo>
                  <a:cubicBezTo>
                    <a:pt x="14916" y="17990"/>
                    <a:pt x="17315" y="15591"/>
                    <a:pt x="17315" y="11594"/>
                  </a:cubicBezTo>
                  <a:cubicBezTo>
                    <a:pt x="17315" y="8395"/>
                    <a:pt x="14916" y="5997"/>
                    <a:pt x="11718" y="5997"/>
                  </a:cubicBezTo>
                  <a:cubicBezTo>
                    <a:pt x="8520" y="5997"/>
                    <a:pt x="6121" y="8395"/>
                    <a:pt x="6121" y="11594"/>
                  </a:cubicBezTo>
                  <a:cubicBezTo>
                    <a:pt x="5322" y="15591"/>
                    <a:pt x="8520" y="17990"/>
                    <a:pt x="11718" y="179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070230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992" y="15591"/>
                    <a:pt x="16391" y="13193"/>
                    <a:pt x="16391" y="10794"/>
                  </a:cubicBezTo>
                  <a:cubicBezTo>
                    <a:pt x="16391" y="7596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215749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357270" y="19331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2393" y="9994"/>
                  </a:moveTo>
                  <a:cubicBezTo>
                    <a:pt x="12393" y="12202"/>
                    <a:pt x="10961" y="13992"/>
                    <a:pt x="9195" y="13992"/>
                  </a:cubicBezTo>
                  <a:cubicBezTo>
                    <a:pt x="7429" y="13992"/>
                    <a:pt x="5997" y="12202"/>
                    <a:pt x="5997" y="9994"/>
                  </a:cubicBezTo>
                  <a:cubicBezTo>
                    <a:pt x="5997" y="7786"/>
                    <a:pt x="7429" y="5997"/>
                    <a:pt x="9195" y="5997"/>
                  </a:cubicBezTo>
                  <a:cubicBezTo>
                    <a:pt x="10961" y="5997"/>
                    <a:pt x="12393" y="7786"/>
                    <a:pt x="12393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500978" y="19339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608" y="11593"/>
                  </a:moveTo>
                  <a:cubicBezTo>
                    <a:pt x="10207" y="11593"/>
                    <a:pt x="11806" y="9994"/>
                    <a:pt x="11806" y="9195"/>
                  </a:cubicBezTo>
                  <a:cubicBezTo>
                    <a:pt x="11806" y="7596"/>
                    <a:pt x="10207" y="5997"/>
                    <a:pt x="8608" y="5997"/>
                  </a:cubicBezTo>
                  <a:cubicBezTo>
                    <a:pt x="7009" y="5997"/>
                    <a:pt x="6209" y="7596"/>
                    <a:pt x="6209" y="9195"/>
                  </a:cubicBezTo>
                  <a:cubicBezTo>
                    <a:pt x="5410" y="10794"/>
                    <a:pt x="7009" y="11593"/>
                    <a:pt x="8608" y="115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643511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785832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6796" y="9195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929752" y="193556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2072073" y="193556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2214393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2355915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992"/>
                  </a:moveTo>
                  <a:cubicBezTo>
                    <a:pt x="11593" y="13992"/>
                    <a:pt x="12393" y="12393"/>
                    <a:pt x="12393" y="9994"/>
                  </a:cubicBezTo>
                  <a:cubicBezTo>
                    <a:pt x="12393" y="8395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497436" y="19331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2639757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193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2778879" y="1929173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21988" y="13992"/>
                  </a:moveTo>
                  <a:cubicBezTo>
                    <a:pt x="21988" y="18408"/>
                    <a:pt x="18408" y="21988"/>
                    <a:pt x="13992" y="21988"/>
                  </a:cubicBezTo>
                  <a:cubicBezTo>
                    <a:pt x="9577" y="21988"/>
                    <a:pt x="5997" y="18408"/>
                    <a:pt x="5997" y="13992"/>
                  </a:cubicBezTo>
                  <a:cubicBezTo>
                    <a:pt x="5997" y="9577"/>
                    <a:pt x="9577" y="5997"/>
                    <a:pt x="13992" y="5997"/>
                  </a:cubicBezTo>
                  <a:cubicBezTo>
                    <a:pt x="18408" y="5997"/>
                    <a:pt x="21988" y="9577"/>
                    <a:pt x="21988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2921112" y="1928374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4880" y="23587"/>
                  </a:moveTo>
                  <a:cubicBezTo>
                    <a:pt x="19677" y="23587"/>
                    <a:pt x="23675" y="19589"/>
                    <a:pt x="23675" y="14792"/>
                  </a:cubicBezTo>
                  <a:cubicBezTo>
                    <a:pt x="23675" y="9994"/>
                    <a:pt x="19677" y="5997"/>
                    <a:pt x="14880" y="5997"/>
                  </a:cubicBezTo>
                  <a:cubicBezTo>
                    <a:pt x="10082" y="5997"/>
                    <a:pt x="6084" y="9994"/>
                    <a:pt x="6084" y="14792"/>
                  </a:cubicBezTo>
                  <a:cubicBezTo>
                    <a:pt x="5285" y="19589"/>
                    <a:pt x="10082" y="23587"/>
                    <a:pt x="14880" y="2358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068318" y="19331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3209839" y="193157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5" y="5997"/>
                    <a:pt x="5997" y="8395"/>
                    <a:pt x="5997" y="11594"/>
                  </a:cubicBezTo>
                  <a:cubicBezTo>
                    <a:pt x="5997" y="14792"/>
                    <a:pt x="83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3350561" y="1928374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3193" y="21988"/>
                  </a:moveTo>
                  <a:cubicBezTo>
                    <a:pt x="17191" y="21988"/>
                    <a:pt x="20389" y="18790"/>
                    <a:pt x="20389" y="13992"/>
                  </a:cubicBezTo>
                  <a:cubicBezTo>
                    <a:pt x="20389" y="9994"/>
                    <a:pt x="17191" y="5997"/>
                    <a:pt x="13193" y="5997"/>
                  </a:cubicBezTo>
                  <a:cubicBezTo>
                    <a:pt x="9195" y="5997"/>
                    <a:pt x="5997" y="9195"/>
                    <a:pt x="5997" y="13992"/>
                  </a:cubicBezTo>
                  <a:cubicBezTo>
                    <a:pt x="5997" y="18790"/>
                    <a:pt x="9195" y="21988"/>
                    <a:pt x="13193" y="2198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3494481" y="193157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1594" y="17190"/>
                  </a:moveTo>
                  <a:cubicBezTo>
                    <a:pt x="14792" y="17190"/>
                    <a:pt x="17191" y="14792"/>
                    <a:pt x="17191" y="11594"/>
                  </a:cubicBezTo>
                  <a:cubicBezTo>
                    <a:pt x="17191" y="8395"/>
                    <a:pt x="14792" y="5997"/>
                    <a:pt x="11594" y="5997"/>
                  </a:cubicBezTo>
                  <a:cubicBezTo>
                    <a:pt x="8396" y="5997"/>
                    <a:pt x="5997" y="8395"/>
                    <a:pt x="5997" y="11594"/>
                  </a:cubicBezTo>
                  <a:cubicBezTo>
                    <a:pt x="6797" y="14792"/>
                    <a:pt x="9195" y="17190"/>
                    <a:pt x="11594" y="171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3639200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8395"/>
                    <a:pt x="12393" y="5997"/>
                    <a:pt x="9994" y="5997"/>
                  </a:cubicBezTo>
                  <a:cubicBezTo>
                    <a:pt x="8395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3783120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75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3927040" y="193556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4068562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195" y="5997"/>
                    <a:pt x="8395" y="5997"/>
                  </a:cubicBezTo>
                  <a:cubicBezTo>
                    <a:pt x="7595" y="5997"/>
                    <a:pt x="5997" y="6796"/>
                    <a:pt x="5997" y="8395"/>
                  </a:cubicBezTo>
                  <a:cubicBezTo>
                    <a:pt x="5997" y="9195"/>
                    <a:pt x="7595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4211682" y="193477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6797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352404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1593" y="13992"/>
                    <a:pt x="13192" y="12393"/>
                    <a:pt x="13192" y="9994"/>
                  </a:cubicBezTo>
                  <a:cubicBezTo>
                    <a:pt x="13192" y="8395"/>
                    <a:pt x="11593" y="5997"/>
                    <a:pt x="9994" y="5997"/>
                  </a:cubicBezTo>
                  <a:cubicBezTo>
                    <a:pt x="7595" y="5997"/>
                    <a:pt x="5997" y="7596"/>
                    <a:pt x="5997" y="9994"/>
                  </a:cubicBezTo>
                  <a:cubicBezTo>
                    <a:pt x="6796" y="12393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4496115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403" y="13992"/>
                  </a:moveTo>
                  <a:cubicBezTo>
                    <a:pt x="11002" y="13992"/>
                    <a:pt x="13400" y="12393"/>
                    <a:pt x="13400" y="9994"/>
                  </a:cubicBezTo>
                  <a:cubicBezTo>
                    <a:pt x="13400" y="8395"/>
                    <a:pt x="11801" y="5997"/>
                    <a:pt x="9403" y="5997"/>
                  </a:cubicBezTo>
                  <a:cubicBezTo>
                    <a:pt x="7004" y="5997"/>
                    <a:pt x="6205" y="7596"/>
                    <a:pt x="6205" y="9994"/>
                  </a:cubicBezTo>
                  <a:cubicBezTo>
                    <a:pt x="5405" y="12393"/>
                    <a:pt x="7004" y="13992"/>
                    <a:pt x="9403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638644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992"/>
                  </a:moveTo>
                  <a:cubicBezTo>
                    <a:pt x="11594" y="13992"/>
                    <a:pt x="13192" y="12393"/>
                    <a:pt x="13192" y="9994"/>
                  </a:cubicBezTo>
                  <a:cubicBezTo>
                    <a:pt x="13192" y="8395"/>
                    <a:pt x="11594" y="5997"/>
                    <a:pt x="9195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195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780965" y="19331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4922486" y="193237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2" y="15591"/>
                    <a:pt x="15591" y="13193"/>
                    <a:pt x="15591" y="10794"/>
                  </a:cubicBezTo>
                  <a:cubicBezTo>
                    <a:pt x="15591" y="8395"/>
                    <a:pt x="13992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193"/>
                    <a:pt x="7596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074228" y="207869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8395"/>
                  </a:moveTo>
                  <a:cubicBezTo>
                    <a:pt x="7596" y="8395"/>
                    <a:pt x="8395" y="7596"/>
                    <a:pt x="8395" y="6796"/>
                  </a:cubicBezTo>
                  <a:cubicBezTo>
                    <a:pt x="8395" y="6796"/>
                    <a:pt x="7596" y="5997"/>
                    <a:pt x="6796" y="5997"/>
                  </a:cubicBezTo>
                  <a:cubicBezTo>
                    <a:pt x="5997" y="5997"/>
                    <a:pt x="5997" y="6796"/>
                    <a:pt x="5997" y="6796"/>
                  </a:cubicBezTo>
                  <a:cubicBezTo>
                    <a:pt x="5997" y="7596"/>
                    <a:pt x="5997" y="8395"/>
                    <a:pt x="67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215749" y="20770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75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357270" y="20762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3193"/>
                  </a:moveTo>
                  <a:cubicBezTo>
                    <a:pt x="10794" y="13193"/>
                    <a:pt x="12393" y="115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1594"/>
                    <a:pt x="7596" y="13193"/>
                    <a:pt x="9195" y="131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500978" y="20770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608" y="11593"/>
                  </a:moveTo>
                  <a:cubicBezTo>
                    <a:pt x="10207" y="11593"/>
                    <a:pt x="11806" y="9994"/>
                    <a:pt x="11806" y="8395"/>
                  </a:cubicBezTo>
                  <a:cubicBezTo>
                    <a:pt x="11806" y="6796"/>
                    <a:pt x="10207" y="5997"/>
                    <a:pt x="8608" y="5997"/>
                  </a:cubicBezTo>
                  <a:cubicBezTo>
                    <a:pt x="7009" y="5997"/>
                    <a:pt x="6209" y="6796"/>
                    <a:pt x="6209" y="8395"/>
                  </a:cubicBezTo>
                  <a:cubicBezTo>
                    <a:pt x="5410" y="9994"/>
                    <a:pt x="7009" y="11593"/>
                    <a:pt x="8608" y="115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643511" y="207789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75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786631" y="207789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929752" y="207789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2072073" y="207789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2214393" y="207789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2357514" y="2077890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2497436" y="20762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8395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2639757" y="207469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15591"/>
                  </a:moveTo>
                  <a:cubicBezTo>
                    <a:pt x="13193" y="15591"/>
                    <a:pt x="15591" y="13992"/>
                    <a:pt x="15591" y="10794"/>
                  </a:cubicBezTo>
                  <a:cubicBezTo>
                    <a:pt x="15591" y="8395"/>
                    <a:pt x="13193" y="5997"/>
                    <a:pt x="10794" y="5997"/>
                  </a:cubicBezTo>
                  <a:cubicBezTo>
                    <a:pt x="8395" y="5997"/>
                    <a:pt x="5997" y="8395"/>
                    <a:pt x="5997" y="10794"/>
                  </a:cubicBezTo>
                  <a:cubicBezTo>
                    <a:pt x="5997" y="13992"/>
                    <a:pt x="8395" y="15591"/>
                    <a:pt x="10794" y="15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2783677" y="20762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5997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2925997" y="20762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4792" y="12393"/>
                    <a:pt x="14792" y="9994"/>
                  </a:cubicBezTo>
                  <a:cubicBezTo>
                    <a:pt x="14792" y="7596"/>
                    <a:pt x="13193" y="5997"/>
                    <a:pt x="9994" y="5997"/>
                  </a:cubicBezTo>
                  <a:cubicBezTo>
                    <a:pt x="7596" y="5997"/>
                    <a:pt x="5997" y="8395"/>
                    <a:pt x="5997" y="9994"/>
                  </a:cubicBezTo>
                  <a:cubicBezTo>
                    <a:pt x="5997" y="11594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3070717" y="207789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3214636" y="207948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7" y="7596"/>
                  </a:moveTo>
                  <a:cubicBezTo>
                    <a:pt x="6797" y="7596"/>
                    <a:pt x="7596" y="6796"/>
                    <a:pt x="7596" y="6796"/>
                  </a:cubicBezTo>
                  <a:cubicBezTo>
                    <a:pt x="7596" y="6796"/>
                    <a:pt x="6797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5997" y="7596"/>
                    <a:pt x="6797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3356958" y="207948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75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3499278" y="207948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3642398" y="207948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7" y="7596"/>
                  </a:moveTo>
                  <a:cubicBezTo>
                    <a:pt x="7596" y="7596"/>
                    <a:pt x="7596" y="6796"/>
                    <a:pt x="7596" y="6796"/>
                  </a:cubicBezTo>
                  <a:cubicBezTo>
                    <a:pt x="7596" y="6796"/>
                    <a:pt x="7596" y="5997"/>
                    <a:pt x="6797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5997" y="6796"/>
                    <a:pt x="6797" y="7596"/>
                    <a:pt x="6797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3784720" y="2079489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6796" y="7596"/>
                    <a:pt x="7595" y="6796"/>
                    <a:pt x="7595" y="6796"/>
                  </a:cubicBezTo>
                  <a:cubicBezTo>
                    <a:pt x="7595" y="6796"/>
                    <a:pt x="6796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6796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4496323" y="20762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5" y="5997"/>
                    <a:pt x="5997" y="7596"/>
                    <a:pt x="5997" y="9195"/>
                  </a:cubicBezTo>
                  <a:cubicBezTo>
                    <a:pt x="5997" y="10794"/>
                    <a:pt x="67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4637844" y="207549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994" y="13992"/>
                  </a:moveTo>
                  <a:cubicBezTo>
                    <a:pt x="12393" y="13992"/>
                    <a:pt x="13992" y="12393"/>
                    <a:pt x="13992" y="9994"/>
                  </a:cubicBezTo>
                  <a:cubicBezTo>
                    <a:pt x="13992" y="7596"/>
                    <a:pt x="12393" y="5997"/>
                    <a:pt x="9994" y="5997"/>
                  </a:cubicBezTo>
                  <a:cubicBezTo>
                    <a:pt x="7596" y="5997"/>
                    <a:pt x="5997" y="7596"/>
                    <a:pt x="5997" y="9994"/>
                  </a:cubicBezTo>
                  <a:cubicBezTo>
                    <a:pt x="5997" y="12393"/>
                    <a:pt x="7596" y="13992"/>
                    <a:pt x="9994" y="13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4781764" y="207709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1593"/>
                  </a:moveTo>
                  <a:cubicBezTo>
                    <a:pt x="10794" y="11593"/>
                    <a:pt x="11594" y="9994"/>
                    <a:pt x="11594" y="8395"/>
                  </a:cubicBezTo>
                  <a:cubicBezTo>
                    <a:pt x="11594" y="6796"/>
                    <a:pt x="10794" y="5997"/>
                    <a:pt x="91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994"/>
                    <a:pt x="7596" y="11593"/>
                    <a:pt x="9195" y="115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4925684" y="2077890"/>
              <a:ext cx="7996" cy="15991"/>
            </a:xfrm>
            <a:custGeom>
              <a:avLst/>
              <a:gdLst/>
              <a:ahLst/>
              <a:cxnLst/>
              <a:rect l="l" t="t" r="r" b="b"/>
              <a:pathLst>
                <a:path w="7995" h="15991" extrusionOk="0">
                  <a:moveTo>
                    <a:pt x="7596" y="9994"/>
                  </a:moveTo>
                  <a:cubicBezTo>
                    <a:pt x="8396" y="9994"/>
                    <a:pt x="9195" y="9195"/>
                    <a:pt x="9195" y="7596"/>
                  </a:cubicBezTo>
                  <a:cubicBezTo>
                    <a:pt x="9195" y="67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215749" y="222021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58870" y="2220211"/>
              <a:ext cx="7996" cy="15991"/>
            </a:xfrm>
            <a:custGeom>
              <a:avLst/>
              <a:gdLst/>
              <a:ahLst/>
              <a:cxnLst/>
              <a:rect l="l" t="t" r="r" b="b"/>
              <a:pathLst>
                <a:path w="7995" h="15991" extrusionOk="0">
                  <a:moveTo>
                    <a:pt x="7596" y="9994"/>
                  </a:moveTo>
                  <a:cubicBezTo>
                    <a:pt x="8395" y="9994"/>
                    <a:pt x="9195" y="9195"/>
                    <a:pt x="9195" y="8395"/>
                  </a:cubicBezTo>
                  <a:cubicBezTo>
                    <a:pt x="9195" y="75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501990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1644311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1786631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1929752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2072073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2214393" y="222021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2356714" y="222021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994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2498235" y="221941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9195" y="12393"/>
                  </a:moveTo>
                  <a:cubicBezTo>
                    <a:pt x="10794" y="12393"/>
                    <a:pt x="12393" y="10794"/>
                    <a:pt x="12393" y="9195"/>
                  </a:cubicBezTo>
                  <a:cubicBezTo>
                    <a:pt x="12393" y="7596"/>
                    <a:pt x="10794" y="5997"/>
                    <a:pt x="9195" y="5997"/>
                  </a:cubicBezTo>
                  <a:cubicBezTo>
                    <a:pt x="7596" y="5997"/>
                    <a:pt x="5997" y="7596"/>
                    <a:pt x="5997" y="9195"/>
                  </a:cubicBezTo>
                  <a:cubicBezTo>
                    <a:pt x="6796" y="10794"/>
                    <a:pt x="7596" y="12393"/>
                    <a:pt x="9195" y="1239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3065919" y="2216213"/>
              <a:ext cx="23987" cy="23987"/>
            </a:xfrm>
            <a:custGeom>
              <a:avLst/>
              <a:gdLst/>
              <a:ahLst/>
              <a:cxnLst/>
              <a:rect l="l" t="t" r="r" b="b"/>
              <a:pathLst>
                <a:path w="23986" h="23986" extrusionOk="0">
                  <a:moveTo>
                    <a:pt x="12393" y="18790"/>
                  </a:moveTo>
                  <a:cubicBezTo>
                    <a:pt x="15591" y="18790"/>
                    <a:pt x="18790" y="15591"/>
                    <a:pt x="18790" y="12393"/>
                  </a:cubicBezTo>
                  <a:cubicBezTo>
                    <a:pt x="18790" y="8395"/>
                    <a:pt x="15591" y="5997"/>
                    <a:pt x="12393" y="5997"/>
                  </a:cubicBezTo>
                  <a:cubicBezTo>
                    <a:pt x="9195" y="5997"/>
                    <a:pt x="5997" y="9195"/>
                    <a:pt x="5997" y="12393"/>
                  </a:cubicBezTo>
                  <a:cubicBezTo>
                    <a:pt x="5997" y="15591"/>
                    <a:pt x="9195" y="18790"/>
                    <a:pt x="12393" y="1879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213837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8395"/>
                  </a:moveTo>
                  <a:cubicBezTo>
                    <a:pt x="8395" y="8395"/>
                    <a:pt x="9195" y="7596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8395"/>
                    <a:pt x="75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356158" y="222101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8395"/>
                  </a:moveTo>
                  <a:cubicBezTo>
                    <a:pt x="8395" y="8395"/>
                    <a:pt x="8395" y="7596"/>
                    <a:pt x="8395" y="7596"/>
                  </a:cubicBezTo>
                  <a:cubicBezTo>
                    <a:pt x="8395" y="6796"/>
                    <a:pt x="7596" y="5997"/>
                    <a:pt x="7596" y="5997"/>
                  </a:cubicBezTo>
                  <a:cubicBezTo>
                    <a:pt x="6797" y="5997"/>
                    <a:pt x="5997" y="6796"/>
                    <a:pt x="5997" y="7596"/>
                  </a:cubicBezTo>
                  <a:cubicBezTo>
                    <a:pt x="6797" y="8395"/>
                    <a:pt x="7596" y="8395"/>
                    <a:pt x="7596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500078" y="222181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5997" y="7596"/>
                  </a:moveTo>
                  <a:cubicBezTo>
                    <a:pt x="6797" y="7596"/>
                    <a:pt x="6797" y="7596"/>
                    <a:pt x="6797" y="6796"/>
                  </a:cubicBezTo>
                  <a:cubicBezTo>
                    <a:pt x="6797" y="5997"/>
                    <a:pt x="6797" y="5997"/>
                    <a:pt x="5997" y="5997"/>
                  </a:cubicBezTo>
                  <a:cubicBezTo>
                    <a:pt x="5997" y="5997"/>
                    <a:pt x="5997" y="5997"/>
                    <a:pt x="5997" y="7596"/>
                  </a:cubicBezTo>
                  <a:cubicBezTo>
                    <a:pt x="5997" y="6796"/>
                    <a:pt x="5997" y="7596"/>
                    <a:pt x="5997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3642843" y="222181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352" y="7596"/>
                  </a:moveTo>
                  <a:cubicBezTo>
                    <a:pt x="7152" y="7596"/>
                    <a:pt x="7152" y="7596"/>
                    <a:pt x="7152" y="6796"/>
                  </a:cubicBezTo>
                  <a:cubicBezTo>
                    <a:pt x="7152" y="5997"/>
                    <a:pt x="7152" y="5997"/>
                    <a:pt x="6352" y="5997"/>
                  </a:cubicBezTo>
                  <a:cubicBezTo>
                    <a:pt x="6352" y="5997"/>
                    <a:pt x="5552" y="5997"/>
                    <a:pt x="6352" y="7596"/>
                  </a:cubicBezTo>
                  <a:cubicBezTo>
                    <a:pt x="5552" y="6796"/>
                    <a:pt x="6352" y="7596"/>
                    <a:pt x="6352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4782564" y="222021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9994"/>
                  </a:moveTo>
                  <a:cubicBezTo>
                    <a:pt x="91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8395" y="5997"/>
                  </a:cubicBezTo>
                  <a:cubicBezTo>
                    <a:pt x="75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8395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4925684" y="2220211"/>
              <a:ext cx="7996" cy="15991"/>
            </a:xfrm>
            <a:custGeom>
              <a:avLst/>
              <a:gdLst/>
              <a:ahLst/>
              <a:cxnLst/>
              <a:rect l="l" t="t" r="r" b="b"/>
              <a:pathLst>
                <a:path w="7995" h="15991" extrusionOk="0">
                  <a:moveTo>
                    <a:pt x="7596" y="9994"/>
                  </a:moveTo>
                  <a:cubicBezTo>
                    <a:pt x="8396" y="9994"/>
                    <a:pt x="9195" y="9195"/>
                    <a:pt x="9195" y="8395"/>
                  </a:cubicBezTo>
                  <a:cubicBezTo>
                    <a:pt x="9195" y="7596"/>
                    <a:pt x="8396" y="5997"/>
                    <a:pt x="7596" y="5997"/>
                  </a:cubicBezTo>
                  <a:cubicBezTo>
                    <a:pt x="6797" y="5997"/>
                    <a:pt x="5997" y="6796"/>
                    <a:pt x="5997" y="8395"/>
                  </a:cubicBezTo>
                  <a:cubicBezTo>
                    <a:pt x="5997" y="9195"/>
                    <a:pt x="5997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215749" y="236253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1358870" y="23633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1501990" y="23633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1644311" y="23649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75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1786631" y="23633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1929752" y="23633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2072073" y="2363331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8395" y="9994"/>
                    <a:pt x="9994" y="9195"/>
                    <a:pt x="9994" y="8395"/>
                  </a:cubicBezTo>
                  <a:cubicBezTo>
                    <a:pt x="9994" y="75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214393" y="236253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8395" y="10794"/>
                  </a:moveTo>
                  <a:cubicBezTo>
                    <a:pt x="9195" y="10794"/>
                    <a:pt x="10794" y="9994"/>
                    <a:pt x="10794" y="8395"/>
                  </a:cubicBezTo>
                  <a:cubicBezTo>
                    <a:pt x="10794" y="6796"/>
                    <a:pt x="9994" y="5997"/>
                    <a:pt x="8395" y="5997"/>
                  </a:cubicBezTo>
                  <a:cubicBezTo>
                    <a:pt x="6796" y="5997"/>
                    <a:pt x="5997" y="6796"/>
                    <a:pt x="5997" y="8395"/>
                  </a:cubicBezTo>
                  <a:cubicBezTo>
                    <a:pt x="5997" y="9994"/>
                    <a:pt x="6796" y="10794"/>
                    <a:pt x="8395" y="107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359113" y="2365130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5997" y="6596"/>
                  </a:moveTo>
                  <a:cubicBezTo>
                    <a:pt x="5997" y="6596"/>
                    <a:pt x="6796" y="6596"/>
                    <a:pt x="5997" y="6596"/>
                  </a:cubicBezTo>
                  <a:cubicBezTo>
                    <a:pt x="6796" y="5797"/>
                    <a:pt x="5997" y="5797"/>
                    <a:pt x="5997" y="6596"/>
                  </a:cubicBezTo>
                  <a:cubicBezTo>
                    <a:pt x="5997" y="5797"/>
                    <a:pt x="5997" y="5797"/>
                    <a:pt x="5997" y="6596"/>
                  </a:cubicBezTo>
                  <a:cubicBezTo>
                    <a:pt x="5997" y="6596"/>
                    <a:pt x="5997" y="6596"/>
                    <a:pt x="5997" y="6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3213038" y="236253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10794" y="8395"/>
                  </a:moveTo>
                  <a:cubicBezTo>
                    <a:pt x="10794" y="9720"/>
                    <a:pt x="9720" y="10794"/>
                    <a:pt x="8395" y="10794"/>
                  </a:cubicBezTo>
                  <a:cubicBezTo>
                    <a:pt x="7070" y="10794"/>
                    <a:pt x="5997" y="9720"/>
                    <a:pt x="5997" y="8395"/>
                  </a:cubicBezTo>
                  <a:cubicBezTo>
                    <a:pt x="5997" y="7071"/>
                    <a:pt x="7071" y="5997"/>
                    <a:pt x="8395" y="5997"/>
                  </a:cubicBezTo>
                  <a:cubicBezTo>
                    <a:pt x="9720" y="5997"/>
                    <a:pt x="10794" y="7071"/>
                    <a:pt x="10794" y="83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3356158" y="23649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7596"/>
                  </a:moveTo>
                  <a:cubicBezTo>
                    <a:pt x="8395" y="7596"/>
                    <a:pt x="8395" y="7596"/>
                    <a:pt x="8395" y="6796"/>
                  </a:cubicBezTo>
                  <a:cubicBezTo>
                    <a:pt x="8395" y="5997"/>
                    <a:pt x="7596" y="5997"/>
                    <a:pt x="7596" y="5997"/>
                  </a:cubicBezTo>
                  <a:cubicBezTo>
                    <a:pt x="6797" y="5997"/>
                    <a:pt x="5997" y="5997"/>
                    <a:pt x="5997" y="6796"/>
                  </a:cubicBezTo>
                  <a:cubicBezTo>
                    <a:pt x="6797" y="6796"/>
                    <a:pt x="7596" y="7596"/>
                    <a:pt x="75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3499278" y="236493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8395" y="7596"/>
                    <a:pt x="8395" y="6796"/>
                  </a:cubicBezTo>
                  <a:cubicBezTo>
                    <a:pt x="8395" y="5997"/>
                    <a:pt x="8395" y="5997"/>
                    <a:pt x="6796" y="5997"/>
                  </a:cubicBezTo>
                  <a:cubicBezTo>
                    <a:pt x="5997" y="5997"/>
                    <a:pt x="5997" y="5997"/>
                    <a:pt x="5997" y="6796"/>
                  </a:cubicBezTo>
                  <a:cubicBezTo>
                    <a:pt x="5997" y="67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1217548" y="250725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596" y="6796"/>
                  </a:moveTo>
                  <a:cubicBezTo>
                    <a:pt x="6596" y="6796"/>
                    <a:pt x="6596" y="6796"/>
                    <a:pt x="6596" y="6796"/>
                  </a:cubicBezTo>
                  <a:cubicBezTo>
                    <a:pt x="6596" y="5997"/>
                    <a:pt x="6596" y="5997"/>
                    <a:pt x="6596" y="5997"/>
                  </a:cubicBezTo>
                  <a:cubicBezTo>
                    <a:pt x="5797" y="5997"/>
                    <a:pt x="5797" y="5997"/>
                    <a:pt x="6596" y="6796"/>
                  </a:cubicBezTo>
                  <a:cubicBezTo>
                    <a:pt x="5797" y="6796"/>
                    <a:pt x="5797" y="6796"/>
                    <a:pt x="6596" y="67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1358870" y="250645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1501990" y="250645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1644311" y="250645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1786631" y="250645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1929752" y="250645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2072073" y="2505652"/>
              <a:ext cx="15991" cy="15991"/>
            </a:xfrm>
            <a:custGeom>
              <a:avLst/>
              <a:gdLst/>
              <a:ahLst/>
              <a:cxnLst/>
              <a:rect l="l" t="t" r="r" b="b"/>
              <a:pathLst>
                <a:path w="15991" h="15991" extrusionOk="0">
                  <a:moveTo>
                    <a:pt x="7596" y="9994"/>
                  </a:moveTo>
                  <a:cubicBezTo>
                    <a:pt x="8395" y="9994"/>
                    <a:pt x="9994" y="9195"/>
                    <a:pt x="9994" y="7596"/>
                  </a:cubicBezTo>
                  <a:cubicBezTo>
                    <a:pt x="9994" y="6796"/>
                    <a:pt x="91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9195"/>
                    <a:pt x="6796" y="9994"/>
                    <a:pt x="7596" y="999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1359669" y="2649572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796" y="7596"/>
                  </a:moveTo>
                  <a:cubicBezTo>
                    <a:pt x="7596" y="7596"/>
                    <a:pt x="7596" y="7596"/>
                    <a:pt x="6796" y="7596"/>
                  </a:cubicBezTo>
                  <a:cubicBezTo>
                    <a:pt x="7596" y="5997"/>
                    <a:pt x="6796" y="5997"/>
                    <a:pt x="6796" y="5997"/>
                  </a:cubicBezTo>
                  <a:cubicBezTo>
                    <a:pt x="6796" y="5997"/>
                    <a:pt x="5997" y="5997"/>
                    <a:pt x="5997" y="6796"/>
                  </a:cubicBezTo>
                  <a:cubicBezTo>
                    <a:pt x="5997" y="7596"/>
                    <a:pt x="6796" y="7596"/>
                    <a:pt x="6796" y="7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1501990" y="264877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5997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1644311" y="264877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1786631" y="2648773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7596" y="9195"/>
                  </a:moveTo>
                  <a:cubicBezTo>
                    <a:pt x="8395" y="9195"/>
                    <a:pt x="9195" y="8395"/>
                    <a:pt x="9195" y="7596"/>
                  </a:cubicBezTo>
                  <a:cubicBezTo>
                    <a:pt x="9195" y="6796"/>
                    <a:pt x="8395" y="5997"/>
                    <a:pt x="7596" y="5997"/>
                  </a:cubicBezTo>
                  <a:cubicBezTo>
                    <a:pt x="6796" y="5997"/>
                    <a:pt x="5997" y="6796"/>
                    <a:pt x="5997" y="7596"/>
                  </a:cubicBezTo>
                  <a:cubicBezTo>
                    <a:pt x="5997" y="8395"/>
                    <a:pt x="6796" y="9195"/>
                    <a:pt x="7596" y="919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1930996" y="2650571"/>
              <a:ext cx="7996" cy="7996"/>
            </a:xfrm>
            <a:custGeom>
              <a:avLst/>
              <a:gdLst/>
              <a:ahLst/>
              <a:cxnLst/>
              <a:rect l="l" t="t" r="r" b="b"/>
              <a:pathLst>
                <a:path w="7995" h="7995" extrusionOk="0">
                  <a:moveTo>
                    <a:pt x="6352" y="6596"/>
                  </a:moveTo>
                  <a:cubicBezTo>
                    <a:pt x="6352" y="6596"/>
                    <a:pt x="6352" y="5797"/>
                    <a:pt x="6352" y="6596"/>
                  </a:cubicBezTo>
                  <a:cubicBezTo>
                    <a:pt x="6352" y="5797"/>
                    <a:pt x="6352" y="5797"/>
                    <a:pt x="6352" y="6596"/>
                  </a:cubicBezTo>
                  <a:cubicBezTo>
                    <a:pt x="6352" y="5797"/>
                    <a:pt x="5552" y="5797"/>
                    <a:pt x="6352" y="6596"/>
                  </a:cubicBezTo>
                  <a:cubicBezTo>
                    <a:pt x="5552" y="5797"/>
                    <a:pt x="6352" y="6596"/>
                    <a:pt x="6352" y="659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87000">
                  <a:srgbClr val="393D92"/>
                </a:gs>
                <a:gs pos="100000">
                  <a:srgbClr val="010673"/>
                </a:gs>
              </a:gsLst>
              <a:lin ang="96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7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54481" y="0"/>
            <a:ext cx="593751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7"/>
          <p:cNvCxnSpPr/>
          <p:nvPr/>
        </p:nvCxnSpPr>
        <p:spPr>
          <a:xfrm>
            <a:off x="609985" y="4125108"/>
            <a:ext cx="5488951" cy="0"/>
          </a:xfrm>
          <a:prstGeom prst="straightConnector1">
            <a:avLst/>
          </a:prstGeom>
          <a:noFill/>
          <a:ln w="22225" cap="flat" cmpd="sng">
            <a:solidFill>
              <a:srgbClr val="01067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7"/>
          <p:cNvSpPr txBox="1">
            <a:spLocks noGrp="1"/>
          </p:cNvSpPr>
          <p:nvPr>
            <p:ph type="body" idx="1"/>
          </p:nvPr>
        </p:nvSpPr>
        <p:spPr>
          <a:xfrm>
            <a:off x="581320" y="3250200"/>
            <a:ext cx="7725022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0976"/>
              </a:buClr>
              <a:buSzPts val="5400"/>
              <a:buNone/>
              <a:defRPr sz="5400" b="1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p7"/>
          <p:cNvSpPr txBox="1">
            <a:spLocks noGrp="1"/>
          </p:cNvSpPr>
          <p:nvPr>
            <p:ph type="body" idx="2"/>
          </p:nvPr>
        </p:nvSpPr>
        <p:spPr>
          <a:xfrm>
            <a:off x="547043" y="4246500"/>
            <a:ext cx="651781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0976"/>
              </a:buClr>
              <a:buSzPts val="3600"/>
              <a:buNone/>
              <a:defRPr sz="3600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7"/>
          <p:cNvSpPr txBox="1"/>
          <p:nvPr/>
        </p:nvSpPr>
        <p:spPr>
          <a:xfrm>
            <a:off x="0" y="5148590"/>
            <a:ext cx="3429000" cy="246221"/>
          </a:xfrm>
          <a:prstGeom prst="rect">
            <a:avLst/>
          </a:prstGeom>
          <a:solidFill>
            <a:srgbClr val="36365C"/>
          </a:soli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7"/>
          <p:cNvSpPr txBox="1">
            <a:spLocks noGrp="1"/>
          </p:cNvSpPr>
          <p:nvPr>
            <p:ph type="body" idx="3"/>
          </p:nvPr>
        </p:nvSpPr>
        <p:spPr>
          <a:xfrm>
            <a:off x="574770" y="5142320"/>
            <a:ext cx="2825579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4" name="Google Shape;524;p7" descr="Logo FPT.w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320" y="1902684"/>
            <a:ext cx="1948785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9" name="Google Shape;789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6" name="Google Shape;796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7" name="Google Shape;797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8" name="Google Shape;798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4" name="Google Shape;814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5" name="Google Shape;81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1" name="Google Shape;821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2" name="Google Shape;82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8" name="Google Shape;8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0" name="Google Shape;8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4" name="Google Shape;8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">
  <p:cSld name="1_Content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05c1e3f854_0_1010"/>
          <p:cNvSpPr/>
          <p:nvPr/>
        </p:nvSpPr>
        <p:spPr>
          <a:xfrm>
            <a:off x="11809415" y="6546183"/>
            <a:ext cx="372000" cy="29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9" name="Google Shape;839;g105c1e3f854_0_1010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49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g105c1e3f854_0_1010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g105c1e3f854_0_1010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79900" cy="5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2" name="Google Shape;842;g105c1e3f854_0_1010"/>
          <p:cNvSpPr txBox="1"/>
          <p:nvPr/>
        </p:nvSpPr>
        <p:spPr>
          <a:xfrm>
            <a:off x="2618510" y="6569872"/>
            <a:ext cx="2164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3" name="Google Shape;843;g105c1e3f854_0_10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g105c1e3f854_0_1010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5" name="Google Shape;845;g105c1e3f854_0_1010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g105c1e3f854_0_1010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105c1e3f854_0_1010"/>
          <p:cNvSpPr txBox="1"/>
          <p:nvPr/>
        </p:nvSpPr>
        <p:spPr>
          <a:xfrm>
            <a:off x="0" y="6569170"/>
            <a:ext cx="252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8" name="Google Shape;848;g105c1e3f854_0_1010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">
  <p:cSld name="16_Content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05c1e3f854_0_1082"/>
          <p:cNvSpPr/>
          <p:nvPr/>
        </p:nvSpPr>
        <p:spPr>
          <a:xfrm>
            <a:off x="11809415" y="6546183"/>
            <a:ext cx="372000" cy="29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1" name="Google Shape;851;g105c1e3f854_0_1082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49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g105c1e3f854_0_108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3" name="Google Shape;853;g105c1e3f854_0_1082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79900" cy="5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4" name="Google Shape;854;g105c1e3f854_0_1082"/>
          <p:cNvSpPr txBox="1"/>
          <p:nvPr/>
        </p:nvSpPr>
        <p:spPr>
          <a:xfrm>
            <a:off x="2618510" y="6569872"/>
            <a:ext cx="2164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5" name="Google Shape;855;g105c1e3f854_0_10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g105c1e3f854_0_108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7" name="Google Shape;857;g105c1e3f854_0_1082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8" name="Google Shape;858;g105c1e3f854_0_1082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g105c1e3f854_0_1082"/>
          <p:cNvSpPr txBox="1"/>
          <p:nvPr/>
        </p:nvSpPr>
        <p:spPr>
          <a:xfrm>
            <a:off x="0" y="6569170"/>
            <a:ext cx="252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0" name="Google Shape;860;g105c1e3f854_0_1082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"/>
          <p:cNvSpPr/>
          <p:nvPr/>
        </p:nvSpPr>
        <p:spPr>
          <a:xfrm>
            <a:off x="11809415" y="6546183"/>
            <a:ext cx="372097" cy="2921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019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8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51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8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65C"/>
              </a:buClr>
              <a:buSzPts val="32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8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80044" cy="57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65C"/>
              </a:buClr>
              <a:buSzPts val="16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365C"/>
              </a:buClr>
              <a:buSzPts val="1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365C"/>
              </a:buClr>
              <a:buSzPts val="1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365C"/>
              </a:buClr>
              <a:buSzPts val="1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6365C"/>
              </a:buClr>
              <a:buSzPts val="1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8"/>
          <p:cNvSpPr txBox="1"/>
          <p:nvPr/>
        </p:nvSpPr>
        <p:spPr>
          <a:xfrm>
            <a:off x="2618510" y="6569872"/>
            <a:ext cx="21643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8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25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4" name="Google Shape;534;p8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5" name="Google Shape;535;p8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019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8"/>
          <p:cNvSpPr txBox="1"/>
          <p:nvPr/>
        </p:nvSpPr>
        <p:spPr>
          <a:xfrm>
            <a:off x="0" y="6569170"/>
            <a:ext cx="25282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8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">
  <p:cSld name="17_Content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5c1e3f854_0_1094"/>
          <p:cNvSpPr/>
          <p:nvPr/>
        </p:nvSpPr>
        <p:spPr>
          <a:xfrm>
            <a:off x="11809415" y="6546183"/>
            <a:ext cx="372000" cy="29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Google Shape;863;g105c1e3f854_0_1094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49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g105c1e3f854_0_1094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5" name="Google Shape;865;g105c1e3f854_0_1094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79900" cy="5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g105c1e3f854_0_1094"/>
          <p:cNvSpPr txBox="1"/>
          <p:nvPr/>
        </p:nvSpPr>
        <p:spPr>
          <a:xfrm>
            <a:off x="2618510" y="6569872"/>
            <a:ext cx="21645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g105c1e3f854_0_10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g105c1e3f854_0_1094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9" name="Google Shape;869;g105c1e3f854_0_1094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0" name="Google Shape;870;g105c1e3f854_0_1094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g105c1e3f854_0_1094"/>
          <p:cNvSpPr txBox="1"/>
          <p:nvPr/>
        </p:nvSpPr>
        <p:spPr>
          <a:xfrm>
            <a:off x="0" y="6569170"/>
            <a:ext cx="2528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2" name="Google Shape;872;g105c1e3f854_0_1094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g106ed812eb4_0_1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g106ed812eb4_0_16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8000">
                <a:schemeClr val="lt1"/>
              </a:gs>
              <a:gs pos="100000">
                <a:schemeClr val="lt1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106ed812eb4_0_16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4000">
                <a:srgbClr val="FFFFFF">
                  <a:alpha val="0"/>
                </a:srgbClr>
              </a:gs>
              <a:gs pos="66000">
                <a:srgbClr val="FFFFFF"/>
              </a:gs>
              <a:gs pos="83000">
                <a:srgbClr val="FFFFFF"/>
              </a:gs>
              <a:gs pos="100000">
                <a:schemeClr val="lt1"/>
              </a:gs>
            </a:gsLst>
            <a:lin ang="102001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9" name="Google Shape;589;g106ed812eb4_0_166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254481" y="0"/>
            <a:ext cx="593751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106ed812eb4_0_1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399" y="2160207"/>
            <a:ext cx="4389120" cy="171405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g106ed812eb4_0_166"/>
          <p:cNvSpPr txBox="1">
            <a:spLocks noGrp="1"/>
          </p:cNvSpPr>
          <p:nvPr>
            <p:ph type="body" idx="1"/>
          </p:nvPr>
        </p:nvSpPr>
        <p:spPr>
          <a:xfrm>
            <a:off x="581320" y="3907301"/>
            <a:ext cx="77253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F27228"/>
              </a:buClr>
              <a:buSzPts val="5500"/>
              <a:buFont typeface="Arial"/>
              <a:buNone/>
              <a:defRPr sz="5500" b="1" i="0" u="none" strike="noStrike" cap="none">
                <a:solidFill>
                  <a:srgbClr val="16097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68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9" descr="Logo FPT.wm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4951" y="3093166"/>
            <a:ext cx="974392" cy="5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9"/>
          <p:cNvGrpSpPr/>
          <p:nvPr/>
        </p:nvGrpSpPr>
        <p:grpSpPr>
          <a:xfrm>
            <a:off x="224035" y="3848396"/>
            <a:ext cx="1374649" cy="1374741"/>
            <a:chOff x="6154804" y="825489"/>
            <a:chExt cx="1301712" cy="1301799"/>
          </a:xfrm>
        </p:grpSpPr>
        <p:sp>
          <p:nvSpPr>
            <p:cNvPr id="541" name="Google Shape;541;p9"/>
            <p:cNvSpPr/>
            <p:nvPr/>
          </p:nvSpPr>
          <p:spPr>
            <a:xfrm>
              <a:off x="6154804" y="1476432"/>
              <a:ext cx="650856" cy="650856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805660" y="1476432"/>
              <a:ext cx="650856" cy="650856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805660" y="825489"/>
              <a:ext cx="650856" cy="650856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9"/>
          <p:cNvSpPr txBox="1"/>
          <p:nvPr/>
        </p:nvSpPr>
        <p:spPr>
          <a:xfrm>
            <a:off x="0" y="5230509"/>
            <a:ext cx="9468000" cy="36000"/>
          </a:xfrm>
          <a:prstGeom prst="rect">
            <a:avLst/>
          </a:prstGeom>
          <a:gradFill>
            <a:gsLst>
              <a:gs pos="0">
                <a:srgbClr val="4F127F">
                  <a:alpha val="89019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0" rIns="9142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9"/>
          <p:cNvSpPr txBox="1">
            <a:spLocks noGrp="1"/>
          </p:cNvSpPr>
          <p:nvPr>
            <p:ph type="body" idx="1"/>
          </p:nvPr>
        </p:nvSpPr>
        <p:spPr>
          <a:xfrm>
            <a:off x="919676" y="3832494"/>
            <a:ext cx="6752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p9"/>
          <p:cNvSpPr txBox="1">
            <a:spLocks noGrp="1"/>
          </p:cNvSpPr>
          <p:nvPr>
            <p:ph type="body" idx="2"/>
          </p:nvPr>
        </p:nvSpPr>
        <p:spPr>
          <a:xfrm>
            <a:off x="1742978" y="4602178"/>
            <a:ext cx="77250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65C"/>
              </a:buClr>
              <a:buSzPts val="4000"/>
              <a:buNone/>
              <a:defRPr sz="40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9"/>
          <p:cNvSpPr txBox="1">
            <a:spLocks noGrp="1"/>
          </p:cNvSpPr>
          <p:nvPr>
            <p:ph type="body" idx="3"/>
          </p:nvPr>
        </p:nvSpPr>
        <p:spPr>
          <a:xfrm>
            <a:off x="1742978" y="3832494"/>
            <a:ext cx="7725022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6365C"/>
              </a:buClr>
              <a:buSzPts val="4800"/>
              <a:buNone/>
              <a:defRPr sz="48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48" name="Google Shape;548;p9"/>
          <p:cNvGrpSpPr/>
          <p:nvPr/>
        </p:nvGrpSpPr>
        <p:grpSpPr>
          <a:xfrm>
            <a:off x="1742978" y="0"/>
            <a:ext cx="1225379" cy="2754000"/>
            <a:chOff x="6805557" y="0"/>
            <a:chExt cx="1225379" cy="2754000"/>
          </a:xfrm>
        </p:grpSpPr>
        <p:sp>
          <p:nvSpPr>
            <p:cNvPr id="549" name="Google Shape;549;p9"/>
            <p:cNvSpPr/>
            <p:nvPr/>
          </p:nvSpPr>
          <p:spPr>
            <a:xfrm>
              <a:off x="6805557" y="2449643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7113660" y="2449643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7420120" y="2449643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7726579" y="2449643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726579" y="2143435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6805557" y="2137742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113660" y="1832172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7113660" y="2137534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7420120" y="1832172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7420120" y="1526810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7726579" y="1531025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7420120" y="916086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6805557" y="1527428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7113660" y="610724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113660" y="916086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7420120" y="610724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7420120" y="305362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7726579" y="306205"/>
              <a:ext cx="304357" cy="304357"/>
            </a:xfrm>
            <a:prstGeom prst="rect">
              <a:avLst/>
            </a:prstGeom>
            <a:solidFill>
              <a:srgbClr val="CCCC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26579" y="0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6805557" y="306800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7726579" y="612410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7113660" y="0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6805557" y="917114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6805557" y="0"/>
              <a:ext cx="306000" cy="306000"/>
            </a:xfrm>
            <a:prstGeom prst="rect">
              <a:avLst/>
            </a:prstGeom>
            <a:gradFill>
              <a:gsLst>
                <a:gs pos="0">
                  <a:srgbClr val="4F127F">
                    <a:alpha val="89019"/>
                  </a:srgbClr>
                </a:gs>
                <a:gs pos="52999">
                  <a:srgbClr val="160976"/>
                </a:gs>
                <a:gs pos="84000">
                  <a:srgbClr val="010673"/>
                </a:gs>
                <a:gs pos="100000">
                  <a:srgbClr val="010673"/>
                </a:gs>
              </a:gsLst>
              <a:lin ang="8400000" scaled="0"/>
            </a:gra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7113660" y="1221448"/>
              <a:ext cx="304357" cy="30435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7726579" y="1224820"/>
              <a:ext cx="304357" cy="304357"/>
            </a:xfrm>
            <a:prstGeom prst="rect">
              <a:avLst/>
            </a:prstGeom>
            <a:solidFill>
              <a:srgbClr val="EBEB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">
  <p:cSld name="2_Conten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/>
          <p:nvPr/>
        </p:nvSpPr>
        <p:spPr>
          <a:xfrm>
            <a:off x="11809415" y="6546183"/>
            <a:ext cx="372097" cy="2921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8" name="Google Shape;578;p34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51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4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0" name="Google Shape;580;p34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80044" cy="57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1" name="Google Shape;581;p34"/>
          <p:cNvSpPr txBox="1"/>
          <p:nvPr/>
        </p:nvSpPr>
        <p:spPr>
          <a:xfrm>
            <a:off x="2618510" y="6569872"/>
            <a:ext cx="21643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2" name="Google Shape;58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4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25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4" name="Google Shape;584;p34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5" name="Google Shape;585;p34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0" y="6569170"/>
            <a:ext cx="25282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7" name="Google Shape;587;p34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">
  <p:cSld name="3_Conten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"/>
          <p:cNvSpPr/>
          <p:nvPr/>
        </p:nvSpPr>
        <p:spPr>
          <a:xfrm>
            <a:off x="11809415" y="6546183"/>
            <a:ext cx="372097" cy="2921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Google Shape;590;p35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51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35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35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80044" cy="57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35"/>
          <p:cNvSpPr txBox="1"/>
          <p:nvPr/>
        </p:nvSpPr>
        <p:spPr>
          <a:xfrm>
            <a:off x="2618510" y="6569872"/>
            <a:ext cx="21643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35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25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6" name="Google Shape;596;p35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7" name="Google Shape;597;p35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0" y="6569170"/>
            <a:ext cx="25282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35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">
  <p:cSld name="8_Content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9"/>
          <p:cNvSpPr/>
          <p:nvPr/>
        </p:nvSpPr>
        <p:spPr>
          <a:xfrm>
            <a:off x="11809415" y="6546183"/>
            <a:ext cx="372097" cy="29219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p39" descr="C:\Users\HaLT15\Desktop\FPT Software Doc.png"/>
          <p:cNvPicPr preferRelativeResize="0"/>
          <p:nvPr/>
        </p:nvPicPr>
        <p:blipFill rotWithShape="1">
          <a:blip r:embed="rId2">
            <a:alphaModFix/>
          </a:blip>
          <a:srcRect b="32751"/>
          <a:stretch/>
        </p:blipFill>
        <p:spPr>
          <a:xfrm>
            <a:off x="11525948" y="155645"/>
            <a:ext cx="461305" cy="292194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9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3200" b="1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0" name="Google Shape;760;p39"/>
          <p:cNvSpPr txBox="1">
            <a:spLocks noGrp="1"/>
          </p:cNvSpPr>
          <p:nvPr>
            <p:ph type="body" idx="2"/>
          </p:nvPr>
        </p:nvSpPr>
        <p:spPr>
          <a:xfrm>
            <a:off x="405978" y="677804"/>
            <a:ext cx="11380044" cy="57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6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400">
                <a:solidFill>
                  <a:srgbClr val="3636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1" name="Google Shape;761;p39"/>
          <p:cNvSpPr txBox="1"/>
          <p:nvPr/>
        </p:nvSpPr>
        <p:spPr>
          <a:xfrm>
            <a:off x="2618510" y="6569872"/>
            <a:ext cx="216437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 Copyright by FPT Software 2019</a:t>
            </a:r>
            <a:endParaRPr sz="10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2" name="Google Shape;76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5" y="25973"/>
            <a:ext cx="538199" cy="508628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39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255" cy="24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4" name="Google Shape;764;p39"/>
          <p:cNvCxnSpPr/>
          <p:nvPr/>
        </p:nvCxnSpPr>
        <p:spPr>
          <a:xfrm>
            <a:off x="2472000" y="6521686"/>
            <a:ext cx="9720000" cy="0"/>
          </a:xfrm>
          <a:prstGeom prst="straightConnector1">
            <a:avLst/>
          </a:prstGeom>
          <a:noFill/>
          <a:ln w="9525" cap="flat" cmpd="sng">
            <a:solidFill>
              <a:srgbClr val="3636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5" name="Google Shape;765;p39"/>
          <p:cNvSpPr/>
          <p:nvPr/>
        </p:nvSpPr>
        <p:spPr>
          <a:xfrm>
            <a:off x="2439004" y="6526561"/>
            <a:ext cx="179506" cy="331439"/>
          </a:xfrm>
          <a:prstGeom prst="flowChartInputOutput">
            <a:avLst/>
          </a:prstGeom>
          <a:gradFill>
            <a:gsLst>
              <a:gs pos="0">
                <a:srgbClr val="4F127F">
                  <a:alpha val="89411"/>
                </a:srgbClr>
              </a:gs>
              <a:gs pos="52999">
                <a:srgbClr val="160976"/>
              </a:gs>
              <a:gs pos="84000">
                <a:srgbClr val="010673"/>
              </a:gs>
              <a:gs pos="100000">
                <a:srgbClr val="010673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9"/>
          <p:cNvSpPr txBox="1"/>
          <p:nvPr/>
        </p:nvSpPr>
        <p:spPr>
          <a:xfrm>
            <a:off x="0" y="6569170"/>
            <a:ext cx="25282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IGITAL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ROCESSING </a:t>
            </a:r>
            <a:r>
              <a:rPr lang="en" sz="1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39"/>
          <p:cNvCxnSpPr/>
          <p:nvPr/>
        </p:nvCxnSpPr>
        <p:spPr>
          <a:xfrm>
            <a:off x="0" y="558943"/>
            <a:ext cx="12599999" cy="0"/>
          </a:xfrm>
          <a:prstGeom prst="straightConnector1">
            <a:avLst/>
          </a:prstGeom>
          <a:noFill/>
          <a:ln w="12700" cap="flat" cmpd="sng">
            <a:solidFill>
              <a:srgbClr val="01067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1" name="Google Shape;7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7" name="Google Shape;7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9" name="Google Shape;7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" name="Google Shape;7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"/>
          <p:cNvSpPr txBox="1">
            <a:spLocks noGrp="1"/>
          </p:cNvSpPr>
          <p:nvPr>
            <p:ph type="body" idx="1"/>
          </p:nvPr>
        </p:nvSpPr>
        <p:spPr>
          <a:xfrm>
            <a:off x="533820" y="2937232"/>
            <a:ext cx="9689172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0976"/>
              </a:buClr>
              <a:buSzPts val="4400"/>
              <a:buNone/>
            </a:pPr>
            <a:r>
              <a:rPr lang="en-US" sz="4400" dirty="0"/>
              <a:t>House Prices – Advanced Regression Techniques</a:t>
            </a:r>
          </a:p>
        </p:txBody>
      </p:sp>
      <p:sp>
        <p:nvSpPr>
          <p:cNvPr id="879" name="Google Shape;879;p1"/>
          <p:cNvSpPr txBox="1">
            <a:spLocks noGrp="1"/>
          </p:cNvSpPr>
          <p:nvPr>
            <p:ph type="body" idx="2"/>
          </p:nvPr>
        </p:nvSpPr>
        <p:spPr>
          <a:xfrm>
            <a:off x="533820" y="4482144"/>
            <a:ext cx="71472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0976"/>
              </a:buClr>
              <a:buSzPts val="2800"/>
              <a:buNone/>
            </a:pPr>
            <a:r>
              <a:rPr lang="en" sz="3200" dirty="0"/>
              <a:t>Mentor: ThucHK, HoangBV4 </a:t>
            </a:r>
            <a:endParaRPr sz="3200" dirty="0"/>
          </a:p>
        </p:txBody>
      </p:sp>
      <p:sp>
        <p:nvSpPr>
          <p:cNvPr id="881" name="Google Shape;881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8" name="Google Shape;879;p1">
            <a:extLst>
              <a:ext uri="{FF2B5EF4-FFF2-40B4-BE49-F238E27FC236}">
                <a16:creationId xmlns:a16="http://schemas.microsoft.com/office/drawing/2014/main" id="{F2A3A539-5B53-F755-A8DE-3E36868AE11E}"/>
              </a:ext>
            </a:extLst>
          </p:cNvPr>
          <p:cNvSpPr txBox="1">
            <a:spLocks/>
          </p:cNvSpPr>
          <p:nvPr/>
        </p:nvSpPr>
        <p:spPr>
          <a:xfrm>
            <a:off x="533820" y="5457504"/>
            <a:ext cx="7147200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0976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16097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2800"/>
            </a:pPr>
            <a:r>
              <a:rPr lang="en-US" sz="2800" dirty="0"/>
              <a:t>Mentees: </a:t>
            </a:r>
            <a:r>
              <a:rPr lang="en-US" sz="2800" dirty="0" err="1"/>
              <a:t>DatTPQ</a:t>
            </a:r>
            <a:r>
              <a:rPr lang="en-US" sz="2800" dirty="0"/>
              <a:t>, </a:t>
            </a:r>
            <a:r>
              <a:rPr lang="en-US" sz="2800" dirty="0" err="1"/>
              <a:t>ChungHB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737e8c3d4_0_10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  <a:endParaRPr dirty="0"/>
          </a:p>
        </p:txBody>
      </p:sp>
      <p:sp>
        <p:nvSpPr>
          <p:cNvPr id="912" name="Google Shape;912;g10737e8c3d4_0_10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900;p22"/>
          <p:cNvSpPr txBox="1"/>
          <p:nvPr/>
        </p:nvSpPr>
        <p:spPr>
          <a:xfrm>
            <a:off x="247758" y="1539163"/>
            <a:ext cx="940723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2">
              <a:lnSpc>
                <a:spcPct val="150000"/>
              </a:lnSpc>
            </a:pPr>
            <a:r>
              <a:rPr lang="en-US" sz="2400" dirty="0" err="1"/>
              <a:t>SalePrice</a:t>
            </a:r>
            <a:r>
              <a:rPr lang="en-US" sz="2400" dirty="0"/>
              <a:t>: </a:t>
            </a:r>
          </a:p>
          <a:p>
            <a:pPr marL="457200" lvl="2">
              <a:lnSpc>
                <a:spcPct val="150000"/>
              </a:lnSpc>
            </a:pPr>
            <a:r>
              <a:rPr lang="en-US" sz="2400" dirty="0"/>
              <a:t>	Mean: 180921, Standard Deviation: 79442</a:t>
            </a:r>
            <a:r>
              <a:rPr lang="en-US" dirty="0"/>
              <a:t>		</a:t>
            </a:r>
          </a:p>
        </p:txBody>
      </p:sp>
      <p:sp>
        <p:nvSpPr>
          <p:cNvPr id="10" name="Google Shape;900;p22"/>
          <p:cNvSpPr txBox="1"/>
          <p:nvPr/>
        </p:nvSpPr>
        <p:spPr>
          <a:xfrm>
            <a:off x="310511" y="895087"/>
            <a:ext cx="1059195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/>
            </a:pPr>
            <a:r>
              <a:rPr lang="en" sz="3000" b="1" dirty="0">
                <a:solidFill>
                  <a:srgbClr val="36365C"/>
                </a:solidFill>
              </a:rPr>
              <a:t>EDA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8CD24E-2779-48EC-A1E4-094BF051C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60" y="2739451"/>
            <a:ext cx="5647098" cy="375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FD7C3-D682-49F6-A951-8F40AF5C2C66}"/>
              </a:ext>
            </a:extLst>
          </p:cNvPr>
          <p:cNvSpPr txBox="1"/>
          <p:nvPr/>
        </p:nvSpPr>
        <p:spPr>
          <a:xfrm>
            <a:off x="7342094" y="3787179"/>
            <a:ext cx="2572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Skewness: 1.88</a:t>
            </a:r>
          </a:p>
          <a:p>
            <a:r>
              <a:rPr lang="en-US" sz="2400" dirty="0"/>
              <a:t>Kurtosis: 6.53</a:t>
            </a:r>
          </a:p>
        </p:txBody>
      </p:sp>
    </p:spTree>
    <p:extLst>
      <p:ext uri="{BB962C8B-B14F-4D97-AF65-F5344CB8AC3E}">
        <p14:creationId xmlns:p14="http://schemas.microsoft.com/office/powerpoint/2010/main" val="2887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902" name="Google Shape;902;p2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A0B42-81DF-43E5-9D6C-BCEB6635F019}"/>
              </a:ext>
            </a:extLst>
          </p:cNvPr>
          <p:cNvSpPr txBox="1"/>
          <p:nvPr/>
        </p:nvSpPr>
        <p:spPr>
          <a:xfrm>
            <a:off x="6018821" y="894898"/>
            <a:ext cx="343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(</a:t>
            </a:r>
            <a:r>
              <a:rPr lang="en-US" sz="2400" dirty="0" err="1"/>
              <a:t>NaN</a:t>
            </a:r>
            <a:r>
              <a:rPr lang="en-US" sz="24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908FA-CFFD-4E61-AD5F-B0AF1241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" y="1326759"/>
            <a:ext cx="3032382" cy="49126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E47C49-C152-4DC0-AF1D-BA82D37A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9" y="1523546"/>
            <a:ext cx="7668652" cy="503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5E1E2-A5E6-CDB5-5312-382389DF15AF}"/>
              </a:ext>
            </a:extLst>
          </p:cNvPr>
          <p:cNvSpPr txBox="1"/>
          <p:nvPr/>
        </p:nvSpPr>
        <p:spPr>
          <a:xfrm>
            <a:off x="269118" y="698602"/>
            <a:ext cx="8005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/>
            </a:pPr>
            <a:r>
              <a:rPr lang="en" sz="2800" b="1" dirty="0">
                <a:solidFill>
                  <a:srgbClr val="36365C"/>
                </a:solidFill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199781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 processing</a:t>
            </a:r>
            <a:endParaRPr dirty="0"/>
          </a:p>
        </p:txBody>
      </p:sp>
      <p:sp>
        <p:nvSpPr>
          <p:cNvPr id="902" name="Google Shape;902;p2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A0B42-81DF-43E5-9D6C-BCEB6635F019}"/>
              </a:ext>
            </a:extLst>
          </p:cNvPr>
          <p:cNvSpPr txBox="1"/>
          <p:nvPr/>
        </p:nvSpPr>
        <p:spPr>
          <a:xfrm>
            <a:off x="5423740" y="1498831"/>
            <a:ext cx="343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Outlier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E1E2-A5E6-CDB5-5312-382389DF15AF}"/>
              </a:ext>
            </a:extLst>
          </p:cNvPr>
          <p:cNvSpPr txBox="1"/>
          <p:nvPr/>
        </p:nvSpPr>
        <p:spPr>
          <a:xfrm>
            <a:off x="269118" y="698602"/>
            <a:ext cx="8005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/>
            </a:pPr>
            <a:r>
              <a:rPr lang="en" sz="2800" b="1" dirty="0">
                <a:solidFill>
                  <a:srgbClr val="36365C"/>
                </a:solidFill>
              </a:rPr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DD36F-B8C6-6FF9-D7E7-0D59D24D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62" y="2364525"/>
            <a:ext cx="5821105" cy="36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4F94C-9C4C-AD84-C1C1-AA5613D4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20" y="2364525"/>
            <a:ext cx="5681992" cy="36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737e8c3d4_0_10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</a:p>
        </p:txBody>
      </p:sp>
      <p:sp>
        <p:nvSpPr>
          <p:cNvPr id="912" name="Google Shape;912;g10737e8c3d4_0_10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900;p22"/>
          <p:cNvSpPr txBox="1"/>
          <p:nvPr/>
        </p:nvSpPr>
        <p:spPr>
          <a:xfrm>
            <a:off x="310511" y="797085"/>
            <a:ext cx="10591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/>
            </a:pPr>
            <a:r>
              <a:rPr lang="en" sz="2800" b="1" dirty="0">
                <a:solidFill>
                  <a:srgbClr val="36365C"/>
                </a:solidFill>
              </a:rPr>
              <a:t>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534CF-B74B-414A-95E0-5018CBA8D73D}"/>
              </a:ext>
            </a:extLst>
          </p:cNvPr>
          <p:cNvSpPr txBox="1"/>
          <p:nvPr/>
        </p:nvSpPr>
        <p:spPr>
          <a:xfrm>
            <a:off x="593837" y="1449044"/>
            <a:ext cx="10970633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Categories: </a:t>
            </a:r>
            <a:r>
              <a:rPr lang="en-US" sz="2400" dirty="0" err="1"/>
              <a:t>MSZoning</a:t>
            </a:r>
            <a:r>
              <a:rPr lang="en-US" sz="2400" dirty="0"/>
              <a:t>, </a:t>
            </a:r>
            <a:r>
              <a:rPr lang="en-US" sz="2400" dirty="0" err="1"/>
              <a:t>LotShape</a:t>
            </a:r>
            <a:r>
              <a:rPr lang="en-US" sz="2400" dirty="0"/>
              <a:t>, </a:t>
            </a:r>
            <a:r>
              <a:rPr lang="en-US" sz="2400" dirty="0" err="1"/>
              <a:t>LotConfig</a:t>
            </a:r>
            <a:r>
              <a:rPr lang="en-US" sz="2400" dirty="0"/>
              <a:t>, </a:t>
            </a:r>
            <a:r>
              <a:rPr lang="en-US" sz="2400" dirty="0" err="1"/>
              <a:t>KitchenQual</a:t>
            </a:r>
            <a:r>
              <a:rPr lang="en-US" sz="2400" dirty="0"/>
              <a:t>,…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Numeric: </a:t>
            </a:r>
            <a:r>
              <a:rPr lang="en-US" sz="2400" dirty="0" err="1"/>
              <a:t>LotArea</a:t>
            </a:r>
            <a:r>
              <a:rPr lang="en-US" sz="2400" dirty="0"/>
              <a:t>, </a:t>
            </a:r>
            <a:r>
              <a:rPr lang="en-US" sz="2400" dirty="0" err="1"/>
              <a:t>YearBuilt</a:t>
            </a:r>
            <a:r>
              <a:rPr lang="en-US" sz="2400" dirty="0"/>
              <a:t>, 1stFlrSF, 2ndFlrSF, </a:t>
            </a:r>
            <a:r>
              <a:rPr lang="en-US" sz="2400" dirty="0" err="1"/>
              <a:t>TotalBsmtSF</a:t>
            </a:r>
            <a:r>
              <a:rPr lang="en-US" sz="2400" dirty="0"/>
              <a:t>,…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Some numeric features have properties of categories features: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MSSubClass</a:t>
            </a:r>
            <a:r>
              <a:rPr lang="en-US" sz="2400" dirty="0"/>
              <a:t>: “20”: 1-STORY 1946 &amp; NEWER ALL STYLES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YrSold</a:t>
            </a:r>
            <a:r>
              <a:rPr lang="en-US" sz="2400" dirty="0"/>
              <a:t>: “2008”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OverallQual</a:t>
            </a:r>
            <a:r>
              <a:rPr lang="en-US" sz="2400" dirty="0"/>
              <a:t> : “8” : Very Good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BD6F9-F5AD-7F71-AC04-14DE1E3F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78" y="4381166"/>
            <a:ext cx="3042051" cy="19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1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abf3d4091_0_1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</a:p>
        </p:txBody>
      </p:sp>
      <p:sp>
        <p:nvSpPr>
          <p:cNvPr id="921" name="Google Shape;921;g10abf3d4091_0_1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310511" y="767071"/>
            <a:ext cx="10591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 startAt="2"/>
            </a:pPr>
            <a:r>
              <a:rPr lang="en" sz="2800" b="1" dirty="0">
                <a:solidFill>
                  <a:srgbClr val="36365C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1A5A7-1FC3-417C-B20A-B9AF1A7AE2E8}"/>
              </a:ext>
            </a:extLst>
          </p:cNvPr>
          <p:cNvSpPr txBox="1"/>
          <p:nvPr/>
        </p:nvSpPr>
        <p:spPr>
          <a:xfrm>
            <a:off x="593838" y="1675824"/>
            <a:ext cx="1085010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Transform </a:t>
            </a:r>
            <a:r>
              <a:rPr lang="en-US" sz="2400" dirty="0" err="1"/>
              <a:t>YrSold</a:t>
            </a:r>
            <a:r>
              <a:rPr lang="en-US" sz="2400" dirty="0"/>
              <a:t>, </a:t>
            </a:r>
            <a:r>
              <a:rPr lang="en-US" sz="2400" dirty="0" err="1"/>
              <a:t>MonthSold</a:t>
            </a:r>
            <a:r>
              <a:rPr lang="en-US" sz="2400" dirty="0"/>
              <a:t>, </a:t>
            </a:r>
            <a:r>
              <a:rPr lang="en-US" sz="2400" dirty="0" err="1"/>
              <a:t>MSSubClass</a:t>
            </a:r>
            <a:r>
              <a:rPr lang="en-US" sz="2400" dirty="0"/>
              <a:t> to categories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Deal with missing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Remove outlier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Label encoder for categories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Box-Cox power transformation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Dummy variable encoder for categories features</a:t>
            </a:r>
          </a:p>
        </p:txBody>
      </p:sp>
    </p:spTree>
    <p:extLst>
      <p:ext uri="{BB962C8B-B14F-4D97-AF65-F5344CB8AC3E}">
        <p14:creationId xmlns:p14="http://schemas.microsoft.com/office/powerpoint/2010/main" val="173865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abf3d4091_0_1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</a:p>
        </p:txBody>
      </p:sp>
      <p:sp>
        <p:nvSpPr>
          <p:cNvPr id="921" name="Google Shape;921;g10abf3d4091_0_1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365375" y="668307"/>
            <a:ext cx="10591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 startAt="2"/>
            </a:pPr>
            <a:r>
              <a:rPr lang="en" sz="2800" b="1" dirty="0">
                <a:solidFill>
                  <a:srgbClr val="36365C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1A5A7-1FC3-417C-B20A-B9AF1A7AE2E8}"/>
              </a:ext>
            </a:extLst>
          </p:cNvPr>
          <p:cNvSpPr txBox="1"/>
          <p:nvPr/>
        </p:nvSpPr>
        <p:spPr>
          <a:xfrm>
            <a:off x="459368" y="1561858"/>
            <a:ext cx="10850100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Deal with missing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9EF8E7-FC9A-4380-9C00-9C477CFD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8" y="2139708"/>
            <a:ext cx="2602519" cy="4216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2E3D8A-1A12-4FE4-8AAB-A6B04C259A0D}"/>
              </a:ext>
            </a:extLst>
          </p:cNvPr>
          <p:cNvSpPr txBox="1"/>
          <p:nvPr/>
        </p:nvSpPr>
        <p:spPr>
          <a:xfrm>
            <a:off x="3119245" y="2381678"/>
            <a:ext cx="893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Remove features have a rate of missing value more than 80%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Imputing missing values:</a:t>
            </a:r>
          </a:p>
          <a:p>
            <a:pPr lvl="3"/>
            <a:endParaRPr lang="en-US" sz="24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76E70D-5810-4A93-B7CB-171EA9731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52920"/>
              </p:ext>
            </p:extLst>
          </p:nvPr>
        </p:nvGraphicFramePr>
        <p:xfrm>
          <a:off x="3316941" y="3307976"/>
          <a:ext cx="8641977" cy="2654937"/>
        </p:xfrm>
        <a:graphic>
          <a:graphicData uri="http://schemas.openxmlformats.org/drawingml/2006/table">
            <a:tbl>
              <a:tblPr firstRow="1" bandRow="1">
                <a:tableStyleId>{E268987B-E126-46AD-8498-D73654DADD65}</a:tableStyleId>
              </a:tblPr>
              <a:tblGrid>
                <a:gridCol w="1721224">
                  <a:extLst>
                    <a:ext uri="{9D8B030D-6E8A-4147-A177-3AD203B41FA5}">
                      <a16:colId xmlns:a16="http://schemas.microsoft.com/office/drawing/2014/main" val="2664314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60202406"/>
                    </a:ext>
                  </a:extLst>
                </a:gridCol>
                <a:gridCol w="3415553">
                  <a:extLst>
                    <a:ext uri="{9D8B030D-6E8A-4147-A177-3AD203B41FA5}">
                      <a16:colId xmlns:a16="http://schemas.microsoft.com/office/drawing/2014/main" val="2345030625"/>
                    </a:ext>
                  </a:extLst>
                </a:gridCol>
              </a:tblGrid>
              <a:tr h="797003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Numeric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Categories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345733"/>
                  </a:ext>
                </a:extLst>
              </a:tr>
              <a:tr h="928967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NaN meant don’t have a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NaN meant don’t have data about a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454669"/>
                  </a:ext>
                </a:extLst>
              </a:tr>
              <a:tr h="928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‘None’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3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8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abf3d4091_0_1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Methods</a:t>
            </a:r>
          </a:p>
        </p:txBody>
      </p:sp>
      <p:sp>
        <p:nvSpPr>
          <p:cNvPr id="921" name="Google Shape;921;g10abf3d4091_0_1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310511" y="712784"/>
            <a:ext cx="10591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 startAt="2"/>
            </a:pPr>
            <a:r>
              <a:rPr lang="en" sz="2800" b="1" dirty="0">
                <a:solidFill>
                  <a:srgbClr val="36365C"/>
                </a:solidFill>
              </a:rPr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1A5A7-1FC3-417C-B20A-B9AF1A7AE2E8}"/>
              </a:ext>
            </a:extLst>
          </p:cNvPr>
          <p:cNvSpPr txBox="1"/>
          <p:nvPr/>
        </p:nvSpPr>
        <p:spPr>
          <a:xfrm>
            <a:off x="455376" y="1449044"/>
            <a:ext cx="10988562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Remove outlier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Detect outlier by Z-scores : 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Keep all outlier: 0.1468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Remove all sample have |Z-scores| &gt; 3:   0.1294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Remove all sample have |Z-scores| &gt; 4:   0.1289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Replace outlier by Mean: 0.11899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F1EE79-9964-4D0F-8B44-80D1ADD45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436525"/>
              </p:ext>
            </p:extLst>
          </p:nvPr>
        </p:nvGraphicFramePr>
        <p:xfrm>
          <a:off x="5402542" y="1875204"/>
          <a:ext cx="1386916" cy="93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80" imgH="419040" progId="Equation.DSMT4">
                  <p:embed/>
                </p:oleObj>
              </mc:Choice>
              <mc:Fallback>
                <p:oleObj name="Equation" r:id="rId3" imgW="622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2542" y="1875204"/>
                        <a:ext cx="1386916" cy="93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34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abf3d4091_0_1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</a:p>
        </p:txBody>
      </p:sp>
      <p:sp>
        <p:nvSpPr>
          <p:cNvPr id="921" name="Google Shape;921;g10abf3d4091_0_1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301367" y="761878"/>
            <a:ext cx="1059195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rgbClr val="36365C"/>
              </a:buClr>
              <a:buFont typeface="+mj-lt"/>
              <a:buAutoNum type="arabicPeriod" startAt="2"/>
            </a:pPr>
            <a:r>
              <a:rPr lang="en" sz="2800" b="1" dirty="0">
                <a:solidFill>
                  <a:srgbClr val="36365C"/>
                </a:solidFill>
              </a:rPr>
              <a:t>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4C9C8-DB6C-40C2-ACEA-CE50F01412EB}"/>
              </a:ext>
            </a:extLst>
          </p:cNvPr>
          <p:cNvSpPr txBox="1"/>
          <p:nvPr/>
        </p:nvSpPr>
        <p:spPr>
          <a:xfrm>
            <a:off x="593838" y="1828800"/>
            <a:ext cx="1085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Box-Cox transformation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Transformation for features have skewness &gt; 0.75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58F18E-8B14-4B28-8BE9-E8B6F7DB5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47728"/>
              </p:ext>
            </p:extLst>
          </p:nvPr>
        </p:nvGraphicFramePr>
        <p:xfrm>
          <a:off x="4753269" y="2393104"/>
          <a:ext cx="1441614" cy="91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419040" progId="Equation.DSMT4">
                  <p:embed/>
                </p:oleObj>
              </mc:Choice>
              <mc:Fallback>
                <p:oleObj name="Equation" r:id="rId3" imgW="660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3269" y="2393104"/>
                        <a:ext cx="1441614" cy="91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81B47E2-BC71-486B-955C-F37CDDE45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052" y="1675824"/>
            <a:ext cx="2715682" cy="40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11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0abf3d4091_0_1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</a:p>
        </p:txBody>
      </p:sp>
      <p:sp>
        <p:nvSpPr>
          <p:cNvPr id="921" name="Google Shape;921;g10abf3d4091_0_1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310511" y="748491"/>
            <a:ext cx="111334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36365C"/>
              </a:buClr>
            </a:pPr>
            <a:r>
              <a:rPr lang="en" sz="2800" b="1" dirty="0">
                <a:solidFill>
                  <a:srgbClr val="36365C"/>
                </a:solidFill>
              </a:rPr>
              <a:t>3. Feature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4C9C8-DB6C-40C2-ACEA-CE50F01412EB}"/>
              </a:ext>
            </a:extLst>
          </p:cNvPr>
          <p:cNvSpPr txBox="1"/>
          <p:nvPr/>
        </p:nvSpPr>
        <p:spPr>
          <a:xfrm>
            <a:off x="593838" y="1828800"/>
            <a:ext cx="1085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/>
          </a:p>
          <a:p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99146-3B76-47E2-B55E-3F71BE5828A7}"/>
              </a:ext>
            </a:extLst>
          </p:cNvPr>
          <p:cNvSpPr txBox="1"/>
          <p:nvPr/>
        </p:nvSpPr>
        <p:spPr>
          <a:xfrm>
            <a:off x="302260" y="1595863"/>
            <a:ext cx="11433255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Remove features have a high rate of missing value or almost have one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Create new features</a:t>
            </a:r>
          </a:p>
          <a:p>
            <a:pPr lvl="4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HouseAge</a:t>
            </a:r>
            <a:r>
              <a:rPr lang="en-US" sz="2400" dirty="0"/>
              <a:t> = </a:t>
            </a:r>
            <a:r>
              <a:rPr lang="en-US" sz="2400" dirty="0" err="1"/>
              <a:t>YearSold</a:t>
            </a:r>
            <a:r>
              <a:rPr lang="en-US" sz="2400" dirty="0"/>
              <a:t> – </a:t>
            </a:r>
            <a:r>
              <a:rPr lang="en-US" sz="2400" dirty="0" err="1"/>
              <a:t>YearBuilt</a:t>
            </a:r>
            <a:endParaRPr lang="en-US" sz="2400" dirty="0"/>
          </a:p>
          <a:p>
            <a:pPr lvl="4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 err="1"/>
              <a:t>TotalHouseSF</a:t>
            </a:r>
            <a:r>
              <a:rPr lang="en-US" sz="2400" dirty="0"/>
              <a:t> = 1stFlrSF + 2ndFlrSF</a:t>
            </a:r>
          </a:p>
          <a:p>
            <a:pPr marL="342900" lvl="4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Try to remove features have low correlate with House Price</a:t>
            </a:r>
          </a:p>
        </p:txBody>
      </p:sp>
    </p:spTree>
    <p:extLst>
      <p:ext uri="{BB962C8B-B14F-4D97-AF65-F5344CB8AC3E}">
        <p14:creationId xmlns:p14="http://schemas.microsoft.com/office/powerpoint/2010/main" val="46836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cdfab6c_0_6"/>
          <p:cNvSpPr txBox="1">
            <a:spLocks noGrp="1"/>
          </p:cNvSpPr>
          <p:nvPr>
            <p:ph type="body" idx="3"/>
          </p:nvPr>
        </p:nvSpPr>
        <p:spPr>
          <a:xfrm>
            <a:off x="1895378" y="4440382"/>
            <a:ext cx="102966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4800"/>
              <a:buNone/>
            </a:pPr>
            <a:r>
              <a:rPr lang="en" dirty="0"/>
              <a:t>4. Model &amp; Result</a:t>
            </a:r>
            <a:endParaRPr dirty="0"/>
          </a:p>
        </p:txBody>
      </p:sp>
      <p:sp>
        <p:nvSpPr>
          <p:cNvPr id="1282" name="Google Shape;1282;g102fcdfab6c_0_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200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887" name="Google Shape;887;p2"/>
          <p:cNvSpPr txBox="1"/>
          <p:nvPr/>
        </p:nvSpPr>
        <p:spPr>
          <a:xfrm>
            <a:off x="593838" y="1119451"/>
            <a:ext cx="6757295" cy="557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Calibri"/>
              <a:buAutoNum type="arabicPeriod"/>
            </a:pPr>
            <a:r>
              <a:rPr lang="en" sz="3000" b="1" i="0" u="none" strike="noStrike" cap="none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 sz="3000" b="1" i="0" u="none" strike="noStrike" cap="none" dirty="0">
              <a:solidFill>
                <a:srgbClr val="363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Calibri"/>
              <a:buAutoNum type="arabicPeriod"/>
            </a:pPr>
            <a:r>
              <a:rPr lang="en" sz="3000" b="1" i="0" u="none" strike="noStrike" cap="none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000" b="1" i="0" u="none" strike="noStrike" cap="none" dirty="0">
              <a:solidFill>
                <a:srgbClr val="363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Calibri"/>
              <a:buAutoNum type="arabicPeriod"/>
            </a:pPr>
            <a:r>
              <a:rPr lang="en-US" sz="3000" b="1" i="0" u="none" strike="noStrike" cap="none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</a:p>
          <a:p>
            <a:pPr marL="146685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000" b="1" i="0" u="none" strike="noStrike" cap="none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</a:p>
          <a:p>
            <a:pPr marL="1466850" marR="0" lvl="1" indent="-4572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3000" b="1" i="0" u="none" strike="noStrike" cap="none" dirty="0">
              <a:solidFill>
                <a:srgbClr val="363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Calibri"/>
              <a:buAutoNum type="arabicPeriod"/>
            </a:pPr>
            <a:r>
              <a:rPr lang="en" sz="3000" b="1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Model and Result</a:t>
            </a:r>
            <a:endParaRPr sz="3000" b="1" i="0" u="none" strike="noStrike" cap="none" dirty="0">
              <a:solidFill>
                <a:srgbClr val="3636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93700" algn="l" rtl="0"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3000"/>
              <a:buFont typeface="Calibri"/>
              <a:buAutoNum type="arabicPeriod"/>
            </a:pPr>
            <a:r>
              <a:rPr lang="en" sz="3000" b="1" i="0" u="none" strike="noStrike" cap="none" dirty="0">
                <a:solidFill>
                  <a:srgbClr val="36365C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888" name="Google Shape;888;p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737e8c3d4_0_10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/>
              <a:t>Model and Result</a:t>
            </a:r>
            <a:endParaRPr dirty="0"/>
          </a:p>
        </p:txBody>
      </p:sp>
      <p:sp>
        <p:nvSpPr>
          <p:cNvPr id="912" name="Google Shape;912;g10737e8c3d4_0_10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6FD8B95-DA4A-4BE4-B4DE-5F968F43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93117"/>
              </p:ext>
            </p:extLst>
          </p:nvPr>
        </p:nvGraphicFramePr>
        <p:xfrm>
          <a:off x="207973" y="744070"/>
          <a:ext cx="11621829" cy="5546092"/>
        </p:xfrm>
        <a:graphic>
          <a:graphicData uri="http://schemas.openxmlformats.org/drawingml/2006/table">
            <a:tbl>
              <a:tblPr firstRow="1" bandRow="1">
                <a:tableStyleId>{E268987B-E126-46AD-8498-D73654DADD65}</a:tableStyleId>
              </a:tblPr>
              <a:tblGrid>
                <a:gridCol w="5868977">
                  <a:extLst>
                    <a:ext uri="{9D8B030D-6E8A-4147-A177-3AD203B41FA5}">
                      <a16:colId xmlns:a16="http://schemas.microsoft.com/office/drawing/2014/main" val="1930531015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163835298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34995003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759945105"/>
                    </a:ext>
                  </a:extLst>
                </a:gridCol>
                <a:gridCol w="1666627">
                  <a:extLst>
                    <a:ext uri="{9D8B030D-6E8A-4147-A177-3AD203B41FA5}">
                      <a16:colId xmlns:a16="http://schemas.microsoft.com/office/drawing/2014/main" val="2866857028"/>
                    </a:ext>
                  </a:extLst>
                </a:gridCol>
              </a:tblGrid>
              <a:tr h="4370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Enet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KRR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21794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r>
                        <a:rPr lang="en-US" sz="1800"/>
                        <a:t>+ Replace missing value by Median or Mode</a:t>
                      </a:r>
                    </a:p>
                    <a:p>
                      <a:r>
                        <a:rPr lang="en-US" sz="1800"/>
                        <a:t>+ Label encoder + MinMaxScaler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0817"/>
                  </a:ext>
                </a:extLst>
              </a:tr>
              <a:tr h="928824">
                <a:tc>
                  <a:txBody>
                    <a:bodyPr/>
                    <a:lstStyle/>
                    <a:p>
                      <a:r>
                        <a:rPr lang="en-US" sz="1800"/>
                        <a:t>+ Replace missing value by Median or Mode</a:t>
                      </a:r>
                    </a:p>
                    <a:p>
                      <a:r>
                        <a:rPr lang="en-US" sz="1800"/>
                        <a:t>+ Label encoder + MinMaxScaler</a:t>
                      </a:r>
                    </a:p>
                    <a:p>
                      <a:r>
                        <a:rPr lang="en-US" sz="1800"/>
                        <a:t>+ Drop feature has low correalate with Sale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0.15xx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21492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r>
                        <a:rPr lang="en-US" sz="1800" dirty="0"/>
                        <a:t>+ Change some numeric feature to categories feature</a:t>
                      </a:r>
                    </a:p>
                    <a:p>
                      <a:r>
                        <a:rPr lang="en-US" sz="1800" dirty="0"/>
                        <a:t>+ Replace missing values by Mode, Median or None</a:t>
                      </a:r>
                    </a:p>
                    <a:p>
                      <a:r>
                        <a:rPr lang="en-US" sz="1800" dirty="0"/>
                        <a:t>+ Label encoder categories hierarchical feature</a:t>
                      </a:r>
                    </a:p>
                    <a:p>
                      <a:r>
                        <a:rPr lang="en-US" sz="1800" dirty="0"/>
                        <a:t>+ Transform distribution of some feature has high skew</a:t>
                      </a:r>
                    </a:p>
                    <a:p>
                      <a:r>
                        <a:rPr lang="en-US" sz="1800" dirty="0"/>
                        <a:t>+ One hot 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0.13xx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60103"/>
                  </a:ext>
                </a:extLst>
              </a:tr>
              <a:tr h="417406">
                <a:tc>
                  <a:txBody>
                    <a:bodyPr/>
                    <a:lstStyle/>
                    <a:p>
                      <a:r>
                        <a:rPr lang="en-US" sz="1800" dirty="0"/>
                        <a:t>+ Remove outlier Z-scores &gt;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0.1092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0.1289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36997"/>
                  </a:ext>
                </a:extLst>
              </a:tr>
              <a:tr h="628502">
                <a:tc>
                  <a:txBody>
                    <a:bodyPr/>
                    <a:lstStyle/>
                    <a:p>
                      <a:r>
                        <a:rPr lang="en-US" sz="1800" dirty="0"/>
                        <a:t>+ Average of 6 model: Lasso, </a:t>
                      </a:r>
                      <a:r>
                        <a:rPr lang="en-US" sz="1800" dirty="0" err="1"/>
                        <a:t>Enet</a:t>
                      </a:r>
                      <a:r>
                        <a:rPr lang="en-US" sz="1800" dirty="0"/>
                        <a:t>, KRR, </a:t>
                      </a:r>
                      <a:r>
                        <a:rPr lang="en-US" sz="1800" dirty="0" err="1"/>
                        <a:t>Gboost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XGBoost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LightGBM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0.12386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05951"/>
                  </a:ext>
                </a:extLst>
              </a:tr>
              <a:tr h="628502">
                <a:tc>
                  <a:txBody>
                    <a:bodyPr/>
                    <a:lstStyle/>
                    <a:p>
                      <a:r>
                        <a:rPr lang="en-US" sz="1800" dirty="0"/>
                        <a:t>+ Average of 6 model + Replace outlier by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0.11899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7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03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"/>
          <p:cNvSpPr txBox="1">
            <a:spLocks noGrp="1"/>
          </p:cNvSpPr>
          <p:nvPr>
            <p:ph type="body" idx="3"/>
          </p:nvPr>
        </p:nvSpPr>
        <p:spPr>
          <a:xfrm>
            <a:off x="1895378" y="4440382"/>
            <a:ext cx="1029662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5. Demo</a:t>
            </a:r>
          </a:p>
        </p:txBody>
      </p:sp>
      <p:sp>
        <p:nvSpPr>
          <p:cNvPr id="1047" name="Google Shape;1047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77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06ed812eb4_0_0"/>
          <p:cNvSpPr txBox="1">
            <a:spLocks noGrp="1"/>
          </p:cNvSpPr>
          <p:nvPr>
            <p:ph type="body" idx="1"/>
          </p:nvPr>
        </p:nvSpPr>
        <p:spPr>
          <a:xfrm>
            <a:off x="581320" y="3907301"/>
            <a:ext cx="77253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7228"/>
              </a:buClr>
              <a:buSzPts val="5500"/>
              <a:buFont typeface="Arial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Thanks for watching </a:t>
            </a:r>
            <a:endParaRPr dirty="0"/>
          </a:p>
        </p:txBody>
      </p:sp>
      <p:pic>
        <p:nvPicPr>
          <p:cNvPr id="1392" name="Google Shape;1392;g106ed812eb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8175" y="476140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21"/>
          <p:cNvSpPr txBox="1">
            <a:spLocks noGrp="1"/>
          </p:cNvSpPr>
          <p:nvPr>
            <p:ph type="body" idx="3"/>
          </p:nvPr>
        </p:nvSpPr>
        <p:spPr>
          <a:xfrm>
            <a:off x="1895378" y="4440382"/>
            <a:ext cx="10296622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1. Overview</a:t>
            </a:r>
            <a:endParaRPr dirty="0"/>
          </a:p>
        </p:txBody>
      </p:sp>
      <p:sp>
        <p:nvSpPr>
          <p:cNvPr id="894" name="Google Shape;894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Overview</a:t>
            </a:r>
            <a:endParaRPr dirty="0"/>
          </a:p>
        </p:txBody>
      </p:sp>
      <p:sp>
        <p:nvSpPr>
          <p:cNvPr id="902" name="Google Shape;902;p2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" name="Google Shape;900;p22"/>
          <p:cNvSpPr txBox="1"/>
          <p:nvPr/>
        </p:nvSpPr>
        <p:spPr>
          <a:xfrm>
            <a:off x="593838" y="957784"/>
            <a:ext cx="1059195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House Price Prediction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Predict house price based on 79 explanatory variables describing (almost) every aspect of residential homes in Ames.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Practice skills: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	Creative feature engineering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	Advanced regression techniques like gradient boosting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33B0F4-8B01-3872-5CA0-53443CF39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538034"/>
            <a:ext cx="95250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4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4"/>
          <p:cNvSpPr txBox="1">
            <a:spLocks noGrp="1"/>
          </p:cNvSpPr>
          <p:nvPr>
            <p:ph type="body" idx="3"/>
          </p:nvPr>
        </p:nvSpPr>
        <p:spPr>
          <a:xfrm>
            <a:off x="1895378" y="4440382"/>
            <a:ext cx="10296622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2. Dataset</a:t>
            </a:r>
            <a:endParaRPr dirty="0"/>
          </a:p>
        </p:txBody>
      </p:sp>
      <p:sp>
        <p:nvSpPr>
          <p:cNvPr id="928" name="Google Shape;928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02" name="Google Shape;902;p2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900;p22"/>
          <p:cNvSpPr txBox="1"/>
          <p:nvPr/>
        </p:nvSpPr>
        <p:spPr>
          <a:xfrm>
            <a:off x="593838" y="1004246"/>
            <a:ext cx="1059195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Training set: 1460 samples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Testing set: 1459 samples (no </a:t>
            </a:r>
            <a:r>
              <a:rPr lang="en-US" sz="2400" dirty="0" err="1"/>
              <a:t>SalePrice</a:t>
            </a:r>
            <a:r>
              <a:rPr lang="en-US" sz="2400" dirty="0"/>
              <a:t>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Features: </a:t>
            </a:r>
            <a:r>
              <a:rPr lang="en-US" sz="2400" dirty="0" err="1"/>
              <a:t>YearBuilt</a:t>
            </a:r>
            <a:r>
              <a:rPr lang="en-US" sz="2400" dirty="0"/>
              <a:t>, </a:t>
            </a:r>
            <a:r>
              <a:rPr lang="en-US" sz="2400" dirty="0" err="1"/>
              <a:t>YearSold</a:t>
            </a:r>
            <a:r>
              <a:rPr lang="en-US" sz="2400" dirty="0"/>
              <a:t>, </a:t>
            </a:r>
            <a:r>
              <a:rPr lang="en-US" sz="2400" dirty="0" err="1"/>
              <a:t>KitchenQuality</a:t>
            </a:r>
            <a:r>
              <a:rPr lang="en-US" sz="2400" dirty="0"/>
              <a:t>, </a:t>
            </a:r>
            <a:r>
              <a:rPr lang="en-US" sz="2400" dirty="0" err="1"/>
              <a:t>GarageArea</a:t>
            </a:r>
            <a:r>
              <a:rPr lang="en-US" sz="2400" dirty="0"/>
              <a:t>, 1stFlrSF, 2ndFlrSF, </a:t>
            </a:r>
            <a:r>
              <a:rPr lang="en-US" sz="2400" dirty="0" err="1"/>
              <a:t>RoofStyle</a:t>
            </a:r>
            <a:r>
              <a:rPr lang="en-US" sz="2400" dirty="0"/>
              <a:t>, </a:t>
            </a:r>
            <a:r>
              <a:rPr lang="en-US" sz="2400" dirty="0" err="1"/>
              <a:t>MSZoning</a:t>
            </a:r>
            <a:r>
              <a:rPr lang="en-US" sz="2400" dirty="0"/>
              <a:t>…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Features have two types: 36 quantitative and 43 categorical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1A540-4A2F-4FA2-B09A-F0973EB4E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7" y="3962258"/>
            <a:ext cx="9615884" cy="1891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51AA96-52DC-4457-8AC2-18835B129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161" y="3989981"/>
            <a:ext cx="926642" cy="1891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2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49965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902" name="Google Shape;902;p22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900;p22"/>
          <p:cNvSpPr txBox="1"/>
          <p:nvPr/>
        </p:nvSpPr>
        <p:spPr>
          <a:xfrm>
            <a:off x="525663" y="873214"/>
            <a:ext cx="105919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6365C"/>
                </a:solidFill>
              </a:rPr>
              <a:t>Metric: </a:t>
            </a:r>
            <a:r>
              <a:rPr lang="en-US" sz="2400" dirty="0">
                <a:solidFill>
                  <a:schemeClr val="tx1"/>
                </a:solidFill>
              </a:rPr>
              <a:t>Root-Mean-Squared-Error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6365C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RMSE[log(y), log(</a:t>
            </a:r>
            <a:r>
              <a:rPr lang="cy-GB" sz="2400" dirty="0">
                <a:solidFill>
                  <a:schemeClr val="tx1"/>
                </a:solidFill>
              </a:rPr>
              <a:t>ŷ</a:t>
            </a:r>
            <a:r>
              <a:rPr lang="en-US" sz="2400" dirty="0">
                <a:solidFill>
                  <a:schemeClr val="tx1"/>
                </a:solidFill>
              </a:rPr>
              <a:t>))]</a:t>
            </a:r>
          </a:p>
        </p:txBody>
      </p:sp>
      <p:sp>
        <p:nvSpPr>
          <p:cNvPr id="9" name="Google Shape;900;p22"/>
          <p:cNvSpPr txBox="1"/>
          <p:nvPr/>
        </p:nvSpPr>
        <p:spPr>
          <a:xfrm>
            <a:off x="525663" y="2789398"/>
            <a:ext cx="1059195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6365C"/>
                </a:solidFill>
              </a:rPr>
              <a:t>Challenges:</a:t>
            </a:r>
            <a:r>
              <a:rPr lang="en-US" sz="2400" dirty="0"/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Have many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Some features have many missing value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Some features have high skewed distribution</a:t>
            </a:r>
          </a:p>
        </p:txBody>
      </p:sp>
      <p:pic>
        <p:nvPicPr>
          <p:cNvPr id="2050" name="Picture 2" descr="*">
            <a:extLst>
              <a:ext uri="{FF2B5EF4-FFF2-40B4-BE49-F238E27FC236}">
                <a16:creationId xmlns:a16="http://schemas.microsoft.com/office/drawing/2014/main" id="{6F2CA085-B07F-8648-634D-21CD700F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2" y="738699"/>
            <a:ext cx="5211332" cy="198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6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"/>
          <p:cNvSpPr txBox="1">
            <a:spLocks noGrp="1"/>
          </p:cNvSpPr>
          <p:nvPr>
            <p:ph type="body" idx="3"/>
          </p:nvPr>
        </p:nvSpPr>
        <p:spPr>
          <a:xfrm>
            <a:off x="1895378" y="4440382"/>
            <a:ext cx="10296622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5C"/>
              </a:buClr>
              <a:buSzPts val="4800"/>
              <a:buNone/>
            </a:pPr>
            <a:r>
              <a:rPr lang="en" dirty="0"/>
              <a:t>3. Data processing</a:t>
            </a:r>
            <a:endParaRPr dirty="0"/>
          </a:p>
        </p:txBody>
      </p:sp>
      <p:sp>
        <p:nvSpPr>
          <p:cNvPr id="1047" name="Google Shape;1047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0737e8c3d4_0_10"/>
          <p:cNvSpPr txBox="1">
            <a:spLocks noGrp="1"/>
          </p:cNvSpPr>
          <p:nvPr>
            <p:ph type="body" idx="1"/>
          </p:nvPr>
        </p:nvSpPr>
        <p:spPr>
          <a:xfrm>
            <a:off x="593838" y="4576"/>
            <a:ext cx="10850100" cy="663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/>
            <a:r>
              <a:rPr lang="en-US" dirty="0"/>
              <a:t>Data processing</a:t>
            </a:r>
            <a:endParaRPr dirty="0"/>
          </a:p>
        </p:txBody>
      </p:sp>
      <p:sp>
        <p:nvSpPr>
          <p:cNvPr id="912" name="Google Shape;912;g10737e8c3d4_0_10"/>
          <p:cNvSpPr txBox="1">
            <a:spLocks noGrp="1"/>
          </p:cNvSpPr>
          <p:nvPr>
            <p:ph type="sldNum" idx="12"/>
          </p:nvPr>
        </p:nvSpPr>
        <p:spPr>
          <a:xfrm>
            <a:off x="11809414" y="6569172"/>
            <a:ext cx="392400" cy="24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175B3-C8E5-41BD-A2AF-EEA0BFE9AF5A}"/>
              </a:ext>
            </a:extLst>
          </p:cNvPr>
          <p:cNvSpPr txBox="1"/>
          <p:nvPr/>
        </p:nvSpPr>
        <p:spPr>
          <a:xfrm>
            <a:off x="1071299" y="1206291"/>
            <a:ext cx="7268209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/>
              <a:t>Exploratory Data Analysis (EDA)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/>
              <a:t>Features Engineering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614</Words>
  <Application>Microsoft Office PowerPoint</Application>
  <PresentationFormat>Widescreen</PresentationFormat>
  <Paragraphs>166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Quattrocento Sans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ThongDT3@fsoft.com.vn</dc:creator>
  <cp:lastModifiedBy>Chung Hoàng</cp:lastModifiedBy>
  <cp:revision>167</cp:revision>
  <dcterms:created xsi:type="dcterms:W3CDTF">2020-09-20T01:39:54Z</dcterms:created>
  <dcterms:modified xsi:type="dcterms:W3CDTF">2022-07-07T07:55:26Z</dcterms:modified>
</cp:coreProperties>
</file>