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  <p:embeddedFont>
      <p:font typeface="Maven Pro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3" Type="http://schemas.openxmlformats.org/officeDocument/2006/relationships/font" Target="fonts/MavenPro-regular.fntdata"/><Relationship Id="rId12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regular.fntdata"/><Relationship Id="rId14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6e023b195cdb76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6e023b195cdb76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a81be9f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a81be9f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OPEN META DATA // HORTIFRUT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Gobierno de datos y gestion de meta datos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ACTUAL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Caos en el ciberespacio de datos.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Existen empresas y pymes com un porcentual del mas de 86% de datos en el mundo que son inconsistentes.</a:t>
            </a:r>
            <a:endParaRPr sz="1800"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 title="Puntuación logra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819" y="1334875"/>
            <a:ext cx="4113182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50" y="407225"/>
            <a:ext cx="6248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