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8"/>
  </p:notesMasterIdLst>
  <p:sldIdLst>
    <p:sldId id="256" r:id="rId2"/>
    <p:sldId id="699" r:id="rId3"/>
    <p:sldId id="700" r:id="rId4"/>
    <p:sldId id="701" r:id="rId5"/>
    <p:sldId id="703" r:id="rId6"/>
    <p:sldId id="704" r:id="rId7"/>
    <p:sldId id="706" r:id="rId8"/>
    <p:sldId id="705" r:id="rId9"/>
    <p:sldId id="711" r:id="rId10"/>
    <p:sldId id="709" r:id="rId11"/>
    <p:sldId id="707" r:id="rId12"/>
    <p:sldId id="710" r:id="rId13"/>
    <p:sldId id="708" r:id="rId14"/>
    <p:sldId id="714" r:id="rId15"/>
    <p:sldId id="713" r:id="rId16"/>
    <p:sldId id="715" r:id="rId17"/>
    <p:sldId id="717" r:id="rId18"/>
    <p:sldId id="698" r:id="rId19"/>
    <p:sldId id="718" r:id="rId20"/>
    <p:sldId id="723" r:id="rId21"/>
    <p:sldId id="726" r:id="rId22"/>
    <p:sldId id="736" r:id="rId23"/>
    <p:sldId id="735" r:id="rId24"/>
    <p:sldId id="737" r:id="rId25"/>
    <p:sldId id="731" r:id="rId26"/>
    <p:sldId id="738" r:id="rId27"/>
    <p:sldId id="741" r:id="rId28"/>
    <p:sldId id="739" r:id="rId29"/>
    <p:sldId id="742" r:id="rId30"/>
    <p:sldId id="745" r:id="rId31"/>
    <p:sldId id="744" r:id="rId32"/>
    <p:sldId id="746" r:id="rId33"/>
    <p:sldId id="743" r:id="rId34"/>
    <p:sldId id="748" r:id="rId35"/>
    <p:sldId id="749" r:id="rId36"/>
    <p:sldId id="38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FF8566"/>
    <a:srgbClr val="0000FF"/>
    <a:srgbClr val="000136"/>
    <a:srgbClr val="C4044D"/>
    <a:srgbClr val="17E2FD"/>
    <a:srgbClr val="015965"/>
    <a:srgbClr val="FFFF00"/>
    <a:srgbClr val="3EAD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1705"/>
  </p:normalViewPr>
  <p:slideViewPr>
    <p:cSldViewPr snapToGrid="0">
      <p:cViewPr varScale="1">
        <p:scale>
          <a:sx n="84" d="100"/>
          <a:sy n="84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44ADC58-910F-44C7-BDE6-1745F46A7966}"/>
    <pc:docChg chg="modSld">
      <pc:chgData name="" userId="" providerId="" clId="Web-{444ADC58-910F-44C7-BDE6-1745F46A7966}" dt="2018-03-14T04:51:35.631" v="1"/>
      <pc:docMkLst>
        <pc:docMk/>
      </pc:docMkLst>
      <pc:sldChg chg="modSp">
        <pc:chgData name="" userId="" providerId="" clId="Web-{444ADC58-910F-44C7-BDE6-1745F46A7966}" dt="2018-03-14T04:51:35.631" v="1"/>
        <pc:sldMkLst>
          <pc:docMk/>
          <pc:sldMk cId="223712350" sldId="360"/>
        </pc:sldMkLst>
        <pc:spChg chg="mod">
          <ac:chgData name="" userId="" providerId="" clId="Web-{444ADC58-910F-44C7-BDE6-1745F46A7966}" dt="2018-03-14T04:51:35.631" v="1"/>
          <ac:spMkLst>
            <pc:docMk/>
            <pc:sldMk cId="223712350" sldId="360"/>
            <ac:spMk id="3" creationId="{00000000-0000-0000-0000-000000000000}"/>
          </ac:spMkLst>
        </pc:spChg>
      </pc:sldChg>
    </pc:docChg>
  </pc:docChgLst>
  <pc:docChgLst>
    <pc:chgData name="Yinqian Zhang" userId="189f48b0884e27cf" providerId="LiveId" clId="{6CD01E60-BCD8-3B49-A231-A7BEE0651978}"/>
    <pc:docChg chg="undo custSel addSld delSld modSld sldOrd">
      <pc:chgData name="Yinqian Zhang" userId="189f48b0884e27cf" providerId="LiveId" clId="{6CD01E60-BCD8-3B49-A231-A7BEE0651978}" dt="2022-02-22T14:29:12.109" v="4890"/>
      <pc:docMkLst>
        <pc:docMk/>
      </pc:docMkLst>
      <pc:sldChg chg="add del">
        <pc:chgData name="Yinqian Zhang" userId="189f48b0884e27cf" providerId="LiveId" clId="{6CD01E60-BCD8-3B49-A231-A7BEE0651978}" dt="2022-02-17T12:30:33.537" v="270" actId="2696"/>
        <pc:sldMkLst>
          <pc:docMk/>
          <pc:sldMk cId="2106350137" sldId="265"/>
        </pc:sldMkLst>
      </pc:sldChg>
      <pc:sldChg chg="add del">
        <pc:chgData name="Yinqian Zhang" userId="189f48b0884e27cf" providerId="LiveId" clId="{6CD01E60-BCD8-3B49-A231-A7BEE0651978}" dt="2022-02-16T02:00:00.508" v="230" actId="2696"/>
        <pc:sldMkLst>
          <pc:docMk/>
          <pc:sldMk cId="2106350137" sldId="266"/>
        </pc:sldMkLst>
      </pc:sldChg>
      <pc:sldChg chg="add del">
        <pc:chgData name="Yinqian Zhang" userId="189f48b0884e27cf" providerId="LiveId" clId="{6CD01E60-BCD8-3B49-A231-A7BEE0651978}" dt="2022-02-21T12:45:18.003" v="376" actId="2696"/>
        <pc:sldMkLst>
          <pc:docMk/>
          <pc:sldMk cId="2106350137" sldId="271"/>
        </pc:sldMkLst>
      </pc:sldChg>
      <pc:sldChg chg="add del">
        <pc:chgData name="Yinqian Zhang" userId="189f48b0884e27cf" providerId="LiveId" clId="{6CD01E60-BCD8-3B49-A231-A7BEE0651978}" dt="2022-02-21T12:46:18.064" v="388" actId="2696"/>
        <pc:sldMkLst>
          <pc:docMk/>
          <pc:sldMk cId="1204149106" sldId="272"/>
        </pc:sldMkLst>
      </pc:sldChg>
      <pc:sldChg chg="add del">
        <pc:chgData name="Yinqian Zhang" userId="189f48b0884e27cf" providerId="LiveId" clId="{6CD01E60-BCD8-3B49-A231-A7BEE0651978}" dt="2022-02-21T12:59:28.054" v="461" actId="2696"/>
        <pc:sldMkLst>
          <pc:docMk/>
          <pc:sldMk cId="2106350137" sldId="273"/>
        </pc:sldMkLst>
      </pc:sldChg>
      <pc:sldChg chg="add del">
        <pc:chgData name="Yinqian Zhang" userId="189f48b0884e27cf" providerId="LiveId" clId="{6CD01E60-BCD8-3B49-A231-A7BEE0651978}" dt="2022-02-21T13:00:13.430" v="470" actId="2696"/>
        <pc:sldMkLst>
          <pc:docMk/>
          <pc:sldMk cId="3325404310" sldId="274"/>
        </pc:sldMkLst>
      </pc:sldChg>
      <pc:sldChg chg="add del">
        <pc:chgData name="Yinqian Zhang" userId="189f48b0884e27cf" providerId="LiveId" clId="{6CD01E60-BCD8-3B49-A231-A7BEE0651978}" dt="2022-02-21T13:00:37.760" v="471" actId="2696"/>
        <pc:sldMkLst>
          <pc:docMk/>
          <pc:sldMk cId="4261658621" sldId="275"/>
        </pc:sldMkLst>
      </pc:sldChg>
      <pc:sldChg chg="add del">
        <pc:chgData name="Yinqian Zhang" userId="189f48b0884e27cf" providerId="LiveId" clId="{6CD01E60-BCD8-3B49-A231-A7BEE0651978}" dt="2022-02-21T13:02:08.079" v="521" actId="2696"/>
        <pc:sldMkLst>
          <pc:docMk/>
          <pc:sldMk cId="2701311228" sldId="276"/>
        </pc:sldMkLst>
      </pc:sldChg>
      <pc:sldChg chg="add del">
        <pc:chgData name="Yinqian Zhang" userId="189f48b0884e27cf" providerId="LiveId" clId="{6CD01E60-BCD8-3B49-A231-A7BEE0651978}" dt="2022-02-21T13:02:36.131" v="529" actId="2696"/>
        <pc:sldMkLst>
          <pc:docMk/>
          <pc:sldMk cId="3115390307" sldId="277"/>
        </pc:sldMkLst>
      </pc:sldChg>
      <pc:sldChg chg="add del">
        <pc:chgData name="Yinqian Zhang" userId="189f48b0884e27cf" providerId="LiveId" clId="{6CD01E60-BCD8-3B49-A231-A7BEE0651978}" dt="2022-02-21T13:04:02.397" v="531" actId="2696"/>
        <pc:sldMkLst>
          <pc:docMk/>
          <pc:sldMk cId="3644684577" sldId="278"/>
        </pc:sldMkLst>
      </pc:sldChg>
      <pc:sldChg chg="add del">
        <pc:chgData name="Yinqian Zhang" userId="189f48b0884e27cf" providerId="LiveId" clId="{6CD01E60-BCD8-3B49-A231-A7BEE0651978}" dt="2022-02-21T13:04:50.920" v="559" actId="2696"/>
        <pc:sldMkLst>
          <pc:docMk/>
          <pc:sldMk cId="2956974858" sldId="279"/>
        </pc:sldMkLst>
      </pc:sldChg>
      <pc:sldChg chg="add del">
        <pc:chgData name="Yinqian Zhang" userId="189f48b0884e27cf" providerId="LiveId" clId="{6CD01E60-BCD8-3B49-A231-A7BEE0651978}" dt="2022-02-21T13:04:51.982" v="560" actId="2696"/>
        <pc:sldMkLst>
          <pc:docMk/>
          <pc:sldMk cId="176186899" sldId="280"/>
        </pc:sldMkLst>
      </pc:sldChg>
      <pc:sldChg chg="add del">
        <pc:chgData name="Yinqian Zhang" userId="189f48b0884e27cf" providerId="LiveId" clId="{6CD01E60-BCD8-3B49-A231-A7BEE0651978}" dt="2022-02-21T13:04:37.150" v="558" actId="2696"/>
        <pc:sldMkLst>
          <pc:docMk/>
          <pc:sldMk cId="1397657961" sldId="281"/>
        </pc:sldMkLst>
      </pc:sldChg>
      <pc:sldChg chg="add del">
        <pc:chgData name="Yinqian Zhang" userId="189f48b0884e27cf" providerId="LiveId" clId="{6CD01E60-BCD8-3B49-A231-A7BEE0651978}" dt="2022-02-21T13:03:11.391" v="530" actId="2696"/>
        <pc:sldMkLst>
          <pc:docMk/>
          <pc:sldMk cId="985165953" sldId="282"/>
        </pc:sldMkLst>
      </pc:sldChg>
      <pc:sldChg chg="add del">
        <pc:chgData name="Yinqian Zhang" userId="189f48b0884e27cf" providerId="LiveId" clId="{6CD01E60-BCD8-3B49-A231-A7BEE0651978}" dt="2022-02-21T12:51:09.762" v="408" actId="2696"/>
        <pc:sldMkLst>
          <pc:docMk/>
          <pc:sldMk cId="4021254346" sldId="285"/>
        </pc:sldMkLst>
      </pc:sldChg>
      <pc:sldChg chg="add del">
        <pc:chgData name="Yinqian Zhang" userId="189f48b0884e27cf" providerId="LiveId" clId="{6CD01E60-BCD8-3B49-A231-A7BEE0651978}" dt="2022-02-21T12:51:51.376" v="423" actId="2696"/>
        <pc:sldMkLst>
          <pc:docMk/>
          <pc:sldMk cId="3602150232" sldId="286"/>
        </pc:sldMkLst>
      </pc:sldChg>
      <pc:sldChg chg="add del">
        <pc:chgData name="Yinqian Zhang" userId="189f48b0884e27cf" providerId="LiveId" clId="{6CD01E60-BCD8-3B49-A231-A7BEE0651978}" dt="2022-02-21T12:52:34.202" v="435" actId="2696"/>
        <pc:sldMkLst>
          <pc:docMk/>
          <pc:sldMk cId="226741410" sldId="287"/>
        </pc:sldMkLst>
      </pc:sldChg>
      <pc:sldChg chg="add del">
        <pc:chgData name="Yinqian Zhang" userId="189f48b0884e27cf" providerId="LiveId" clId="{6CD01E60-BCD8-3B49-A231-A7BEE0651978}" dt="2022-02-21T12:55:15.606" v="453" actId="2696"/>
        <pc:sldMkLst>
          <pc:docMk/>
          <pc:sldMk cId="3869835052" sldId="288"/>
        </pc:sldMkLst>
      </pc:sldChg>
      <pc:sldChg chg="add del">
        <pc:chgData name="Yinqian Zhang" userId="189f48b0884e27cf" providerId="LiveId" clId="{6CD01E60-BCD8-3B49-A231-A7BEE0651978}" dt="2022-02-21T12:55:14.641" v="452" actId="2696"/>
        <pc:sldMkLst>
          <pc:docMk/>
          <pc:sldMk cId="3541520191" sldId="289"/>
        </pc:sldMkLst>
      </pc:sldChg>
      <pc:sldChg chg="del">
        <pc:chgData name="Yinqian Zhang" userId="189f48b0884e27cf" providerId="LiveId" clId="{6CD01E60-BCD8-3B49-A231-A7BEE0651978}" dt="2022-02-21T14:44:28.739" v="1821" actId="2696"/>
        <pc:sldMkLst>
          <pc:docMk/>
          <pc:sldMk cId="2379332063" sldId="305"/>
        </pc:sldMkLst>
      </pc:sldChg>
      <pc:sldChg chg="add del">
        <pc:chgData name="Yinqian Zhang" userId="189f48b0884e27cf" providerId="LiveId" clId="{6CD01E60-BCD8-3B49-A231-A7BEE0651978}" dt="2022-02-21T14:48:44.873" v="1833" actId="2696"/>
        <pc:sldMkLst>
          <pc:docMk/>
          <pc:sldMk cId="4241435300" sldId="305"/>
        </pc:sldMkLst>
      </pc:sldChg>
      <pc:sldChg chg="del">
        <pc:chgData name="Yinqian Zhang" userId="189f48b0884e27cf" providerId="LiveId" clId="{6CD01E60-BCD8-3B49-A231-A7BEE0651978}" dt="2022-02-21T14:48:32.263" v="1832" actId="2696"/>
        <pc:sldMkLst>
          <pc:docMk/>
          <pc:sldMk cId="3023602747" sldId="306"/>
        </pc:sldMkLst>
      </pc:sldChg>
      <pc:sldChg chg="del">
        <pc:chgData name="Yinqian Zhang" userId="189f48b0884e27cf" providerId="LiveId" clId="{6CD01E60-BCD8-3B49-A231-A7BEE0651978}" dt="2022-02-21T14:48:32.263" v="1832" actId="2696"/>
        <pc:sldMkLst>
          <pc:docMk/>
          <pc:sldMk cId="1851747034" sldId="307"/>
        </pc:sldMkLst>
      </pc:sldChg>
      <pc:sldChg chg="del">
        <pc:chgData name="Yinqian Zhang" userId="189f48b0884e27cf" providerId="LiveId" clId="{6CD01E60-BCD8-3B49-A231-A7BEE0651978}" dt="2022-02-21T14:48:32.263" v="1832" actId="2696"/>
        <pc:sldMkLst>
          <pc:docMk/>
          <pc:sldMk cId="2817978492" sldId="308"/>
        </pc:sldMkLst>
      </pc:sldChg>
      <pc:sldChg chg="del">
        <pc:chgData name="Yinqian Zhang" userId="189f48b0884e27cf" providerId="LiveId" clId="{6CD01E60-BCD8-3B49-A231-A7BEE0651978}" dt="2022-02-21T14:37:01.846" v="1809" actId="2696"/>
        <pc:sldMkLst>
          <pc:docMk/>
          <pc:sldMk cId="172791993" sldId="310"/>
        </pc:sldMkLst>
      </pc:sldChg>
      <pc:sldChg chg="del">
        <pc:chgData name="Yinqian Zhang" userId="189f48b0884e27cf" providerId="LiveId" clId="{6CD01E60-BCD8-3B49-A231-A7BEE0651978}" dt="2022-02-21T14:48:32.263" v="1832" actId="2696"/>
        <pc:sldMkLst>
          <pc:docMk/>
          <pc:sldMk cId="2323444831" sldId="312"/>
        </pc:sldMkLst>
      </pc:sldChg>
      <pc:sldChg chg="del">
        <pc:chgData name="Yinqian Zhang" userId="189f48b0884e27cf" providerId="LiveId" clId="{6CD01E60-BCD8-3B49-A231-A7BEE0651978}" dt="2022-02-21T14:48:32.263" v="1832" actId="2696"/>
        <pc:sldMkLst>
          <pc:docMk/>
          <pc:sldMk cId="699454863" sldId="313"/>
        </pc:sldMkLst>
      </pc:sldChg>
      <pc:sldChg chg="del">
        <pc:chgData name="Yinqian Zhang" userId="189f48b0884e27cf" providerId="LiveId" clId="{6CD01E60-BCD8-3B49-A231-A7BEE0651978}" dt="2022-02-21T14:48:32.263" v="1832" actId="2696"/>
        <pc:sldMkLst>
          <pc:docMk/>
          <pc:sldMk cId="1907458109" sldId="314"/>
        </pc:sldMkLst>
      </pc:sldChg>
      <pc:sldChg chg="del">
        <pc:chgData name="Yinqian Zhang" userId="189f48b0884e27cf" providerId="LiveId" clId="{6CD01E60-BCD8-3B49-A231-A7BEE0651978}" dt="2022-02-21T14:48:32.263" v="1832" actId="2696"/>
        <pc:sldMkLst>
          <pc:docMk/>
          <pc:sldMk cId="2970099934" sldId="315"/>
        </pc:sldMkLst>
      </pc:sldChg>
      <pc:sldChg chg="del">
        <pc:chgData name="Yinqian Zhang" userId="189f48b0884e27cf" providerId="LiveId" clId="{6CD01E60-BCD8-3B49-A231-A7BEE0651978}" dt="2022-02-21T14:38:15.841" v="1813" actId="2696"/>
        <pc:sldMkLst>
          <pc:docMk/>
          <pc:sldMk cId="4233091256" sldId="317"/>
        </pc:sldMkLst>
      </pc:sldChg>
      <pc:sldChg chg="del">
        <pc:chgData name="Yinqian Zhang" userId="189f48b0884e27cf" providerId="LiveId" clId="{6CD01E60-BCD8-3B49-A231-A7BEE0651978}" dt="2022-02-21T14:42:20.171" v="1815" actId="2696"/>
        <pc:sldMkLst>
          <pc:docMk/>
          <pc:sldMk cId="1867002657" sldId="330"/>
        </pc:sldMkLst>
      </pc:sldChg>
      <pc:sldChg chg="del">
        <pc:chgData name="Yinqian Zhang" userId="189f48b0884e27cf" providerId="LiveId" clId="{6CD01E60-BCD8-3B49-A231-A7BEE0651978}" dt="2022-02-21T14:46:23.043" v="1828" actId="2696"/>
        <pc:sldMkLst>
          <pc:docMk/>
          <pc:sldMk cId="2980118802" sldId="331"/>
        </pc:sldMkLst>
      </pc:sldChg>
      <pc:sldChg chg="add del">
        <pc:chgData name="Yinqian Zhang" userId="189f48b0884e27cf" providerId="LiveId" clId="{6CD01E60-BCD8-3B49-A231-A7BEE0651978}" dt="2022-02-21T14:48:44.873" v="1833" actId="2696"/>
        <pc:sldMkLst>
          <pc:docMk/>
          <pc:sldMk cId="3118144246" sldId="331"/>
        </pc:sldMkLst>
      </pc:sldChg>
      <pc:sldChg chg="del">
        <pc:chgData name="Yinqian Zhang" userId="189f48b0884e27cf" providerId="LiveId" clId="{6CD01E60-BCD8-3B49-A231-A7BEE0651978}" dt="2022-02-21T14:46:23.043" v="1828" actId="2696"/>
        <pc:sldMkLst>
          <pc:docMk/>
          <pc:sldMk cId="2768071517" sldId="332"/>
        </pc:sldMkLst>
      </pc:sldChg>
      <pc:sldChg chg="add del">
        <pc:chgData name="Yinqian Zhang" userId="189f48b0884e27cf" providerId="LiveId" clId="{6CD01E60-BCD8-3B49-A231-A7BEE0651978}" dt="2022-02-21T14:48:44.873" v="1833" actId="2696"/>
        <pc:sldMkLst>
          <pc:docMk/>
          <pc:sldMk cId="3052463666" sldId="332"/>
        </pc:sldMkLst>
      </pc:sldChg>
      <pc:sldChg chg="add del">
        <pc:chgData name="Yinqian Zhang" userId="189f48b0884e27cf" providerId="LiveId" clId="{6CD01E60-BCD8-3B49-A231-A7BEE0651978}" dt="2022-02-21T14:48:44.873" v="1833" actId="2696"/>
        <pc:sldMkLst>
          <pc:docMk/>
          <pc:sldMk cId="2991724108" sldId="333"/>
        </pc:sldMkLst>
      </pc:sldChg>
      <pc:sldChg chg="del">
        <pc:chgData name="Yinqian Zhang" userId="189f48b0884e27cf" providerId="LiveId" clId="{6CD01E60-BCD8-3B49-A231-A7BEE0651978}" dt="2022-02-21T14:46:23.043" v="1828" actId="2696"/>
        <pc:sldMkLst>
          <pc:docMk/>
          <pc:sldMk cId="3314705939" sldId="333"/>
        </pc:sldMkLst>
      </pc:sldChg>
      <pc:sldChg chg="add del">
        <pc:chgData name="Yinqian Zhang" userId="189f48b0884e27cf" providerId="LiveId" clId="{6CD01E60-BCD8-3B49-A231-A7BEE0651978}" dt="2022-02-21T14:48:44.873" v="1833" actId="2696"/>
        <pc:sldMkLst>
          <pc:docMk/>
          <pc:sldMk cId="192907445" sldId="334"/>
        </pc:sldMkLst>
      </pc:sldChg>
      <pc:sldChg chg="del">
        <pc:chgData name="Yinqian Zhang" userId="189f48b0884e27cf" providerId="LiveId" clId="{6CD01E60-BCD8-3B49-A231-A7BEE0651978}" dt="2022-02-21T14:46:23.043" v="1828" actId="2696"/>
        <pc:sldMkLst>
          <pc:docMk/>
          <pc:sldMk cId="377381991" sldId="334"/>
        </pc:sldMkLst>
      </pc:sldChg>
      <pc:sldChg chg="add del">
        <pc:chgData name="Yinqian Zhang" userId="189f48b0884e27cf" providerId="LiveId" clId="{6CD01E60-BCD8-3B49-A231-A7BEE0651978}" dt="2022-02-21T14:48:44.873" v="1833" actId="2696"/>
        <pc:sldMkLst>
          <pc:docMk/>
          <pc:sldMk cId="3008862631" sldId="335"/>
        </pc:sldMkLst>
      </pc:sldChg>
      <pc:sldChg chg="del">
        <pc:chgData name="Yinqian Zhang" userId="189f48b0884e27cf" providerId="LiveId" clId="{6CD01E60-BCD8-3B49-A231-A7BEE0651978}" dt="2022-02-21T14:46:23.043" v="1828" actId="2696"/>
        <pc:sldMkLst>
          <pc:docMk/>
          <pc:sldMk cId="3264975096" sldId="335"/>
        </pc:sldMkLst>
      </pc:sldChg>
      <pc:sldChg chg="add del">
        <pc:chgData name="Yinqian Zhang" userId="189f48b0884e27cf" providerId="LiveId" clId="{6CD01E60-BCD8-3B49-A231-A7BEE0651978}" dt="2022-02-21T14:48:44.873" v="1833" actId="2696"/>
        <pc:sldMkLst>
          <pc:docMk/>
          <pc:sldMk cId="1252815750" sldId="336"/>
        </pc:sldMkLst>
      </pc:sldChg>
      <pc:sldChg chg="del">
        <pc:chgData name="Yinqian Zhang" userId="189f48b0884e27cf" providerId="LiveId" clId="{6CD01E60-BCD8-3B49-A231-A7BEE0651978}" dt="2022-02-21T14:46:23.043" v="1828" actId="2696"/>
        <pc:sldMkLst>
          <pc:docMk/>
          <pc:sldMk cId="1442768576" sldId="336"/>
        </pc:sldMkLst>
      </pc:sldChg>
      <pc:sldChg chg="del">
        <pc:chgData name="Yinqian Zhang" userId="189f48b0884e27cf" providerId="LiveId" clId="{6CD01E60-BCD8-3B49-A231-A7BEE0651978}" dt="2022-02-21T14:46:23.043" v="1828" actId="2696"/>
        <pc:sldMkLst>
          <pc:docMk/>
          <pc:sldMk cId="1381431555" sldId="337"/>
        </pc:sldMkLst>
      </pc:sldChg>
      <pc:sldChg chg="add del">
        <pc:chgData name="Yinqian Zhang" userId="189f48b0884e27cf" providerId="LiveId" clId="{6CD01E60-BCD8-3B49-A231-A7BEE0651978}" dt="2022-02-21T14:48:44.873" v="1833" actId="2696"/>
        <pc:sldMkLst>
          <pc:docMk/>
          <pc:sldMk cId="4211788466" sldId="337"/>
        </pc:sldMkLst>
      </pc:sldChg>
      <pc:sldChg chg="del">
        <pc:chgData name="Yinqian Zhang" userId="189f48b0884e27cf" providerId="LiveId" clId="{6CD01E60-BCD8-3B49-A231-A7BEE0651978}" dt="2022-02-21T14:46:23.043" v="1828" actId="2696"/>
        <pc:sldMkLst>
          <pc:docMk/>
          <pc:sldMk cId="1465119383" sldId="338"/>
        </pc:sldMkLst>
      </pc:sldChg>
      <pc:sldChg chg="add del">
        <pc:chgData name="Yinqian Zhang" userId="189f48b0884e27cf" providerId="LiveId" clId="{6CD01E60-BCD8-3B49-A231-A7BEE0651978}" dt="2022-02-21T14:48:44.873" v="1833" actId="2696"/>
        <pc:sldMkLst>
          <pc:docMk/>
          <pc:sldMk cId="4260385255" sldId="338"/>
        </pc:sldMkLst>
      </pc:sldChg>
      <pc:sldChg chg="del">
        <pc:chgData name="Yinqian Zhang" userId="189f48b0884e27cf" providerId="LiveId" clId="{6CD01E60-BCD8-3B49-A231-A7BEE0651978}" dt="2022-02-21T14:46:23.043" v="1828" actId="2696"/>
        <pc:sldMkLst>
          <pc:docMk/>
          <pc:sldMk cId="2199356335" sldId="339"/>
        </pc:sldMkLst>
      </pc:sldChg>
      <pc:sldChg chg="add del">
        <pc:chgData name="Yinqian Zhang" userId="189f48b0884e27cf" providerId="LiveId" clId="{6CD01E60-BCD8-3B49-A231-A7BEE0651978}" dt="2022-02-21T14:48:44.873" v="1833" actId="2696"/>
        <pc:sldMkLst>
          <pc:docMk/>
          <pc:sldMk cId="4149275584" sldId="339"/>
        </pc:sldMkLst>
      </pc:sldChg>
      <pc:sldChg chg="del">
        <pc:chgData name="Yinqian Zhang" userId="189f48b0884e27cf" providerId="LiveId" clId="{6CD01E60-BCD8-3B49-A231-A7BEE0651978}" dt="2022-02-21T14:46:23.043" v="1828" actId="2696"/>
        <pc:sldMkLst>
          <pc:docMk/>
          <pc:sldMk cId="699603790" sldId="340"/>
        </pc:sldMkLst>
      </pc:sldChg>
      <pc:sldChg chg="add del">
        <pc:chgData name="Yinqian Zhang" userId="189f48b0884e27cf" providerId="LiveId" clId="{6CD01E60-BCD8-3B49-A231-A7BEE0651978}" dt="2022-02-21T14:48:44.873" v="1833" actId="2696"/>
        <pc:sldMkLst>
          <pc:docMk/>
          <pc:sldMk cId="3147859370" sldId="340"/>
        </pc:sldMkLst>
      </pc:sldChg>
      <pc:sldChg chg="del">
        <pc:chgData name="Yinqian Zhang" userId="189f48b0884e27cf" providerId="LiveId" clId="{6CD01E60-BCD8-3B49-A231-A7BEE0651978}" dt="2022-02-21T14:46:23.043" v="1828" actId="2696"/>
        <pc:sldMkLst>
          <pc:docMk/>
          <pc:sldMk cId="593932379" sldId="341"/>
        </pc:sldMkLst>
      </pc:sldChg>
      <pc:sldChg chg="add del">
        <pc:chgData name="Yinqian Zhang" userId="189f48b0884e27cf" providerId="LiveId" clId="{6CD01E60-BCD8-3B49-A231-A7BEE0651978}" dt="2022-02-21T14:48:44.873" v="1833" actId="2696"/>
        <pc:sldMkLst>
          <pc:docMk/>
          <pc:sldMk cId="4026549736" sldId="341"/>
        </pc:sldMkLst>
      </pc:sldChg>
      <pc:sldChg chg="del">
        <pc:chgData name="Yinqian Zhang" userId="189f48b0884e27cf" providerId="LiveId" clId="{6CD01E60-BCD8-3B49-A231-A7BEE0651978}" dt="2022-02-21T14:46:23.043" v="1828" actId="2696"/>
        <pc:sldMkLst>
          <pc:docMk/>
          <pc:sldMk cId="1145660746" sldId="342"/>
        </pc:sldMkLst>
      </pc:sldChg>
      <pc:sldChg chg="add del">
        <pc:chgData name="Yinqian Zhang" userId="189f48b0884e27cf" providerId="LiveId" clId="{6CD01E60-BCD8-3B49-A231-A7BEE0651978}" dt="2022-02-21T14:48:44.873" v="1833" actId="2696"/>
        <pc:sldMkLst>
          <pc:docMk/>
          <pc:sldMk cId="1697904130" sldId="342"/>
        </pc:sldMkLst>
      </pc:sldChg>
      <pc:sldChg chg="del">
        <pc:chgData name="Yinqian Zhang" userId="189f48b0884e27cf" providerId="LiveId" clId="{6CD01E60-BCD8-3B49-A231-A7BEE0651978}" dt="2022-02-21T14:46:23.043" v="1828" actId="2696"/>
        <pc:sldMkLst>
          <pc:docMk/>
          <pc:sldMk cId="1019814526" sldId="343"/>
        </pc:sldMkLst>
      </pc:sldChg>
      <pc:sldChg chg="add del">
        <pc:chgData name="Yinqian Zhang" userId="189f48b0884e27cf" providerId="LiveId" clId="{6CD01E60-BCD8-3B49-A231-A7BEE0651978}" dt="2022-02-21T14:48:44.873" v="1833" actId="2696"/>
        <pc:sldMkLst>
          <pc:docMk/>
          <pc:sldMk cId="3880729079" sldId="343"/>
        </pc:sldMkLst>
      </pc:sldChg>
      <pc:sldChg chg="del">
        <pc:chgData name="Yinqian Zhang" userId="189f48b0884e27cf" providerId="LiveId" clId="{6CD01E60-BCD8-3B49-A231-A7BEE0651978}" dt="2022-02-21T14:45:48.580" v="1825" actId="2696"/>
        <pc:sldMkLst>
          <pc:docMk/>
          <pc:sldMk cId="1698734078" sldId="344"/>
        </pc:sldMkLst>
      </pc:sldChg>
      <pc:sldChg chg="modSp add del mod">
        <pc:chgData name="Yinqian Zhang" userId="189f48b0884e27cf" providerId="LiveId" clId="{6CD01E60-BCD8-3B49-A231-A7BEE0651978}" dt="2022-02-22T13:35:56.650" v="4226" actId="2696"/>
        <pc:sldMkLst>
          <pc:docMk/>
          <pc:sldMk cId="2288018212" sldId="344"/>
        </pc:sldMkLst>
        <pc:spChg chg="mod">
          <ac:chgData name="Yinqian Zhang" userId="189f48b0884e27cf" providerId="LiveId" clId="{6CD01E60-BCD8-3B49-A231-A7BEE0651978}" dt="2022-02-21T14:46:03.963" v="1827" actId="20577"/>
          <ac:spMkLst>
            <pc:docMk/>
            <pc:sldMk cId="2288018212" sldId="344"/>
            <ac:spMk id="2" creationId="{9684D6E1-EA64-4C4C-B670-7A1509B39AAE}"/>
          </ac:spMkLst>
        </pc:spChg>
      </pc:sldChg>
      <pc:sldChg chg="modSp add mod modAnim">
        <pc:chgData name="Yinqian Zhang" userId="189f48b0884e27cf" providerId="LiveId" clId="{6CD01E60-BCD8-3B49-A231-A7BEE0651978}" dt="2022-02-22T13:43:47.101" v="4279" actId="27636"/>
        <pc:sldMkLst>
          <pc:docMk/>
          <pc:sldMk cId="2435276963" sldId="344"/>
        </pc:sldMkLst>
        <pc:spChg chg="mod">
          <ac:chgData name="Yinqian Zhang" userId="189f48b0884e27cf" providerId="LiveId" clId="{6CD01E60-BCD8-3B49-A231-A7BEE0651978}" dt="2022-02-22T13:41:36.247" v="4249" actId="20577"/>
          <ac:spMkLst>
            <pc:docMk/>
            <pc:sldMk cId="2435276963" sldId="344"/>
            <ac:spMk id="2" creationId="{9684D6E1-EA64-4C4C-B670-7A1509B39AAE}"/>
          </ac:spMkLst>
        </pc:spChg>
        <pc:spChg chg="mod">
          <ac:chgData name="Yinqian Zhang" userId="189f48b0884e27cf" providerId="LiveId" clId="{6CD01E60-BCD8-3B49-A231-A7BEE0651978}" dt="2022-02-22T13:43:47.101" v="4279" actId="27636"/>
          <ac:spMkLst>
            <pc:docMk/>
            <pc:sldMk cId="2435276963" sldId="344"/>
            <ac:spMk id="3" creationId="{AC95C741-B151-DC4F-9EF9-4A8247E81ECC}"/>
          </ac:spMkLst>
        </pc:spChg>
      </pc:sldChg>
      <pc:sldChg chg="del">
        <pc:chgData name="Yinqian Zhang" userId="189f48b0884e27cf" providerId="LiveId" clId="{6CD01E60-BCD8-3B49-A231-A7BEE0651978}" dt="2022-02-21T14:43:29.129" v="1817" actId="2696"/>
        <pc:sldMkLst>
          <pc:docMk/>
          <pc:sldMk cId="2146944285" sldId="345"/>
        </pc:sldMkLst>
      </pc:sldChg>
      <pc:sldChg chg="del">
        <pc:chgData name="Yinqian Zhang" userId="189f48b0884e27cf" providerId="LiveId" clId="{6CD01E60-BCD8-3B49-A231-A7BEE0651978}" dt="2022-02-21T14:43:29.674" v="1818" actId="2696"/>
        <pc:sldMkLst>
          <pc:docMk/>
          <pc:sldMk cId="897934150" sldId="346"/>
        </pc:sldMkLst>
      </pc:sldChg>
      <pc:sldChg chg="add del">
        <pc:chgData name="Yinqian Zhang" userId="189f48b0884e27cf" providerId="LiveId" clId="{6CD01E60-BCD8-3B49-A231-A7BEE0651978}" dt="2022-02-21T14:48:44.873" v="1833" actId="2696"/>
        <pc:sldMkLst>
          <pc:docMk/>
          <pc:sldMk cId="841747860" sldId="347"/>
        </pc:sldMkLst>
      </pc:sldChg>
      <pc:sldChg chg="del">
        <pc:chgData name="Yinqian Zhang" userId="189f48b0884e27cf" providerId="LiveId" clId="{6CD01E60-BCD8-3B49-A231-A7BEE0651978}" dt="2022-02-21T14:44:28.739" v="1821" actId="2696"/>
        <pc:sldMkLst>
          <pc:docMk/>
          <pc:sldMk cId="885071787" sldId="347"/>
        </pc:sldMkLst>
      </pc:sldChg>
      <pc:sldChg chg="add del">
        <pc:chgData name="Yinqian Zhang" userId="189f48b0884e27cf" providerId="LiveId" clId="{6CD01E60-BCD8-3B49-A231-A7BEE0651978}" dt="2022-02-21T14:48:44.873" v="1833" actId="2696"/>
        <pc:sldMkLst>
          <pc:docMk/>
          <pc:sldMk cId="80183315" sldId="348"/>
        </pc:sldMkLst>
      </pc:sldChg>
      <pc:sldChg chg="del">
        <pc:chgData name="Yinqian Zhang" userId="189f48b0884e27cf" providerId="LiveId" clId="{6CD01E60-BCD8-3B49-A231-A7BEE0651978}" dt="2022-02-21T14:44:28.739" v="1821" actId="2696"/>
        <pc:sldMkLst>
          <pc:docMk/>
          <pc:sldMk cId="1099833197" sldId="348"/>
        </pc:sldMkLst>
      </pc:sldChg>
      <pc:sldChg chg="del">
        <pc:chgData name="Yinqian Zhang" userId="189f48b0884e27cf" providerId="LiveId" clId="{6CD01E60-BCD8-3B49-A231-A7BEE0651978}" dt="2022-02-21T14:44:28.739" v="1821" actId="2696"/>
        <pc:sldMkLst>
          <pc:docMk/>
          <pc:sldMk cId="2338434969" sldId="349"/>
        </pc:sldMkLst>
      </pc:sldChg>
      <pc:sldChg chg="add del">
        <pc:chgData name="Yinqian Zhang" userId="189f48b0884e27cf" providerId="LiveId" clId="{6CD01E60-BCD8-3B49-A231-A7BEE0651978}" dt="2022-02-21T14:48:44.873" v="1833" actId="2696"/>
        <pc:sldMkLst>
          <pc:docMk/>
          <pc:sldMk cId="3876584650" sldId="349"/>
        </pc:sldMkLst>
      </pc:sldChg>
      <pc:sldChg chg="del">
        <pc:chgData name="Yinqian Zhang" userId="189f48b0884e27cf" providerId="LiveId" clId="{6CD01E60-BCD8-3B49-A231-A7BEE0651978}" dt="2022-02-21T14:38:05.028" v="1810" actId="2696"/>
        <pc:sldMkLst>
          <pc:docMk/>
          <pc:sldMk cId="2752592228" sldId="350"/>
        </pc:sldMkLst>
      </pc:sldChg>
      <pc:sldChg chg="del">
        <pc:chgData name="Yinqian Zhang" userId="189f48b0884e27cf" providerId="LiveId" clId="{6CD01E60-BCD8-3B49-A231-A7BEE0651978}" dt="2022-02-21T14:38:06.548" v="1811" actId="2696"/>
        <pc:sldMkLst>
          <pc:docMk/>
          <pc:sldMk cId="649893862" sldId="351"/>
        </pc:sldMkLst>
      </pc:sldChg>
      <pc:sldChg chg="del">
        <pc:chgData name="Yinqian Zhang" userId="189f48b0884e27cf" providerId="LiveId" clId="{6CD01E60-BCD8-3B49-A231-A7BEE0651978}" dt="2022-02-21T14:44:08.924" v="1819" actId="2696"/>
        <pc:sldMkLst>
          <pc:docMk/>
          <pc:sldMk cId="2876082613" sldId="352"/>
        </pc:sldMkLst>
      </pc:sldChg>
      <pc:sldChg chg="addSp delSp modSp add del mod delAnim">
        <pc:chgData name="Yinqian Zhang" userId="189f48b0884e27cf" providerId="LiveId" clId="{6CD01E60-BCD8-3B49-A231-A7BEE0651978}" dt="2022-02-22T14:21:45.906" v="4829" actId="2696"/>
        <pc:sldMkLst>
          <pc:docMk/>
          <pc:sldMk cId="3404795541" sldId="352"/>
        </pc:sldMkLst>
        <pc:spChg chg="del">
          <ac:chgData name="Yinqian Zhang" userId="189f48b0884e27cf" providerId="LiveId" clId="{6CD01E60-BCD8-3B49-A231-A7BEE0651978}" dt="2022-02-22T14:04:12.847" v="4505" actId="478"/>
          <ac:spMkLst>
            <pc:docMk/>
            <pc:sldMk cId="3404795541" sldId="352"/>
            <ac:spMk id="6" creationId="{F621E9D1-E4EA-8E48-B718-8607086D4AE9}"/>
          </ac:spMkLst>
        </pc:spChg>
        <pc:spChg chg="add del mod">
          <ac:chgData name="Yinqian Zhang" userId="189f48b0884e27cf" providerId="LiveId" clId="{6CD01E60-BCD8-3B49-A231-A7BEE0651978}" dt="2022-02-22T14:16:33.975" v="4803" actId="478"/>
          <ac:spMkLst>
            <pc:docMk/>
            <pc:sldMk cId="3404795541" sldId="352"/>
            <ac:spMk id="19" creationId="{417579C6-EAB6-D84E-BC0A-4E6E3577295E}"/>
          </ac:spMkLst>
        </pc:spChg>
      </pc:sldChg>
      <pc:sldChg chg="add del">
        <pc:chgData name="Yinqian Zhang" userId="189f48b0884e27cf" providerId="LiveId" clId="{6CD01E60-BCD8-3B49-A231-A7BEE0651978}" dt="2022-02-22T13:35:56.650" v="4226" actId="2696"/>
        <pc:sldMkLst>
          <pc:docMk/>
          <pc:sldMk cId="3572979427" sldId="352"/>
        </pc:sldMkLst>
      </pc:sldChg>
      <pc:sldChg chg="del">
        <pc:chgData name="Yinqian Zhang" userId="189f48b0884e27cf" providerId="LiveId" clId="{6CD01E60-BCD8-3B49-A231-A7BEE0651978}" dt="2022-02-21T14:37:00.526" v="1808" actId="2696"/>
        <pc:sldMkLst>
          <pc:docMk/>
          <pc:sldMk cId="58911822" sldId="353"/>
        </pc:sldMkLst>
      </pc:sldChg>
      <pc:sldChg chg="del">
        <pc:chgData name="Yinqian Zhang" userId="189f48b0884e27cf" providerId="LiveId" clId="{6CD01E60-BCD8-3B49-A231-A7BEE0651978}" dt="2022-02-21T14:47:17.163" v="1830" actId="2696"/>
        <pc:sldMkLst>
          <pc:docMk/>
          <pc:sldMk cId="669606230" sldId="354"/>
        </pc:sldMkLst>
      </pc:sldChg>
      <pc:sldChg chg="add">
        <pc:chgData name="Yinqian Zhang" userId="189f48b0884e27cf" providerId="LiveId" clId="{6CD01E60-BCD8-3B49-A231-A7BEE0651978}" dt="2022-02-22T13:35:59.932" v="4227"/>
        <pc:sldMkLst>
          <pc:docMk/>
          <pc:sldMk cId="2653698878" sldId="354"/>
        </pc:sldMkLst>
      </pc:sldChg>
      <pc:sldChg chg="add del">
        <pc:chgData name="Yinqian Zhang" userId="189f48b0884e27cf" providerId="LiveId" clId="{6CD01E60-BCD8-3B49-A231-A7BEE0651978}" dt="2022-02-22T13:35:56.650" v="4226" actId="2696"/>
        <pc:sldMkLst>
          <pc:docMk/>
          <pc:sldMk cId="3654723612" sldId="354"/>
        </pc:sldMkLst>
      </pc:sldChg>
      <pc:sldChg chg="add">
        <pc:chgData name="Yinqian Zhang" userId="189f48b0884e27cf" providerId="LiveId" clId="{6CD01E60-BCD8-3B49-A231-A7BEE0651978}" dt="2022-02-22T13:39:08.611" v="4232"/>
        <pc:sldMkLst>
          <pc:docMk/>
          <pc:sldMk cId="808583054" sldId="355"/>
        </pc:sldMkLst>
      </pc:sldChg>
      <pc:sldChg chg="add del ord">
        <pc:chgData name="Yinqian Zhang" userId="189f48b0884e27cf" providerId="LiveId" clId="{6CD01E60-BCD8-3B49-A231-A7BEE0651978}" dt="2022-02-22T13:39:04.736" v="4231" actId="2696"/>
        <pc:sldMkLst>
          <pc:docMk/>
          <pc:sldMk cId="2356775920" sldId="355"/>
        </pc:sldMkLst>
      </pc:sldChg>
      <pc:sldChg chg="del">
        <pc:chgData name="Yinqian Zhang" userId="189f48b0884e27cf" providerId="LiveId" clId="{6CD01E60-BCD8-3B49-A231-A7BEE0651978}" dt="2022-02-21T14:42:18.528" v="1814" actId="2696"/>
        <pc:sldMkLst>
          <pc:docMk/>
          <pc:sldMk cId="3570352605" sldId="356"/>
        </pc:sldMkLst>
      </pc:sldChg>
      <pc:sldChg chg="del ord">
        <pc:chgData name="Yinqian Zhang" userId="189f48b0884e27cf" providerId="LiveId" clId="{6CD01E60-BCD8-3B49-A231-A7BEE0651978}" dt="2022-02-21T13:57:58.962" v="1326" actId="2696"/>
        <pc:sldMkLst>
          <pc:docMk/>
          <pc:sldMk cId="29685675" sldId="357"/>
        </pc:sldMkLst>
      </pc:sldChg>
      <pc:sldChg chg="del">
        <pc:chgData name="Yinqian Zhang" userId="189f48b0884e27cf" providerId="LiveId" clId="{6CD01E60-BCD8-3B49-A231-A7BEE0651978}" dt="2022-02-21T14:48:44.873" v="1833" actId="2696"/>
        <pc:sldMkLst>
          <pc:docMk/>
          <pc:sldMk cId="3768012441" sldId="358"/>
        </pc:sldMkLst>
      </pc:sldChg>
      <pc:sldChg chg="del">
        <pc:chgData name="Yinqian Zhang" userId="189f48b0884e27cf" providerId="LiveId" clId="{6CD01E60-BCD8-3B49-A231-A7BEE0651978}" dt="2022-02-21T14:48:44.873" v="1833" actId="2696"/>
        <pc:sldMkLst>
          <pc:docMk/>
          <pc:sldMk cId="1487384722" sldId="359"/>
        </pc:sldMkLst>
      </pc:sldChg>
      <pc:sldChg chg="modSp del mod">
        <pc:chgData name="Yinqian Zhang" userId="189f48b0884e27cf" providerId="LiveId" clId="{6CD01E60-BCD8-3B49-A231-A7BEE0651978}" dt="2022-02-22T13:28:30.556" v="4189" actId="2696"/>
        <pc:sldMkLst>
          <pc:docMk/>
          <pc:sldMk cId="218652090" sldId="360"/>
        </pc:sldMkLst>
        <pc:spChg chg="mod">
          <ac:chgData name="Yinqian Zhang" userId="189f48b0884e27cf" providerId="LiveId" clId="{6CD01E60-BCD8-3B49-A231-A7BEE0651978}" dt="2022-02-16T01:54:28.664" v="106" actId="20577"/>
          <ac:spMkLst>
            <pc:docMk/>
            <pc:sldMk cId="218652090" sldId="360"/>
            <ac:spMk id="2" creationId="{00000000-0000-0000-0000-000000000000}"/>
          </ac:spMkLst>
        </pc:spChg>
      </pc:sldChg>
      <pc:sldChg chg="del">
        <pc:chgData name="Yinqian Zhang" userId="189f48b0884e27cf" providerId="LiveId" clId="{6CD01E60-BCD8-3B49-A231-A7BEE0651978}" dt="2022-02-21T14:47:17.163" v="1830" actId="2696"/>
        <pc:sldMkLst>
          <pc:docMk/>
          <pc:sldMk cId="1087628629" sldId="361"/>
        </pc:sldMkLst>
      </pc:sldChg>
      <pc:sldChg chg="add">
        <pc:chgData name="Yinqian Zhang" userId="189f48b0884e27cf" providerId="LiveId" clId="{6CD01E60-BCD8-3B49-A231-A7BEE0651978}" dt="2022-02-22T13:35:59.932" v="4227"/>
        <pc:sldMkLst>
          <pc:docMk/>
          <pc:sldMk cId="1250761403" sldId="361"/>
        </pc:sldMkLst>
      </pc:sldChg>
      <pc:sldChg chg="addSp delSp modSp add del mod">
        <pc:chgData name="Yinqian Zhang" userId="189f48b0884e27cf" providerId="LiveId" clId="{6CD01E60-BCD8-3B49-A231-A7BEE0651978}" dt="2022-02-22T13:35:56.650" v="4226" actId="2696"/>
        <pc:sldMkLst>
          <pc:docMk/>
          <pc:sldMk cId="3600216190" sldId="361"/>
        </pc:sldMkLst>
        <pc:spChg chg="mod">
          <ac:chgData name="Yinqian Zhang" userId="189f48b0884e27cf" providerId="LiveId" clId="{6CD01E60-BCD8-3B49-A231-A7BEE0651978}" dt="2022-02-22T05:50:54.271" v="2197" actId="14100"/>
          <ac:spMkLst>
            <pc:docMk/>
            <pc:sldMk cId="3600216190" sldId="361"/>
            <ac:spMk id="3" creationId="{D094B7B0-0F85-3346-8228-2E9172B3D863}"/>
          </ac:spMkLst>
        </pc:spChg>
        <pc:spChg chg="add mod">
          <ac:chgData name="Yinqian Zhang" userId="189f48b0884e27cf" providerId="LiveId" clId="{6CD01E60-BCD8-3B49-A231-A7BEE0651978}" dt="2022-02-22T08:19:51.772" v="2492" actId="1076"/>
          <ac:spMkLst>
            <pc:docMk/>
            <pc:sldMk cId="3600216190" sldId="361"/>
            <ac:spMk id="6" creationId="{BC8B65D9-C40B-C849-A208-1D2D02F96A98}"/>
          </ac:spMkLst>
        </pc:spChg>
        <pc:spChg chg="add mod">
          <ac:chgData name="Yinqian Zhang" userId="189f48b0884e27cf" providerId="LiveId" clId="{6CD01E60-BCD8-3B49-A231-A7BEE0651978}" dt="2022-02-22T05:48:42.686" v="2149" actId="1076"/>
          <ac:spMkLst>
            <pc:docMk/>
            <pc:sldMk cId="3600216190" sldId="361"/>
            <ac:spMk id="7" creationId="{FB0C22E8-547D-E040-B686-B426B04B6AE8}"/>
          </ac:spMkLst>
        </pc:spChg>
        <pc:spChg chg="add mod">
          <ac:chgData name="Yinqian Zhang" userId="189f48b0884e27cf" providerId="LiveId" clId="{6CD01E60-BCD8-3B49-A231-A7BEE0651978}" dt="2022-02-22T08:20:46.646" v="2504" actId="14100"/>
          <ac:spMkLst>
            <pc:docMk/>
            <pc:sldMk cId="3600216190" sldId="361"/>
            <ac:spMk id="8" creationId="{E0D45756-E032-9D42-AC7F-8C76D19B15C1}"/>
          </ac:spMkLst>
        </pc:spChg>
        <pc:spChg chg="add mod">
          <ac:chgData name="Yinqian Zhang" userId="189f48b0884e27cf" providerId="LiveId" clId="{6CD01E60-BCD8-3B49-A231-A7BEE0651978}" dt="2022-02-22T05:49:41.976" v="2175" actId="20577"/>
          <ac:spMkLst>
            <pc:docMk/>
            <pc:sldMk cId="3600216190" sldId="361"/>
            <ac:spMk id="9" creationId="{368DE56F-1FB2-BD46-A5AF-891C3D6108BF}"/>
          </ac:spMkLst>
        </pc:spChg>
        <pc:spChg chg="add mod">
          <ac:chgData name="Yinqian Zhang" userId="189f48b0884e27cf" providerId="LiveId" clId="{6CD01E60-BCD8-3B49-A231-A7BEE0651978}" dt="2022-02-22T05:49:49.158" v="2177" actId="1076"/>
          <ac:spMkLst>
            <pc:docMk/>
            <pc:sldMk cId="3600216190" sldId="361"/>
            <ac:spMk id="10" creationId="{C1A9A5ED-7EC3-EC41-A775-075AC759A323}"/>
          </ac:spMkLst>
        </pc:spChg>
        <pc:spChg chg="add mod">
          <ac:chgData name="Yinqian Zhang" userId="189f48b0884e27cf" providerId="LiveId" clId="{6CD01E60-BCD8-3B49-A231-A7BEE0651978}" dt="2022-02-22T05:52:45.314" v="2266" actId="404"/>
          <ac:spMkLst>
            <pc:docMk/>
            <pc:sldMk cId="3600216190" sldId="361"/>
            <ac:spMk id="11" creationId="{252D44B5-B80D-C844-BC1A-2BADF72D4462}"/>
          </ac:spMkLst>
        </pc:spChg>
        <pc:spChg chg="add mod">
          <ac:chgData name="Yinqian Zhang" userId="189f48b0884e27cf" providerId="LiveId" clId="{6CD01E60-BCD8-3B49-A231-A7BEE0651978}" dt="2022-02-22T05:52:47.597" v="2267" actId="404"/>
          <ac:spMkLst>
            <pc:docMk/>
            <pc:sldMk cId="3600216190" sldId="361"/>
            <ac:spMk id="12" creationId="{CF939D7F-1986-E145-964D-50B740F5A177}"/>
          </ac:spMkLst>
        </pc:spChg>
        <pc:spChg chg="add mod">
          <ac:chgData name="Yinqian Zhang" userId="189f48b0884e27cf" providerId="LiveId" clId="{6CD01E60-BCD8-3B49-A231-A7BEE0651978}" dt="2022-02-22T05:54:50.136" v="2291" actId="1076"/>
          <ac:spMkLst>
            <pc:docMk/>
            <pc:sldMk cId="3600216190" sldId="361"/>
            <ac:spMk id="13" creationId="{A81D9427-880C-0B42-9C4D-81BA88C26C5D}"/>
          </ac:spMkLst>
        </pc:spChg>
        <pc:spChg chg="add del mod">
          <ac:chgData name="Yinqian Zhang" userId="189f48b0884e27cf" providerId="LiveId" clId="{6CD01E60-BCD8-3B49-A231-A7BEE0651978}" dt="2022-02-22T05:54:39.484" v="2289" actId="478"/>
          <ac:spMkLst>
            <pc:docMk/>
            <pc:sldMk cId="3600216190" sldId="361"/>
            <ac:spMk id="14" creationId="{B9BC3418-05DD-674F-9112-9CFED249C468}"/>
          </ac:spMkLst>
        </pc:spChg>
        <pc:spChg chg="add mod">
          <ac:chgData name="Yinqian Zhang" userId="189f48b0884e27cf" providerId="LiveId" clId="{6CD01E60-BCD8-3B49-A231-A7BEE0651978}" dt="2022-02-22T05:52:42.860" v="2265" actId="404"/>
          <ac:spMkLst>
            <pc:docMk/>
            <pc:sldMk cId="3600216190" sldId="361"/>
            <ac:spMk id="15" creationId="{EE8E8D89-92BF-B444-8CDF-DDB3499804A6}"/>
          </ac:spMkLst>
        </pc:spChg>
        <pc:spChg chg="add mod">
          <ac:chgData name="Yinqian Zhang" userId="189f48b0884e27cf" providerId="LiveId" clId="{6CD01E60-BCD8-3B49-A231-A7BEE0651978}" dt="2022-02-22T05:52:40.050" v="2264" actId="404"/>
          <ac:spMkLst>
            <pc:docMk/>
            <pc:sldMk cId="3600216190" sldId="361"/>
            <ac:spMk id="16" creationId="{2EB0DB83-9250-044F-B9DD-A8924D331640}"/>
          </ac:spMkLst>
        </pc:spChg>
        <pc:spChg chg="add mod">
          <ac:chgData name="Yinqian Zhang" userId="189f48b0884e27cf" providerId="LiveId" clId="{6CD01E60-BCD8-3B49-A231-A7BEE0651978}" dt="2022-02-22T05:55:07.628" v="2295" actId="1076"/>
          <ac:spMkLst>
            <pc:docMk/>
            <pc:sldMk cId="3600216190" sldId="361"/>
            <ac:spMk id="17" creationId="{3DDEE2BB-900D-C44D-8FC0-B0C724D35C64}"/>
          </ac:spMkLst>
        </pc:spChg>
        <pc:spChg chg="add mod">
          <ac:chgData name="Yinqian Zhang" userId="189f48b0884e27cf" providerId="LiveId" clId="{6CD01E60-BCD8-3B49-A231-A7BEE0651978}" dt="2022-02-22T05:59:22.611" v="2339" actId="1038"/>
          <ac:spMkLst>
            <pc:docMk/>
            <pc:sldMk cId="3600216190" sldId="361"/>
            <ac:spMk id="18" creationId="{C9678CEB-18AE-544F-B5DE-DC9EA5A0B4B3}"/>
          </ac:spMkLst>
        </pc:spChg>
        <pc:spChg chg="add mod">
          <ac:chgData name="Yinqian Zhang" userId="189f48b0884e27cf" providerId="LiveId" clId="{6CD01E60-BCD8-3B49-A231-A7BEE0651978}" dt="2022-02-22T05:59:22.611" v="2339" actId="1038"/>
          <ac:spMkLst>
            <pc:docMk/>
            <pc:sldMk cId="3600216190" sldId="361"/>
            <ac:spMk id="19" creationId="{F9B357D9-6168-1E4A-9F7B-FFA112D35B5A}"/>
          </ac:spMkLst>
        </pc:spChg>
        <pc:spChg chg="add mod">
          <ac:chgData name="Yinqian Zhang" userId="189f48b0884e27cf" providerId="LiveId" clId="{6CD01E60-BCD8-3B49-A231-A7BEE0651978}" dt="2022-02-22T05:59:37.121" v="2341" actId="1035"/>
          <ac:spMkLst>
            <pc:docMk/>
            <pc:sldMk cId="3600216190" sldId="361"/>
            <ac:spMk id="20" creationId="{D8E83978-DA5A-F142-8678-5837C61A42A4}"/>
          </ac:spMkLst>
        </pc:spChg>
        <pc:spChg chg="add del mod">
          <ac:chgData name="Yinqian Zhang" userId="189f48b0884e27cf" providerId="LiveId" clId="{6CD01E60-BCD8-3B49-A231-A7BEE0651978}" dt="2022-02-22T06:00:18.079" v="2347" actId="478"/>
          <ac:spMkLst>
            <pc:docMk/>
            <pc:sldMk cId="3600216190" sldId="361"/>
            <ac:spMk id="23" creationId="{C44F6BAD-9B0F-F444-91A3-6BD569BDFCD7}"/>
          </ac:spMkLst>
        </pc:spChg>
        <pc:spChg chg="add mod">
          <ac:chgData name="Yinqian Zhang" userId="189f48b0884e27cf" providerId="LiveId" clId="{6CD01E60-BCD8-3B49-A231-A7BEE0651978}" dt="2022-02-22T08:15:41.833" v="2444" actId="1076"/>
          <ac:spMkLst>
            <pc:docMk/>
            <pc:sldMk cId="3600216190" sldId="361"/>
            <ac:spMk id="24" creationId="{20C1EFA7-F0DE-0343-ABBD-67434025A650}"/>
          </ac:spMkLst>
        </pc:spChg>
        <pc:spChg chg="add mod">
          <ac:chgData name="Yinqian Zhang" userId="189f48b0884e27cf" providerId="LiveId" clId="{6CD01E60-BCD8-3B49-A231-A7BEE0651978}" dt="2022-02-22T08:15:41.833" v="2444" actId="1076"/>
          <ac:spMkLst>
            <pc:docMk/>
            <pc:sldMk cId="3600216190" sldId="361"/>
            <ac:spMk id="25" creationId="{E14C09CA-A189-C440-8D58-1879F3794E92}"/>
          </ac:spMkLst>
        </pc:spChg>
        <pc:spChg chg="add mod">
          <ac:chgData name="Yinqian Zhang" userId="189f48b0884e27cf" providerId="LiveId" clId="{6CD01E60-BCD8-3B49-A231-A7BEE0651978}" dt="2022-02-22T08:19:04.708" v="2482" actId="20577"/>
          <ac:spMkLst>
            <pc:docMk/>
            <pc:sldMk cId="3600216190" sldId="361"/>
            <ac:spMk id="26" creationId="{CDB0A329-0812-F841-9DFD-EC5DB331E319}"/>
          </ac:spMkLst>
        </pc:spChg>
        <pc:spChg chg="add mod">
          <ac:chgData name="Yinqian Zhang" userId="189f48b0884e27cf" providerId="LiveId" clId="{6CD01E60-BCD8-3B49-A231-A7BEE0651978}" dt="2022-02-22T08:38:02.226" v="2739" actId="20577"/>
          <ac:spMkLst>
            <pc:docMk/>
            <pc:sldMk cId="3600216190" sldId="361"/>
            <ac:spMk id="27" creationId="{EDA65691-BC6D-DD4A-8E13-A45E69185346}"/>
          </ac:spMkLst>
        </pc:spChg>
        <pc:spChg chg="add del mod">
          <ac:chgData name="Yinqian Zhang" userId="189f48b0884e27cf" providerId="LiveId" clId="{6CD01E60-BCD8-3B49-A231-A7BEE0651978}" dt="2022-02-22T08:17:47.761" v="2469" actId="478"/>
          <ac:spMkLst>
            <pc:docMk/>
            <pc:sldMk cId="3600216190" sldId="361"/>
            <ac:spMk id="28" creationId="{113AD0D2-70BF-2C40-BD6F-D589670A6771}"/>
          </ac:spMkLst>
        </pc:spChg>
        <pc:spChg chg="add mod">
          <ac:chgData name="Yinqian Zhang" userId="189f48b0884e27cf" providerId="LiveId" clId="{6CD01E60-BCD8-3B49-A231-A7BEE0651978}" dt="2022-02-22T08:21:05.770" v="2507" actId="14100"/>
          <ac:spMkLst>
            <pc:docMk/>
            <pc:sldMk cId="3600216190" sldId="361"/>
            <ac:spMk id="31" creationId="{F7F22D93-B66D-2047-9959-CCBB964B398B}"/>
          </ac:spMkLst>
        </pc:spChg>
        <pc:spChg chg="add mod">
          <ac:chgData name="Yinqian Zhang" userId="189f48b0884e27cf" providerId="LiveId" clId="{6CD01E60-BCD8-3B49-A231-A7BEE0651978}" dt="2022-02-22T08:20:39.705" v="2503" actId="14100"/>
          <ac:spMkLst>
            <pc:docMk/>
            <pc:sldMk cId="3600216190" sldId="361"/>
            <ac:spMk id="32" creationId="{56F756AF-BD20-464C-B944-CF5958817EB6}"/>
          </ac:spMkLst>
        </pc:spChg>
        <pc:spChg chg="add mod">
          <ac:chgData name="Yinqian Zhang" userId="189f48b0884e27cf" providerId="LiveId" clId="{6CD01E60-BCD8-3B49-A231-A7BEE0651978}" dt="2022-02-22T08:20:30.256" v="2501" actId="14100"/>
          <ac:spMkLst>
            <pc:docMk/>
            <pc:sldMk cId="3600216190" sldId="361"/>
            <ac:spMk id="33" creationId="{A0228DDB-8FC7-FF4C-B2B4-5E0645D4F784}"/>
          </ac:spMkLst>
        </pc:spChg>
        <pc:spChg chg="add mod">
          <ac:chgData name="Yinqian Zhang" userId="189f48b0884e27cf" providerId="LiveId" clId="{6CD01E60-BCD8-3B49-A231-A7BEE0651978}" dt="2022-02-22T08:21:31.016" v="2532" actId="20577"/>
          <ac:spMkLst>
            <pc:docMk/>
            <pc:sldMk cId="3600216190" sldId="361"/>
            <ac:spMk id="34" creationId="{9DB13B96-8D85-FE4E-BE70-8905BCE095FA}"/>
          </ac:spMkLst>
        </pc:spChg>
        <pc:spChg chg="add mod">
          <ac:chgData name="Yinqian Zhang" userId="189f48b0884e27cf" providerId="LiveId" clId="{6CD01E60-BCD8-3B49-A231-A7BEE0651978}" dt="2022-02-22T08:21:53.119" v="2538" actId="14100"/>
          <ac:spMkLst>
            <pc:docMk/>
            <pc:sldMk cId="3600216190" sldId="361"/>
            <ac:spMk id="35" creationId="{45248995-FC8D-6F4F-86FA-3CE14D53B030}"/>
          </ac:spMkLst>
        </pc:spChg>
        <pc:spChg chg="add mod">
          <ac:chgData name="Yinqian Zhang" userId="189f48b0884e27cf" providerId="LiveId" clId="{6CD01E60-BCD8-3B49-A231-A7BEE0651978}" dt="2022-02-22T08:22:03.763" v="2547" actId="20577"/>
          <ac:spMkLst>
            <pc:docMk/>
            <pc:sldMk cId="3600216190" sldId="361"/>
            <ac:spMk id="36" creationId="{073BF74D-2E9D-5D42-9701-44142F4F6FF9}"/>
          </ac:spMkLst>
        </pc:spChg>
        <pc:cxnChg chg="add del">
          <ac:chgData name="Yinqian Zhang" userId="189f48b0884e27cf" providerId="LiveId" clId="{6CD01E60-BCD8-3B49-A231-A7BEE0651978}" dt="2022-02-22T06:00:01.531" v="2343" actId="478"/>
          <ac:cxnSpMkLst>
            <pc:docMk/>
            <pc:sldMk cId="3600216190" sldId="361"/>
            <ac:cxnSpMk id="22" creationId="{90752130-D3E4-3946-A7B8-5DDCF2791FAA}"/>
          </ac:cxnSpMkLst>
        </pc:cxnChg>
        <pc:cxnChg chg="add del">
          <ac:chgData name="Yinqian Zhang" userId="189f48b0884e27cf" providerId="LiveId" clId="{6CD01E60-BCD8-3B49-A231-A7BEE0651978}" dt="2022-02-22T08:18:43.568" v="2473" actId="478"/>
          <ac:cxnSpMkLst>
            <pc:docMk/>
            <pc:sldMk cId="3600216190" sldId="361"/>
            <ac:cxnSpMk id="30" creationId="{990B17AD-0C33-4643-A2CB-37780209C440}"/>
          </ac:cxnSpMkLst>
        </pc:cxnChg>
      </pc:sldChg>
      <pc:sldChg chg="addSp modSp add del mod">
        <pc:chgData name="Yinqian Zhang" userId="189f48b0884e27cf" providerId="LiveId" clId="{6CD01E60-BCD8-3B49-A231-A7BEE0651978}" dt="2022-02-22T13:35:56.650" v="4226" actId="2696"/>
        <pc:sldMkLst>
          <pc:docMk/>
          <pc:sldMk cId="130844133" sldId="362"/>
        </pc:sldMkLst>
        <pc:spChg chg="mod">
          <ac:chgData name="Yinqian Zhang" userId="189f48b0884e27cf" providerId="LiveId" clId="{6CD01E60-BCD8-3B49-A231-A7BEE0651978}" dt="2022-02-22T12:51:50.777" v="3801" actId="27636"/>
          <ac:spMkLst>
            <pc:docMk/>
            <pc:sldMk cId="130844133" sldId="362"/>
            <ac:spMk id="3" creationId="{CF8AD3A0-EF16-B34D-A1B6-02B63BEF3713}"/>
          </ac:spMkLst>
        </pc:spChg>
        <pc:picChg chg="add mod">
          <ac:chgData name="Yinqian Zhang" userId="189f48b0884e27cf" providerId="LiveId" clId="{6CD01E60-BCD8-3B49-A231-A7BEE0651978}" dt="2022-02-22T12:51:56.287" v="3802" actId="1076"/>
          <ac:picMkLst>
            <pc:docMk/>
            <pc:sldMk cId="130844133" sldId="362"/>
            <ac:picMk id="1026" creationId="{66D4A58D-1A54-5F4B-A9B5-869243D031E0}"/>
          </ac:picMkLst>
        </pc:picChg>
      </pc:sldChg>
      <pc:sldChg chg="add modAnim">
        <pc:chgData name="Yinqian Zhang" userId="189f48b0884e27cf" providerId="LiveId" clId="{6CD01E60-BCD8-3B49-A231-A7BEE0651978}" dt="2022-02-22T13:52:51.460" v="4414"/>
        <pc:sldMkLst>
          <pc:docMk/>
          <pc:sldMk cId="911241201" sldId="362"/>
        </pc:sldMkLst>
      </pc:sldChg>
      <pc:sldChg chg="del">
        <pc:chgData name="Yinqian Zhang" userId="189f48b0884e27cf" providerId="LiveId" clId="{6CD01E60-BCD8-3B49-A231-A7BEE0651978}" dt="2022-02-21T14:47:17.163" v="1830" actId="2696"/>
        <pc:sldMkLst>
          <pc:docMk/>
          <pc:sldMk cId="1631500030" sldId="362"/>
        </pc:sldMkLst>
      </pc:sldChg>
      <pc:sldChg chg="modSp add del mod">
        <pc:chgData name="Yinqian Zhang" userId="189f48b0884e27cf" providerId="LiveId" clId="{6CD01E60-BCD8-3B49-A231-A7BEE0651978}" dt="2022-02-22T13:35:56.650" v="4226" actId="2696"/>
        <pc:sldMkLst>
          <pc:docMk/>
          <pc:sldMk cId="1436951824" sldId="363"/>
        </pc:sldMkLst>
        <pc:spChg chg="mod">
          <ac:chgData name="Yinqian Zhang" userId="189f48b0884e27cf" providerId="LiveId" clId="{6CD01E60-BCD8-3B49-A231-A7BEE0651978}" dt="2022-02-22T12:21:20.579" v="2801" actId="20577"/>
          <ac:spMkLst>
            <pc:docMk/>
            <pc:sldMk cId="1436951824" sldId="363"/>
            <ac:spMk id="3" creationId="{171B1B4A-4898-1D40-8DE5-9CDCBECEB215}"/>
          </ac:spMkLst>
        </pc:spChg>
      </pc:sldChg>
      <pc:sldChg chg="del">
        <pc:chgData name="Yinqian Zhang" userId="189f48b0884e27cf" providerId="LiveId" clId="{6CD01E60-BCD8-3B49-A231-A7BEE0651978}" dt="2022-02-21T14:47:17.163" v="1830" actId="2696"/>
        <pc:sldMkLst>
          <pc:docMk/>
          <pc:sldMk cId="2321481694" sldId="363"/>
        </pc:sldMkLst>
      </pc:sldChg>
      <pc:sldChg chg="modSp add modAnim">
        <pc:chgData name="Yinqian Zhang" userId="189f48b0884e27cf" providerId="LiveId" clId="{6CD01E60-BCD8-3B49-A231-A7BEE0651978}" dt="2022-02-22T13:51:07.209" v="4401"/>
        <pc:sldMkLst>
          <pc:docMk/>
          <pc:sldMk cId="3071939931" sldId="363"/>
        </pc:sldMkLst>
        <pc:spChg chg="mod">
          <ac:chgData name="Yinqian Zhang" userId="189f48b0884e27cf" providerId="LiveId" clId="{6CD01E60-BCD8-3B49-A231-A7BEE0651978}" dt="2022-02-22T13:50:15.744" v="4399" actId="20577"/>
          <ac:spMkLst>
            <pc:docMk/>
            <pc:sldMk cId="3071939931" sldId="363"/>
            <ac:spMk id="3" creationId="{171B1B4A-4898-1D40-8DE5-9CDCBECEB215}"/>
          </ac:spMkLst>
        </pc:spChg>
      </pc:sldChg>
      <pc:sldChg chg="del">
        <pc:chgData name="Yinqian Zhang" userId="189f48b0884e27cf" providerId="LiveId" clId="{6CD01E60-BCD8-3B49-A231-A7BEE0651978}" dt="2022-02-21T14:47:17.163" v="1830" actId="2696"/>
        <pc:sldMkLst>
          <pc:docMk/>
          <pc:sldMk cId="546731581" sldId="364"/>
        </pc:sldMkLst>
      </pc:sldChg>
      <pc:sldChg chg="modSp add modAnim">
        <pc:chgData name="Yinqian Zhang" userId="189f48b0884e27cf" providerId="LiveId" clId="{6CD01E60-BCD8-3B49-A231-A7BEE0651978}" dt="2022-02-22T14:27:30.117" v="4885" actId="20577"/>
        <pc:sldMkLst>
          <pc:docMk/>
          <pc:sldMk cId="2122256325" sldId="364"/>
        </pc:sldMkLst>
        <pc:spChg chg="mod">
          <ac:chgData name="Yinqian Zhang" userId="189f48b0884e27cf" providerId="LiveId" clId="{6CD01E60-BCD8-3B49-A231-A7BEE0651978}" dt="2022-02-22T14:27:30.117" v="4885" actId="20577"/>
          <ac:spMkLst>
            <pc:docMk/>
            <pc:sldMk cId="2122256325" sldId="364"/>
            <ac:spMk id="3" creationId="{90BE0705-CCD3-4A43-AE06-F8BE5000FA3D}"/>
          </ac:spMkLst>
        </pc:spChg>
      </pc:sldChg>
      <pc:sldChg chg="addSp modSp add del mod modAnim modNotesTx">
        <pc:chgData name="Yinqian Zhang" userId="189f48b0884e27cf" providerId="LiveId" clId="{6CD01E60-BCD8-3B49-A231-A7BEE0651978}" dt="2022-02-22T13:35:56.650" v="4226" actId="2696"/>
        <pc:sldMkLst>
          <pc:docMk/>
          <pc:sldMk cId="3620498634" sldId="364"/>
        </pc:sldMkLst>
        <pc:spChg chg="mod">
          <ac:chgData name="Yinqian Zhang" userId="189f48b0884e27cf" providerId="LiveId" clId="{6CD01E60-BCD8-3B49-A231-A7BEE0651978}" dt="2022-02-22T12:58:21.087" v="3921" actId="14100"/>
          <ac:spMkLst>
            <pc:docMk/>
            <pc:sldMk cId="3620498634" sldId="364"/>
            <ac:spMk id="3" creationId="{90BE0705-CCD3-4A43-AE06-F8BE5000FA3D}"/>
          </ac:spMkLst>
        </pc:spChg>
        <pc:spChg chg="mod">
          <ac:chgData name="Yinqian Zhang" userId="189f48b0884e27cf" providerId="LiveId" clId="{6CD01E60-BCD8-3B49-A231-A7BEE0651978}" dt="2022-02-22T13:14:50.714" v="4060" actId="1076"/>
          <ac:spMkLst>
            <pc:docMk/>
            <pc:sldMk cId="3620498634" sldId="364"/>
            <ac:spMk id="9" creationId="{2E4D3820-B2EE-D64A-B669-9AFAFFF33122}"/>
          </ac:spMkLst>
        </pc:spChg>
        <pc:grpChg chg="add mod">
          <ac:chgData name="Yinqian Zhang" userId="189f48b0884e27cf" providerId="LiveId" clId="{6CD01E60-BCD8-3B49-A231-A7BEE0651978}" dt="2022-02-22T13:14:50.714" v="4060" actId="1076"/>
          <ac:grpSpMkLst>
            <pc:docMk/>
            <pc:sldMk cId="3620498634" sldId="364"/>
            <ac:grpSpMk id="7" creationId="{29C8EE5B-88E6-0743-9257-AD8227C1B4EE}"/>
          </ac:grpSpMkLst>
        </pc:grpChg>
        <pc:picChg chg="mod">
          <ac:chgData name="Yinqian Zhang" userId="189f48b0884e27cf" providerId="LiveId" clId="{6CD01E60-BCD8-3B49-A231-A7BEE0651978}" dt="2022-02-22T13:14:50.714" v="4060" actId="1076"/>
          <ac:picMkLst>
            <pc:docMk/>
            <pc:sldMk cId="3620498634" sldId="364"/>
            <ac:picMk id="8" creationId="{F7EE9E41-6334-C54A-8E18-16AF2B0FF8A0}"/>
          </ac:picMkLst>
        </pc:picChg>
        <pc:picChg chg="add mod">
          <ac:chgData name="Yinqian Zhang" userId="189f48b0884e27cf" providerId="LiveId" clId="{6CD01E60-BCD8-3B49-A231-A7BEE0651978}" dt="2022-02-22T12:58:33.402" v="3925" actId="14100"/>
          <ac:picMkLst>
            <pc:docMk/>
            <pc:sldMk cId="3620498634" sldId="364"/>
            <ac:picMk id="2050" creationId="{99D45A12-D235-CF4E-81C6-8234BD860CDB}"/>
          </ac:picMkLst>
        </pc:picChg>
      </pc:sldChg>
      <pc:sldChg chg="add del">
        <pc:chgData name="Yinqian Zhang" userId="189f48b0884e27cf" providerId="LiveId" clId="{6CD01E60-BCD8-3B49-A231-A7BEE0651978}" dt="2022-02-22T13:25:45.038" v="4188" actId="2696"/>
        <pc:sldMkLst>
          <pc:docMk/>
          <pc:sldMk cId="3235875608" sldId="365"/>
        </pc:sldMkLst>
      </pc:sldChg>
      <pc:sldChg chg="modSp new del mod">
        <pc:chgData name="Yinqian Zhang" userId="189f48b0884e27cf" providerId="LiveId" clId="{6CD01E60-BCD8-3B49-A231-A7BEE0651978}" dt="2022-02-21T12:47:03.125" v="389" actId="2696"/>
        <pc:sldMkLst>
          <pc:docMk/>
          <pc:sldMk cId="1947008825" sldId="366"/>
        </pc:sldMkLst>
        <pc:spChg chg="mod">
          <ac:chgData name="Yinqian Zhang" userId="189f48b0884e27cf" providerId="LiveId" clId="{6CD01E60-BCD8-3B49-A231-A7BEE0651978}" dt="2022-02-16T01:47:44.776" v="55"/>
          <ac:spMkLst>
            <pc:docMk/>
            <pc:sldMk cId="1947008825" sldId="366"/>
            <ac:spMk id="2" creationId="{E2248B27-6277-B447-895C-D5ED09EEAFBC}"/>
          </ac:spMkLst>
        </pc:spChg>
        <pc:spChg chg="mod">
          <ac:chgData name="Yinqian Zhang" userId="189f48b0884e27cf" providerId="LiveId" clId="{6CD01E60-BCD8-3B49-A231-A7BEE0651978}" dt="2022-02-16T01:47:35.902" v="54" actId="15"/>
          <ac:spMkLst>
            <pc:docMk/>
            <pc:sldMk cId="1947008825" sldId="366"/>
            <ac:spMk id="3" creationId="{9B8F5A32-F37E-0543-A807-059A1070CB3A}"/>
          </ac:spMkLst>
        </pc:spChg>
      </pc:sldChg>
      <pc:sldChg chg="addSp modSp new del mod">
        <pc:chgData name="Yinqian Zhang" userId="189f48b0884e27cf" providerId="LiveId" clId="{6CD01E60-BCD8-3B49-A231-A7BEE0651978}" dt="2022-02-22T13:25:45.038" v="4188" actId="2696"/>
        <pc:sldMkLst>
          <pc:docMk/>
          <pc:sldMk cId="839443843" sldId="367"/>
        </pc:sldMkLst>
        <pc:spChg chg="mod">
          <ac:chgData name="Yinqian Zhang" userId="189f48b0884e27cf" providerId="LiveId" clId="{6CD01E60-BCD8-3B49-A231-A7BEE0651978}" dt="2022-02-16T01:41:14.667" v="45"/>
          <ac:spMkLst>
            <pc:docMk/>
            <pc:sldMk cId="839443843" sldId="367"/>
            <ac:spMk id="2" creationId="{BF52F78B-5EF6-2143-85FE-09D99C57F427}"/>
          </ac:spMkLst>
        </pc:spChg>
        <pc:spChg chg="mod">
          <ac:chgData name="Yinqian Zhang" userId="189f48b0884e27cf" providerId="LiveId" clId="{6CD01E60-BCD8-3B49-A231-A7BEE0651978}" dt="2022-02-22T13:02:29.353" v="3994" actId="20577"/>
          <ac:spMkLst>
            <pc:docMk/>
            <pc:sldMk cId="839443843" sldId="367"/>
            <ac:spMk id="3" creationId="{218436C7-4E52-B142-9482-90B494392BDE}"/>
          </ac:spMkLst>
        </pc:spChg>
        <pc:picChg chg="add mod">
          <ac:chgData name="Yinqian Zhang" userId="189f48b0884e27cf" providerId="LiveId" clId="{6CD01E60-BCD8-3B49-A231-A7BEE0651978}" dt="2022-02-22T13:03:42.708" v="3997" actId="1076"/>
          <ac:picMkLst>
            <pc:docMk/>
            <pc:sldMk cId="839443843" sldId="367"/>
            <ac:picMk id="6" creationId="{B23E41A5-CB40-DB43-AF26-0046A7311A51}"/>
          </ac:picMkLst>
        </pc:picChg>
      </pc:sldChg>
      <pc:sldChg chg="addSp modSp new del mod">
        <pc:chgData name="Yinqian Zhang" userId="189f48b0884e27cf" providerId="LiveId" clId="{6CD01E60-BCD8-3B49-A231-A7BEE0651978}" dt="2022-02-21T14:33:44.659" v="1781" actId="2696"/>
        <pc:sldMkLst>
          <pc:docMk/>
          <pc:sldMk cId="936711909" sldId="368"/>
        </pc:sldMkLst>
        <pc:spChg chg="mod">
          <ac:chgData name="Yinqian Zhang" userId="189f48b0884e27cf" providerId="LiveId" clId="{6CD01E60-BCD8-3B49-A231-A7BEE0651978}" dt="2022-02-21T14:29:38.623" v="1764" actId="20577"/>
          <ac:spMkLst>
            <pc:docMk/>
            <pc:sldMk cId="936711909" sldId="368"/>
            <ac:spMk id="2" creationId="{E983C425-F3A4-1B4D-8EBA-FE08876AF842}"/>
          </ac:spMkLst>
        </pc:spChg>
        <pc:spChg chg="mod">
          <ac:chgData name="Yinqian Zhang" userId="189f48b0884e27cf" providerId="LiveId" clId="{6CD01E60-BCD8-3B49-A231-A7BEE0651978}" dt="2022-02-16T01:48:26.492" v="69" actId="15"/>
          <ac:spMkLst>
            <pc:docMk/>
            <pc:sldMk cId="936711909" sldId="368"/>
            <ac:spMk id="3" creationId="{777DE478-F5CE-844E-B804-8A03196234FB}"/>
          </ac:spMkLst>
        </pc:spChg>
        <pc:picChg chg="add mod">
          <ac:chgData name="Yinqian Zhang" userId="189f48b0884e27cf" providerId="LiveId" clId="{6CD01E60-BCD8-3B49-A231-A7BEE0651978}" dt="2022-02-16T01:48:46.300" v="74" actId="1076"/>
          <ac:picMkLst>
            <pc:docMk/>
            <pc:sldMk cId="936711909" sldId="368"/>
            <ac:picMk id="6" creationId="{5AB3B06C-5253-6148-A9EE-463AED11E125}"/>
          </ac:picMkLst>
        </pc:picChg>
      </pc:sldChg>
      <pc:sldChg chg="addSp delSp modSp new mod">
        <pc:chgData name="Yinqian Zhang" userId="189f48b0884e27cf" providerId="LiveId" clId="{6CD01E60-BCD8-3B49-A231-A7BEE0651978}" dt="2022-02-16T01:55:50.066" v="227" actId="1076"/>
        <pc:sldMkLst>
          <pc:docMk/>
          <pc:sldMk cId="4170129519" sldId="369"/>
        </pc:sldMkLst>
        <pc:spChg chg="mod">
          <ac:chgData name="Yinqian Zhang" userId="189f48b0884e27cf" providerId="LiveId" clId="{6CD01E60-BCD8-3B49-A231-A7BEE0651978}" dt="2022-02-16T01:54:33.627" v="107" actId="20577"/>
          <ac:spMkLst>
            <pc:docMk/>
            <pc:sldMk cId="4170129519" sldId="369"/>
            <ac:spMk id="2" creationId="{E8F946A9-7B2F-824C-AC8D-2D4212D57F96}"/>
          </ac:spMkLst>
        </pc:spChg>
        <pc:spChg chg="del">
          <ac:chgData name="Yinqian Zhang" userId="189f48b0884e27cf" providerId="LiveId" clId="{6CD01E60-BCD8-3B49-A231-A7BEE0651978}" dt="2022-02-16T01:54:10.667" v="92" actId="478"/>
          <ac:spMkLst>
            <pc:docMk/>
            <pc:sldMk cId="4170129519" sldId="369"/>
            <ac:spMk id="3" creationId="{89B96A55-D2DC-064D-9E32-44623B75C826}"/>
          </ac:spMkLst>
        </pc:spChg>
        <pc:spChg chg="add mod">
          <ac:chgData name="Yinqian Zhang" userId="189f48b0884e27cf" providerId="LiveId" clId="{6CD01E60-BCD8-3B49-A231-A7BEE0651978}" dt="2022-02-16T01:55:43.376" v="224" actId="404"/>
          <ac:spMkLst>
            <pc:docMk/>
            <pc:sldMk cId="4170129519" sldId="369"/>
            <ac:spMk id="7" creationId="{9EDAD576-A670-614B-BF31-CDF2EE04730D}"/>
          </ac:spMkLst>
        </pc:spChg>
        <pc:picChg chg="add mod">
          <ac:chgData name="Yinqian Zhang" userId="189f48b0884e27cf" providerId="LiveId" clId="{6CD01E60-BCD8-3B49-A231-A7BEE0651978}" dt="2022-02-16T01:55:50.066" v="227" actId="1076"/>
          <ac:picMkLst>
            <pc:docMk/>
            <pc:sldMk cId="4170129519" sldId="369"/>
            <ac:picMk id="6" creationId="{9842DC85-25CE-DF47-B738-3AB80335DD9D}"/>
          </ac:picMkLst>
        </pc:picChg>
      </pc:sldChg>
      <pc:sldChg chg="modSp new mod modAnim">
        <pc:chgData name="Yinqian Zhang" userId="189f48b0884e27cf" providerId="LiveId" clId="{6CD01E60-BCD8-3B49-A231-A7BEE0651978}" dt="2022-02-22T13:29:28.509" v="4195"/>
        <pc:sldMkLst>
          <pc:docMk/>
          <pc:sldMk cId="1799729" sldId="370"/>
        </pc:sldMkLst>
        <pc:spChg chg="mod">
          <ac:chgData name="Yinqian Zhang" userId="189f48b0884e27cf" providerId="LiveId" clId="{6CD01E60-BCD8-3B49-A231-A7BEE0651978}" dt="2022-02-17T12:29:09.386" v="238" actId="207"/>
          <ac:spMkLst>
            <pc:docMk/>
            <pc:sldMk cId="1799729" sldId="370"/>
            <ac:spMk id="2" creationId="{3A6C238A-817D-3C46-9CE4-524A7DAFA8DA}"/>
          </ac:spMkLst>
        </pc:spChg>
        <pc:spChg chg="mod">
          <ac:chgData name="Yinqian Zhang" userId="189f48b0884e27cf" providerId="LiveId" clId="{6CD01E60-BCD8-3B49-A231-A7BEE0651978}" dt="2022-02-22T13:29:25.157" v="4194" actId="27636"/>
          <ac:spMkLst>
            <pc:docMk/>
            <pc:sldMk cId="1799729" sldId="370"/>
            <ac:spMk id="3" creationId="{54809CB6-06EA-F145-B6B8-F1F22F3D0E71}"/>
          </ac:spMkLst>
        </pc:spChg>
      </pc:sldChg>
      <pc:sldChg chg="modSp add del mod ord">
        <pc:chgData name="Yinqian Zhang" userId="189f48b0884e27cf" providerId="LiveId" clId="{6CD01E60-BCD8-3B49-A231-A7BEE0651978}" dt="2022-02-22T13:35:56.650" v="4226" actId="2696"/>
        <pc:sldMkLst>
          <pc:docMk/>
          <pc:sldMk cId="178160762" sldId="371"/>
        </pc:sldMkLst>
        <pc:spChg chg="mod">
          <ac:chgData name="Yinqian Zhang" userId="189f48b0884e27cf" providerId="LiveId" clId="{6CD01E60-BCD8-3B49-A231-A7BEE0651978}" dt="2022-02-21T13:55:18.406" v="1316" actId="20577"/>
          <ac:spMkLst>
            <pc:docMk/>
            <pc:sldMk cId="178160762" sldId="371"/>
            <ac:spMk id="2" creationId="{18CF67F6-3EE8-8344-A480-755C227E17D8}"/>
          </ac:spMkLst>
        </pc:spChg>
        <pc:spChg chg="mod">
          <ac:chgData name="Yinqian Zhang" userId="189f48b0884e27cf" providerId="LiveId" clId="{6CD01E60-BCD8-3B49-A231-A7BEE0651978}" dt="2022-02-21T13:57:31.859" v="1325" actId="27636"/>
          <ac:spMkLst>
            <pc:docMk/>
            <pc:sldMk cId="178160762" sldId="371"/>
            <ac:spMk id="3" creationId="{7281FD6D-34E1-AD4C-BDA3-41B5E85B06CD}"/>
          </ac:spMkLst>
        </pc:spChg>
      </pc:sldChg>
      <pc:sldChg chg="add modAnim">
        <pc:chgData name="Yinqian Zhang" userId="189f48b0884e27cf" providerId="LiveId" clId="{6CD01E60-BCD8-3B49-A231-A7BEE0651978}" dt="2022-02-22T13:46:09.674" v="4294"/>
        <pc:sldMkLst>
          <pc:docMk/>
          <pc:sldMk cId="2860146813" sldId="371"/>
        </pc:sldMkLst>
      </pc:sldChg>
      <pc:sldChg chg="modSp new mod modAnim">
        <pc:chgData name="Yinqian Zhang" userId="189f48b0884e27cf" providerId="LiveId" clId="{6CD01E60-BCD8-3B49-A231-A7BEE0651978}" dt="2022-02-22T13:29:39.360" v="4197"/>
        <pc:sldMkLst>
          <pc:docMk/>
          <pc:sldMk cId="3113942745" sldId="372"/>
        </pc:sldMkLst>
        <pc:spChg chg="mod">
          <ac:chgData name="Yinqian Zhang" userId="189f48b0884e27cf" providerId="LiveId" clId="{6CD01E60-BCD8-3B49-A231-A7BEE0651978}" dt="2022-02-21T12:40:56.562" v="293" actId="207"/>
          <ac:spMkLst>
            <pc:docMk/>
            <pc:sldMk cId="3113942745" sldId="372"/>
            <ac:spMk id="2" creationId="{9BDE1F61-DA0E-2646-A973-943AA5A87A9C}"/>
          </ac:spMkLst>
        </pc:spChg>
        <pc:spChg chg="mod">
          <ac:chgData name="Yinqian Zhang" userId="189f48b0884e27cf" providerId="LiveId" clId="{6CD01E60-BCD8-3B49-A231-A7BEE0651978}" dt="2022-02-21T12:41:58.994" v="311" actId="207"/>
          <ac:spMkLst>
            <pc:docMk/>
            <pc:sldMk cId="3113942745" sldId="372"/>
            <ac:spMk id="3" creationId="{980D03F9-9308-DE4F-8577-A6DA9BDEA0F6}"/>
          </ac:spMkLst>
        </pc:spChg>
      </pc:sldChg>
      <pc:sldChg chg="modSp new mod modAnim">
        <pc:chgData name="Yinqian Zhang" userId="189f48b0884e27cf" providerId="LiveId" clId="{6CD01E60-BCD8-3B49-A231-A7BEE0651978}" dt="2022-02-22T13:30:03.209" v="4201"/>
        <pc:sldMkLst>
          <pc:docMk/>
          <pc:sldMk cId="512773202" sldId="373"/>
        </pc:sldMkLst>
        <pc:spChg chg="mod">
          <ac:chgData name="Yinqian Zhang" userId="189f48b0884e27cf" providerId="LiveId" clId="{6CD01E60-BCD8-3B49-A231-A7BEE0651978}" dt="2022-02-21T12:42:36.951" v="312"/>
          <ac:spMkLst>
            <pc:docMk/>
            <pc:sldMk cId="512773202" sldId="373"/>
            <ac:spMk id="2" creationId="{ACFA9BD1-C5B2-C247-8F6A-AF482EACA07C}"/>
          </ac:spMkLst>
        </pc:spChg>
        <pc:spChg chg="mod">
          <ac:chgData name="Yinqian Zhang" userId="189f48b0884e27cf" providerId="LiveId" clId="{6CD01E60-BCD8-3B49-A231-A7BEE0651978}" dt="2022-02-22T13:29:58.586" v="4200" actId="20577"/>
          <ac:spMkLst>
            <pc:docMk/>
            <pc:sldMk cId="512773202" sldId="373"/>
            <ac:spMk id="3" creationId="{5AEFDC06-2051-5849-A266-CE77BF1E9805}"/>
          </ac:spMkLst>
        </pc:spChg>
      </pc:sldChg>
      <pc:sldChg chg="modSp new mod modAnim">
        <pc:chgData name="Yinqian Zhang" userId="189f48b0884e27cf" providerId="LiveId" clId="{6CD01E60-BCD8-3B49-A231-A7BEE0651978}" dt="2022-02-22T13:30:46.112" v="4204"/>
        <pc:sldMkLst>
          <pc:docMk/>
          <pc:sldMk cId="587654449" sldId="374"/>
        </pc:sldMkLst>
        <pc:spChg chg="mod">
          <ac:chgData name="Yinqian Zhang" userId="189f48b0884e27cf" providerId="LiveId" clId="{6CD01E60-BCD8-3B49-A231-A7BEE0651978}" dt="2022-02-21T12:43:42.704" v="345" actId="404"/>
          <ac:spMkLst>
            <pc:docMk/>
            <pc:sldMk cId="587654449" sldId="374"/>
            <ac:spMk id="2" creationId="{CC23B2A6-2D13-F34D-B013-DB07872F139E}"/>
          </ac:spMkLst>
        </pc:spChg>
        <pc:spChg chg="mod">
          <ac:chgData name="Yinqian Zhang" userId="189f48b0884e27cf" providerId="LiveId" clId="{6CD01E60-BCD8-3B49-A231-A7BEE0651978}" dt="2022-02-21T12:44:10.627" v="353" actId="15"/>
          <ac:spMkLst>
            <pc:docMk/>
            <pc:sldMk cId="587654449" sldId="374"/>
            <ac:spMk id="3" creationId="{AF0C437B-01ED-D345-9699-C1C3EFEFE001}"/>
          </ac:spMkLst>
        </pc:spChg>
      </pc:sldChg>
      <pc:sldChg chg="modSp new mod modAnim">
        <pc:chgData name="Yinqian Zhang" userId="189f48b0884e27cf" providerId="LiveId" clId="{6CD01E60-BCD8-3B49-A231-A7BEE0651978}" dt="2022-02-22T13:32:17.450" v="4207"/>
        <pc:sldMkLst>
          <pc:docMk/>
          <pc:sldMk cId="456168755" sldId="375"/>
        </pc:sldMkLst>
        <pc:spChg chg="mod">
          <ac:chgData name="Yinqian Zhang" userId="189f48b0884e27cf" providerId="LiveId" clId="{6CD01E60-BCD8-3B49-A231-A7BEE0651978}" dt="2022-02-21T12:44:32.742" v="359" actId="404"/>
          <ac:spMkLst>
            <pc:docMk/>
            <pc:sldMk cId="456168755" sldId="375"/>
            <ac:spMk id="2" creationId="{43A1AD6A-8B44-0C47-870C-4E0D79E8F084}"/>
          </ac:spMkLst>
        </pc:spChg>
        <pc:spChg chg="mod">
          <ac:chgData name="Yinqian Zhang" userId="189f48b0884e27cf" providerId="LiveId" clId="{6CD01E60-BCD8-3B49-A231-A7BEE0651978}" dt="2022-02-21T12:44:49.442" v="368" actId="15"/>
          <ac:spMkLst>
            <pc:docMk/>
            <pc:sldMk cId="456168755" sldId="375"/>
            <ac:spMk id="3" creationId="{34152DFE-86C5-2F48-8F9A-001881C20168}"/>
          </ac:spMkLst>
        </pc:spChg>
      </pc:sldChg>
      <pc:sldChg chg="add del">
        <pc:chgData name="Yinqian Zhang" userId="189f48b0884e27cf" providerId="LiveId" clId="{6CD01E60-BCD8-3B49-A231-A7BEE0651978}" dt="2022-02-22T13:03:44.192" v="3998" actId="2696"/>
        <pc:sldMkLst>
          <pc:docMk/>
          <pc:sldMk cId="293301492" sldId="376"/>
        </pc:sldMkLst>
      </pc:sldChg>
      <pc:sldChg chg="addSp delSp modSp new mod">
        <pc:chgData name="Yinqian Zhang" userId="189f48b0884e27cf" providerId="LiveId" clId="{6CD01E60-BCD8-3B49-A231-A7BEE0651978}" dt="2022-02-21T12:45:16.568" v="375" actId="1076"/>
        <pc:sldMkLst>
          <pc:docMk/>
          <pc:sldMk cId="55320107" sldId="377"/>
        </pc:sldMkLst>
        <pc:spChg chg="mod">
          <ac:chgData name="Yinqian Zhang" userId="189f48b0884e27cf" providerId="LiveId" clId="{6CD01E60-BCD8-3B49-A231-A7BEE0651978}" dt="2022-02-21T12:45:05.828" v="372" actId="20577"/>
          <ac:spMkLst>
            <pc:docMk/>
            <pc:sldMk cId="55320107" sldId="377"/>
            <ac:spMk id="2" creationId="{56FF015F-7FF5-3A46-BE61-A191C2217E7D}"/>
          </ac:spMkLst>
        </pc:spChg>
        <pc:spChg chg="del">
          <ac:chgData name="Yinqian Zhang" userId="189f48b0884e27cf" providerId="LiveId" clId="{6CD01E60-BCD8-3B49-A231-A7BEE0651978}" dt="2022-02-21T12:45:14.224" v="374" actId="478"/>
          <ac:spMkLst>
            <pc:docMk/>
            <pc:sldMk cId="55320107" sldId="377"/>
            <ac:spMk id="3" creationId="{43B2C554-7179-5647-8EA5-B05B01B3E2D3}"/>
          </ac:spMkLst>
        </pc:spChg>
        <pc:picChg chg="add mod">
          <ac:chgData name="Yinqian Zhang" userId="189f48b0884e27cf" providerId="LiveId" clId="{6CD01E60-BCD8-3B49-A231-A7BEE0651978}" dt="2022-02-21T12:45:16.568" v="375" actId="1076"/>
          <ac:picMkLst>
            <pc:docMk/>
            <pc:sldMk cId="55320107" sldId="377"/>
            <ac:picMk id="6" creationId="{48FC1E4C-62B6-9C4F-B125-9EA9C9A6E975}"/>
          </ac:picMkLst>
        </pc:picChg>
      </pc:sldChg>
      <pc:sldChg chg="addSp delSp modSp new mod">
        <pc:chgData name="Yinqian Zhang" userId="189f48b0884e27cf" providerId="LiveId" clId="{6CD01E60-BCD8-3B49-A231-A7BEE0651978}" dt="2022-02-21T12:46:15.671" v="387" actId="1076"/>
        <pc:sldMkLst>
          <pc:docMk/>
          <pc:sldMk cId="4145931939" sldId="378"/>
        </pc:sldMkLst>
        <pc:spChg chg="mod">
          <ac:chgData name="Yinqian Zhang" userId="189f48b0884e27cf" providerId="LiveId" clId="{6CD01E60-BCD8-3B49-A231-A7BEE0651978}" dt="2022-02-21T12:45:34.052" v="380" actId="20577"/>
          <ac:spMkLst>
            <pc:docMk/>
            <pc:sldMk cId="4145931939" sldId="378"/>
            <ac:spMk id="2" creationId="{207CC128-E224-9D40-9887-897165FED161}"/>
          </ac:spMkLst>
        </pc:spChg>
        <pc:spChg chg="del">
          <ac:chgData name="Yinqian Zhang" userId="189f48b0884e27cf" providerId="LiveId" clId="{6CD01E60-BCD8-3B49-A231-A7BEE0651978}" dt="2022-02-21T12:46:05.561" v="381" actId="478"/>
          <ac:spMkLst>
            <pc:docMk/>
            <pc:sldMk cId="4145931939" sldId="378"/>
            <ac:spMk id="3" creationId="{3144A18A-F5A4-B04D-B1B6-BB12AEE650AA}"/>
          </ac:spMkLst>
        </pc:spChg>
        <pc:picChg chg="add mod">
          <ac:chgData name="Yinqian Zhang" userId="189f48b0884e27cf" providerId="LiveId" clId="{6CD01E60-BCD8-3B49-A231-A7BEE0651978}" dt="2022-02-21T12:46:15.671" v="387" actId="1076"/>
          <ac:picMkLst>
            <pc:docMk/>
            <pc:sldMk cId="4145931939" sldId="378"/>
            <ac:picMk id="1026" creationId="{AE25DA83-18FB-D446-A451-331DE543A5D5}"/>
          </ac:picMkLst>
        </pc:picChg>
      </pc:sldChg>
      <pc:sldChg chg="add">
        <pc:chgData name="Yinqian Zhang" userId="189f48b0884e27cf" providerId="LiveId" clId="{6CD01E60-BCD8-3B49-A231-A7BEE0651978}" dt="2022-02-21T14:44:49.403" v="1824"/>
        <pc:sldMkLst>
          <pc:docMk/>
          <pc:sldMk cId="2591455956" sldId="381"/>
        </pc:sldMkLst>
      </pc:sldChg>
      <pc:sldChg chg="add del">
        <pc:chgData name="Yinqian Zhang" userId="189f48b0884e27cf" providerId="LiveId" clId="{6CD01E60-BCD8-3B49-A231-A7BEE0651978}" dt="2022-02-21T14:44:39.360" v="1823" actId="2696"/>
        <pc:sldMkLst>
          <pc:docMk/>
          <pc:sldMk cId="3461343115" sldId="381"/>
        </pc:sldMkLst>
      </pc:sldChg>
      <pc:sldChg chg="add">
        <pc:chgData name="Yinqian Zhang" userId="189f48b0884e27cf" providerId="LiveId" clId="{6CD01E60-BCD8-3B49-A231-A7BEE0651978}" dt="2022-02-22T14:29:12.109" v="4890"/>
        <pc:sldMkLst>
          <pc:docMk/>
          <pc:sldMk cId="624286885" sldId="594"/>
        </pc:sldMkLst>
      </pc:sldChg>
      <pc:sldChg chg="modSp add del mod modAnim">
        <pc:chgData name="Yinqian Zhang" userId="189f48b0884e27cf" providerId="LiveId" clId="{6CD01E60-BCD8-3B49-A231-A7BEE0651978}" dt="2022-02-22T14:29:01.522" v="4889" actId="2696"/>
        <pc:sldMkLst>
          <pc:docMk/>
          <pc:sldMk cId="1632057459" sldId="594"/>
        </pc:sldMkLst>
        <pc:spChg chg="mod">
          <ac:chgData name="Yinqian Zhang" userId="189f48b0884e27cf" providerId="LiveId" clId="{6CD01E60-BCD8-3B49-A231-A7BEE0651978}" dt="2022-02-21T12:54:49.138" v="443" actId="27636"/>
          <ac:spMkLst>
            <pc:docMk/>
            <pc:sldMk cId="1632057459" sldId="594"/>
            <ac:spMk id="3" creationId="{0D40AEA6-4EFC-D842-90D0-E5679782E34C}"/>
          </ac:spMkLst>
        </pc:spChg>
      </pc:sldChg>
      <pc:sldChg chg="modSp new mod">
        <pc:chgData name="Yinqian Zhang" userId="189f48b0884e27cf" providerId="LiveId" clId="{6CD01E60-BCD8-3B49-A231-A7BEE0651978}" dt="2022-02-22T14:28:15.989" v="4888" actId="20577"/>
        <pc:sldMkLst>
          <pc:docMk/>
          <pc:sldMk cId="4052125523" sldId="595"/>
        </pc:sldMkLst>
        <pc:spChg chg="mod">
          <ac:chgData name="Yinqian Zhang" userId="189f48b0884e27cf" providerId="LiveId" clId="{6CD01E60-BCD8-3B49-A231-A7BEE0651978}" dt="2022-02-21T12:50:33.605" v="394" actId="20577"/>
          <ac:spMkLst>
            <pc:docMk/>
            <pc:sldMk cId="4052125523" sldId="595"/>
            <ac:spMk id="2" creationId="{AC40F0D3-0C17-C549-BA1B-27977FF6664A}"/>
          </ac:spMkLst>
        </pc:spChg>
        <pc:spChg chg="mod">
          <ac:chgData name="Yinqian Zhang" userId="189f48b0884e27cf" providerId="LiveId" clId="{6CD01E60-BCD8-3B49-A231-A7BEE0651978}" dt="2022-02-22T14:28:15.989" v="4888" actId="20577"/>
          <ac:spMkLst>
            <pc:docMk/>
            <pc:sldMk cId="4052125523" sldId="595"/>
            <ac:spMk id="3" creationId="{F5154FDE-4E3A-8846-9A4F-6E33C828F5E7}"/>
          </ac:spMkLst>
        </pc:spChg>
      </pc:sldChg>
      <pc:sldChg chg="modSp new mod modAnim">
        <pc:chgData name="Yinqian Zhang" userId="189f48b0884e27cf" providerId="LiveId" clId="{6CD01E60-BCD8-3B49-A231-A7BEE0651978}" dt="2022-02-22T13:54:40.847" v="4425" actId="20577"/>
        <pc:sldMkLst>
          <pc:docMk/>
          <pc:sldMk cId="3782561299" sldId="596"/>
        </pc:sldMkLst>
        <pc:spChg chg="mod">
          <ac:chgData name="Yinqian Zhang" userId="189f48b0884e27cf" providerId="LiveId" clId="{6CD01E60-BCD8-3B49-A231-A7BEE0651978}" dt="2022-02-22T13:54:40.847" v="4425" actId="20577"/>
          <ac:spMkLst>
            <pc:docMk/>
            <pc:sldMk cId="3782561299" sldId="596"/>
            <ac:spMk id="2" creationId="{0404D5E3-1351-D54A-8A30-38F809FA6855}"/>
          </ac:spMkLst>
        </pc:spChg>
        <pc:spChg chg="mod">
          <ac:chgData name="Yinqian Zhang" userId="189f48b0884e27cf" providerId="LiveId" clId="{6CD01E60-BCD8-3B49-A231-A7BEE0651978}" dt="2022-02-21T12:51:47.876" v="422" actId="27636"/>
          <ac:spMkLst>
            <pc:docMk/>
            <pc:sldMk cId="3782561299" sldId="596"/>
            <ac:spMk id="3" creationId="{FFE8E127-CA8E-A645-AF6B-E00294BB02A5}"/>
          </ac:spMkLst>
        </pc:spChg>
      </pc:sldChg>
      <pc:sldChg chg="modSp new mod modAnim">
        <pc:chgData name="Yinqian Zhang" userId="189f48b0884e27cf" providerId="LiveId" clId="{6CD01E60-BCD8-3B49-A231-A7BEE0651978}" dt="2022-02-22T13:34:23.922" v="4217"/>
        <pc:sldMkLst>
          <pc:docMk/>
          <pc:sldMk cId="2993971934" sldId="597"/>
        </pc:sldMkLst>
        <pc:spChg chg="mod">
          <ac:chgData name="Yinqian Zhang" userId="189f48b0884e27cf" providerId="LiveId" clId="{6CD01E60-BCD8-3B49-A231-A7BEE0651978}" dt="2022-02-21T12:52:07.921" v="427" actId="20577"/>
          <ac:spMkLst>
            <pc:docMk/>
            <pc:sldMk cId="2993971934" sldId="597"/>
            <ac:spMk id="2" creationId="{F89FA3F2-6D74-ED4D-8357-8A84BB08D350}"/>
          </ac:spMkLst>
        </pc:spChg>
        <pc:spChg chg="mod">
          <ac:chgData name="Yinqian Zhang" userId="189f48b0884e27cf" providerId="LiveId" clId="{6CD01E60-BCD8-3B49-A231-A7BEE0651978}" dt="2022-02-21T12:52:27.549" v="434" actId="27636"/>
          <ac:spMkLst>
            <pc:docMk/>
            <pc:sldMk cId="2993971934" sldId="597"/>
            <ac:spMk id="3" creationId="{A4944C41-97BA-6C4E-8D85-A800C7466F2A}"/>
          </ac:spMkLst>
        </pc:spChg>
      </pc:sldChg>
      <pc:sldChg chg="modSp new del mod modAnim">
        <pc:chgData name="Yinqian Zhang" userId="189f48b0884e27cf" providerId="LiveId" clId="{6CD01E60-BCD8-3B49-A231-A7BEE0651978}" dt="2022-02-22T14:29:01.522" v="4889" actId="2696"/>
        <pc:sldMkLst>
          <pc:docMk/>
          <pc:sldMk cId="1483448159" sldId="598"/>
        </pc:sldMkLst>
        <pc:spChg chg="mod">
          <ac:chgData name="Yinqian Zhang" userId="189f48b0884e27cf" providerId="LiveId" clId="{6CD01E60-BCD8-3B49-A231-A7BEE0651978}" dt="2022-02-21T12:55:01.990" v="445"/>
          <ac:spMkLst>
            <pc:docMk/>
            <pc:sldMk cId="1483448159" sldId="598"/>
            <ac:spMk id="2" creationId="{C71075CD-9A56-034D-9B39-6A7353415BF4}"/>
          </ac:spMkLst>
        </pc:spChg>
        <pc:spChg chg="mod">
          <ac:chgData name="Yinqian Zhang" userId="189f48b0884e27cf" providerId="LiveId" clId="{6CD01E60-BCD8-3B49-A231-A7BEE0651978}" dt="2022-02-22T13:35:02.634" v="4220" actId="15"/>
          <ac:spMkLst>
            <pc:docMk/>
            <pc:sldMk cId="1483448159" sldId="598"/>
            <ac:spMk id="3" creationId="{19DC91FC-A893-504A-AF40-EAE388D2F08D}"/>
          </ac:spMkLst>
        </pc:spChg>
      </pc:sldChg>
      <pc:sldChg chg="add">
        <pc:chgData name="Yinqian Zhang" userId="189f48b0884e27cf" providerId="LiveId" clId="{6CD01E60-BCD8-3B49-A231-A7BEE0651978}" dt="2022-02-22T14:29:12.109" v="4890"/>
        <pc:sldMkLst>
          <pc:docMk/>
          <pc:sldMk cId="1828885470" sldId="598"/>
        </pc:sldMkLst>
      </pc:sldChg>
      <pc:sldChg chg="modSp new del mod">
        <pc:chgData name="Yinqian Zhang" userId="189f48b0884e27cf" providerId="LiveId" clId="{6CD01E60-BCD8-3B49-A231-A7BEE0651978}" dt="2022-02-21T14:30:45.601" v="1765" actId="2696"/>
        <pc:sldMkLst>
          <pc:docMk/>
          <pc:sldMk cId="250457582" sldId="599"/>
        </pc:sldMkLst>
        <pc:spChg chg="mod">
          <ac:chgData name="Yinqian Zhang" userId="189f48b0884e27cf" providerId="LiveId" clId="{6CD01E60-BCD8-3B49-A231-A7BEE0651978}" dt="2022-02-21T12:59:03.727" v="458" actId="20577"/>
          <ac:spMkLst>
            <pc:docMk/>
            <pc:sldMk cId="250457582" sldId="599"/>
            <ac:spMk id="2" creationId="{F3207FEF-F4EE-4A4A-BB32-CCC558C615AA}"/>
          </ac:spMkLst>
        </pc:spChg>
        <pc:spChg chg="mod">
          <ac:chgData name="Yinqian Zhang" userId="189f48b0884e27cf" providerId="LiveId" clId="{6CD01E60-BCD8-3B49-A231-A7BEE0651978}" dt="2022-02-21T12:59:15.848" v="460"/>
          <ac:spMkLst>
            <pc:docMk/>
            <pc:sldMk cId="250457582" sldId="599"/>
            <ac:spMk id="3" creationId="{5824488F-AC25-D848-94EB-719B0A870662}"/>
          </ac:spMkLst>
        </pc:spChg>
      </pc:sldChg>
      <pc:sldChg chg="addSp modSp add del mod">
        <pc:chgData name="Yinqian Zhang" userId="189f48b0884e27cf" providerId="LiveId" clId="{6CD01E60-BCD8-3B49-A231-A7BEE0651978}" dt="2022-02-22T13:35:56.650" v="4226" actId="2696"/>
        <pc:sldMkLst>
          <pc:docMk/>
          <pc:sldMk cId="814457548" sldId="599"/>
        </pc:sldMkLst>
        <pc:spChg chg="mod">
          <ac:chgData name="Yinqian Zhang" userId="189f48b0884e27cf" providerId="LiveId" clId="{6CD01E60-BCD8-3B49-A231-A7BEE0651978}" dt="2022-02-21T14:31:29.925" v="1767" actId="20577"/>
          <ac:spMkLst>
            <pc:docMk/>
            <pc:sldMk cId="814457548" sldId="599"/>
            <ac:spMk id="3" creationId="{5824488F-AC25-D848-94EB-719B0A870662}"/>
          </ac:spMkLst>
        </pc:spChg>
        <pc:picChg chg="add mod">
          <ac:chgData name="Yinqian Zhang" userId="189f48b0884e27cf" providerId="LiveId" clId="{6CD01E60-BCD8-3B49-A231-A7BEE0651978}" dt="2022-02-21T14:33:23.061" v="1778" actId="1076"/>
          <ac:picMkLst>
            <pc:docMk/>
            <pc:sldMk cId="814457548" sldId="599"/>
            <ac:picMk id="6" creationId="{625393CD-A226-194C-8626-2EA76E42C554}"/>
          </ac:picMkLst>
        </pc:picChg>
        <pc:picChg chg="add mod">
          <ac:chgData name="Yinqian Zhang" userId="189f48b0884e27cf" providerId="LiveId" clId="{6CD01E60-BCD8-3B49-A231-A7BEE0651978}" dt="2022-02-21T14:33:27.336" v="1780" actId="14100"/>
          <ac:picMkLst>
            <pc:docMk/>
            <pc:sldMk cId="814457548" sldId="599"/>
            <ac:picMk id="7" creationId="{E9115411-220E-6F47-A814-3FBE7A3F7B51}"/>
          </ac:picMkLst>
        </pc:picChg>
      </pc:sldChg>
      <pc:sldChg chg="add modAnim">
        <pc:chgData name="Yinqian Zhang" userId="189f48b0884e27cf" providerId="LiveId" clId="{6CD01E60-BCD8-3B49-A231-A7BEE0651978}" dt="2022-02-22T13:46:35.265" v="4297"/>
        <pc:sldMkLst>
          <pc:docMk/>
          <pc:sldMk cId="3439556339" sldId="599"/>
        </pc:sldMkLst>
      </pc:sldChg>
      <pc:sldChg chg="add del">
        <pc:chgData name="Yinqian Zhang" userId="189f48b0884e27cf" providerId="LiveId" clId="{6CD01E60-BCD8-3B49-A231-A7BEE0651978}" dt="2022-02-22T13:35:56.650" v="4226" actId="2696"/>
        <pc:sldMkLst>
          <pc:docMk/>
          <pc:sldMk cId="3321494294" sldId="600"/>
        </pc:sldMkLst>
      </pc:sldChg>
      <pc:sldChg chg="addSp modSp new del mod">
        <pc:chgData name="Yinqian Zhang" userId="189f48b0884e27cf" providerId="LiveId" clId="{6CD01E60-BCD8-3B49-A231-A7BEE0651978}" dt="2022-02-21T14:30:45.601" v="1765" actId="2696"/>
        <pc:sldMkLst>
          <pc:docMk/>
          <pc:sldMk cId="3530424207" sldId="600"/>
        </pc:sldMkLst>
        <pc:spChg chg="mod">
          <ac:chgData name="Yinqian Zhang" userId="189f48b0884e27cf" providerId="LiveId" clId="{6CD01E60-BCD8-3B49-A231-A7BEE0651978}" dt="2022-02-21T12:59:51.672" v="465" actId="20577"/>
          <ac:spMkLst>
            <pc:docMk/>
            <pc:sldMk cId="3530424207" sldId="600"/>
            <ac:spMk id="2" creationId="{9C5B8729-0886-DA4F-8FA4-E4837C022FCB}"/>
          </ac:spMkLst>
        </pc:spChg>
        <pc:spChg chg="mod">
          <ac:chgData name="Yinqian Zhang" userId="189f48b0884e27cf" providerId="LiveId" clId="{6CD01E60-BCD8-3B49-A231-A7BEE0651978}" dt="2022-02-21T13:00:00.017" v="466"/>
          <ac:spMkLst>
            <pc:docMk/>
            <pc:sldMk cId="3530424207" sldId="600"/>
            <ac:spMk id="3" creationId="{492BE390-205A-124F-B8EB-3FF17BC1938C}"/>
          </ac:spMkLst>
        </pc:spChg>
        <pc:picChg chg="add mod">
          <ac:chgData name="Yinqian Zhang" userId="189f48b0884e27cf" providerId="LiveId" clId="{6CD01E60-BCD8-3B49-A231-A7BEE0651978}" dt="2022-02-21T13:00:09.904" v="469" actId="1076"/>
          <ac:picMkLst>
            <pc:docMk/>
            <pc:sldMk cId="3530424207" sldId="600"/>
            <ac:picMk id="6" creationId="{B13B1C34-61F5-1A4B-B072-E17142BCDA96}"/>
          </ac:picMkLst>
        </pc:picChg>
      </pc:sldChg>
      <pc:sldChg chg="add">
        <pc:chgData name="Yinqian Zhang" userId="189f48b0884e27cf" providerId="LiveId" clId="{6CD01E60-BCD8-3B49-A231-A7BEE0651978}" dt="2022-02-22T13:35:59.932" v="4227"/>
        <pc:sldMkLst>
          <pc:docMk/>
          <pc:sldMk cId="4132288171" sldId="600"/>
        </pc:sldMkLst>
      </pc:sldChg>
      <pc:sldChg chg="modSp add modAnim">
        <pc:chgData name="Yinqian Zhang" userId="189f48b0884e27cf" providerId="LiveId" clId="{6CD01E60-BCD8-3B49-A231-A7BEE0651978}" dt="2022-02-22T14:24:14.078" v="4853" actId="20577"/>
        <pc:sldMkLst>
          <pc:docMk/>
          <pc:sldMk cId="830387956" sldId="601"/>
        </pc:sldMkLst>
        <pc:spChg chg="mod">
          <ac:chgData name="Yinqian Zhang" userId="189f48b0884e27cf" providerId="LiveId" clId="{6CD01E60-BCD8-3B49-A231-A7BEE0651978}" dt="2022-02-22T14:24:14.078" v="4853" actId="20577"/>
          <ac:spMkLst>
            <pc:docMk/>
            <pc:sldMk cId="830387956" sldId="601"/>
            <ac:spMk id="3" creationId="{9A06B1D7-D999-5645-982E-039AB9971F7F}"/>
          </ac:spMkLst>
        </pc:spChg>
      </pc:sldChg>
      <pc:sldChg chg="modSp add del mod ord">
        <pc:chgData name="Yinqian Zhang" userId="189f48b0884e27cf" providerId="LiveId" clId="{6CD01E60-BCD8-3B49-A231-A7BEE0651978}" dt="2022-02-22T13:35:56.650" v="4226" actId="2696"/>
        <pc:sldMkLst>
          <pc:docMk/>
          <pc:sldMk cId="1633834639" sldId="601"/>
        </pc:sldMkLst>
        <pc:spChg chg="mod">
          <ac:chgData name="Yinqian Zhang" userId="189f48b0884e27cf" providerId="LiveId" clId="{6CD01E60-BCD8-3B49-A231-A7BEE0651978}" dt="2022-02-21T14:32:07.717" v="1773" actId="20577"/>
          <ac:spMkLst>
            <pc:docMk/>
            <pc:sldMk cId="1633834639" sldId="601"/>
            <ac:spMk id="3" creationId="{9A06B1D7-D999-5645-982E-039AB9971F7F}"/>
          </ac:spMkLst>
        </pc:spChg>
      </pc:sldChg>
      <pc:sldChg chg="modSp new del mod">
        <pc:chgData name="Yinqian Zhang" userId="189f48b0884e27cf" providerId="LiveId" clId="{6CD01E60-BCD8-3B49-A231-A7BEE0651978}" dt="2022-02-21T14:30:45.601" v="1765" actId="2696"/>
        <pc:sldMkLst>
          <pc:docMk/>
          <pc:sldMk cId="2073055801" sldId="601"/>
        </pc:sldMkLst>
        <pc:spChg chg="mod">
          <ac:chgData name="Yinqian Zhang" userId="189f48b0884e27cf" providerId="LiveId" clId="{6CD01E60-BCD8-3B49-A231-A7BEE0651978}" dt="2022-02-21T13:00:54.115" v="509" actId="20577"/>
          <ac:spMkLst>
            <pc:docMk/>
            <pc:sldMk cId="2073055801" sldId="601"/>
            <ac:spMk id="2" creationId="{C0D0A823-601A-2641-8C72-34744F16B59E}"/>
          </ac:spMkLst>
        </pc:spChg>
        <pc:spChg chg="mod">
          <ac:chgData name="Yinqian Zhang" userId="189f48b0884e27cf" providerId="LiveId" clId="{6CD01E60-BCD8-3B49-A231-A7BEE0651978}" dt="2022-02-21T13:01:44.383" v="520" actId="15"/>
          <ac:spMkLst>
            <pc:docMk/>
            <pc:sldMk cId="2073055801" sldId="601"/>
            <ac:spMk id="3" creationId="{9A06B1D7-D999-5645-982E-039AB9971F7F}"/>
          </ac:spMkLst>
        </pc:spChg>
      </pc:sldChg>
      <pc:sldChg chg="addSp delSp modSp new del mod">
        <pc:chgData name="Yinqian Zhang" userId="189f48b0884e27cf" providerId="LiveId" clId="{6CD01E60-BCD8-3B49-A231-A7BEE0651978}" dt="2022-02-21T14:30:45.601" v="1765" actId="2696"/>
        <pc:sldMkLst>
          <pc:docMk/>
          <pc:sldMk cId="2342818313" sldId="602"/>
        </pc:sldMkLst>
        <pc:spChg chg="mod">
          <ac:chgData name="Yinqian Zhang" userId="189f48b0884e27cf" providerId="LiveId" clId="{6CD01E60-BCD8-3B49-A231-A7BEE0651978}" dt="2022-02-21T13:02:24.644" v="525" actId="20577"/>
          <ac:spMkLst>
            <pc:docMk/>
            <pc:sldMk cId="2342818313" sldId="602"/>
            <ac:spMk id="2" creationId="{137FD39F-D857-114C-8921-5068A0206180}"/>
          </ac:spMkLst>
        </pc:spChg>
        <pc:spChg chg="del">
          <ac:chgData name="Yinqian Zhang" userId="189f48b0884e27cf" providerId="LiveId" clId="{6CD01E60-BCD8-3B49-A231-A7BEE0651978}" dt="2022-02-21T13:02:30.842" v="527" actId="478"/>
          <ac:spMkLst>
            <pc:docMk/>
            <pc:sldMk cId="2342818313" sldId="602"/>
            <ac:spMk id="3" creationId="{A83AFC97-DACC-6048-8F14-4884BAD736EB}"/>
          </ac:spMkLst>
        </pc:spChg>
        <pc:picChg chg="add mod">
          <ac:chgData name="Yinqian Zhang" userId="189f48b0884e27cf" providerId="LiveId" clId="{6CD01E60-BCD8-3B49-A231-A7BEE0651978}" dt="2022-02-21T13:02:32.596" v="528" actId="1076"/>
          <ac:picMkLst>
            <pc:docMk/>
            <pc:sldMk cId="2342818313" sldId="602"/>
            <ac:picMk id="6" creationId="{1618D9A5-621B-324E-AF50-8A75993454D9}"/>
          </ac:picMkLst>
        </pc:picChg>
      </pc:sldChg>
      <pc:sldChg chg="add del">
        <pc:chgData name="Yinqian Zhang" userId="189f48b0884e27cf" providerId="LiveId" clId="{6CD01E60-BCD8-3B49-A231-A7BEE0651978}" dt="2022-02-21T14:31:45.395" v="1771" actId="2696"/>
        <pc:sldMkLst>
          <pc:docMk/>
          <pc:sldMk cId="3103249611" sldId="602"/>
        </pc:sldMkLst>
      </pc:sldChg>
      <pc:sldChg chg="addSp modSp add mod">
        <pc:chgData name="Yinqian Zhang" userId="189f48b0884e27cf" providerId="LiveId" clId="{6CD01E60-BCD8-3B49-A231-A7BEE0651978}" dt="2022-02-22T13:49:17.031" v="4346" actId="1076"/>
        <pc:sldMkLst>
          <pc:docMk/>
          <pc:sldMk cId="2228836834" sldId="603"/>
        </pc:sldMkLst>
        <pc:picChg chg="add mod">
          <ac:chgData name="Yinqian Zhang" userId="189f48b0884e27cf" providerId="LiveId" clId="{6CD01E60-BCD8-3B49-A231-A7BEE0651978}" dt="2022-02-22T13:49:17.031" v="4346" actId="1076"/>
          <ac:picMkLst>
            <pc:docMk/>
            <pc:sldMk cId="2228836834" sldId="603"/>
            <ac:picMk id="6" creationId="{9DFA7B52-8EE7-E34E-AF36-36315A1E80B8}"/>
          </ac:picMkLst>
        </pc:picChg>
      </pc:sldChg>
      <pc:sldChg chg="add del">
        <pc:chgData name="Yinqian Zhang" userId="189f48b0884e27cf" providerId="LiveId" clId="{6CD01E60-BCD8-3B49-A231-A7BEE0651978}" dt="2022-02-22T13:35:56.650" v="4226" actId="2696"/>
        <pc:sldMkLst>
          <pc:docMk/>
          <pc:sldMk cId="2387132950" sldId="603"/>
        </pc:sldMkLst>
      </pc:sldChg>
      <pc:sldChg chg="modSp new del mod">
        <pc:chgData name="Yinqian Zhang" userId="189f48b0884e27cf" providerId="LiveId" clId="{6CD01E60-BCD8-3B49-A231-A7BEE0651978}" dt="2022-02-21T14:30:45.601" v="1765" actId="2696"/>
        <pc:sldMkLst>
          <pc:docMk/>
          <pc:sldMk cId="2702878097" sldId="603"/>
        </pc:sldMkLst>
        <pc:spChg chg="mod">
          <ac:chgData name="Yinqian Zhang" userId="189f48b0884e27cf" providerId="LiveId" clId="{6CD01E60-BCD8-3B49-A231-A7BEE0651978}" dt="2022-02-21T13:04:26.352" v="555" actId="20577"/>
          <ac:spMkLst>
            <pc:docMk/>
            <pc:sldMk cId="2702878097" sldId="603"/>
            <ac:spMk id="2" creationId="{E481C838-A27E-F94D-BAE4-9EB1D86214B4}"/>
          </ac:spMkLst>
        </pc:spChg>
        <pc:spChg chg="mod">
          <ac:chgData name="Yinqian Zhang" userId="189f48b0884e27cf" providerId="LiveId" clId="{6CD01E60-BCD8-3B49-A231-A7BEE0651978}" dt="2022-02-21T13:04:34.322" v="557"/>
          <ac:spMkLst>
            <pc:docMk/>
            <pc:sldMk cId="2702878097" sldId="603"/>
            <ac:spMk id="3" creationId="{4878CB4E-5652-414E-95C4-FEF093E0295F}"/>
          </ac:spMkLst>
        </pc:spChg>
      </pc:sldChg>
      <pc:sldChg chg="add modAnim">
        <pc:chgData name="Yinqian Zhang" userId="189f48b0884e27cf" providerId="LiveId" clId="{6CD01E60-BCD8-3B49-A231-A7BEE0651978}" dt="2022-02-22T13:37:04.477" v="4230"/>
        <pc:sldMkLst>
          <pc:docMk/>
          <pc:sldMk cId="602124355" sldId="604"/>
        </pc:sldMkLst>
      </pc:sldChg>
      <pc:sldChg chg="addSp delSp modSp new del mod delAnim modAnim">
        <pc:chgData name="Yinqian Zhang" userId="189f48b0884e27cf" providerId="LiveId" clId="{6CD01E60-BCD8-3B49-A231-A7BEE0651978}" dt="2022-02-22T13:35:56.650" v="4226" actId="2696"/>
        <pc:sldMkLst>
          <pc:docMk/>
          <pc:sldMk cId="2528278676" sldId="604"/>
        </pc:sldMkLst>
        <pc:spChg chg="mod">
          <ac:chgData name="Yinqian Zhang" userId="189f48b0884e27cf" providerId="LiveId" clId="{6CD01E60-BCD8-3B49-A231-A7BEE0651978}" dt="2022-02-21T13:27:50.390" v="825" actId="20577"/>
          <ac:spMkLst>
            <pc:docMk/>
            <pc:sldMk cId="2528278676" sldId="604"/>
            <ac:spMk id="2" creationId="{7C8FBD28-3845-1C49-82FA-21A2B263733C}"/>
          </ac:spMkLst>
        </pc:spChg>
        <pc:spChg chg="mod">
          <ac:chgData name="Yinqian Zhang" userId="189f48b0884e27cf" providerId="LiveId" clId="{6CD01E60-BCD8-3B49-A231-A7BEE0651978}" dt="2022-02-21T13:45:49.301" v="1145" actId="20577"/>
          <ac:spMkLst>
            <pc:docMk/>
            <pc:sldMk cId="2528278676" sldId="604"/>
            <ac:spMk id="3" creationId="{3A5D4666-723F-234F-9433-96695E8F49AD}"/>
          </ac:spMkLst>
        </pc:spChg>
        <pc:spChg chg="mod">
          <ac:chgData name="Yinqian Zhang" userId="189f48b0884e27cf" providerId="LiveId" clId="{6CD01E60-BCD8-3B49-A231-A7BEE0651978}" dt="2022-02-21T13:59:59.895" v="1336" actId="1076"/>
          <ac:spMkLst>
            <pc:docMk/>
            <pc:sldMk cId="2528278676" sldId="604"/>
            <ac:spMk id="5" creationId="{28BB54F3-0DDE-7240-B6A8-9DCE1451A8F1}"/>
          </ac:spMkLst>
        </pc:spChg>
        <pc:spChg chg="mod topLvl">
          <ac:chgData name="Yinqian Zhang" userId="189f48b0884e27cf" providerId="LiveId" clId="{6CD01E60-BCD8-3B49-A231-A7BEE0651978}" dt="2022-02-21T13:44:55.099" v="1036" actId="1076"/>
          <ac:spMkLst>
            <pc:docMk/>
            <pc:sldMk cId="2528278676" sldId="604"/>
            <ac:spMk id="7" creationId="{BC7CBED6-81DD-1041-AA24-245F05CEA741}"/>
          </ac:spMkLst>
        </pc:spChg>
        <pc:spChg chg="mod topLvl">
          <ac:chgData name="Yinqian Zhang" userId="189f48b0884e27cf" providerId="LiveId" clId="{6CD01E60-BCD8-3B49-A231-A7BEE0651978}" dt="2022-02-21T13:44:55.099" v="1036" actId="1076"/>
          <ac:spMkLst>
            <pc:docMk/>
            <pc:sldMk cId="2528278676" sldId="604"/>
            <ac:spMk id="8" creationId="{4B99CC3C-54D9-E044-8408-45833B3552E5}"/>
          </ac:spMkLst>
        </pc:spChg>
        <pc:spChg chg="del mod">
          <ac:chgData name="Yinqian Zhang" userId="189f48b0884e27cf" providerId="LiveId" clId="{6CD01E60-BCD8-3B49-A231-A7BEE0651978}" dt="2022-02-21T13:11:54.323" v="598" actId="478"/>
          <ac:spMkLst>
            <pc:docMk/>
            <pc:sldMk cId="2528278676" sldId="604"/>
            <ac:spMk id="9" creationId="{E7AB25F9-E800-3A4C-9299-B2E1F1D1F24E}"/>
          </ac:spMkLst>
        </pc:spChg>
        <pc:spChg chg="del mod">
          <ac:chgData name="Yinqian Zhang" userId="189f48b0884e27cf" providerId="LiveId" clId="{6CD01E60-BCD8-3B49-A231-A7BEE0651978}" dt="2022-02-21T13:12:00.602" v="600" actId="478"/>
          <ac:spMkLst>
            <pc:docMk/>
            <pc:sldMk cId="2528278676" sldId="604"/>
            <ac:spMk id="10" creationId="{C853FBA5-6BBF-C24C-BC44-39A8EFB17638}"/>
          </ac:spMkLst>
        </pc:spChg>
        <pc:spChg chg="add del mod">
          <ac:chgData name="Yinqian Zhang" userId="189f48b0884e27cf" providerId="LiveId" clId="{6CD01E60-BCD8-3B49-A231-A7BEE0651978}" dt="2022-02-21T13:13:33.654" v="630" actId="478"/>
          <ac:spMkLst>
            <pc:docMk/>
            <pc:sldMk cId="2528278676" sldId="604"/>
            <ac:spMk id="11" creationId="{7419B2E2-ECD3-AA44-9270-3E403AC7A74B}"/>
          </ac:spMkLst>
        </pc:spChg>
        <pc:spChg chg="add del mod">
          <ac:chgData name="Yinqian Zhang" userId="189f48b0884e27cf" providerId="LiveId" clId="{6CD01E60-BCD8-3B49-A231-A7BEE0651978}" dt="2022-02-21T13:12:59.277" v="618" actId="478"/>
          <ac:spMkLst>
            <pc:docMk/>
            <pc:sldMk cId="2528278676" sldId="604"/>
            <ac:spMk id="12" creationId="{473EEAE8-024F-8241-8B5F-528F7B846ACD}"/>
          </ac:spMkLst>
        </pc:spChg>
        <pc:spChg chg="add mod">
          <ac:chgData name="Yinqian Zhang" userId="189f48b0884e27cf" providerId="LiveId" clId="{6CD01E60-BCD8-3B49-A231-A7BEE0651978}" dt="2022-02-21T13:44:55.099" v="1036" actId="1076"/>
          <ac:spMkLst>
            <pc:docMk/>
            <pc:sldMk cId="2528278676" sldId="604"/>
            <ac:spMk id="13" creationId="{00FCDBC7-8BC4-B34B-A1E7-A0C8E388A870}"/>
          </ac:spMkLst>
        </pc:spChg>
        <pc:spChg chg="add mod">
          <ac:chgData name="Yinqian Zhang" userId="189f48b0884e27cf" providerId="LiveId" clId="{6CD01E60-BCD8-3B49-A231-A7BEE0651978}" dt="2022-02-21T13:44:55.099" v="1036" actId="1076"/>
          <ac:spMkLst>
            <pc:docMk/>
            <pc:sldMk cId="2528278676" sldId="604"/>
            <ac:spMk id="16" creationId="{402FD382-C624-DC45-AE1B-BDECFE6FB7CA}"/>
          </ac:spMkLst>
        </pc:spChg>
        <pc:spChg chg="add mod">
          <ac:chgData name="Yinqian Zhang" userId="189f48b0884e27cf" providerId="LiveId" clId="{6CD01E60-BCD8-3B49-A231-A7BEE0651978}" dt="2022-02-21T13:44:55.099" v="1036" actId="1076"/>
          <ac:spMkLst>
            <pc:docMk/>
            <pc:sldMk cId="2528278676" sldId="604"/>
            <ac:spMk id="17" creationId="{96EE8CFE-5AE5-8347-96DB-73D51BF8127D}"/>
          </ac:spMkLst>
        </pc:spChg>
        <pc:spChg chg="add mod">
          <ac:chgData name="Yinqian Zhang" userId="189f48b0884e27cf" providerId="LiveId" clId="{6CD01E60-BCD8-3B49-A231-A7BEE0651978}" dt="2022-02-21T13:44:55.099" v="1036" actId="1076"/>
          <ac:spMkLst>
            <pc:docMk/>
            <pc:sldMk cId="2528278676" sldId="604"/>
            <ac:spMk id="18" creationId="{164C8B06-CFEB-6C49-BF48-17232D93C04F}"/>
          </ac:spMkLst>
        </pc:spChg>
        <pc:spChg chg="add del mod">
          <ac:chgData name="Yinqian Zhang" userId="189f48b0884e27cf" providerId="LiveId" clId="{6CD01E60-BCD8-3B49-A231-A7BEE0651978}" dt="2022-02-21T13:19:18.262" v="708" actId="478"/>
          <ac:spMkLst>
            <pc:docMk/>
            <pc:sldMk cId="2528278676" sldId="604"/>
            <ac:spMk id="19" creationId="{A6AA0955-0B14-B349-A55B-4DDCA2B6AEF2}"/>
          </ac:spMkLst>
        </pc:spChg>
        <pc:spChg chg="add mod">
          <ac:chgData name="Yinqian Zhang" userId="189f48b0884e27cf" providerId="LiveId" clId="{6CD01E60-BCD8-3B49-A231-A7BEE0651978}" dt="2022-02-21T13:44:55.099" v="1036" actId="1076"/>
          <ac:spMkLst>
            <pc:docMk/>
            <pc:sldMk cId="2528278676" sldId="604"/>
            <ac:spMk id="20" creationId="{05EB7347-D698-9F47-AFF1-281B117B3AFE}"/>
          </ac:spMkLst>
        </pc:spChg>
        <pc:spChg chg="add mod">
          <ac:chgData name="Yinqian Zhang" userId="189f48b0884e27cf" providerId="LiveId" clId="{6CD01E60-BCD8-3B49-A231-A7BEE0651978}" dt="2022-02-21T13:44:55.099" v="1036" actId="1076"/>
          <ac:spMkLst>
            <pc:docMk/>
            <pc:sldMk cId="2528278676" sldId="604"/>
            <ac:spMk id="21" creationId="{967BA592-E289-C140-BFB3-6DA0E99E2411}"/>
          </ac:spMkLst>
        </pc:spChg>
        <pc:spChg chg="mod topLvl">
          <ac:chgData name="Yinqian Zhang" userId="189f48b0884e27cf" providerId="LiveId" clId="{6CD01E60-BCD8-3B49-A231-A7BEE0651978}" dt="2022-02-21T13:44:55.099" v="1036" actId="1076"/>
          <ac:spMkLst>
            <pc:docMk/>
            <pc:sldMk cId="2528278676" sldId="604"/>
            <ac:spMk id="24" creationId="{EB2B2958-DEF7-CC44-B776-2C87A7C61686}"/>
          </ac:spMkLst>
        </pc:spChg>
        <pc:spChg chg="mod topLvl">
          <ac:chgData name="Yinqian Zhang" userId="189f48b0884e27cf" providerId="LiveId" clId="{6CD01E60-BCD8-3B49-A231-A7BEE0651978}" dt="2022-02-21T13:44:55.099" v="1036" actId="1076"/>
          <ac:spMkLst>
            <pc:docMk/>
            <pc:sldMk cId="2528278676" sldId="604"/>
            <ac:spMk id="25" creationId="{DBF5BEC4-69F7-F846-B9BA-5AF60BDF7EA1}"/>
          </ac:spMkLst>
        </pc:spChg>
        <pc:spChg chg="add mod topLvl">
          <ac:chgData name="Yinqian Zhang" userId="189f48b0884e27cf" providerId="LiveId" clId="{6CD01E60-BCD8-3B49-A231-A7BEE0651978}" dt="2022-02-21T14:02:48.230" v="1353" actId="165"/>
          <ac:spMkLst>
            <pc:docMk/>
            <pc:sldMk cId="2528278676" sldId="604"/>
            <ac:spMk id="33" creationId="{A7275898-A7F7-CE45-88FE-EC5880996637}"/>
          </ac:spMkLst>
        </pc:spChg>
        <pc:spChg chg="mod topLvl">
          <ac:chgData name="Yinqian Zhang" userId="189f48b0884e27cf" providerId="LiveId" clId="{6CD01E60-BCD8-3B49-A231-A7BEE0651978}" dt="2022-02-21T14:02:48.230" v="1353" actId="165"/>
          <ac:spMkLst>
            <pc:docMk/>
            <pc:sldMk cId="2528278676" sldId="604"/>
            <ac:spMk id="35" creationId="{82F17180-9B5D-A441-9D74-5D11D28FEB75}"/>
          </ac:spMkLst>
        </pc:spChg>
        <pc:spChg chg="del mod topLvl">
          <ac:chgData name="Yinqian Zhang" userId="189f48b0884e27cf" providerId="LiveId" clId="{6CD01E60-BCD8-3B49-A231-A7BEE0651978}" dt="2022-02-21T13:40:11.207" v="993" actId="478"/>
          <ac:spMkLst>
            <pc:docMk/>
            <pc:sldMk cId="2528278676" sldId="604"/>
            <ac:spMk id="36" creationId="{79024783-DA23-5D46-AA1C-62886E7B248C}"/>
          </ac:spMkLst>
        </pc:spChg>
        <pc:spChg chg="add mod topLvl">
          <ac:chgData name="Yinqian Zhang" userId="189f48b0884e27cf" providerId="LiveId" clId="{6CD01E60-BCD8-3B49-A231-A7BEE0651978}" dt="2022-02-21T14:02:48.230" v="1353" actId="165"/>
          <ac:spMkLst>
            <pc:docMk/>
            <pc:sldMk cId="2528278676" sldId="604"/>
            <ac:spMk id="38" creationId="{8F06A4F9-8E44-AB4B-8FD9-8750361F8E63}"/>
          </ac:spMkLst>
        </pc:spChg>
        <pc:spChg chg="add mod topLvl">
          <ac:chgData name="Yinqian Zhang" userId="189f48b0884e27cf" providerId="LiveId" clId="{6CD01E60-BCD8-3B49-A231-A7BEE0651978}" dt="2022-02-21T14:02:48.230" v="1353" actId="165"/>
          <ac:spMkLst>
            <pc:docMk/>
            <pc:sldMk cId="2528278676" sldId="604"/>
            <ac:spMk id="39" creationId="{61C5C662-0B6E-CE4B-A633-512512A400C5}"/>
          </ac:spMkLst>
        </pc:spChg>
        <pc:spChg chg="add mod topLvl">
          <ac:chgData name="Yinqian Zhang" userId="189f48b0884e27cf" providerId="LiveId" clId="{6CD01E60-BCD8-3B49-A231-A7BEE0651978}" dt="2022-02-21T14:02:48.230" v="1353" actId="165"/>
          <ac:spMkLst>
            <pc:docMk/>
            <pc:sldMk cId="2528278676" sldId="604"/>
            <ac:spMk id="40" creationId="{080F0532-C904-FB4B-85C9-3AF104550476}"/>
          </ac:spMkLst>
        </pc:spChg>
        <pc:spChg chg="add mod topLvl">
          <ac:chgData name="Yinqian Zhang" userId="189f48b0884e27cf" providerId="LiveId" clId="{6CD01E60-BCD8-3B49-A231-A7BEE0651978}" dt="2022-02-21T14:02:48.230" v="1353" actId="165"/>
          <ac:spMkLst>
            <pc:docMk/>
            <pc:sldMk cId="2528278676" sldId="604"/>
            <ac:spMk id="41" creationId="{75126695-3793-6349-99FE-528E24DC2A26}"/>
          </ac:spMkLst>
        </pc:spChg>
        <pc:spChg chg="add mod topLvl">
          <ac:chgData name="Yinqian Zhang" userId="189f48b0884e27cf" providerId="LiveId" clId="{6CD01E60-BCD8-3B49-A231-A7BEE0651978}" dt="2022-02-21T14:02:48.230" v="1353" actId="165"/>
          <ac:spMkLst>
            <pc:docMk/>
            <pc:sldMk cId="2528278676" sldId="604"/>
            <ac:spMk id="42" creationId="{41929519-ADA3-A640-BBB4-93EDC9AD1093}"/>
          </ac:spMkLst>
        </pc:spChg>
        <pc:spChg chg="mod topLvl">
          <ac:chgData name="Yinqian Zhang" userId="189f48b0884e27cf" providerId="LiveId" clId="{6CD01E60-BCD8-3B49-A231-A7BEE0651978}" dt="2022-02-21T14:02:48.230" v="1353" actId="165"/>
          <ac:spMkLst>
            <pc:docMk/>
            <pc:sldMk cId="2528278676" sldId="604"/>
            <ac:spMk id="49" creationId="{0352DF4D-D2BF-7B48-B662-98DECE8368FF}"/>
          </ac:spMkLst>
        </pc:spChg>
        <pc:spChg chg="del mod">
          <ac:chgData name="Yinqian Zhang" userId="189f48b0884e27cf" providerId="LiveId" clId="{6CD01E60-BCD8-3B49-A231-A7BEE0651978}" dt="2022-02-21T13:35:58.534" v="952" actId="478"/>
          <ac:spMkLst>
            <pc:docMk/>
            <pc:sldMk cId="2528278676" sldId="604"/>
            <ac:spMk id="50" creationId="{FA4E965D-7AF0-3244-BD53-9B7B0AD9BA80}"/>
          </ac:spMkLst>
        </pc:spChg>
        <pc:spChg chg="add mod topLvl">
          <ac:chgData name="Yinqian Zhang" userId="189f48b0884e27cf" providerId="LiveId" clId="{6CD01E60-BCD8-3B49-A231-A7BEE0651978}" dt="2022-02-21T14:02:48.230" v="1353" actId="165"/>
          <ac:spMkLst>
            <pc:docMk/>
            <pc:sldMk cId="2528278676" sldId="604"/>
            <ac:spMk id="51" creationId="{55F6EE11-F053-F641-83AB-39F5F9FDDBB5}"/>
          </ac:spMkLst>
        </pc:spChg>
        <pc:spChg chg="add mod">
          <ac:chgData name="Yinqian Zhang" userId="189f48b0884e27cf" providerId="LiveId" clId="{6CD01E60-BCD8-3B49-A231-A7BEE0651978}" dt="2022-02-21T14:05:14.920" v="1367" actId="167"/>
          <ac:spMkLst>
            <pc:docMk/>
            <pc:sldMk cId="2528278676" sldId="604"/>
            <ac:spMk id="78" creationId="{50D8DD62-CDDB-AE42-BEB0-6E412CBF8C6C}"/>
          </ac:spMkLst>
        </pc:spChg>
        <pc:grpChg chg="add del mod">
          <ac:chgData name="Yinqian Zhang" userId="189f48b0884e27cf" providerId="LiveId" clId="{6CD01E60-BCD8-3B49-A231-A7BEE0651978}" dt="2022-02-21T13:15:27.700" v="637" actId="165"/>
          <ac:grpSpMkLst>
            <pc:docMk/>
            <pc:sldMk cId="2528278676" sldId="604"/>
            <ac:grpSpMk id="6" creationId="{1C35C5A4-A46D-6548-B3C2-06925FDF78EB}"/>
          </ac:grpSpMkLst>
        </pc:grpChg>
        <pc:grpChg chg="add mod">
          <ac:chgData name="Yinqian Zhang" userId="189f48b0884e27cf" providerId="LiveId" clId="{6CD01E60-BCD8-3B49-A231-A7BEE0651978}" dt="2022-02-21T13:44:55.099" v="1036" actId="1076"/>
          <ac:grpSpMkLst>
            <pc:docMk/>
            <pc:sldMk cId="2528278676" sldId="604"/>
            <ac:grpSpMk id="22" creationId="{6ADA4613-EA2A-9747-9EFD-770B1B20FF0E}"/>
          </ac:grpSpMkLst>
        </pc:grpChg>
        <pc:grpChg chg="add del mod">
          <ac:chgData name="Yinqian Zhang" userId="189f48b0884e27cf" providerId="LiveId" clId="{6CD01E60-BCD8-3B49-A231-A7BEE0651978}" dt="2022-02-21T13:23:29.557" v="761" actId="165"/>
          <ac:grpSpMkLst>
            <pc:docMk/>
            <pc:sldMk cId="2528278676" sldId="604"/>
            <ac:grpSpMk id="23" creationId="{CE265DC7-4C40-5E44-9B39-74626094CB6B}"/>
          </ac:grpSpMkLst>
        </pc:grpChg>
        <pc:grpChg chg="add mod">
          <ac:chgData name="Yinqian Zhang" userId="189f48b0884e27cf" providerId="LiveId" clId="{6CD01E60-BCD8-3B49-A231-A7BEE0651978}" dt="2022-02-21T13:44:55.099" v="1036" actId="1076"/>
          <ac:grpSpMkLst>
            <pc:docMk/>
            <pc:sldMk cId="2528278676" sldId="604"/>
            <ac:grpSpMk id="27" creationId="{517C181A-87B8-794F-81EF-E818A3EE6DD3}"/>
          </ac:grpSpMkLst>
        </pc:grpChg>
        <pc:grpChg chg="add mod">
          <ac:chgData name="Yinqian Zhang" userId="189f48b0884e27cf" providerId="LiveId" clId="{6CD01E60-BCD8-3B49-A231-A7BEE0651978}" dt="2022-02-21T13:44:55.099" v="1036" actId="1076"/>
          <ac:grpSpMkLst>
            <pc:docMk/>
            <pc:sldMk cId="2528278676" sldId="604"/>
            <ac:grpSpMk id="28" creationId="{8788FFF4-E159-BD47-908D-119164B1528C}"/>
          </ac:grpSpMkLst>
        </pc:grpChg>
        <pc:grpChg chg="add mod">
          <ac:chgData name="Yinqian Zhang" userId="189f48b0884e27cf" providerId="LiveId" clId="{6CD01E60-BCD8-3B49-A231-A7BEE0651978}" dt="2022-02-21T13:44:55.099" v="1036" actId="1076"/>
          <ac:grpSpMkLst>
            <pc:docMk/>
            <pc:sldMk cId="2528278676" sldId="604"/>
            <ac:grpSpMk id="29" creationId="{2ED8C15D-8F5E-A54A-A6E4-9ED30C0445E4}"/>
          </ac:grpSpMkLst>
        </pc:grpChg>
        <pc:grpChg chg="add del mod">
          <ac:chgData name="Yinqian Zhang" userId="189f48b0884e27cf" providerId="LiveId" clId="{6CD01E60-BCD8-3B49-A231-A7BEE0651978}" dt="2022-02-21T13:35:25.384" v="945" actId="165"/>
          <ac:grpSpMkLst>
            <pc:docMk/>
            <pc:sldMk cId="2528278676" sldId="604"/>
            <ac:grpSpMk id="34" creationId="{D2FA70E2-40CC-E54B-92DC-8B9ADE8A54CF}"/>
          </ac:grpSpMkLst>
        </pc:grpChg>
        <pc:grpChg chg="add del mod">
          <ac:chgData name="Yinqian Zhang" userId="189f48b0884e27cf" providerId="LiveId" clId="{6CD01E60-BCD8-3B49-A231-A7BEE0651978}" dt="2022-02-21T13:36:19.884" v="968" actId="478"/>
          <ac:grpSpMkLst>
            <pc:docMk/>
            <pc:sldMk cId="2528278676" sldId="604"/>
            <ac:grpSpMk id="43" creationId="{E3A97BB6-1547-7E4C-AF96-0C55CCC3E1EE}"/>
          </ac:grpSpMkLst>
        </pc:grpChg>
        <pc:grpChg chg="del mod">
          <ac:chgData name="Yinqian Zhang" userId="189f48b0884e27cf" providerId="LiveId" clId="{6CD01E60-BCD8-3B49-A231-A7BEE0651978}" dt="2022-02-21T13:35:48.624" v="950" actId="478"/>
          <ac:grpSpMkLst>
            <pc:docMk/>
            <pc:sldMk cId="2528278676" sldId="604"/>
            <ac:grpSpMk id="44" creationId="{A4990B99-CFC3-0E4A-AE18-735771EED63C}"/>
          </ac:grpSpMkLst>
        </pc:grpChg>
        <pc:grpChg chg="del mod">
          <ac:chgData name="Yinqian Zhang" userId="189f48b0884e27cf" providerId="LiveId" clId="{6CD01E60-BCD8-3B49-A231-A7BEE0651978}" dt="2022-02-21T13:35:58.534" v="952" actId="478"/>
          <ac:grpSpMkLst>
            <pc:docMk/>
            <pc:sldMk cId="2528278676" sldId="604"/>
            <ac:grpSpMk id="47" creationId="{1D8320E6-A0E3-D944-BCF9-B566CBDF7A8C}"/>
          </ac:grpSpMkLst>
        </pc:grpChg>
        <pc:grpChg chg="add del mod">
          <ac:chgData name="Yinqian Zhang" userId="189f48b0884e27cf" providerId="LiveId" clId="{6CD01E60-BCD8-3B49-A231-A7BEE0651978}" dt="2022-02-21T13:58:36.015" v="1327" actId="478"/>
          <ac:grpSpMkLst>
            <pc:docMk/>
            <pc:sldMk cId="2528278676" sldId="604"/>
            <ac:grpSpMk id="66" creationId="{DC19246A-0FBF-7240-A008-A9B826ABB8D3}"/>
          </ac:grpSpMkLst>
        </pc:grpChg>
        <pc:grpChg chg="add del">
          <ac:chgData name="Yinqian Zhang" userId="189f48b0884e27cf" providerId="LiveId" clId="{6CD01E60-BCD8-3B49-A231-A7BEE0651978}" dt="2022-02-21T14:02:48.230" v="1353" actId="165"/>
          <ac:grpSpMkLst>
            <pc:docMk/>
            <pc:sldMk cId="2528278676" sldId="604"/>
            <ac:grpSpMk id="70" creationId="{D5BFEA9D-6AB4-3549-BE83-9A0D69FA37C9}"/>
          </ac:grpSpMkLst>
        </pc:grpChg>
        <pc:grpChg chg="add">
          <ac:chgData name="Yinqian Zhang" userId="189f48b0884e27cf" providerId="LiveId" clId="{6CD01E60-BCD8-3B49-A231-A7BEE0651978}" dt="2022-02-21T14:02:57.241" v="1354" actId="164"/>
          <ac:grpSpMkLst>
            <pc:docMk/>
            <pc:sldMk cId="2528278676" sldId="604"/>
            <ac:grpSpMk id="73" creationId="{EAD7FE94-B9AA-0044-B1C0-ED9B5FEB825C}"/>
          </ac:grpSpMkLst>
        </pc:grpChg>
        <pc:picChg chg="del mod">
          <ac:chgData name="Yinqian Zhang" userId="189f48b0884e27cf" providerId="LiveId" clId="{6CD01E60-BCD8-3B49-A231-A7BEE0651978}" dt="2022-02-21T13:36:19.884" v="968" actId="478"/>
          <ac:picMkLst>
            <pc:docMk/>
            <pc:sldMk cId="2528278676" sldId="604"/>
            <ac:picMk id="45" creationId="{160188BA-1F3E-904B-A7CD-419C45FEF8E6}"/>
          </ac:picMkLst>
        </pc:picChg>
        <pc:picChg chg="del mod">
          <ac:chgData name="Yinqian Zhang" userId="189f48b0884e27cf" providerId="LiveId" clId="{6CD01E60-BCD8-3B49-A231-A7BEE0651978}" dt="2022-02-21T13:36:18.738" v="967" actId="478"/>
          <ac:picMkLst>
            <pc:docMk/>
            <pc:sldMk cId="2528278676" sldId="604"/>
            <ac:picMk id="46" creationId="{410B2348-C89C-234F-80BD-74B9A586B981}"/>
          </ac:picMkLst>
        </pc:picChg>
        <pc:picChg chg="add mod">
          <ac:chgData name="Yinqian Zhang" userId="189f48b0884e27cf" providerId="LiveId" clId="{6CD01E60-BCD8-3B49-A231-A7BEE0651978}" dt="2022-02-21T14:05:19.565" v="1369" actId="1076"/>
          <ac:picMkLst>
            <pc:docMk/>
            <pc:sldMk cId="2528278676" sldId="604"/>
            <ac:picMk id="61" creationId="{9B105746-0F7A-2640-9234-B143BDD95314}"/>
          </ac:picMkLst>
        </pc:picChg>
        <pc:picChg chg="add del mod">
          <ac:chgData name="Yinqian Zhang" userId="189f48b0884e27cf" providerId="LiveId" clId="{6CD01E60-BCD8-3B49-A231-A7BEE0651978}" dt="2022-02-21T13:30:18.038" v="899" actId="478"/>
          <ac:picMkLst>
            <pc:docMk/>
            <pc:sldMk cId="2528278676" sldId="604"/>
            <ac:picMk id="2050" creationId="{B41A71DF-55D7-0645-B3AE-95C34098ABB0}"/>
          </ac:picMkLst>
        </pc:picChg>
        <pc:picChg chg="add mod">
          <ac:chgData name="Yinqian Zhang" userId="189f48b0884e27cf" providerId="LiveId" clId="{6CD01E60-BCD8-3B49-A231-A7BEE0651978}" dt="2022-02-21T13:44:55.099" v="1036" actId="1076"/>
          <ac:picMkLst>
            <pc:docMk/>
            <pc:sldMk cId="2528278676" sldId="604"/>
            <ac:picMk id="2052" creationId="{E1D59273-E9C3-8E44-B578-927C34860614}"/>
          </ac:picMkLst>
        </pc:picChg>
        <pc:picChg chg="add mod">
          <ac:chgData name="Yinqian Zhang" userId="189f48b0884e27cf" providerId="LiveId" clId="{6CD01E60-BCD8-3B49-A231-A7BEE0651978}" dt="2022-02-21T13:44:55.099" v="1036" actId="1076"/>
          <ac:picMkLst>
            <pc:docMk/>
            <pc:sldMk cId="2528278676" sldId="604"/>
            <ac:picMk id="2054" creationId="{47295938-39A2-0B41-BFA8-C9BDE666F1A7}"/>
          </ac:picMkLst>
        </pc:picChg>
        <pc:picChg chg="add del mod">
          <ac:chgData name="Yinqian Zhang" userId="189f48b0884e27cf" providerId="LiveId" clId="{6CD01E60-BCD8-3B49-A231-A7BEE0651978}" dt="2022-02-21T13:45:57.645" v="1146" actId="478"/>
          <ac:picMkLst>
            <pc:docMk/>
            <pc:sldMk cId="2528278676" sldId="604"/>
            <ac:picMk id="2056" creationId="{80CB7F0B-7A3B-154E-9B13-FBE8F4097E55}"/>
          </ac:picMkLst>
        </pc:picChg>
        <pc:cxnChg chg="add mod">
          <ac:chgData name="Yinqian Zhang" userId="189f48b0884e27cf" providerId="LiveId" clId="{6CD01E60-BCD8-3B49-A231-A7BEE0651978}" dt="2022-02-21T13:44:55.099" v="1036" actId="1076"/>
          <ac:cxnSpMkLst>
            <pc:docMk/>
            <pc:sldMk cId="2528278676" sldId="604"/>
            <ac:cxnSpMk id="15" creationId="{82463836-CD9F-EB48-9C27-CA8900CA4BF0}"/>
          </ac:cxnSpMkLst>
        </pc:cxnChg>
        <pc:cxnChg chg="mod topLvl">
          <ac:chgData name="Yinqian Zhang" userId="189f48b0884e27cf" providerId="LiveId" clId="{6CD01E60-BCD8-3B49-A231-A7BEE0651978}" dt="2022-02-21T13:44:55.099" v="1036" actId="1076"/>
          <ac:cxnSpMkLst>
            <pc:docMk/>
            <pc:sldMk cId="2528278676" sldId="604"/>
            <ac:cxnSpMk id="26" creationId="{B9C52054-C2E6-E34A-B27D-79DBC86EAE45}"/>
          </ac:cxnSpMkLst>
        </pc:cxnChg>
        <pc:cxnChg chg="add del mod">
          <ac:chgData name="Yinqian Zhang" userId="189f48b0884e27cf" providerId="LiveId" clId="{6CD01E60-BCD8-3B49-A231-A7BEE0651978}" dt="2022-02-21T13:41:09.658" v="1003" actId="478"/>
          <ac:cxnSpMkLst>
            <pc:docMk/>
            <pc:sldMk cId="2528278676" sldId="604"/>
            <ac:cxnSpMk id="31" creationId="{A2F0B51D-8F7B-C64C-BCCA-376FC6E7278D}"/>
          </ac:cxnSpMkLst>
        </pc:cxnChg>
        <pc:cxnChg chg="mod topLvl">
          <ac:chgData name="Yinqian Zhang" userId="189f48b0884e27cf" providerId="LiveId" clId="{6CD01E60-BCD8-3B49-A231-A7BEE0651978}" dt="2022-02-21T14:02:48.230" v="1353" actId="165"/>
          <ac:cxnSpMkLst>
            <pc:docMk/>
            <pc:sldMk cId="2528278676" sldId="604"/>
            <ac:cxnSpMk id="37" creationId="{0810941A-D64B-9C44-8ADE-67B7226CA4E4}"/>
          </ac:cxnSpMkLst>
        </pc:cxnChg>
        <pc:cxnChg chg="del mod">
          <ac:chgData name="Yinqian Zhang" userId="189f48b0884e27cf" providerId="LiveId" clId="{6CD01E60-BCD8-3B49-A231-A7BEE0651978}" dt="2022-02-21T13:35:48.624" v="950" actId="478"/>
          <ac:cxnSpMkLst>
            <pc:docMk/>
            <pc:sldMk cId="2528278676" sldId="604"/>
            <ac:cxnSpMk id="48" creationId="{A2893202-47A9-B640-948D-45DD5A9EB2CC}"/>
          </ac:cxnSpMkLst>
        </pc:cxnChg>
        <pc:cxnChg chg="add mod topLvl">
          <ac:chgData name="Yinqian Zhang" userId="189f48b0884e27cf" providerId="LiveId" clId="{6CD01E60-BCD8-3B49-A231-A7BEE0651978}" dt="2022-02-21T14:02:48.230" v="1353" actId="165"/>
          <ac:cxnSpMkLst>
            <pc:docMk/>
            <pc:sldMk cId="2528278676" sldId="604"/>
            <ac:cxnSpMk id="52" creationId="{010D9666-55FF-7042-98DE-95C1B11D14FA}"/>
          </ac:cxnSpMkLst>
        </pc:cxnChg>
        <pc:cxnChg chg="add mod topLvl">
          <ac:chgData name="Yinqian Zhang" userId="189f48b0884e27cf" providerId="LiveId" clId="{6CD01E60-BCD8-3B49-A231-A7BEE0651978}" dt="2022-02-21T14:02:48.230" v="1353" actId="165"/>
          <ac:cxnSpMkLst>
            <pc:docMk/>
            <pc:sldMk cId="2528278676" sldId="604"/>
            <ac:cxnSpMk id="53" creationId="{5E25AEC9-9864-AD4E-8118-F46A185EB885}"/>
          </ac:cxnSpMkLst>
        </pc:cxnChg>
        <pc:cxnChg chg="add mod topLvl">
          <ac:chgData name="Yinqian Zhang" userId="189f48b0884e27cf" providerId="LiveId" clId="{6CD01E60-BCD8-3B49-A231-A7BEE0651978}" dt="2022-02-21T14:02:48.230" v="1353" actId="165"/>
          <ac:cxnSpMkLst>
            <pc:docMk/>
            <pc:sldMk cId="2528278676" sldId="604"/>
            <ac:cxnSpMk id="54" creationId="{D0B06F66-C9D6-CF48-A04A-3A658431B8EF}"/>
          </ac:cxnSpMkLst>
        </pc:cxnChg>
        <pc:cxnChg chg="add mod">
          <ac:chgData name="Yinqian Zhang" userId="189f48b0884e27cf" providerId="LiveId" clId="{6CD01E60-BCD8-3B49-A231-A7BEE0651978}" dt="2022-02-21T13:44:55.099" v="1036" actId="1076"/>
          <ac:cxnSpMkLst>
            <pc:docMk/>
            <pc:sldMk cId="2528278676" sldId="604"/>
            <ac:cxnSpMk id="62" creationId="{78868D77-91C4-1641-AC00-8344345ACD72}"/>
          </ac:cxnSpMkLst>
        </pc:cxnChg>
        <pc:cxnChg chg="add mod">
          <ac:chgData name="Yinqian Zhang" userId="189f48b0884e27cf" providerId="LiveId" clId="{6CD01E60-BCD8-3B49-A231-A7BEE0651978}" dt="2022-02-21T13:44:55.099" v="1036" actId="1076"/>
          <ac:cxnSpMkLst>
            <pc:docMk/>
            <pc:sldMk cId="2528278676" sldId="604"/>
            <ac:cxnSpMk id="63" creationId="{4E9B8A4A-E7D6-B344-9C00-0E1111729079}"/>
          </ac:cxnSpMkLst>
        </pc:cxnChg>
        <pc:cxnChg chg="add mod">
          <ac:chgData name="Yinqian Zhang" userId="189f48b0884e27cf" providerId="LiveId" clId="{6CD01E60-BCD8-3B49-A231-A7BEE0651978}" dt="2022-02-21T13:44:55.099" v="1036" actId="1076"/>
          <ac:cxnSpMkLst>
            <pc:docMk/>
            <pc:sldMk cId="2528278676" sldId="604"/>
            <ac:cxnSpMk id="65" creationId="{49A87E53-6D3A-734C-AF38-E738A47EE04F}"/>
          </ac:cxnSpMkLst>
        </pc:cxnChg>
        <pc:cxnChg chg="add del mod">
          <ac:chgData name="Yinqian Zhang" userId="189f48b0884e27cf" providerId="LiveId" clId="{6CD01E60-BCD8-3B49-A231-A7BEE0651978}" dt="2022-02-21T14:05:43.384" v="1372" actId="478"/>
          <ac:cxnSpMkLst>
            <pc:docMk/>
            <pc:sldMk cId="2528278676" sldId="604"/>
            <ac:cxnSpMk id="72" creationId="{8E268D6C-6C6B-D745-884A-77802FF6887C}"/>
          </ac:cxnSpMkLst>
        </pc:cxnChg>
        <pc:cxnChg chg="add mod">
          <ac:chgData name="Yinqian Zhang" userId="189f48b0884e27cf" providerId="LiveId" clId="{6CD01E60-BCD8-3B49-A231-A7BEE0651978}" dt="2022-02-21T14:05:45.663" v="1373" actId="1076"/>
          <ac:cxnSpMkLst>
            <pc:docMk/>
            <pc:sldMk cId="2528278676" sldId="604"/>
            <ac:cxnSpMk id="75" creationId="{5206C604-DE0F-DC42-94A9-1F44F800EF70}"/>
          </ac:cxnSpMkLst>
        </pc:cxnChg>
      </pc:sldChg>
      <pc:sldChg chg="addSp delSp modSp new del mod">
        <pc:chgData name="Yinqian Zhang" userId="189f48b0884e27cf" providerId="LiveId" clId="{6CD01E60-BCD8-3B49-A231-A7BEE0651978}" dt="2022-02-22T13:35:56.650" v="4226" actId="2696"/>
        <pc:sldMkLst>
          <pc:docMk/>
          <pc:sldMk cId="908199375" sldId="605"/>
        </pc:sldMkLst>
        <pc:spChg chg="mod">
          <ac:chgData name="Yinqian Zhang" userId="189f48b0884e27cf" providerId="LiveId" clId="{6CD01E60-BCD8-3B49-A231-A7BEE0651978}" dt="2022-02-21T13:46:42.632" v="1197" actId="403"/>
          <ac:spMkLst>
            <pc:docMk/>
            <pc:sldMk cId="908199375" sldId="605"/>
            <ac:spMk id="2" creationId="{934B4355-032E-A249-A379-A72C9B0727F3}"/>
          </ac:spMkLst>
        </pc:spChg>
        <pc:spChg chg="mod">
          <ac:chgData name="Yinqian Zhang" userId="189f48b0884e27cf" providerId="LiveId" clId="{6CD01E60-BCD8-3B49-A231-A7BEE0651978}" dt="2022-02-21T14:17:54.042" v="1535" actId="20577"/>
          <ac:spMkLst>
            <pc:docMk/>
            <pc:sldMk cId="908199375" sldId="605"/>
            <ac:spMk id="3" creationId="{B33DEA33-F2D3-D343-8A6A-FFA43B7F4A1E}"/>
          </ac:spMkLst>
        </pc:spChg>
        <pc:spChg chg="add mod">
          <ac:chgData name="Yinqian Zhang" userId="189f48b0884e27cf" providerId="LiveId" clId="{6CD01E60-BCD8-3B49-A231-A7BEE0651978}" dt="2022-02-21T13:49:16.044" v="1203"/>
          <ac:spMkLst>
            <pc:docMk/>
            <pc:sldMk cId="908199375" sldId="605"/>
            <ac:spMk id="7" creationId="{BC68519A-1282-7F4D-8D20-CF4C60B7D0AB}"/>
          </ac:spMkLst>
        </pc:spChg>
        <pc:spChg chg="add mod">
          <ac:chgData name="Yinqian Zhang" userId="189f48b0884e27cf" providerId="LiveId" clId="{6CD01E60-BCD8-3B49-A231-A7BEE0651978}" dt="2022-02-21T14:07:18.354" v="1380" actId="207"/>
          <ac:spMkLst>
            <pc:docMk/>
            <pc:sldMk cId="908199375" sldId="605"/>
            <ac:spMk id="8" creationId="{7DB71F4E-4D68-9147-A31B-B275ECD9131F}"/>
          </ac:spMkLst>
        </pc:spChg>
        <pc:spChg chg="add mod">
          <ac:chgData name="Yinqian Zhang" userId="189f48b0884e27cf" providerId="LiveId" clId="{6CD01E60-BCD8-3B49-A231-A7BEE0651978}" dt="2022-02-21T13:49:16.044" v="1203"/>
          <ac:spMkLst>
            <pc:docMk/>
            <pc:sldMk cId="908199375" sldId="605"/>
            <ac:spMk id="9" creationId="{C98F689E-E9FF-A84E-AE1A-37651DFEAE7C}"/>
          </ac:spMkLst>
        </pc:spChg>
        <pc:spChg chg="add mod">
          <ac:chgData name="Yinqian Zhang" userId="189f48b0884e27cf" providerId="LiveId" clId="{6CD01E60-BCD8-3B49-A231-A7BEE0651978}" dt="2022-02-21T13:49:16.044" v="1203"/>
          <ac:spMkLst>
            <pc:docMk/>
            <pc:sldMk cId="908199375" sldId="605"/>
            <ac:spMk id="10" creationId="{B63D72B4-82A1-0346-9E2A-3FA495B5E6DD}"/>
          </ac:spMkLst>
        </pc:spChg>
        <pc:spChg chg="add mod">
          <ac:chgData name="Yinqian Zhang" userId="189f48b0884e27cf" providerId="LiveId" clId="{6CD01E60-BCD8-3B49-A231-A7BEE0651978}" dt="2022-02-21T13:49:16.044" v="1203"/>
          <ac:spMkLst>
            <pc:docMk/>
            <pc:sldMk cId="908199375" sldId="605"/>
            <ac:spMk id="12" creationId="{C81682F8-19D8-E645-9C28-0DCA6B3BA5A0}"/>
          </ac:spMkLst>
        </pc:spChg>
        <pc:spChg chg="add mod">
          <ac:chgData name="Yinqian Zhang" userId="189f48b0884e27cf" providerId="LiveId" clId="{6CD01E60-BCD8-3B49-A231-A7BEE0651978}" dt="2022-02-21T13:49:16.044" v="1203"/>
          <ac:spMkLst>
            <pc:docMk/>
            <pc:sldMk cId="908199375" sldId="605"/>
            <ac:spMk id="13" creationId="{6BB6B465-C99A-154F-9E5E-CEFC92F3308E}"/>
          </ac:spMkLst>
        </pc:spChg>
        <pc:spChg chg="add mod">
          <ac:chgData name="Yinqian Zhang" userId="189f48b0884e27cf" providerId="LiveId" clId="{6CD01E60-BCD8-3B49-A231-A7BEE0651978}" dt="2022-02-21T13:49:16.044" v="1203"/>
          <ac:spMkLst>
            <pc:docMk/>
            <pc:sldMk cId="908199375" sldId="605"/>
            <ac:spMk id="14" creationId="{702F65AB-A7FE-6845-B731-D57322E82EF0}"/>
          </ac:spMkLst>
        </pc:spChg>
        <pc:spChg chg="add mod">
          <ac:chgData name="Yinqian Zhang" userId="189f48b0884e27cf" providerId="LiveId" clId="{6CD01E60-BCD8-3B49-A231-A7BEE0651978}" dt="2022-02-21T13:49:16.044" v="1203"/>
          <ac:spMkLst>
            <pc:docMk/>
            <pc:sldMk cId="908199375" sldId="605"/>
            <ac:spMk id="15" creationId="{572D687F-921B-2047-B6E6-13EB9440EB3E}"/>
          </ac:spMkLst>
        </pc:spChg>
        <pc:spChg chg="add mod">
          <ac:chgData name="Yinqian Zhang" userId="189f48b0884e27cf" providerId="LiveId" clId="{6CD01E60-BCD8-3B49-A231-A7BEE0651978}" dt="2022-02-21T13:49:16.044" v="1203"/>
          <ac:spMkLst>
            <pc:docMk/>
            <pc:sldMk cId="908199375" sldId="605"/>
            <ac:spMk id="16" creationId="{A6B8C100-4E1D-A247-9420-B21EDBF7E1DE}"/>
          </ac:spMkLst>
        </pc:spChg>
        <pc:spChg chg="add mod">
          <ac:chgData name="Yinqian Zhang" userId="189f48b0884e27cf" providerId="LiveId" clId="{6CD01E60-BCD8-3B49-A231-A7BEE0651978}" dt="2022-02-21T13:51:35.768" v="1278" actId="20577"/>
          <ac:spMkLst>
            <pc:docMk/>
            <pc:sldMk cId="908199375" sldId="605"/>
            <ac:spMk id="28" creationId="{C45F128C-050D-D440-BA3F-6EBF93D07910}"/>
          </ac:spMkLst>
        </pc:spChg>
        <pc:spChg chg="add mod">
          <ac:chgData name="Yinqian Zhang" userId="189f48b0884e27cf" providerId="LiveId" clId="{6CD01E60-BCD8-3B49-A231-A7BEE0651978}" dt="2022-02-21T13:51:30.985" v="1276" actId="1076"/>
          <ac:spMkLst>
            <pc:docMk/>
            <pc:sldMk cId="908199375" sldId="605"/>
            <ac:spMk id="29" creationId="{AFA86B48-941D-E348-94C6-8C19CE8216DF}"/>
          </ac:spMkLst>
        </pc:spChg>
        <pc:grpChg chg="add del mod">
          <ac:chgData name="Yinqian Zhang" userId="189f48b0884e27cf" providerId="LiveId" clId="{6CD01E60-BCD8-3B49-A231-A7BEE0651978}" dt="2022-02-21T14:07:05.840" v="1376" actId="478"/>
          <ac:grpSpMkLst>
            <pc:docMk/>
            <pc:sldMk cId="908199375" sldId="605"/>
            <ac:grpSpMk id="21" creationId="{4BA9462F-941B-8F48-84DD-19B805D7D96C}"/>
          </ac:grpSpMkLst>
        </pc:grpChg>
        <pc:picChg chg="add del mod">
          <ac:chgData name="Yinqian Zhang" userId="189f48b0884e27cf" providerId="LiveId" clId="{6CD01E60-BCD8-3B49-A231-A7BEE0651978}" dt="2022-02-21T13:49:15.343" v="1202" actId="478"/>
          <ac:picMkLst>
            <pc:docMk/>
            <pc:sldMk cId="908199375" sldId="605"/>
            <ac:picMk id="6" creationId="{4AEC7353-2852-8F4C-8A92-CEB0F255D743}"/>
          </ac:picMkLst>
        </pc:picChg>
        <pc:picChg chg="add mod">
          <ac:chgData name="Yinqian Zhang" userId="189f48b0884e27cf" providerId="LiveId" clId="{6CD01E60-BCD8-3B49-A231-A7BEE0651978}" dt="2022-02-21T13:49:16.044" v="1203"/>
          <ac:picMkLst>
            <pc:docMk/>
            <pc:sldMk cId="908199375" sldId="605"/>
            <ac:picMk id="20" creationId="{0EA398C0-9EBC-FE4D-B930-59E3DD54CA47}"/>
          </ac:picMkLst>
        </pc:picChg>
        <pc:cxnChg chg="add mod">
          <ac:chgData name="Yinqian Zhang" userId="189f48b0884e27cf" providerId="LiveId" clId="{6CD01E60-BCD8-3B49-A231-A7BEE0651978}" dt="2022-02-21T13:49:16.044" v="1203"/>
          <ac:cxnSpMkLst>
            <pc:docMk/>
            <pc:sldMk cId="908199375" sldId="605"/>
            <ac:cxnSpMk id="11" creationId="{FDF22B94-82C1-A649-9E3C-FF150F361EDE}"/>
          </ac:cxnSpMkLst>
        </pc:cxnChg>
        <pc:cxnChg chg="add mod">
          <ac:chgData name="Yinqian Zhang" userId="189f48b0884e27cf" providerId="LiveId" clId="{6CD01E60-BCD8-3B49-A231-A7BEE0651978}" dt="2022-02-21T13:49:16.044" v="1203"/>
          <ac:cxnSpMkLst>
            <pc:docMk/>
            <pc:sldMk cId="908199375" sldId="605"/>
            <ac:cxnSpMk id="17" creationId="{8B5C8DB9-A1C3-7D49-BDAB-BF0EDA722E15}"/>
          </ac:cxnSpMkLst>
        </pc:cxnChg>
        <pc:cxnChg chg="add mod">
          <ac:chgData name="Yinqian Zhang" userId="189f48b0884e27cf" providerId="LiveId" clId="{6CD01E60-BCD8-3B49-A231-A7BEE0651978}" dt="2022-02-21T13:49:16.044" v="1203"/>
          <ac:cxnSpMkLst>
            <pc:docMk/>
            <pc:sldMk cId="908199375" sldId="605"/>
            <ac:cxnSpMk id="18" creationId="{0BB57FDE-031F-4344-9100-034E6DACB2DD}"/>
          </ac:cxnSpMkLst>
        </pc:cxnChg>
        <pc:cxnChg chg="add mod">
          <ac:chgData name="Yinqian Zhang" userId="189f48b0884e27cf" providerId="LiveId" clId="{6CD01E60-BCD8-3B49-A231-A7BEE0651978}" dt="2022-02-21T13:49:16.044" v="1203"/>
          <ac:cxnSpMkLst>
            <pc:docMk/>
            <pc:sldMk cId="908199375" sldId="605"/>
            <ac:cxnSpMk id="19" creationId="{B6521D71-7034-FC4F-8764-9D5E9D76204E}"/>
          </ac:cxnSpMkLst>
        </pc:cxnChg>
        <pc:cxnChg chg="mod">
          <ac:chgData name="Yinqian Zhang" userId="189f48b0884e27cf" providerId="LiveId" clId="{6CD01E60-BCD8-3B49-A231-A7BEE0651978}" dt="2022-02-21T13:49:16.044" v="1203"/>
          <ac:cxnSpMkLst>
            <pc:docMk/>
            <pc:sldMk cId="908199375" sldId="605"/>
            <ac:cxnSpMk id="22" creationId="{4104D54C-E3E2-EB45-9D3D-1D4193D3B6C2}"/>
          </ac:cxnSpMkLst>
        </pc:cxnChg>
        <pc:cxnChg chg="mod">
          <ac:chgData name="Yinqian Zhang" userId="189f48b0884e27cf" providerId="LiveId" clId="{6CD01E60-BCD8-3B49-A231-A7BEE0651978}" dt="2022-02-21T13:49:16.044" v="1203"/>
          <ac:cxnSpMkLst>
            <pc:docMk/>
            <pc:sldMk cId="908199375" sldId="605"/>
            <ac:cxnSpMk id="23" creationId="{F15CE301-6493-FB46-9422-6D6F7261A421}"/>
          </ac:cxnSpMkLst>
        </pc:cxnChg>
        <pc:cxnChg chg="mod">
          <ac:chgData name="Yinqian Zhang" userId="189f48b0884e27cf" providerId="LiveId" clId="{6CD01E60-BCD8-3B49-A231-A7BEE0651978}" dt="2022-02-21T13:49:16.044" v="1203"/>
          <ac:cxnSpMkLst>
            <pc:docMk/>
            <pc:sldMk cId="908199375" sldId="605"/>
            <ac:cxnSpMk id="24" creationId="{6F531D0A-2177-7644-94F5-9CB5F4A14E9D}"/>
          </ac:cxnSpMkLst>
        </pc:cxnChg>
        <pc:cxnChg chg="add del mod">
          <ac:chgData name="Yinqian Zhang" userId="189f48b0884e27cf" providerId="LiveId" clId="{6CD01E60-BCD8-3B49-A231-A7BEE0651978}" dt="2022-02-21T14:07:06.763" v="1377" actId="478"/>
          <ac:cxnSpMkLst>
            <pc:docMk/>
            <pc:sldMk cId="908199375" sldId="605"/>
            <ac:cxnSpMk id="25" creationId="{B69042D0-AD7D-1E47-BF58-75F8CF184DAC}"/>
          </ac:cxnSpMkLst>
        </pc:cxnChg>
        <pc:cxnChg chg="add mod">
          <ac:chgData name="Yinqian Zhang" userId="189f48b0884e27cf" providerId="LiveId" clId="{6CD01E60-BCD8-3B49-A231-A7BEE0651978}" dt="2022-02-21T13:50:32.345" v="1208" actId="692"/>
          <ac:cxnSpMkLst>
            <pc:docMk/>
            <pc:sldMk cId="908199375" sldId="605"/>
            <ac:cxnSpMk id="27" creationId="{4A1C5EFF-B9E6-254B-A0C2-0136AD812992}"/>
          </ac:cxnSpMkLst>
        </pc:cxnChg>
        <pc:cxnChg chg="add mod">
          <ac:chgData name="Yinqian Zhang" userId="189f48b0884e27cf" providerId="LiveId" clId="{6CD01E60-BCD8-3B49-A231-A7BEE0651978}" dt="2022-02-21T13:51:25.982" v="1275" actId="1076"/>
          <ac:cxnSpMkLst>
            <pc:docMk/>
            <pc:sldMk cId="908199375" sldId="605"/>
            <ac:cxnSpMk id="30" creationId="{30861C51-B43F-AE4A-B6C1-4DA6B0B3788B}"/>
          </ac:cxnSpMkLst>
        </pc:cxnChg>
        <pc:cxnChg chg="add del mod">
          <ac:chgData name="Yinqian Zhang" userId="189f48b0884e27cf" providerId="LiveId" clId="{6CD01E60-BCD8-3B49-A231-A7BEE0651978}" dt="2022-02-21T13:53:02.150" v="1302"/>
          <ac:cxnSpMkLst>
            <pc:docMk/>
            <pc:sldMk cId="908199375" sldId="605"/>
            <ac:cxnSpMk id="31" creationId="{AC9F1E22-C8A1-7A45-A789-03AB1ACD7273}"/>
          </ac:cxnSpMkLst>
        </pc:cxnChg>
        <pc:cxnChg chg="add mod">
          <ac:chgData name="Yinqian Zhang" userId="189f48b0884e27cf" providerId="LiveId" clId="{6CD01E60-BCD8-3B49-A231-A7BEE0651978}" dt="2022-02-21T14:07:12.062" v="1379" actId="1076"/>
          <ac:cxnSpMkLst>
            <pc:docMk/>
            <pc:sldMk cId="908199375" sldId="605"/>
            <ac:cxnSpMk id="32" creationId="{3C4666CF-EE24-1F4C-9FA2-3C3A399BEA9E}"/>
          </ac:cxnSpMkLst>
        </pc:cxnChg>
      </pc:sldChg>
      <pc:sldChg chg="modSp add mod modAnim">
        <pc:chgData name="Yinqian Zhang" userId="189f48b0884e27cf" providerId="LiveId" clId="{6CD01E60-BCD8-3B49-A231-A7BEE0651978}" dt="2022-02-22T13:41:04.962" v="4244"/>
        <pc:sldMkLst>
          <pc:docMk/>
          <pc:sldMk cId="3978971845" sldId="605"/>
        </pc:sldMkLst>
        <pc:spChg chg="mod">
          <ac:chgData name="Yinqian Zhang" userId="189f48b0884e27cf" providerId="LiveId" clId="{6CD01E60-BCD8-3B49-A231-A7BEE0651978}" dt="2022-02-22T13:39:53.562" v="4239" actId="1076"/>
          <ac:spMkLst>
            <pc:docMk/>
            <pc:sldMk cId="3978971845" sldId="605"/>
            <ac:spMk id="28" creationId="{C45F128C-050D-D440-BA3F-6EBF93D07910}"/>
          </ac:spMkLst>
        </pc:spChg>
        <pc:spChg chg="mod">
          <ac:chgData name="Yinqian Zhang" userId="189f48b0884e27cf" providerId="LiveId" clId="{6CD01E60-BCD8-3B49-A231-A7BEE0651978}" dt="2022-02-22T13:39:46.117" v="4237" actId="14100"/>
          <ac:spMkLst>
            <pc:docMk/>
            <pc:sldMk cId="3978971845" sldId="605"/>
            <ac:spMk id="29" creationId="{AFA86B48-941D-E348-94C6-8C19CE8216DF}"/>
          </ac:spMkLst>
        </pc:spChg>
        <pc:cxnChg chg="mod">
          <ac:chgData name="Yinqian Zhang" userId="189f48b0884e27cf" providerId="LiveId" clId="{6CD01E60-BCD8-3B49-A231-A7BEE0651978}" dt="2022-02-22T13:39:56.117" v="4240" actId="14100"/>
          <ac:cxnSpMkLst>
            <pc:docMk/>
            <pc:sldMk cId="3978971845" sldId="605"/>
            <ac:cxnSpMk id="27" creationId="{4A1C5EFF-B9E6-254B-A0C2-0136AD812992}"/>
          </ac:cxnSpMkLst>
        </pc:cxnChg>
        <pc:cxnChg chg="mod">
          <ac:chgData name="Yinqian Zhang" userId="189f48b0884e27cf" providerId="LiveId" clId="{6CD01E60-BCD8-3B49-A231-A7BEE0651978}" dt="2022-02-22T13:39:58.704" v="4241" actId="14100"/>
          <ac:cxnSpMkLst>
            <pc:docMk/>
            <pc:sldMk cId="3978971845" sldId="605"/>
            <ac:cxnSpMk id="30" creationId="{30861C51-B43F-AE4A-B6C1-4DA6B0B3788B}"/>
          </ac:cxnSpMkLst>
        </pc:cxnChg>
      </pc:sldChg>
      <pc:sldChg chg="addSp delSp modSp new del mod delAnim modAnim modNotesTx">
        <pc:chgData name="Yinqian Zhang" userId="189f48b0884e27cf" providerId="LiveId" clId="{6CD01E60-BCD8-3B49-A231-A7BEE0651978}" dt="2022-02-22T13:35:56.650" v="4226" actId="2696"/>
        <pc:sldMkLst>
          <pc:docMk/>
          <pc:sldMk cId="1256864773" sldId="606"/>
        </pc:sldMkLst>
        <pc:spChg chg="mod">
          <ac:chgData name="Yinqian Zhang" userId="189f48b0884e27cf" providerId="LiveId" clId="{6CD01E60-BCD8-3B49-A231-A7BEE0651978}" dt="2022-02-21T14:17:49.823" v="1534" actId="20577"/>
          <ac:spMkLst>
            <pc:docMk/>
            <pc:sldMk cId="1256864773" sldId="606"/>
            <ac:spMk id="2" creationId="{6860D1C3-3AFA-694C-B5E4-5901C27EDC18}"/>
          </ac:spMkLst>
        </pc:spChg>
        <pc:spChg chg="del">
          <ac:chgData name="Yinqian Zhang" userId="189f48b0884e27cf" providerId="LiveId" clId="{6CD01E60-BCD8-3B49-A231-A7BEE0651978}" dt="2022-02-21T14:07:58.408" v="1400" actId="478"/>
          <ac:spMkLst>
            <pc:docMk/>
            <pc:sldMk cId="1256864773" sldId="606"/>
            <ac:spMk id="3" creationId="{17912B0C-9EBF-6B4A-B7FB-215CF2BCC2A3}"/>
          </ac:spMkLst>
        </pc:spChg>
        <pc:spChg chg="add del mod">
          <ac:chgData name="Yinqian Zhang" userId="189f48b0884e27cf" providerId="LiveId" clId="{6CD01E60-BCD8-3B49-A231-A7BEE0651978}" dt="2022-02-21T14:27:05.701" v="1715" actId="478"/>
          <ac:spMkLst>
            <pc:docMk/>
            <pc:sldMk cId="1256864773" sldId="606"/>
            <ac:spMk id="6" creationId="{12643F46-9994-B940-AFDC-E30D9C2D7A13}"/>
          </ac:spMkLst>
        </pc:spChg>
        <pc:spChg chg="add del mod">
          <ac:chgData name="Yinqian Zhang" userId="189f48b0884e27cf" providerId="LiveId" clId="{6CD01E60-BCD8-3B49-A231-A7BEE0651978}" dt="2022-02-21T14:27:05.701" v="1715" actId="478"/>
          <ac:spMkLst>
            <pc:docMk/>
            <pc:sldMk cId="1256864773" sldId="606"/>
            <ac:spMk id="7" creationId="{15FEFC27-A564-6545-9C54-04194C9F99E7}"/>
          </ac:spMkLst>
        </pc:spChg>
        <pc:spChg chg="add del mod">
          <ac:chgData name="Yinqian Zhang" userId="189f48b0884e27cf" providerId="LiveId" clId="{6CD01E60-BCD8-3B49-A231-A7BEE0651978}" dt="2022-02-21T14:27:05.701" v="1715" actId="478"/>
          <ac:spMkLst>
            <pc:docMk/>
            <pc:sldMk cId="1256864773" sldId="606"/>
            <ac:spMk id="8" creationId="{9E4F6D66-F0C9-F041-B9B1-5BDC19062188}"/>
          </ac:spMkLst>
        </pc:spChg>
        <pc:spChg chg="add del mod">
          <ac:chgData name="Yinqian Zhang" userId="189f48b0884e27cf" providerId="LiveId" clId="{6CD01E60-BCD8-3B49-A231-A7BEE0651978}" dt="2022-02-21T14:27:05.701" v="1715" actId="478"/>
          <ac:spMkLst>
            <pc:docMk/>
            <pc:sldMk cId="1256864773" sldId="606"/>
            <ac:spMk id="9" creationId="{1DBCB91E-092F-DA47-8409-E21FFA8BE799}"/>
          </ac:spMkLst>
        </pc:spChg>
        <pc:spChg chg="add del mod">
          <ac:chgData name="Yinqian Zhang" userId="189f48b0884e27cf" providerId="LiveId" clId="{6CD01E60-BCD8-3B49-A231-A7BEE0651978}" dt="2022-02-21T14:27:05.701" v="1715" actId="478"/>
          <ac:spMkLst>
            <pc:docMk/>
            <pc:sldMk cId="1256864773" sldId="606"/>
            <ac:spMk id="10" creationId="{FED50A70-A43B-5545-A6AD-1D9A25DAB025}"/>
          </ac:spMkLst>
        </pc:spChg>
        <pc:spChg chg="add del mod">
          <ac:chgData name="Yinqian Zhang" userId="189f48b0884e27cf" providerId="LiveId" clId="{6CD01E60-BCD8-3B49-A231-A7BEE0651978}" dt="2022-02-21T14:26:02.494" v="1695" actId="478"/>
          <ac:spMkLst>
            <pc:docMk/>
            <pc:sldMk cId="1256864773" sldId="606"/>
            <ac:spMk id="11" creationId="{43E2E27A-F0C0-C742-9767-02881B7D5974}"/>
          </ac:spMkLst>
        </pc:spChg>
        <pc:spChg chg="add mod">
          <ac:chgData name="Yinqian Zhang" userId="189f48b0884e27cf" providerId="LiveId" clId="{6CD01E60-BCD8-3B49-A231-A7BEE0651978}" dt="2022-02-21T14:22:50.475" v="1635" actId="1076"/>
          <ac:spMkLst>
            <pc:docMk/>
            <pc:sldMk cId="1256864773" sldId="606"/>
            <ac:spMk id="12" creationId="{9134BD77-3284-EA43-B24A-D7151D6357DB}"/>
          </ac:spMkLst>
        </pc:spChg>
        <pc:spChg chg="add del mod">
          <ac:chgData name="Yinqian Zhang" userId="189f48b0884e27cf" providerId="LiveId" clId="{6CD01E60-BCD8-3B49-A231-A7BEE0651978}" dt="2022-02-21T14:25:59.600" v="1694" actId="478"/>
          <ac:spMkLst>
            <pc:docMk/>
            <pc:sldMk cId="1256864773" sldId="606"/>
            <ac:spMk id="13" creationId="{787C54BE-BC12-3C41-BFE8-1E684CB669BB}"/>
          </ac:spMkLst>
        </pc:spChg>
        <pc:spChg chg="add mod">
          <ac:chgData name="Yinqian Zhang" userId="189f48b0884e27cf" providerId="LiveId" clId="{6CD01E60-BCD8-3B49-A231-A7BEE0651978}" dt="2022-02-21T14:22:50.475" v="1635" actId="1076"/>
          <ac:spMkLst>
            <pc:docMk/>
            <pc:sldMk cId="1256864773" sldId="606"/>
            <ac:spMk id="17" creationId="{F411655E-42EE-ED4D-9859-C3C1D2FF025A}"/>
          </ac:spMkLst>
        </pc:spChg>
        <pc:spChg chg="add mod">
          <ac:chgData name="Yinqian Zhang" userId="189f48b0884e27cf" providerId="LiveId" clId="{6CD01E60-BCD8-3B49-A231-A7BEE0651978}" dt="2022-02-21T14:22:50.475" v="1635" actId="1076"/>
          <ac:spMkLst>
            <pc:docMk/>
            <pc:sldMk cId="1256864773" sldId="606"/>
            <ac:spMk id="18" creationId="{9C88183C-1DED-FD49-9043-DC677E0EBB17}"/>
          </ac:spMkLst>
        </pc:spChg>
        <pc:spChg chg="add del mod">
          <ac:chgData name="Yinqian Zhang" userId="189f48b0884e27cf" providerId="LiveId" clId="{6CD01E60-BCD8-3B49-A231-A7BEE0651978}" dt="2022-02-21T14:28:33.677" v="1751" actId="478"/>
          <ac:spMkLst>
            <pc:docMk/>
            <pc:sldMk cId="1256864773" sldId="606"/>
            <ac:spMk id="19" creationId="{91DCFDD7-D48C-0844-85CC-97B3EC813C03}"/>
          </ac:spMkLst>
        </pc:spChg>
        <pc:spChg chg="add del mod">
          <ac:chgData name="Yinqian Zhang" userId="189f48b0884e27cf" providerId="LiveId" clId="{6CD01E60-BCD8-3B49-A231-A7BEE0651978}" dt="2022-02-21T14:28:33.677" v="1751" actId="478"/>
          <ac:spMkLst>
            <pc:docMk/>
            <pc:sldMk cId="1256864773" sldId="606"/>
            <ac:spMk id="20" creationId="{689F8DD1-A8A8-AF4C-9427-76A1EF39BA8A}"/>
          </ac:spMkLst>
        </pc:spChg>
        <pc:spChg chg="add del mod">
          <ac:chgData name="Yinqian Zhang" userId="189f48b0884e27cf" providerId="LiveId" clId="{6CD01E60-BCD8-3B49-A231-A7BEE0651978}" dt="2022-02-21T14:28:33.677" v="1751" actId="478"/>
          <ac:spMkLst>
            <pc:docMk/>
            <pc:sldMk cId="1256864773" sldId="606"/>
            <ac:spMk id="21" creationId="{71AD9443-FF23-5A4C-AD9D-AAE0F9401395}"/>
          </ac:spMkLst>
        </pc:spChg>
        <pc:spChg chg="add del mod">
          <ac:chgData name="Yinqian Zhang" userId="189f48b0884e27cf" providerId="LiveId" clId="{6CD01E60-BCD8-3B49-A231-A7BEE0651978}" dt="2022-02-21T14:28:33.677" v="1751" actId="478"/>
          <ac:spMkLst>
            <pc:docMk/>
            <pc:sldMk cId="1256864773" sldId="606"/>
            <ac:spMk id="22" creationId="{CC6A8EA0-103B-B547-838F-5B8ED33F5D06}"/>
          </ac:spMkLst>
        </pc:spChg>
        <pc:spChg chg="add del mod">
          <ac:chgData name="Yinqian Zhang" userId="189f48b0884e27cf" providerId="LiveId" clId="{6CD01E60-BCD8-3B49-A231-A7BEE0651978}" dt="2022-02-21T14:25:18.959" v="1692" actId="478"/>
          <ac:spMkLst>
            <pc:docMk/>
            <pc:sldMk cId="1256864773" sldId="606"/>
            <ac:spMk id="23" creationId="{88F937D6-E5F5-2644-AD73-26127680FAC5}"/>
          </ac:spMkLst>
        </pc:spChg>
        <pc:spChg chg="add mod">
          <ac:chgData name="Yinqian Zhang" userId="189f48b0884e27cf" providerId="LiveId" clId="{6CD01E60-BCD8-3B49-A231-A7BEE0651978}" dt="2022-02-21T14:28:28.515" v="1750"/>
          <ac:spMkLst>
            <pc:docMk/>
            <pc:sldMk cId="1256864773" sldId="606"/>
            <ac:spMk id="24" creationId="{74472EEC-544D-5747-A017-7D0E9E7068AD}"/>
          </ac:spMkLst>
        </pc:spChg>
        <pc:picChg chg="add del mod">
          <ac:chgData name="Yinqian Zhang" userId="189f48b0884e27cf" providerId="LiveId" clId="{6CD01E60-BCD8-3B49-A231-A7BEE0651978}" dt="2022-02-21T14:15:55.638" v="1492" actId="478"/>
          <ac:picMkLst>
            <pc:docMk/>
            <pc:sldMk cId="1256864773" sldId="606"/>
            <ac:picMk id="15" creationId="{1268FAA0-1DDE-EF4D-9067-60485A0B2974}"/>
          </ac:picMkLst>
        </pc:picChg>
        <pc:cxnChg chg="add del mod">
          <ac:chgData name="Yinqian Zhang" userId="189f48b0884e27cf" providerId="LiveId" clId="{6CD01E60-BCD8-3B49-A231-A7BEE0651978}" dt="2022-02-21T14:16:04.841" v="1495" actId="478"/>
          <ac:cxnSpMkLst>
            <pc:docMk/>
            <pc:sldMk cId="1256864773" sldId="606"/>
            <ac:cxnSpMk id="14" creationId="{0209CE7F-44BB-414E-BF59-6408353DB882}"/>
          </ac:cxnSpMkLst>
        </pc:cxnChg>
        <pc:cxnChg chg="add del mod">
          <ac:chgData name="Yinqian Zhang" userId="189f48b0884e27cf" providerId="LiveId" clId="{6CD01E60-BCD8-3B49-A231-A7BEE0651978}" dt="2022-02-21T14:16:06.051" v="1496" actId="478"/>
          <ac:cxnSpMkLst>
            <pc:docMk/>
            <pc:sldMk cId="1256864773" sldId="606"/>
            <ac:cxnSpMk id="16" creationId="{4F9859BF-B266-BC49-A982-45F3B0515CF7}"/>
          </ac:cxnSpMkLst>
        </pc:cxnChg>
      </pc:sldChg>
      <pc:sldChg chg="add modAnim">
        <pc:chgData name="Yinqian Zhang" userId="189f48b0884e27cf" providerId="LiveId" clId="{6CD01E60-BCD8-3B49-A231-A7BEE0651978}" dt="2022-02-22T13:44:22.986" v="4284"/>
        <pc:sldMkLst>
          <pc:docMk/>
          <pc:sldMk cId="3462491986" sldId="606"/>
        </pc:sldMkLst>
      </pc:sldChg>
      <pc:sldChg chg="addSp delSp modSp add del mod modAnim">
        <pc:chgData name="Yinqian Zhang" userId="189f48b0884e27cf" providerId="LiveId" clId="{6CD01E60-BCD8-3B49-A231-A7BEE0651978}" dt="2022-02-22T13:35:56.650" v="4226" actId="2696"/>
        <pc:sldMkLst>
          <pc:docMk/>
          <pc:sldMk cId="86555536" sldId="607"/>
        </pc:sldMkLst>
        <pc:spChg chg="mod">
          <ac:chgData name="Yinqian Zhang" userId="189f48b0884e27cf" providerId="LiveId" clId="{6CD01E60-BCD8-3B49-A231-A7BEE0651978}" dt="2022-02-21T14:26:27.055" v="1710" actId="20577"/>
          <ac:spMkLst>
            <pc:docMk/>
            <pc:sldMk cId="86555536" sldId="607"/>
            <ac:spMk id="2" creationId="{6860D1C3-3AFA-694C-B5E4-5901C27EDC18}"/>
          </ac:spMkLst>
        </pc:spChg>
        <pc:spChg chg="del">
          <ac:chgData name="Yinqian Zhang" userId="189f48b0884e27cf" providerId="LiveId" clId="{6CD01E60-BCD8-3B49-A231-A7BEE0651978}" dt="2022-02-21T14:26:43.676" v="1711" actId="478"/>
          <ac:spMkLst>
            <pc:docMk/>
            <pc:sldMk cId="86555536" sldId="607"/>
            <ac:spMk id="6" creationId="{12643F46-9994-B940-AFDC-E30D9C2D7A13}"/>
          </ac:spMkLst>
        </pc:spChg>
        <pc:spChg chg="del">
          <ac:chgData name="Yinqian Zhang" userId="189f48b0884e27cf" providerId="LiveId" clId="{6CD01E60-BCD8-3B49-A231-A7BEE0651978}" dt="2022-02-21T14:26:43.676" v="1711" actId="478"/>
          <ac:spMkLst>
            <pc:docMk/>
            <pc:sldMk cId="86555536" sldId="607"/>
            <ac:spMk id="7" creationId="{15FEFC27-A564-6545-9C54-04194C9F99E7}"/>
          </ac:spMkLst>
        </pc:spChg>
        <pc:spChg chg="del">
          <ac:chgData name="Yinqian Zhang" userId="189f48b0884e27cf" providerId="LiveId" clId="{6CD01E60-BCD8-3B49-A231-A7BEE0651978}" dt="2022-02-21T14:26:43.676" v="1711" actId="478"/>
          <ac:spMkLst>
            <pc:docMk/>
            <pc:sldMk cId="86555536" sldId="607"/>
            <ac:spMk id="8" creationId="{9E4F6D66-F0C9-F041-B9B1-5BDC19062188}"/>
          </ac:spMkLst>
        </pc:spChg>
        <pc:spChg chg="del">
          <ac:chgData name="Yinqian Zhang" userId="189f48b0884e27cf" providerId="LiveId" clId="{6CD01E60-BCD8-3B49-A231-A7BEE0651978}" dt="2022-02-21T14:26:43.676" v="1711" actId="478"/>
          <ac:spMkLst>
            <pc:docMk/>
            <pc:sldMk cId="86555536" sldId="607"/>
            <ac:spMk id="9" creationId="{1DBCB91E-092F-DA47-8409-E21FFA8BE799}"/>
          </ac:spMkLst>
        </pc:spChg>
        <pc:spChg chg="del">
          <ac:chgData name="Yinqian Zhang" userId="189f48b0884e27cf" providerId="LiveId" clId="{6CD01E60-BCD8-3B49-A231-A7BEE0651978}" dt="2022-02-21T14:26:43.676" v="1711" actId="478"/>
          <ac:spMkLst>
            <pc:docMk/>
            <pc:sldMk cId="86555536" sldId="607"/>
            <ac:spMk id="10" creationId="{FED50A70-A43B-5545-A6AD-1D9A25DAB025}"/>
          </ac:spMkLst>
        </pc:spChg>
        <pc:spChg chg="mod">
          <ac:chgData name="Yinqian Zhang" userId="189f48b0884e27cf" providerId="LiveId" clId="{6CD01E60-BCD8-3B49-A231-A7BEE0651978}" dt="2022-02-21T14:27:29.509" v="1720" actId="1076"/>
          <ac:spMkLst>
            <pc:docMk/>
            <pc:sldMk cId="86555536" sldId="607"/>
            <ac:spMk id="17" creationId="{F411655E-42EE-ED4D-9859-C3C1D2FF025A}"/>
          </ac:spMkLst>
        </pc:spChg>
        <pc:spChg chg="del">
          <ac:chgData name="Yinqian Zhang" userId="189f48b0884e27cf" providerId="LiveId" clId="{6CD01E60-BCD8-3B49-A231-A7BEE0651978}" dt="2022-02-21T14:27:25.527" v="1719" actId="478"/>
          <ac:spMkLst>
            <pc:docMk/>
            <pc:sldMk cId="86555536" sldId="607"/>
            <ac:spMk id="18" creationId="{9C88183C-1DED-FD49-9043-DC677E0EBB17}"/>
          </ac:spMkLst>
        </pc:spChg>
        <pc:spChg chg="mod">
          <ac:chgData name="Yinqian Zhang" userId="189f48b0884e27cf" providerId="LiveId" clId="{6CD01E60-BCD8-3B49-A231-A7BEE0651978}" dt="2022-02-21T14:27:22.614" v="1718" actId="1076"/>
          <ac:spMkLst>
            <pc:docMk/>
            <pc:sldMk cId="86555536" sldId="607"/>
            <ac:spMk id="19" creationId="{91DCFDD7-D48C-0844-85CC-97B3EC813C03}"/>
          </ac:spMkLst>
        </pc:spChg>
        <pc:spChg chg="mod">
          <ac:chgData name="Yinqian Zhang" userId="189f48b0884e27cf" providerId="LiveId" clId="{6CD01E60-BCD8-3B49-A231-A7BEE0651978}" dt="2022-02-21T14:27:22.614" v="1718" actId="1076"/>
          <ac:spMkLst>
            <pc:docMk/>
            <pc:sldMk cId="86555536" sldId="607"/>
            <ac:spMk id="20" creationId="{689F8DD1-A8A8-AF4C-9427-76A1EF39BA8A}"/>
          </ac:spMkLst>
        </pc:spChg>
        <pc:spChg chg="mod">
          <ac:chgData name="Yinqian Zhang" userId="189f48b0884e27cf" providerId="LiveId" clId="{6CD01E60-BCD8-3B49-A231-A7BEE0651978}" dt="2022-02-21T14:27:22.614" v="1718" actId="1076"/>
          <ac:spMkLst>
            <pc:docMk/>
            <pc:sldMk cId="86555536" sldId="607"/>
            <ac:spMk id="21" creationId="{71AD9443-FF23-5A4C-AD9D-AAE0F9401395}"/>
          </ac:spMkLst>
        </pc:spChg>
        <pc:spChg chg="mod">
          <ac:chgData name="Yinqian Zhang" userId="189f48b0884e27cf" providerId="LiveId" clId="{6CD01E60-BCD8-3B49-A231-A7BEE0651978}" dt="2022-02-21T14:27:22.614" v="1718" actId="1076"/>
          <ac:spMkLst>
            <pc:docMk/>
            <pc:sldMk cId="86555536" sldId="607"/>
            <ac:spMk id="22" creationId="{CC6A8EA0-103B-B547-838F-5B8ED33F5D06}"/>
          </ac:spMkLst>
        </pc:spChg>
        <pc:spChg chg="add mod">
          <ac:chgData name="Yinqian Zhang" userId="189f48b0884e27cf" providerId="LiveId" clId="{6CD01E60-BCD8-3B49-A231-A7BEE0651978}" dt="2022-02-21T14:28:04.450" v="1724" actId="1076"/>
          <ac:spMkLst>
            <pc:docMk/>
            <pc:sldMk cId="86555536" sldId="607"/>
            <ac:spMk id="23" creationId="{D249A412-9575-5D49-9E01-4C47F304FA57}"/>
          </ac:spMkLst>
        </pc:spChg>
        <pc:spChg chg="mod">
          <ac:chgData name="Yinqian Zhang" userId="189f48b0884e27cf" providerId="LiveId" clId="{6CD01E60-BCD8-3B49-A231-A7BEE0651978}" dt="2022-02-21T14:28:26.236" v="1749"/>
          <ac:spMkLst>
            <pc:docMk/>
            <pc:sldMk cId="86555536" sldId="607"/>
            <ac:spMk id="24" creationId="{74472EEC-544D-5747-A017-7D0E9E7068AD}"/>
          </ac:spMkLst>
        </pc:spChg>
        <pc:spChg chg="add del mod">
          <ac:chgData name="Yinqian Zhang" userId="189f48b0884e27cf" providerId="LiveId" clId="{6CD01E60-BCD8-3B49-A231-A7BEE0651978}" dt="2022-02-21T14:28:01.188" v="1723" actId="478"/>
          <ac:spMkLst>
            <pc:docMk/>
            <pc:sldMk cId="86555536" sldId="607"/>
            <ac:spMk id="25" creationId="{2B768590-7D37-7C4A-9222-FACF22319995}"/>
          </ac:spMkLst>
        </pc:spChg>
        <pc:spChg chg="add mod">
          <ac:chgData name="Yinqian Zhang" userId="189f48b0884e27cf" providerId="LiveId" clId="{6CD01E60-BCD8-3B49-A231-A7BEE0651978}" dt="2022-02-21T14:28:23.630" v="1748" actId="20577"/>
          <ac:spMkLst>
            <pc:docMk/>
            <pc:sldMk cId="86555536" sldId="607"/>
            <ac:spMk id="26" creationId="{DF2D656B-0A0E-1447-A65D-7D5643355DDD}"/>
          </ac:spMkLst>
        </pc:spChg>
        <pc:spChg chg="add mod">
          <ac:chgData name="Yinqian Zhang" userId="189f48b0884e27cf" providerId="LiveId" clId="{6CD01E60-BCD8-3B49-A231-A7BEE0651978}" dt="2022-02-21T14:28:20.145" v="1737" actId="20577"/>
          <ac:spMkLst>
            <pc:docMk/>
            <pc:sldMk cId="86555536" sldId="607"/>
            <ac:spMk id="27" creationId="{81129D99-0601-554A-85C5-A7A7A8A12D53}"/>
          </ac:spMkLst>
        </pc:spChg>
      </pc:sldChg>
      <pc:sldChg chg="addSp delSp modSp add del mod">
        <pc:chgData name="Yinqian Zhang" userId="189f48b0884e27cf" providerId="LiveId" clId="{6CD01E60-BCD8-3B49-A231-A7BEE0651978}" dt="2022-02-21T14:26:18.685" v="1699" actId="2696"/>
        <pc:sldMkLst>
          <pc:docMk/>
          <pc:sldMk cId="1296511016" sldId="607"/>
        </pc:sldMkLst>
        <pc:spChg chg="mod">
          <ac:chgData name="Yinqian Zhang" userId="189f48b0884e27cf" providerId="LiveId" clId="{6CD01E60-BCD8-3B49-A231-A7BEE0651978}" dt="2022-02-21T14:18:13.840" v="1546" actId="20577"/>
          <ac:spMkLst>
            <pc:docMk/>
            <pc:sldMk cId="1296511016" sldId="607"/>
            <ac:spMk id="2" creationId="{6860D1C3-3AFA-694C-B5E4-5901C27EDC18}"/>
          </ac:spMkLst>
        </pc:spChg>
        <pc:spChg chg="mod">
          <ac:chgData name="Yinqian Zhang" userId="189f48b0884e27cf" providerId="LiveId" clId="{6CD01E60-BCD8-3B49-A231-A7BEE0651978}" dt="2022-02-21T14:21:04.821" v="1620" actId="1076"/>
          <ac:spMkLst>
            <pc:docMk/>
            <pc:sldMk cId="1296511016" sldId="607"/>
            <ac:spMk id="6" creationId="{12643F46-9994-B940-AFDC-E30D9C2D7A13}"/>
          </ac:spMkLst>
        </pc:spChg>
        <pc:spChg chg="mod">
          <ac:chgData name="Yinqian Zhang" userId="189f48b0884e27cf" providerId="LiveId" clId="{6CD01E60-BCD8-3B49-A231-A7BEE0651978}" dt="2022-02-21T14:21:04.821" v="1620" actId="1076"/>
          <ac:spMkLst>
            <pc:docMk/>
            <pc:sldMk cId="1296511016" sldId="607"/>
            <ac:spMk id="7" creationId="{15FEFC27-A564-6545-9C54-04194C9F99E7}"/>
          </ac:spMkLst>
        </pc:spChg>
        <pc:spChg chg="del mod">
          <ac:chgData name="Yinqian Zhang" userId="189f48b0884e27cf" providerId="LiveId" clId="{6CD01E60-BCD8-3B49-A231-A7BEE0651978}" dt="2022-02-21T14:19:23.678" v="1557" actId="478"/>
          <ac:spMkLst>
            <pc:docMk/>
            <pc:sldMk cId="1296511016" sldId="607"/>
            <ac:spMk id="8" creationId="{9E4F6D66-F0C9-F041-B9B1-5BDC19062188}"/>
          </ac:spMkLst>
        </pc:spChg>
        <pc:spChg chg="mod">
          <ac:chgData name="Yinqian Zhang" userId="189f48b0884e27cf" providerId="LiveId" clId="{6CD01E60-BCD8-3B49-A231-A7BEE0651978}" dt="2022-02-21T14:21:04.821" v="1620" actId="1076"/>
          <ac:spMkLst>
            <pc:docMk/>
            <pc:sldMk cId="1296511016" sldId="607"/>
            <ac:spMk id="9" creationId="{1DBCB91E-092F-DA47-8409-E21FFA8BE799}"/>
          </ac:spMkLst>
        </pc:spChg>
        <pc:spChg chg="mod">
          <ac:chgData name="Yinqian Zhang" userId="189f48b0884e27cf" providerId="LiveId" clId="{6CD01E60-BCD8-3B49-A231-A7BEE0651978}" dt="2022-02-21T14:21:07.254" v="1621" actId="1076"/>
          <ac:spMkLst>
            <pc:docMk/>
            <pc:sldMk cId="1296511016" sldId="607"/>
            <ac:spMk id="10" creationId="{FED50A70-A43B-5545-A6AD-1D9A25DAB025}"/>
          </ac:spMkLst>
        </pc:spChg>
        <pc:spChg chg="del">
          <ac:chgData name="Yinqian Zhang" userId="189f48b0884e27cf" providerId="LiveId" clId="{6CD01E60-BCD8-3B49-A231-A7BEE0651978}" dt="2022-02-21T14:20:53.548" v="1618" actId="478"/>
          <ac:spMkLst>
            <pc:docMk/>
            <pc:sldMk cId="1296511016" sldId="607"/>
            <ac:spMk id="11" creationId="{43E2E27A-F0C0-C742-9767-02881B7D5974}"/>
          </ac:spMkLst>
        </pc:spChg>
        <pc:spChg chg="del">
          <ac:chgData name="Yinqian Zhang" userId="189f48b0884e27cf" providerId="LiveId" clId="{6CD01E60-BCD8-3B49-A231-A7BEE0651978}" dt="2022-02-21T14:20:53.548" v="1618" actId="478"/>
          <ac:spMkLst>
            <pc:docMk/>
            <pc:sldMk cId="1296511016" sldId="607"/>
            <ac:spMk id="12" creationId="{9134BD77-3284-EA43-B24A-D7151D6357DB}"/>
          </ac:spMkLst>
        </pc:spChg>
        <pc:spChg chg="del">
          <ac:chgData name="Yinqian Zhang" userId="189f48b0884e27cf" providerId="LiveId" clId="{6CD01E60-BCD8-3B49-A231-A7BEE0651978}" dt="2022-02-21T14:20:53.548" v="1618" actId="478"/>
          <ac:spMkLst>
            <pc:docMk/>
            <pc:sldMk cId="1296511016" sldId="607"/>
            <ac:spMk id="13" creationId="{787C54BE-BC12-3C41-BFE8-1E684CB669BB}"/>
          </ac:spMkLst>
        </pc:spChg>
        <pc:spChg chg="add mod">
          <ac:chgData name="Yinqian Zhang" userId="189f48b0884e27cf" providerId="LiveId" clId="{6CD01E60-BCD8-3B49-A231-A7BEE0651978}" dt="2022-02-21T14:22:09.437" v="1631" actId="1076"/>
          <ac:spMkLst>
            <pc:docMk/>
            <pc:sldMk cId="1296511016" sldId="607"/>
            <ac:spMk id="15" creationId="{488E9CA3-56AB-AB4D-8CFE-F755B9D65941}"/>
          </ac:spMkLst>
        </pc:spChg>
        <pc:spChg chg="add mod">
          <ac:chgData name="Yinqian Zhang" userId="189f48b0884e27cf" providerId="LiveId" clId="{6CD01E60-BCD8-3B49-A231-A7BEE0651978}" dt="2022-02-21T14:21:16.369" v="1625" actId="1076"/>
          <ac:spMkLst>
            <pc:docMk/>
            <pc:sldMk cId="1296511016" sldId="607"/>
            <ac:spMk id="16" creationId="{2A85BB05-AE10-7946-A7A6-9ECC24FFF466}"/>
          </ac:spMkLst>
        </pc:spChg>
        <pc:spChg chg="del">
          <ac:chgData name="Yinqian Zhang" userId="189f48b0884e27cf" providerId="LiveId" clId="{6CD01E60-BCD8-3B49-A231-A7BEE0651978}" dt="2022-02-21T14:20:53.548" v="1618" actId="478"/>
          <ac:spMkLst>
            <pc:docMk/>
            <pc:sldMk cId="1296511016" sldId="607"/>
            <ac:spMk id="17" creationId="{F411655E-42EE-ED4D-9859-C3C1D2FF025A}"/>
          </ac:spMkLst>
        </pc:spChg>
        <pc:spChg chg="del">
          <ac:chgData name="Yinqian Zhang" userId="189f48b0884e27cf" providerId="LiveId" clId="{6CD01E60-BCD8-3B49-A231-A7BEE0651978}" dt="2022-02-21T14:20:53.548" v="1618" actId="478"/>
          <ac:spMkLst>
            <pc:docMk/>
            <pc:sldMk cId="1296511016" sldId="607"/>
            <ac:spMk id="18" creationId="{9C88183C-1DED-FD49-9043-DC677E0EBB17}"/>
          </ac:spMkLst>
        </pc:spChg>
        <pc:spChg chg="add mod">
          <ac:chgData name="Yinqian Zhang" userId="189f48b0884e27cf" providerId="LiveId" clId="{6CD01E60-BCD8-3B49-A231-A7BEE0651978}" dt="2022-02-21T14:21:33.561" v="1629" actId="1076"/>
          <ac:spMkLst>
            <pc:docMk/>
            <pc:sldMk cId="1296511016" sldId="607"/>
            <ac:spMk id="19" creationId="{01DDA2D9-EBD6-4948-A053-5DBB015D3699}"/>
          </ac:spMkLst>
        </pc:spChg>
        <pc:spChg chg="add del mod">
          <ac:chgData name="Yinqian Zhang" userId="189f48b0884e27cf" providerId="LiveId" clId="{6CD01E60-BCD8-3B49-A231-A7BEE0651978}" dt="2022-02-21T14:21:13.662" v="1624" actId="478"/>
          <ac:spMkLst>
            <pc:docMk/>
            <pc:sldMk cId="1296511016" sldId="607"/>
            <ac:spMk id="20" creationId="{6F4200A2-BE45-B04A-BE3F-0CFCE31617CC}"/>
          </ac:spMkLst>
        </pc:spChg>
        <pc:spChg chg="add del mod">
          <ac:chgData name="Yinqian Zhang" userId="189f48b0884e27cf" providerId="LiveId" clId="{6CD01E60-BCD8-3B49-A231-A7BEE0651978}" dt="2022-02-21T14:21:11.243" v="1623" actId="478"/>
          <ac:spMkLst>
            <pc:docMk/>
            <pc:sldMk cId="1296511016" sldId="607"/>
            <ac:spMk id="21" creationId="{1417DD6F-1544-BD44-9845-66D2B72EB51F}"/>
          </ac:spMkLst>
        </pc:spChg>
        <pc:spChg chg="add mod">
          <ac:chgData name="Yinqian Zhang" userId="189f48b0884e27cf" providerId="LiveId" clId="{6CD01E60-BCD8-3B49-A231-A7BEE0651978}" dt="2022-02-21T14:22:27.332" v="1634" actId="207"/>
          <ac:spMkLst>
            <pc:docMk/>
            <pc:sldMk cId="1296511016" sldId="607"/>
            <ac:spMk id="22" creationId="{E0E18B53-A3FC-2845-B111-BFF8C718FB3F}"/>
          </ac:spMkLst>
        </pc:spChg>
      </pc:sldChg>
      <pc:sldChg chg="add modAnim">
        <pc:chgData name="Yinqian Zhang" userId="189f48b0884e27cf" providerId="LiveId" clId="{6CD01E60-BCD8-3B49-A231-A7BEE0651978}" dt="2022-02-22T13:45:25.215" v="4291"/>
        <pc:sldMkLst>
          <pc:docMk/>
          <pc:sldMk cId="4041605680" sldId="607"/>
        </pc:sldMkLst>
      </pc:sldChg>
      <pc:sldChg chg="modSp new del mod">
        <pc:chgData name="Yinqian Zhang" userId="189f48b0884e27cf" providerId="LiveId" clId="{6CD01E60-BCD8-3B49-A231-A7BEE0651978}" dt="2022-02-22T13:35:56.650" v="4226" actId="2696"/>
        <pc:sldMkLst>
          <pc:docMk/>
          <pc:sldMk cId="836496397" sldId="608"/>
        </pc:sldMkLst>
        <pc:spChg chg="mod">
          <ac:chgData name="Yinqian Zhang" userId="189f48b0884e27cf" providerId="LiveId" clId="{6CD01E60-BCD8-3B49-A231-A7BEE0651978}" dt="2022-02-21T14:34:00.566" v="1807" actId="20577"/>
          <ac:spMkLst>
            <pc:docMk/>
            <pc:sldMk cId="836496397" sldId="608"/>
            <ac:spMk id="2" creationId="{47D2EA7E-F5BF-CB48-8CA7-91BCD2C8BFBB}"/>
          </ac:spMkLst>
        </pc:spChg>
      </pc:sldChg>
      <pc:sldChg chg="modSp add mod modAnim">
        <pc:chgData name="Yinqian Zhang" userId="189f48b0884e27cf" providerId="LiveId" clId="{6CD01E60-BCD8-3B49-A231-A7BEE0651978}" dt="2022-02-22T14:22:07.721" v="4833"/>
        <pc:sldMkLst>
          <pc:docMk/>
          <pc:sldMk cId="1646031815" sldId="608"/>
        </pc:sldMkLst>
        <pc:spChg chg="mod">
          <ac:chgData name="Yinqian Zhang" userId="189f48b0884e27cf" providerId="LiveId" clId="{6CD01E60-BCD8-3B49-A231-A7BEE0651978}" dt="2022-02-22T14:13:55.230" v="4763" actId="313"/>
          <ac:spMkLst>
            <pc:docMk/>
            <pc:sldMk cId="1646031815" sldId="608"/>
            <ac:spMk id="3" creationId="{E281C4DE-6601-A240-A70B-E802B92F20D8}"/>
          </ac:spMkLst>
        </pc:spChg>
      </pc:sldChg>
      <pc:sldChg chg="add">
        <pc:chgData name="Yinqian Zhang" userId="189f48b0884e27cf" providerId="LiveId" clId="{6CD01E60-BCD8-3B49-A231-A7BEE0651978}" dt="2022-02-22T13:35:59.932" v="4227"/>
        <pc:sldMkLst>
          <pc:docMk/>
          <pc:sldMk cId="344765334" sldId="609"/>
        </pc:sldMkLst>
      </pc:sldChg>
      <pc:sldChg chg="modSp add del mod">
        <pc:chgData name="Yinqian Zhang" userId="189f48b0884e27cf" providerId="LiveId" clId="{6CD01E60-BCD8-3B49-A231-A7BEE0651978}" dt="2022-02-22T13:35:56.650" v="4226" actId="2696"/>
        <pc:sldMkLst>
          <pc:docMk/>
          <pc:sldMk cId="1262049364" sldId="609"/>
        </pc:sldMkLst>
        <pc:spChg chg="mod">
          <ac:chgData name="Yinqian Zhang" userId="189f48b0884e27cf" providerId="LiveId" clId="{6CD01E60-BCD8-3B49-A231-A7BEE0651978}" dt="2022-02-22T05:38:16.881" v="1834" actId="207"/>
          <ac:spMkLst>
            <pc:docMk/>
            <pc:sldMk cId="1262049364" sldId="609"/>
            <ac:spMk id="8" creationId="{6269B8B3-040B-954E-A21F-F25049C293A8}"/>
          </ac:spMkLst>
        </pc:spChg>
        <pc:spChg chg="mod">
          <ac:chgData name="Yinqian Zhang" userId="189f48b0884e27cf" providerId="LiveId" clId="{6CD01E60-BCD8-3B49-A231-A7BEE0651978}" dt="2022-02-22T05:38:20.109" v="1835" actId="207"/>
          <ac:spMkLst>
            <pc:docMk/>
            <pc:sldMk cId="1262049364" sldId="609"/>
            <ac:spMk id="9" creationId="{7979F77F-8CAD-234C-B592-D24306B76DAB}"/>
          </ac:spMkLst>
        </pc:spChg>
        <pc:spChg chg="mod">
          <ac:chgData name="Yinqian Zhang" userId="189f48b0884e27cf" providerId="LiveId" clId="{6CD01E60-BCD8-3B49-A231-A7BEE0651978}" dt="2022-02-22T05:38:23.394" v="1836" actId="207"/>
          <ac:spMkLst>
            <pc:docMk/>
            <pc:sldMk cId="1262049364" sldId="609"/>
            <ac:spMk id="12" creationId="{E61CC929-7C30-014C-A41F-BD92769A2411}"/>
          </ac:spMkLst>
        </pc:spChg>
      </pc:sldChg>
      <pc:sldChg chg="addSp modSp new del mod">
        <pc:chgData name="Yinqian Zhang" userId="189f48b0884e27cf" providerId="LiveId" clId="{6CD01E60-BCD8-3B49-A231-A7BEE0651978}" dt="2022-02-22T13:35:56.650" v="4226" actId="2696"/>
        <pc:sldMkLst>
          <pc:docMk/>
          <pc:sldMk cId="572642794" sldId="610"/>
        </pc:sldMkLst>
        <pc:spChg chg="mod">
          <ac:chgData name="Yinqian Zhang" userId="189f48b0884e27cf" providerId="LiveId" clId="{6CD01E60-BCD8-3B49-A231-A7BEE0651978}" dt="2022-02-22T06:23:34.488" v="2360" actId="20577"/>
          <ac:spMkLst>
            <pc:docMk/>
            <pc:sldMk cId="572642794" sldId="610"/>
            <ac:spMk id="2" creationId="{8C0970C0-06DB-0940-BA62-E18ED95AAE26}"/>
          </ac:spMkLst>
        </pc:spChg>
        <pc:spChg chg="mod">
          <ac:chgData name="Yinqian Zhang" userId="189f48b0884e27cf" providerId="LiveId" clId="{6CD01E60-BCD8-3B49-A231-A7BEE0651978}" dt="2022-02-22T12:38:19.583" v="3232" actId="20577"/>
          <ac:spMkLst>
            <pc:docMk/>
            <pc:sldMk cId="572642794" sldId="610"/>
            <ac:spMk id="3" creationId="{EEA5F817-47DF-2746-83D4-B15F4080CBAA}"/>
          </ac:spMkLst>
        </pc:spChg>
        <pc:picChg chg="add mod">
          <ac:chgData name="Yinqian Zhang" userId="189f48b0884e27cf" providerId="LiveId" clId="{6CD01E60-BCD8-3B49-A231-A7BEE0651978}" dt="2022-02-22T12:38:23.036" v="3233" actId="1076"/>
          <ac:picMkLst>
            <pc:docMk/>
            <pc:sldMk cId="572642794" sldId="610"/>
            <ac:picMk id="7" creationId="{80AA5444-1D04-1943-AE2B-82A9A1BAC28B}"/>
          </ac:picMkLst>
        </pc:picChg>
      </pc:sldChg>
      <pc:sldChg chg="add">
        <pc:chgData name="Yinqian Zhang" userId="189f48b0884e27cf" providerId="LiveId" clId="{6CD01E60-BCD8-3B49-A231-A7BEE0651978}" dt="2022-02-22T13:35:59.932" v="4227"/>
        <pc:sldMkLst>
          <pc:docMk/>
          <pc:sldMk cId="1848074906" sldId="610"/>
        </pc:sldMkLst>
      </pc:sldChg>
      <pc:sldChg chg="modSp new del mod ord">
        <pc:chgData name="Yinqian Zhang" userId="189f48b0884e27cf" providerId="LiveId" clId="{6CD01E60-BCD8-3B49-A231-A7BEE0651978}" dt="2022-02-22T13:35:56.650" v="4226" actId="2696"/>
        <pc:sldMkLst>
          <pc:docMk/>
          <pc:sldMk cId="1747528965" sldId="611"/>
        </pc:sldMkLst>
        <pc:spChg chg="mod">
          <ac:chgData name="Yinqian Zhang" userId="189f48b0884e27cf" providerId="LiveId" clId="{6CD01E60-BCD8-3B49-A231-A7BEE0651978}" dt="2022-02-22T12:23:09.630" v="2842" actId="20577"/>
          <ac:spMkLst>
            <pc:docMk/>
            <pc:sldMk cId="1747528965" sldId="611"/>
            <ac:spMk id="2" creationId="{EF0597AA-4860-A843-A3EE-4DBB67B518B0}"/>
          </ac:spMkLst>
        </pc:spChg>
        <pc:spChg chg="mod">
          <ac:chgData name="Yinqian Zhang" userId="189f48b0884e27cf" providerId="LiveId" clId="{6CD01E60-BCD8-3B49-A231-A7BEE0651978}" dt="2022-02-22T12:22:08.817" v="2819" actId="20577"/>
          <ac:spMkLst>
            <pc:docMk/>
            <pc:sldMk cId="1747528965" sldId="611"/>
            <ac:spMk id="3" creationId="{262CC8CC-5C1B-924D-BA1A-C4AF732CF3EE}"/>
          </ac:spMkLst>
        </pc:spChg>
      </pc:sldChg>
      <pc:sldChg chg="add modAnim">
        <pc:chgData name="Yinqian Zhang" userId="189f48b0884e27cf" providerId="LiveId" clId="{6CD01E60-BCD8-3B49-A231-A7BEE0651978}" dt="2022-02-22T13:51:50.564" v="4405"/>
        <pc:sldMkLst>
          <pc:docMk/>
          <pc:sldMk cId="4171168721" sldId="611"/>
        </pc:sldMkLst>
      </pc:sldChg>
      <pc:sldChg chg="delSp modSp add del mod">
        <pc:chgData name="Yinqian Zhang" userId="189f48b0884e27cf" providerId="LiveId" clId="{6CD01E60-BCD8-3B49-A231-A7BEE0651978}" dt="2022-02-22T13:35:56.650" v="4226" actId="2696"/>
        <pc:sldMkLst>
          <pc:docMk/>
          <pc:sldMk cId="2779706200" sldId="612"/>
        </pc:sldMkLst>
        <pc:spChg chg="mod">
          <ac:chgData name="Yinqian Zhang" userId="189f48b0884e27cf" providerId="LiveId" clId="{6CD01E60-BCD8-3B49-A231-A7BEE0651978}" dt="2022-02-22T12:23:14.632" v="2844"/>
          <ac:spMkLst>
            <pc:docMk/>
            <pc:sldMk cId="2779706200" sldId="612"/>
            <ac:spMk id="2" creationId="{E6D29DAB-9138-024E-88C9-61F8519201CF}"/>
          </ac:spMkLst>
        </pc:spChg>
        <pc:spChg chg="mod">
          <ac:chgData name="Yinqian Zhang" userId="189f48b0884e27cf" providerId="LiveId" clId="{6CD01E60-BCD8-3B49-A231-A7BEE0651978}" dt="2022-02-22T12:28:43.033" v="3148" actId="20577"/>
          <ac:spMkLst>
            <pc:docMk/>
            <pc:sldMk cId="2779706200" sldId="612"/>
            <ac:spMk id="3" creationId="{D094B7B0-0F85-3346-8228-2E9172B3D863}"/>
          </ac:spMkLst>
        </pc:spChg>
        <pc:spChg chg="del">
          <ac:chgData name="Yinqian Zhang" userId="189f48b0884e27cf" providerId="LiveId" clId="{6CD01E60-BCD8-3B49-A231-A7BEE0651978}" dt="2022-02-22T12:22:53.109" v="2821" actId="478"/>
          <ac:spMkLst>
            <pc:docMk/>
            <pc:sldMk cId="2779706200" sldId="612"/>
            <ac:spMk id="6" creationId="{BC8B65D9-C40B-C849-A208-1D2D02F96A98}"/>
          </ac:spMkLst>
        </pc:spChg>
        <pc:spChg chg="del">
          <ac:chgData name="Yinqian Zhang" userId="189f48b0884e27cf" providerId="LiveId" clId="{6CD01E60-BCD8-3B49-A231-A7BEE0651978}" dt="2022-02-22T12:22:53.109" v="2821" actId="478"/>
          <ac:spMkLst>
            <pc:docMk/>
            <pc:sldMk cId="2779706200" sldId="612"/>
            <ac:spMk id="7" creationId="{FB0C22E8-547D-E040-B686-B426B04B6AE8}"/>
          </ac:spMkLst>
        </pc:spChg>
        <pc:spChg chg="del">
          <ac:chgData name="Yinqian Zhang" userId="189f48b0884e27cf" providerId="LiveId" clId="{6CD01E60-BCD8-3B49-A231-A7BEE0651978}" dt="2022-02-22T12:22:53.109" v="2821" actId="478"/>
          <ac:spMkLst>
            <pc:docMk/>
            <pc:sldMk cId="2779706200" sldId="612"/>
            <ac:spMk id="8" creationId="{E0D45756-E032-9D42-AC7F-8C76D19B15C1}"/>
          </ac:spMkLst>
        </pc:spChg>
        <pc:spChg chg="del">
          <ac:chgData name="Yinqian Zhang" userId="189f48b0884e27cf" providerId="LiveId" clId="{6CD01E60-BCD8-3B49-A231-A7BEE0651978}" dt="2022-02-22T12:22:53.109" v="2821" actId="478"/>
          <ac:spMkLst>
            <pc:docMk/>
            <pc:sldMk cId="2779706200" sldId="612"/>
            <ac:spMk id="9" creationId="{368DE56F-1FB2-BD46-A5AF-891C3D6108BF}"/>
          </ac:spMkLst>
        </pc:spChg>
        <pc:spChg chg="del">
          <ac:chgData name="Yinqian Zhang" userId="189f48b0884e27cf" providerId="LiveId" clId="{6CD01E60-BCD8-3B49-A231-A7BEE0651978}" dt="2022-02-22T12:22:53.109" v="2821" actId="478"/>
          <ac:spMkLst>
            <pc:docMk/>
            <pc:sldMk cId="2779706200" sldId="612"/>
            <ac:spMk id="10" creationId="{C1A9A5ED-7EC3-EC41-A775-075AC759A323}"/>
          </ac:spMkLst>
        </pc:spChg>
        <pc:spChg chg="del">
          <ac:chgData name="Yinqian Zhang" userId="189f48b0884e27cf" providerId="LiveId" clId="{6CD01E60-BCD8-3B49-A231-A7BEE0651978}" dt="2022-02-22T12:22:53.109" v="2821" actId="478"/>
          <ac:spMkLst>
            <pc:docMk/>
            <pc:sldMk cId="2779706200" sldId="612"/>
            <ac:spMk id="11" creationId="{252D44B5-B80D-C844-BC1A-2BADF72D4462}"/>
          </ac:spMkLst>
        </pc:spChg>
        <pc:spChg chg="del">
          <ac:chgData name="Yinqian Zhang" userId="189f48b0884e27cf" providerId="LiveId" clId="{6CD01E60-BCD8-3B49-A231-A7BEE0651978}" dt="2022-02-22T12:22:53.109" v="2821" actId="478"/>
          <ac:spMkLst>
            <pc:docMk/>
            <pc:sldMk cId="2779706200" sldId="612"/>
            <ac:spMk id="12" creationId="{CF939D7F-1986-E145-964D-50B740F5A177}"/>
          </ac:spMkLst>
        </pc:spChg>
        <pc:spChg chg="del">
          <ac:chgData name="Yinqian Zhang" userId="189f48b0884e27cf" providerId="LiveId" clId="{6CD01E60-BCD8-3B49-A231-A7BEE0651978}" dt="2022-02-22T12:22:53.109" v="2821" actId="478"/>
          <ac:spMkLst>
            <pc:docMk/>
            <pc:sldMk cId="2779706200" sldId="612"/>
            <ac:spMk id="13" creationId="{A81D9427-880C-0B42-9C4D-81BA88C26C5D}"/>
          </ac:spMkLst>
        </pc:spChg>
        <pc:spChg chg="del">
          <ac:chgData name="Yinqian Zhang" userId="189f48b0884e27cf" providerId="LiveId" clId="{6CD01E60-BCD8-3B49-A231-A7BEE0651978}" dt="2022-02-22T12:22:53.109" v="2821" actId="478"/>
          <ac:spMkLst>
            <pc:docMk/>
            <pc:sldMk cId="2779706200" sldId="612"/>
            <ac:spMk id="15" creationId="{EE8E8D89-92BF-B444-8CDF-DDB3499804A6}"/>
          </ac:spMkLst>
        </pc:spChg>
        <pc:spChg chg="del">
          <ac:chgData name="Yinqian Zhang" userId="189f48b0884e27cf" providerId="LiveId" clId="{6CD01E60-BCD8-3B49-A231-A7BEE0651978}" dt="2022-02-22T12:22:53.109" v="2821" actId="478"/>
          <ac:spMkLst>
            <pc:docMk/>
            <pc:sldMk cId="2779706200" sldId="612"/>
            <ac:spMk id="16" creationId="{2EB0DB83-9250-044F-B9DD-A8924D331640}"/>
          </ac:spMkLst>
        </pc:spChg>
        <pc:spChg chg="del">
          <ac:chgData name="Yinqian Zhang" userId="189f48b0884e27cf" providerId="LiveId" clId="{6CD01E60-BCD8-3B49-A231-A7BEE0651978}" dt="2022-02-22T12:22:53.109" v="2821" actId="478"/>
          <ac:spMkLst>
            <pc:docMk/>
            <pc:sldMk cId="2779706200" sldId="612"/>
            <ac:spMk id="17" creationId="{3DDEE2BB-900D-C44D-8FC0-B0C724D35C64}"/>
          </ac:spMkLst>
        </pc:spChg>
        <pc:spChg chg="del">
          <ac:chgData name="Yinqian Zhang" userId="189f48b0884e27cf" providerId="LiveId" clId="{6CD01E60-BCD8-3B49-A231-A7BEE0651978}" dt="2022-02-22T12:22:53.109" v="2821" actId="478"/>
          <ac:spMkLst>
            <pc:docMk/>
            <pc:sldMk cId="2779706200" sldId="612"/>
            <ac:spMk id="18" creationId="{C9678CEB-18AE-544F-B5DE-DC9EA5A0B4B3}"/>
          </ac:spMkLst>
        </pc:spChg>
        <pc:spChg chg="del">
          <ac:chgData name="Yinqian Zhang" userId="189f48b0884e27cf" providerId="LiveId" clId="{6CD01E60-BCD8-3B49-A231-A7BEE0651978}" dt="2022-02-22T12:22:53.109" v="2821" actId="478"/>
          <ac:spMkLst>
            <pc:docMk/>
            <pc:sldMk cId="2779706200" sldId="612"/>
            <ac:spMk id="19" creationId="{F9B357D9-6168-1E4A-9F7B-FFA112D35B5A}"/>
          </ac:spMkLst>
        </pc:spChg>
        <pc:spChg chg="del">
          <ac:chgData name="Yinqian Zhang" userId="189f48b0884e27cf" providerId="LiveId" clId="{6CD01E60-BCD8-3B49-A231-A7BEE0651978}" dt="2022-02-22T12:22:53.109" v="2821" actId="478"/>
          <ac:spMkLst>
            <pc:docMk/>
            <pc:sldMk cId="2779706200" sldId="612"/>
            <ac:spMk id="20" creationId="{D8E83978-DA5A-F142-8678-5837C61A42A4}"/>
          </ac:spMkLst>
        </pc:spChg>
        <pc:spChg chg="del">
          <ac:chgData name="Yinqian Zhang" userId="189f48b0884e27cf" providerId="LiveId" clId="{6CD01E60-BCD8-3B49-A231-A7BEE0651978}" dt="2022-02-22T12:22:53.109" v="2821" actId="478"/>
          <ac:spMkLst>
            <pc:docMk/>
            <pc:sldMk cId="2779706200" sldId="612"/>
            <ac:spMk id="24" creationId="{20C1EFA7-F0DE-0343-ABBD-67434025A650}"/>
          </ac:spMkLst>
        </pc:spChg>
        <pc:spChg chg="del">
          <ac:chgData name="Yinqian Zhang" userId="189f48b0884e27cf" providerId="LiveId" clId="{6CD01E60-BCD8-3B49-A231-A7BEE0651978}" dt="2022-02-22T12:22:53.109" v="2821" actId="478"/>
          <ac:spMkLst>
            <pc:docMk/>
            <pc:sldMk cId="2779706200" sldId="612"/>
            <ac:spMk id="25" creationId="{E14C09CA-A189-C440-8D58-1879F3794E92}"/>
          </ac:spMkLst>
        </pc:spChg>
        <pc:spChg chg="del">
          <ac:chgData name="Yinqian Zhang" userId="189f48b0884e27cf" providerId="LiveId" clId="{6CD01E60-BCD8-3B49-A231-A7BEE0651978}" dt="2022-02-22T12:22:53.109" v="2821" actId="478"/>
          <ac:spMkLst>
            <pc:docMk/>
            <pc:sldMk cId="2779706200" sldId="612"/>
            <ac:spMk id="26" creationId="{CDB0A329-0812-F841-9DFD-EC5DB331E319}"/>
          </ac:spMkLst>
        </pc:spChg>
        <pc:spChg chg="del">
          <ac:chgData name="Yinqian Zhang" userId="189f48b0884e27cf" providerId="LiveId" clId="{6CD01E60-BCD8-3B49-A231-A7BEE0651978}" dt="2022-02-22T12:22:53.109" v="2821" actId="478"/>
          <ac:spMkLst>
            <pc:docMk/>
            <pc:sldMk cId="2779706200" sldId="612"/>
            <ac:spMk id="27" creationId="{EDA65691-BC6D-DD4A-8E13-A45E69185346}"/>
          </ac:spMkLst>
        </pc:spChg>
        <pc:spChg chg="del">
          <ac:chgData name="Yinqian Zhang" userId="189f48b0884e27cf" providerId="LiveId" clId="{6CD01E60-BCD8-3B49-A231-A7BEE0651978}" dt="2022-02-22T12:22:53.109" v="2821" actId="478"/>
          <ac:spMkLst>
            <pc:docMk/>
            <pc:sldMk cId="2779706200" sldId="612"/>
            <ac:spMk id="31" creationId="{F7F22D93-B66D-2047-9959-CCBB964B398B}"/>
          </ac:spMkLst>
        </pc:spChg>
        <pc:spChg chg="del">
          <ac:chgData name="Yinqian Zhang" userId="189f48b0884e27cf" providerId="LiveId" clId="{6CD01E60-BCD8-3B49-A231-A7BEE0651978}" dt="2022-02-22T12:22:53.109" v="2821" actId="478"/>
          <ac:spMkLst>
            <pc:docMk/>
            <pc:sldMk cId="2779706200" sldId="612"/>
            <ac:spMk id="32" creationId="{56F756AF-BD20-464C-B944-CF5958817EB6}"/>
          </ac:spMkLst>
        </pc:spChg>
        <pc:spChg chg="del">
          <ac:chgData name="Yinqian Zhang" userId="189f48b0884e27cf" providerId="LiveId" clId="{6CD01E60-BCD8-3B49-A231-A7BEE0651978}" dt="2022-02-22T12:22:53.109" v="2821" actId="478"/>
          <ac:spMkLst>
            <pc:docMk/>
            <pc:sldMk cId="2779706200" sldId="612"/>
            <ac:spMk id="33" creationId="{A0228DDB-8FC7-FF4C-B2B4-5E0645D4F784}"/>
          </ac:spMkLst>
        </pc:spChg>
        <pc:spChg chg="del">
          <ac:chgData name="Yinqian Zhang" userId="189f48b0884e27cf" providerId="LiveId" clId="{6CD01E60-BCD8-3B49-A231-A7BEE0651978}" dt="2022-02-22T12:22:53.109" v="2821" actId="478"/>
          <ac:spMkLst>
            <pc:docMk/>
            <pc:sldMk cId="2779706200" sldId="612"/>
            <ac:spMk id="34" creationId="{9DB13B96-8D85-FE4E-BE70-8905BCE095FA}"/>
          </ac:spMkLst>
        </pc:spChg>
        <pc:spChg chg="del">
          <ac:chgData name="Yinqian Zhang" userId="189f48b0884e27cf" providerId="LiveId" clId="{6CD01E60-BCD8-3B49-A231-A7BEE0651978}" dt="2022-02-22T12:22:53.109" v="2821" actId="478"/>
          <ac:spMkLst>
            <pc:docMk/>
            <pc:sldMk cId="2779706200" sldId="612"/>
            <ac:spMk id="35" creationId="{45248995-FC8D-6F4F-86FA-3CE14D53B030}"/>
          </ac:spMkLst>
        </pc:spChg>
        <pc:spChg chg="del">
          <ac:chgData name="Yinqian Zhang" userId="189f48b0884e27cf" providerId="LiveId" clId="{6CD01E60-BCD8-3B49-A231-A7BEE0651978}" dt="2022-02-22T12:22:53.109" v="2821" actId="478"/>
          <ac:spMkLst>
            <pc:docMk/>
            <pc:sldMk cId="2779706200" sldId="612"/>
            <ac:spMk id="36" creationId="{073BF74D-2E9D-5D42-9701-44142F4F6FF9}"/>
          </ac:spMkLst>
        </pc:spChg>
      </pc:sldChg>
      <pc:sldChg chg="modSp add modAnim">
        <pc:chgData name="Yinqian Zhang" userId="189f48b0884e27cf" providerId="LiveId" clId="{6CD01E60-BCD8-3B49-A231-A7BEE0651978}" dt="2022-02-22T14:25:08.694" v="4867" actId="20577"/>
        <pc:sldMkLst>
          <pc:docMk/>
          <pc:sldMk cId="2892349750" sldId="612"/>
        </pc:sldMkLst>
        <pc:spChg chg="mod">
          <ac:chgData name="Yinqian Zhang" userId="189f48b0884e27cf" providerId="LiveId" clId="{6CD01E60-BCD8-3B49-A231-A7BEE0651978}" dt="2022-02-22T14:25:08.694" v="4867" actId="20577"/>
          <ac:spMkLst>
            <pc:docMk/>
            <pc:sldMk cId="2892349750" sldId="612"/>
            <ac:spMk id="3" creationId="{D094B7B0-0F85-3346-8228-2E9172B3D863}"/>
          </ac:spMkLst>
        </pc:spChg>
      </pc:sldChg>
      <pc:sldChg chg="modSp add mod">
        <pc:chgData name="Yinqian Zhang" userId="189f48b0884e27cf" providerId="LiveId" clId="{6CD01E60-BCD8-3B49-A231-A7BEE0651978}" dt="2022-02-22T13:49:47.686" v="4382" actId="1076"/>
        <pc:sldMkLst>
          <pc:docMk/>
          <pc:sldMk cId="715873247" sldId="613"/>
        </pc:sldMkLst>
        <pc:spChg chg="mod">
          <ac:chgData name="Yinqian Zhang" userId="189f48b0884e27cf" providerId="LiveId" clId="{6CD01E60-BCD8-3B49-A231-A7BEE0651978}" dt="2022-02-22T13:49:47.686" v="4382" actId="1076"/>
          <ac:spMkLst>
            <pc:docMk/>
            <pc:sldMk cId="715873247" sldId="613"/>
            <ac:spMk id="2" creationId="{00000000-0000-0000-0000-000000000000}"/>
          </ac:spMkLst>
        </pc:spChg>
      </pc:sldChg>
      <pc:sldChg chg="modSp new mod">
        <pc:chgData name="Yinqian Zhang" userId="189f48b0884e27cf" providerId="LiveId" clId="{6CD01E60-BCD8-3B49-A231-A7BEE0651978}" dt="2022-02-22T13:57:51.907" v="4504" actId="20577"/>
        <pc:sldMkLst>
          <pc:docMk/>
          <pc:sldMk cId="3274962831" sldId="614"/>
        </pc:sldMkLst>
        <pc:spChg chg="mod">
          <ac:chgData name="Yinqian Zhang" userId="189f48b0884e27cf" providerId="LiveId" clId="{6CD01E60-BCD8-3B49-A231-A7BEE0651978}" dt="2022-02-22T13:57:30.624" v="4434" actId="20577"/>
          <ac:spMkLst>
            <pc:docMk/>
            <pc:sldMk cId="3274962831" sldId="614"/>
            <ac:spMk id="2" creationId="{85EA9A2D-350D-084A-888A-F33E43CA71AA}"/>
          </ac:spMkLst>
        </pc:spChg>
        <pc:spChg chg="mod">
          <ac:chgData name="Yinqian Zhang" userId="189f48b0884e27cf" providerId="LiveId" clId="{6CD01E60-BCD8-3B49-A231-A7BEE0651978}" dt="2022-02-22T13:57:51.907" v="4504" actId="20577"/>
          <ac:spMkLst>
            <pc:docMk/>
            <pc:sldMk cId="3274962831" sldId="614"/>
            <ac:spMk id="3" creationId="{B5944591-44C9-BE49-A106-BB8E91867547}"/>
          </ac:spMkLst>
        </pc:spChg>
      </pc:sldChg>
      <pc:sldChg chg="addSp modSp new mod modAnim">
        <pc:chgData name="Yinqian Zhang" userId="189f48b0884e27cf" providerId="LiveId" clId="{6CD01E60-BCD8-3B49-A231-A7BEE0651978}" dt="2022-02-22T14:21:57.868" v="4831"/>
        <pc:sldMkLst>
          <pc:docMk/>
          <pc:sldMk cId="3218381209" sldId="615"/>
        </pc:sldMkLst>
        <pc:spChg chg="mod">
          <ac:chgData name="Yinqian Zhang" userId="189f48b0884e27cf" providerId="LiveId" clId="{6CD01E60-BCD8-3B49-A231-A7BEE0651978}" dt="2022-02-22T14:15:01.626" v="4801" actId="20577"/>
          <ac:spMkLst>
            <pc:docMk/>
            <pc:sldMk cId="3218381209" sldId="615"/>
            <ac:spMk id="2" creationId="{52E80089-6E28-2B42-83DB-C78EC435D37B}"/>
          </ac:spMkLst>
        </pc:spChg>
        <pc:spChg chg="mod">
          <ac:chgData name="Yinqian Zhang" userId="189f48b0884e27cf" providerId="LiveId" clId="{6CD01E60-BCD8-3B49-A231-A7BEE0651978}" dt="2022-02-22T14:17:12.527" v="4827" actId="20577"/>
          <ac:spMkLst>
            <pc:docMk/>
            <pc:sldMk cId="3218381209" sldId="615"/>
            <ac:spMk id="3" creationId="{732DC9E1-6BC3-544B-930B-42AFA2268A5A}"/>
          </ac:spMkLst>
        </pc:spChg>
        <pc:spChg chg="add mod">
          <ac:chgData name="Yinqian Zhang" userId="189f48b0884e27cf" providerId="LiveId" clId="{6CD01E60-BCD8-3B49-A231-A7BEE0651978}" dt="2022-02-22T14:17:25.462" v="4828" actId="1076"/>
          <ac:spMkLst>
            <pc:docMk/>
            <pc:sldMk cId="3218381209" sldId="615"/>
            <ac:spMk id="6" creationId="{5CF005CA-9C2D-BC49-B622-F9F20E36E770}"/>
          </ac:spMkLst>
        </pc:spChg>
        <pc:spChg chg="add mod">
          <ac:chgData name="Yinqian Zhang" userId="189f48b0884e27cf" providerId="LiveId" clId="{6CD01E60-BCD8-3B49-A231-A7BEE0651978}" dt="2022-02-22T14:17:25.462" v="4828" actId="1076"/>
          <ac:spMkLst>
            <pc:docMk/>
            <pc:sldMk cId="3218381209" sldId="615"/>
            <ac:spMk id="7" creationId="{C0807B22-D1B4-BD42-A9DF-0CB09FAD8E9C}"/>
          </ac:spMkLst>
        </pc:spChg>
        <pc:spChg chg="add mod">
          <ac:chgData name="Yinqian Zhang" userId="189f48b0884e27cf" providerId="LiveId" clId="{6CD01E60-BCD8-3B49-A231-A7BEE0651978}" dt="2022-02-22T14:17:25.462" v="4828" actId="1076"/>
          <ac:spMkLst>
            <pc:docMk/>
            <pc:sldMk cId="3218381209" sldId="615"/>
            <ac:spMk id="8" creationId="{F6F19A4F-2E66-A742-9AFB-6AE6CED3D0F4}"/>
          </ac:spMkLst>
        </pc:spChg>
        <pc:spChg chg="add mod">
          <ac:chgData name="Yinqian Zhang" userId="189f48b0884e27cf" providerId="LiveId" clId="{6CD01E60-BCD8-3B49-A231-A7BEE0651978}" dt="2022-02-22T14:17:25.462" v="4828" actId="1076"/>
          <ac:spMkLst>
            <pc:docMk/>
            <pc:sldMk cId="3218381209" sldId="615"/>
            <ac:spMk id="9" creationId="{A74CEB53-EC0E-E843-A634-5570C0518F6C}"/>
          </ac:spMkLst>
        </pc:spChg>
        <pc:spChg chg="add mod">
          <ac:chgData name="Yinqian Zhang" userId="189f48b0884e27cf" providerId="LiveId" clId="{6CD01E60-BCD8-3B49-A231-A7BEE0651978}" dt="2022-02-22T14:17:25.462" v="4828" actId="1076"/>
          <ac:spMkLst>
            <pc:docMk/>
            <pc:sldMk cId="3218381209" sldId="615"/>
            <ac:spMk id="10" creationId="{931257DA-520D-1C46-AEA1-961685575524}"/>
          </ac:spMkLst>
        </pc:spChg>
        <pc:spChg chg="add mod">
          <ac:chgData name="Yinqian Zhang" userId="189f48b0884e27cf" providerId="LiveId" clId="{6CD01E60-BCD8-3B49-A231-A7BEE0651978}" dt="2022-02-22T14:17:25.462" v="4828" actId="1076"/>
          <ac:spMkLst>
            <pc:docMk/>
            <pc:sldMk cId="3218381209" sldId="615"/>
            <ac:spMk id="15" creationId="{C0A9E6CA-085C-3C47-94CC-49D4ECF8F3DF}"/>
          </ac:spMkLst>
        </pc:spChg>
        <pc:spChg chg="add mod">
          <ac:chgData name="Yinqian Zhang" userId="189f48b0884e27cf" providerId="LiveId" clId="{6CD01E60-BCD8-3B49-A231-A7BEE0651978}" dt="2022-02-22T14:17:25.462" v="4828" actId="1076"/>
          <ac:spMkLst>
            <pc:docMk/>
            <pc:sldMk cId="3218381209" sldId="615"/>
            <ac:spMk id="16" creationId="{CF84D947-998F-FC44-AAD0-D8AA851C3876}"/>
          </ac:spMkLst>
        </pc:spChg>
        <pc:cxnChg chg="add mod">
          <ac:chgData name="Yinqian Zhang" userId="189f48b0884e27cf" providerId="LiveId" clId="{6CD01E60-BCD8-3B49-A231-A7BEE0651978}" dt="2022-02-22T14:17:25.462" v="4828" actId="1076"/>
          <ac:cxnSpMkLst>
            <pc:docMk/>
            <pc:sldMk cId="3218381209" sldId="615"/>
            <ac:cxnSpMk id="11" creationId="{DB6A7D36-90E4-B74E-9015-08AA312367A5}"/>
          </ac:cxnSpMkLst>
        </pc:cxnChg>
        <pc:cxnChg chg="add mod">
          <ac:chgData name="Yinqian Zhang" userId="189f48b0884e27cf" providerId="LiveId" clId="{6CD01E60-BCD8-3B49-A231-A7BEE0651978}" dt="2022-02-22T14:17:25.462" v="4828" actId="1076"/>
          <ac:cxnSpMkLst>
            <pc:docMk/>
            <pc:sldMk cId="3218381209" sldId="615"/>
            <ac:cxnSpMk id="12" creationId="{A6F119FD-0AA5-5948-8164-597DE3AFAC7F}"/>
          </ac:cxnSpMkLst>
        </pc:cxnChg>
        <pc:cxnChg chg="add mod">
          <ac:chgData name="Yinqian Zhang" userId="189f48b0884e27cf" providerId="LiveId" clId="{6CD01E60-BCD8-3B49-A231-A7BEE0651978}" dt="2022-02-22T14:17:25.462" v="4828" actId="1076"/>
          <ac:cxnSpMkLst>
            <pc:docMk/>
            <pc:sldMk cId="3218381209" sldId="615"/>
            <ac:cxnSpMk id="13" creationId="{FBE113AC-1C90-E64A-8CE0-6057CA45AFA2}"/>
          </ac:cxnSpMkLst>
        </pc:cxnChg>
        <pc:cxnChg chg="add mod">
          <ac:chgData name="Yinqian Zhang" userId="189f48b0884e27cf" providerId="LiveId" clId="{6CD01E60-BCD8-3B49-A231-A7BEE0651978}" dt="2022-02-22T14:17:25.462" v="4828" actId="1076"/>
          <ac:cxnSpMkLst>
            <pc:docMk/>
            <pc:sldMk cId="3218381209" sldId="615"/>
            <ac:cxnSpMk id="14" creationId="{E8001930-1850-F54A-BF0C-0E2B82C4A009}"/>
          </ac:cxnSpMkLst>
        </pc:cxnChg>
      </pc:sldChg>
    </pc:docChg>
  </pc:docChgLst>
  <pc:docChgLst>
    <pc:chgData name="Yinqian Zhang" userId="189f48b0884e27cf" providerId="LiveId" clId="{AFC7795B-AC39-1947-9CCA-9DEC1B6FF018}"/>
    <pc:docChg chg="modSld">
      <pc:chgData name="Yinqian Zhang" userId="189f48b0884e27cf" providerId="LiveId" clId="{AFC7795B-AC39-1947-9CCA-9DEC1B6FF018}" dt="2024-11-06T07:37:22.187" v="3" actId="20577"/>
      <pc:docMkLst>
        <pc:docMk/>
      </pc:docMkLst>
      <pc:sldChg chg="modSp mod">
        <pc:chgData name="Yinqian Zhang" userId="189f48b0884e27cf" providerId="LiveId" clId="{AFC7795B-AC39-1947-9CCA-9DEC1B6FF018}" dt="2024-11-06T07:37:22.187" v="3" actId="20577"/>
        <pc:sldMkLst>
          <pc:docMk/>
          <pc:sldMk cId="1690412865" sldId="256"/>
        </pc:sldMkLst>
        <pc:spChg chg="mod">
          <ac:chgData name="Yinqian Zhang" userId="189f48b0884e27cf" providerId="LiveId" clId="{AFC7795B-AC39-1947-9CCA-9DEC1B6FF018}" dt="2024-11-06T07:37:22.187" v="3" actId="20577"/>
          <ac:spMkLst>
            <pc:docMk/>
            <pc:sldMk cId="1690412865" sldId="256"/>
            <ac:spMk id="5" creationId="{4C87AF63-5BC9-0747-90CA-D79B4798025C}"/>
          </ac:spMkLst>
        </pc:spChg>
      </pc:sldChg>
    </pc:docChg>
  </pc:docChgLst>
  <pc:docChgLst>
    <pc:chgData name="Yinqian Zhang" userId="189f48b0884e27cf" providerId="LiveId" clId="{C0615103-AD0D-224B-92FE-468E5F875F46}"/>
    <pc:docChg chg="custSel delSld modSld">
      <pc:chgData name="Yinqian Zhang" userId="189f48b0884e27cf" providerId="LiveId" clId="{C0615103-AD0D-224B-92FE-468E5F875F46}" dt="2023-03-28T08:26:18.985" v="47" actId="2696"/>
      <pc:docMkLst>
        <pc:docMk/>
      </pc:docMkLst>
      <pc:sldChg chg="delSp modSp mod">
        <pc:chgData name="Yinqian Zhang" userId="189f48b0884e27cf" providerId="LiveId" clId="{C0615103-AD0D-224B-92FE-468E5F875F46}" dt="2023-03-28T08:05:26.931" v="11" actId="478"/>
        <pc:sldMkLst>
          <pc:docMk/>
          <pc:sldMk cId="1690412865" sldId="256"/>
        </pc:sldMkLst>
        <pc:spChg chg="del">
          <ac:chgData name="Yinqian Zhang" userId="189f48b0884e27cf" providerId="LiveId" clId="{C0615103-AD0D-224B-92FE-468E5F875F46}" dt="2023-03-28T08:05:26.931" v="11" actId="478"/>
          <ac:spMkLst>
            <pc:docMk/>
            <pc:sldMk cId="1690412865" sldId="256"/>
            <ac:spMk id="3" creationId="{FB5BCC19-B947-5A46-939C-EA7805525F62}"/>
          </ac:spMkLst>
        </pc:spChg>
        <pc:spChg chg="mod">
          <ac:chgData name="Yinqian Zhang" userId="189f48b0884e27cf" providerId="LiveId" clId="{C0615103-AD0D-224B-92FE-468E5F875F46}" dt="2023-03-28T08:05:23.816" v="10" actId="20577"/>
          <ac:spMkLst>
            <pc:docMk/>
            <pc:sldMk cId="1690412865" sldId="256"/>
            <ac:spMk id="5" creationId="{4C87AF63-5BC9-0747-90CA-D79B4798025C}"/>
          </ac:spMkLst>
        </pc:spChg>
      </pc:sldChg>
      <pc:sldChg chg="delSp mod">
        <pc:chgData name="Yinqian Zhang" userId="189f48b0884e27cf" providerId="LiveId" clId="{C0615103-AD0D-224B-92FE-468E5F875F46}" dt="2023-03-28T08:26:07.254" v="46" actId="478"/>
        <pc:sldMkLst>
          <pc:docMk/>
          <pc:sldMk cId="2591455956" sldId="381"/>
        </pc:sldMkLst>
        <pc:spChg chg="del">
          <ac:chgData name="Yinqian Zhang" userId="189f48b0884e27cf" providerId="LiveId" clId="{C0615103-AD0D-224B-92FE-468E5F875F46}" dt="2023-03-28T08:26:07.254" v="46" actId="478"/>
          <ac:spMkLst>
            <pc:docMk/>
            <pc:sldMk cId="2591455956" sldId="381"/>
            <ac:spMk id="4" creationId="{CED914E3-518A-C94B-BC05-8A397CCB764A}"/>
          </ac:spMkLst>
        </pc:spChg>
      </pc:sldChg>
      <pc:sldChg chg="delSp mod">
        <pc:chgData name="Yinqian Zhang" userId="189f48b0884e27cf" providerId="LiveId" clId="{C0615103-AD0D-224B-92FE-468E5F875F46}" dt="2023-03-28T08:25:10.949" v="28" actId="478"/>
        <pc:sldMkLst>
          <pc:docMk/>
          <pc:sldMk cId="999382487" sldId="698"/>
        </pc:sldMkLst>
        <pc:spChg chg="del">
          <ac:chgData name="Yinqian Zhang" userId="189f48b0884e27cf" providerId="LiveId" clId="{C0615103-AD0D-224B-92FE-468E5F875F46}" dt="2023-03-28T08:25:10.949" v="28" actId="478"/>
          <ac:spMkLst>
            <pc:docMk/>
            <pc:sldMk cId="999382487" sldId="698"/>
            <ac:spMk id="3" creationId="{FB5BCC19-B947-5A46-939C-EA7805525F62}"/>
          </ac:spMkLst>
        </pc:spChg>
      </pc:sldChg>
      <pc:sldChg chg="delSp mod">
        <pc:chgData name="Yinqian Zhang" userId="189f48b0884e27cf" providerId="LiveId" clId="{C0615103-AD0D-224B-92FE-468E5F875F46}" dt="2023-03-28T08:05:29.487" v="12" actId="478"/>
        <pc:sldMkLst>
          <pc:docMk/>
          <pc:sldMk cId="2969279716" sldId="699"/>
        </pc:sldMkLst>
        <pc:spChg chg="del">
          <ac:chgData name="Yinqian Zhang" userId="189f48b0884e27cf" providerId="LiveId" clId="{C0615103-AD0D-224B-92FE-468E5F875F46}" dt="2023-03-28T08:05:29.487" v="12" actId="478"/>
          <ac:spMkLst>
            <pc:docMk/>
            <pc:sldMk cId="2969279716" sldId="699"/>
            <ac:spMk id="4" creationId="{E1F9094F-F167-3F45-AF17-C7F314C585E5}"/>
          </ac:spMkLst>
        </pc:spChg>
      </pc:sldChg>
      <pc:sldChg chg="delSp mod">
        <pc:chgData name="Yinqian Zhang" userId="189f48b0884e27cf" providerId="LiveId" clId="{C0615103-AD0D-224B-92FE-468E5F875F46}" dt="2023-03-28T08:05:34.638" v="13" actId="478"/>
        <pc:sldMkLst>
          <pc:docMk/>
          <pc:sldMk cId="1057904484" sldId="700"/>
        </pc:sldMkLst>
        <pc:spChg chg="del">
          <ac:chgData name="Yinqian Zhang" userId="189f48b0884e27cf" providerId="LiveId" clId="{C0615103-AD0D-224B-92FE-468E5F875F46}" dt="2023-03-28T08:05:34.638" v="13" actId="478"/>
          <ac:spMkLst>
            <pc:docMk/>
            <pc:sldMk cId="1057904484" sldId="700"/>
            <ac:spMk id="4" creationId="{DA356C65-0D21-6DF9-4853-64E831174856}"/>
          </ac:spMkLst>
        </pc:spChg>
      </pc:sldChg>
      <pc:sldChg chg="delSp mod">
        <pc:chgData name="Yinqian Zhang" userId="189f48b0884e27cf" providerId="LiveId" clId="{C0615103-AD0D-224B-92FE-468E5F875F46}" dt="2023-03-28T08:05:43.909" v="14" actId="478"/>
        <pc:sldMkLst>
          <pc:docMk/>
          <pc:sldMk cId="4028661885" sldId="701"/>
        </pc:sldMkLst>
        <pc:spChg chg="del">
          <ac:chgData name="Yinqian Zhang" userId="189f48b0884e27cf" providerId="LiveId" clId="{C0615103-AD0D-224B-92FE-468E5F875F46}" dt="2023-03-28T08:05:43.909" v="14" actId="478"/>
          <ac:spMkLst>
            <pc:docMk/>
            <pc:sldMk cId="4028661885" sldId="701"/>
            <ac:spMk id="4" creationId="{30F008E2-236B-EA41-B7F3-CBDD2AC89358}"/>
          </ac:spMkLst>
        </pc:spChg>
      </pc:sldChg>
      <pc:sldChg chg="delSp mod">
        <pc:chgData name="Yinqian Zhang" userId="189f48b0884e27cf" providerId="LiveId" clId="{C0615103-AD0D-224B-92FE-468E5F875F46}" dt="2023-03-28T08:05:49.420" v="15" actId="478"/>
        <pc:sldMkLst>
          <pc:docMk/>
          <pc:sldMk cId="926083249" sldId="703"/>
        </pc:sldMkLst>
        <pc:spChg chg="del">
          <ac:chgData name="Yinqian Zhang" userId="189f48b0884e27cf" providerId="LiveId" clId="{C0615103-AD0D-224B-92FE-468E5F875F46}" dt="2023-03-28T08:05:49.420" v="15" actId="478"/>
          <ac:spMkLst>
            <pc:docMk/>
            <pc:sldMk cId="926083249" sldId="703"/>
            <ac:spMk id="4" creationId="{30F008E2-236B-EA41-B7F3-CBDD2AC89358}"/>
          </ac:spMkLst>
        </pc:spChg>
      </pc:sldChg>
      <pc:sldChg chg="delSp mod">
        <pc:chgData name="Yinqian Zhang" userId="189f48b0884e27cf" providerId="LiveId" clId="{C0615103-AD0D-224B-92FE-468E5F875F46}" dt="2023-03-28T08:05:52.975" v="16" actId="478"/>
        <pc:sldMkLst>
          <pc:docMk/>
          <pc:sldMk cId="172440240" sldId="704"/>
        </pc:sldMkLst>
        <pc:spChg chg="del">
          <ac:chgData name="Yinqian Zhang" userId="189f48b0884e27cf" providerId="LiveId" clId="{C0615103-AD0D-224B-92FE-468E5F875F46}" dt="2023-03-28T08:05:52.975" v="16" actId="478"/>
          <ac:spMkLst>
            <pc:docMk/>
            <pc:sldMk cId="172440240" sldId="704"/>
            <ac:spMk id="4" creationId="{EB293052-2D40-3141-B21B-591B8A366562}"/>
          </ac:spMkLst>
        </pc:spChg>
      </pc:sldChg>
      <pc:sldChg chg="delSp mod">
        <pc:chgData name="Yinqian Zhang" userId="189f48b0884e27cf" providerId="LiveId" clId="{C0615103-AD0D-224B-92FE-468E5F875F46}" dt="2023-03-28T08:24:40.587" v="18" actId="478"/>
        <pc:sldMkLst>
          <pc:docMk/>
          <pc:sldMk cId="149872489" sldId="705"/>
        </pc:sldMkLst>
        <pc:spChg chg="del">
          <ac:chgData name="Yinqian Zhang" userId="189f48b0884e27cf" providerId="LiveId" clId="{C0615103-AD0D-224B-92FE-468E5F875F46}" dt="2023-03-28T08:24:40.587" v="18" actId="478"/>
          <ac:spMkLst>
            <pc:docMk/>
            <pc:sldMk cId="149872489" sldId="705"/>
            <ac:spMk id="4" creationId="{14C93EA5-E1CE-CC48-8C21-45E35F6AAF50}"/>
          </ac:spMkLst>
        </pc:spChg>
      </pc:sldChg>
      <pc:sldChg chg="delSp mod">
        <pc:chgData name="Yinqian Zhang" userId="189f48b0884e27cf" providerId="LiveId" clId="{C0615103-AD0D-224B-92FE-468E5F875F46}" dt="2023-03-28T08:05:56.406" v="17" actId="478"/>
        <pc:sldMkLst>
          <pc:docMk/>
          <pc:sldMk cId="3684115101" sldId="706"/>
        </pc:sldMkLst>
        <pc:spChg chg="del">
          <ac:chgData name="Yinqian Zhang" userId="189f48b0884e27cf" providerId="LiveId" clId="{C0615103-AD0D-224B-92FE-468E5F875F46}" dt="2023-03-28T08:05:56.406" v="17" actId="478"/>
          <ac:spMkLst>
            <pc:docMk/>
            <pc:sldMk cId="3684115101" sldId="706"/>
            <ac:spMk id="4" creationId="{EB293052-2D40-3141-B21B-591B8A366562}"/>
          </ac:spMkLst>
        </pc:spChg>
      </pc:sldChg>
      <pc:sldChg chg="delSp mod">
        <pc:chgData name="Yinqian Zhang" userId="189f48b0884e27cf" providerId="LiveId" clId="{C0615103-AD0D-224B-92FE-468E5F875F46}" dt="2023-03-28T08:24:50.374" v="21" actId="478"/>
        <pc:sldMkLst>
          <pc:docMk/>
          <pc:sldMk cId="3894883274" sldId="707"/>
        </pc:sldMkLst>
        <pc:spChg chg="del">
          <ac:chgData name="Yinqian Zhang" userId="189f48b0884e27cf" providerId="LiveId" clId="{C0615103-AD0D-224B-92FE-468E5F875F46}" dt="2023-03-28T08:24:50.374" v="21" actId="478"/>
          <ac:spMkLst>
            <pc:docMk/>
            <pc:sldMk cId="3894883274" sldId="707"/>
            <ac:spMk id="4" creationId="{0E1986F8-78E3-7C4A-A029-D39F75C6ED21}"/>
          </ac:spMkLst>
        </pc:spChg>
      </pc:sldChg>
      <pc:sldChg chg="delSp mod">
        <pc:chgData name="Yinqian Zhang" userId="189f48b0884e27cf" providerId="LiveId" clId="{C0615103-AD0D-224B-92FE-468E5F875F46}" dt="2023-03-28T08:24:56.145" v="23" actId="478"/>
        <pc:sldMkLst>
          <pc:docMk/>
          <pc:sldMk cId="1972667997" sldId="708"/>
        </pc:sldMkLst>
        <pc:spChg chg="del">
          <ac:chgData name="Yinqian Zhang" userId="189f48b0884e27cf" providerId="LiveId" clId="{C0615103-AD0D-224B-92FE-468E5F875F46}" dt="2023-03-28T08:24:56.145" v="23" actId="478"/>
          <ac:spMkLst>
            <pc:docMk/>
            <pc:sldMk cId="1972667997" sldId="708"/>
            <ac:spMk id="4" creationId="{F3DD2EB0-2F89-964B-AC0F-B37C15393BCD}"/>
          </ac:spMkLst>
        </pc:spChg>
      </pc:sldChg>
      <pc:sldChg chg="delSp mod">
        <pc:chgData name="Yinqian Zhang" userId="189f48b0884e27cf" providerId="LiveId" clId="{C0615103-AD0D-224B-92FE-468E5F875F46}" dt="2023-03-28T08:24:46.988" v="20" actId="478"/>
        <pc:sldMkLst>
          <pc:docMk/>
          <pc:sldMk cId="1712288912" sldId="709"/>
        </pc:sldMkLst>
        <pc:spChg chg="del">
          <ac:chgData name="Yinqian Zhang" userId="189f48b0884e27cf" providerId="LiveId" clId="{C0615103-AD0D-224B-92FE-468E5F875F46}" dt="2023-03-28T08:24:46.988" v="20" actId="478"/>
          <ac:spMkLst>
            <pc:docMk/>
            <pc:sldMk cId="1712288912" sldId="709"/>
            <ac:spMk id="4" creationId="{64CB6FDE-7A59-3A47-94B8-4A3569303A77}"/>
          </ac:spMkLst>
        </pc:spChg>
      </pc:sldChg>
      <pc:sldChg chg="delSp mod">
        <pc:chgData name="Yinqian Zhang" userId="189f48b0884e27cf" providerId="LiveId" clId="{C0615103-AD0D-224B-92FE-468E5F875F46}" dt="2023-03-28T08:24:53.714" v="22" actId="478"/>
        <pc:sldMkLst>
          <pc:docMk/>
          <pc:sldMk cId="3346052650" sldId="710"/>
        </pc:sldMkLst>
        <pc:spChg chg="del">
          <ac:chgData name="Yinqian Zhang" userId="189f48b0884e27cf" providerId="LiveId" clId="{C0615103-AD0D-224B-92FE-468E5F875F46}" dt="2023-03-28T08:24:53.714" v="22" actId="478"/>
          <ac:spMkLst>
            <pc:docMk/>
            <pc:sldMk cId="3346052650" sldId="710"/>
            <ac:spMk id="4" creationId="{0E1986F8-78E3-7C4A-A029-D39F75C6ED21}"/>
          </ac:spMkLst>
        </pc:spChg>
      </pc:sldChg>
      <pc:sldChg chg="delSp mod">
        <pc:chgData name="Yinqian Zhang" userId="189f48b0884e27cf" providerId="LiveId" clId="{C0615103-AD0D-224B-92FE-468E5F875F46}" dt="2023-03-28T08:24:44.204" v="19" actId="478"/>
        <pc:sldMkLst>
          <pc:docMk/>
          <pc:sldMk cId="1937847705" sldId="711"/>
        </pc:sldMkLst>
        <pc:spChg chg="del">
          <ac:chgData name="Yinqian Zhang" userId="189f48b0884e27cf" providerId="LiveId" clId="{C0615103-AD0D-224B-92FE-468E5F875F46}" dt="2023-03-28T08:24:44.204" v="19" actId="478"/>
          <ac:spMkLst>
            <pc:docMk/>
            <pc:sldMk cId="1937847705" sldId="711"/>
            <ac:spMk id="4" creationId="{DB1E9CD7-465B-4E48-AE66-323986260EB9}"/>
          </ac:spMkLst>
        </pc:spChg>
      </pc:sldChg>
      <pc:sldChg chg="delSp mod">
        <pc:chgData name="Yinqian Zhang" userId="189f48b0884e27cf" providerId="LiveId" clId="{C0615103-AD0D-224B-92FE-468E5F875F46}" dt="2023-03-28T08:25:02.490" v="25" actId="478"/>
        <pc:sldMkLst>
          <pc:docMk/>
          <pc:sldMk cId="230270363" sldId="713"/>
        </pc:sldMkLst>
        <pc:spChg chg="del">
          <ac:chgData name="Yinqian Zhang" userId="189f48b0884e27cf" providerId="LiveId" clId="{C0615103-AD0D-224B-92FE-468E5F875F46}" dt="2023-03-28T08:25:02.490" v="25" actId="478"/>
          <ac:spMkLst>
            <pc:docMk/>
            <pc:sldMk cId="230270363" sldId="713"/>
            <ac:spMk id="4" creationId="{FD117556-DCBC-DF61-D52D-75C69D50AB3F}"/>
          </ac:spMkLst>
        </pc:spChg>
      </pc:sldChg>
      <pc:sldChg chg="delSp mod">
        <pc:chgData name="Yinqian Zhang" userId="189f48b0884e27cf" providerId="LiveId" clId="{C0615103-AD0D-224B-92FE-468E5F875F46}" dt="2023-03-28T08:24:59.082" v="24" actId="478"/>
        <pc:sldMkLst>
          <pc:docMk/>
          <pc:sldMk cId="2029556500" sldId="714"/>
        </pc:sldMkLst>
        <pc:spChg chg="del">
          <ac:chgData name="Yinqian Zhang" userId="189f48b0884e27cf" providerId="LiveId" clId="{C0615103-AD0D-224B-92FE-468E5F875F46}" dt="2023-03-28T08:24:59.082" v="24" actId="478"/>
          <ac:spMkLst>
            <pc:docMk/>
            <pc:sldMk cId="2029556500" sldId="714"/>
            <ac:spMk id="4" creationId="{3F8F5624-3A0B-3E2F-1BD6-88D0470082C6}"/>
          </ac:spMkLst>
        </pc:spChg>
      </pc:sldChg>
      <pc:sldChg chg="delSp mod">
        <pc:chgData name="Yinqian Zhang" userId="189f48b0884e27cf" providerId="LiveId" clId="{C0615103-AD0D-224B-92FE-468E5F875F46}" dt="2023-03-28T08:25:05.022" v="26" actId="478"/>
        <pc:sldMkLst>
          <pc:docMk/>
          <pc:sldMk cId="3090292360" sldId="715"/>
        </pc:sldMkLst>
        <pc:spChg chg="del">
          <ac:chgData name="Yinqian Zhang" userId="189f48b0884e27cf" providerId="LiveId" clId="{C0615103-AD0D-224B-92FE-468E5F875F46}" dt="2023-03-28T08:25:05.022" v="26" actId="478"/>
          <ac:spMkLst>
            <pc:docMk/>
            <pc:sldMk cId="3090292360" sldId="715"/>
            <ac:spMk id="4" creationId="{22AF4184-B0B8-1602-16D4-0099351EC3F7}"/>
          </ac:spMkLst>
        </pc:spChg>
      </pc:sldChg>
      <pc:sldChg chg="delSp mod">
        <pc:chgData name="Yinqian Zhang" userId="189f48b0884e27cf" providerId="LiveId" clId="{C0615103-AD0D-224B-92FE-468E5F875F46}" dt="2023-03-28T08:25:07.732" v="27" actId="478"/>
        <pc:sldMkLst>
          <pc:docMk/>
          <pc:sldMk cId="1282841113" sldId="717"/>
        </pc:sldMkLst>
        <pc:spChg chg="del">
          <ac:chgData name="Yinqian Zhang" userId="189f48b0884e27cf" providerId="LiveId" clId="{C0615103-AD0D-224B-92FE-468E5F875F46}" dt="2023-03-28T08:25:07.732" v="27" actId="478"/>
          <ac:spMkLst>
            <pc:docMk/>
            <pc:sldMk cId="1282841113" sldId="717"/>
            <ac:spMk id="4" creationId="{FAA2311B-58F6-B3FE-7722-3D858991D14E}"/>
          </ac:spMkLst>
        </pc:spChg>
      </pc:sldChg>
      <pc:sldChg chg="delSp mod">
        <pc:chgData name="Yinqian Zhang" userId="189f48b0884e27cf" providerId="LiveId" clId="{C0615103-AD0D-224B-92FE-468E5F875F46}" dt="2023-03-28T08:25:16.069" v="29" actId="478"/>
        <pc:sldMkLst>
          <pc:docMk/>
          <pc:sldMk cId="3693867066" sldId="718"/>
        </pc:sldMkLst>
        <pc:spChg chg="del">
          <ac:chgData name="Yinqian Zhang" userId="189f48b0884e27cf" providerId="LiveId" clId="{C0615103-AD0D-224B-92FE-468E5F875F46}" dt="2023-03-28T08:25:16.069" v="29" actId="478"/>
          <ac:spMkLst>
            <pc:docMk/>
            <pc:sldMk cId="3693867066" sldId="718"/>
            <ac:spMk id="11" creationId="{17F5A5C5-F395-1C9B-AB4A-D99F6DE712BD}"/>
          </ac:spMkLst>
        </pc:spChg>
      </pc:sldChg>
      <pc:sldChg chg="delSp mod">
        <pc:chgData name="Yinqian Zhang" userId="189f48b0884e27cf" providerId="LiveId" clId="{C0615103-AD0D-224B-92FE-468E5F875F46}" dt="2023-03-28T08:25:19.533" v="30" actId="478"/>
        <pc:sldMkLst>
          <pc:docMk/>
          <pc:sldMk cId="558137349" sldId="723"/>
        </pc:sldMkLst>
        <pc:spChg chg="del">
          <ac:chgData name="Yinqian Zhang" userId="189f48b0884e27cf" providerId="LiveId" clId="{C0615103-AD0D-224B-92FE-468E5F875F46}" dt="2023-03-28T08:25:19.533" v="30" actId="478"/>
          <ac:spMkLst>
            <pc:docMk/>
            <pc:sldMk cId="558137349" sldId="723"/>
            <ac:spMk id="4" creationId="{CDC3FD66-A6BA-3B49-B21F-4CBD04E7F211}"/>
          </ac:spMkLst>
        </pc:spChg>
      </pc:sldChg>
      <pc:sldChg chg="delSp mod">
        <pc:chgData name="Yinqian Zhang" userId="189f48b0884e27cf" providerId="LiveId" clId="{C0615103-AD0D-224B-92FE-468E5F875F46}" dt="2023-03-28T08:25:22.390" v="31" actId="478"/>
        <pc:sldMkLst>
          <pc:docMk/>
          <pc:sldMk cId="1683959808" sldId="726"/>
        </pc:sldMkLst>
        <pc:spChg chg="del">
          <ac:chgData name="Yinqian Zhang" userId="189f48b0884e27cf" providerId="LiveId" clId="{C0615103-AD0D-224B-92FE-468E5F875F46}" dt="2023-03-28T08:25:22.390" v="31" actId="478"/>
          <ac:spMkLst>
            <pc:docMk/>
            <pc:sldMk cId="1683959808" sldId="726"/>
            <ac:spMk id="4" creationId="{331B46F4-DBD1-954E-B82A-9123E763B776}"/>
          </ac:spMkLst>
        </pc:spChg>
      </pc:sldChg>
      <pc:sldChg chg="delSp mod">
        <pc:chgData name="Yinqian Zhang" userId="189f48b0884e27cf" providerId="LiveId" clId="{C0615103-AD0D-224B-92FE-468E5F875F46}" dt="2023-03-28T08:25:35.384" v="35" actId="478"/>
        <pc:sldMkLst>
          <pc:docMk/>
          <pc:sldMk cId="3409958236" sldId="731"/>
        </pc:sldMkLst>
        <pc:spChg chg="del">
          <ac:chgData name="Yinqian Zhang" userId="189f48b0884e27cf" providerId="LiveId" clId="{C0615103-AD0D-224B-92FE-468E5F875F46}" dt="2023-03-28T08:25:35.384" v="35" actId="478"/>
          <ac:spMkLst>
            <pc:docMk/>
            <pc:sldMk cId="3409958236" sldId="731"/>
            <ac:spMk id="4" creationId="{98B24EE3-FC11-474F-8F16-6DB9D6A1A146}"/>
          </ac:spMkLst>
        </pc:spChg>
      </pc:sldChg>
      <pc:sldChg chg="delSp mod">
        <pc:chgData name="Yinqian Zhang" userId="189f48b0884e27cf" providerId="LiveId" clId="{C0615103-AD0D-224B-92FE-468E5F875F46}" dt="2023-03-28T08:25:29.951" v="33" actId="478"/>
        <pc:sldMkLst>
          <pc:docMk/>
          <pc:sldMk cId="809859096" sldId="735"/>
        </pc:sldMkLst>
        <pc:spChg chg="del">
          <ac:chgData name="Yinqian Zhang" userId="189f48b0884e27cf" providerId="LiveId" clId="{C0615103-AD0D-224B-92FE-468E5F875F46}" dt="2023-03-28T08:25:29.951" v="33" actId="478"/>
          <ac:spMkLst>
            <pc:docMk/>
            <pc:sldMk cId="809859096" sldId="735"/>
            <ac:spMk id="4" creationId="{D08DA93F-3AF0-524D-A2FE-27F502F98733}"/>
          </ac:spMkLst>
        </pc:spChg>
      </pc:sldChg>
      <pc:sldChg chg="delSp mod">
        <pc:chgData name="Yinqian Zhang" userId="189f48b0884e27cf" providerId="LiveId" clId="{C0615103-AD0D-224B-92FE-468E5F875F46}" dt="2023-03-28T08:25:25.024" v="32" actId="478"/>
        <pc:sldMkLst>
          <pc:docMk/>
          <pc:sldMk cId="1153722263" sldId="736"/>
        </pc:sldMkLst>
        <pc:spChg chg="del">
          <ac:chgData name="Yinqian Zhang" userId="189f48b0884e27cf" providerId="LiveId" clId="{C0615103-AD0D-224B-92FE-468E5F875F46}" dt="2023-03-28T08:25:25.024" v="32" actId="478"/>
          <ac:spMkLst>
            <pc:docMk/>
            <pc:sldMk cId="1153722263" sldId="736"/>
            <ac:spMk id="4" creationId="{331B46F4-DBD1-954E-B82A-9123E763B776}"/>
          </ac:spMkLst>
        </pc:spChg>
      </pc:sldChg>
      <pc:sldChg chg="delSp mod">
        <pc:chgData name="Yinqian Zhang" userId="189f48b0884e27cf" providerId="LiveId" clId="{C0615103-AD0D-224B-92FE-468E5F875F46}" dt="2023-03-28T08:25:33.124" v="34" actId="478"/>
        <pc:sldMkLst>
          <pc:docMk/>
          <pc:sldMk cId="1671109636" sldId="737"/>
        </pc:sldMkLst>
        <pc:spChg chg="del">
          <ac:chgData name="Yinqian Zhang" userId="189f48b0884e27cf" providerId="LiveId" clId="{C0615103-AD0D-224B-92FE-468E5F875F46}" dt="2023-03-28T08:25:33.124" v="34" actId="478"/>
          <ac:spMkLst>
            <pc:docMk/>
            <pc:sldMk cId="1671109636" sldId="737"/>
            <ac:spMk id="4" creationId="{EC71BB3A-2895-3943-A381-907D30B9BBFB}"/>
          </ac:spMkLst>
        </pc:spChg>
      </pc:sldChg>
      <pc:sldChg chg="delSp mod">
        <pc:chgData name="Yinqian Zhang" userId="189f48b0884e27cf" providerId="LiveId" clId="{C0615103-AD0D-224B-92FE-468E5F875F46}" dt="2023-03-28T08:25:38.016" v="36" actId="478"/>
        <pc:sldMkLst>
          <pc:docMk/>
          <pc:sldMk cId="3778306283" sldId="738"/>
        </pc:sldMkLst>
        <pc:spChg chg="del">
          <ac:chgData name="Yinqian Zhang" userId="189f48b0884e27cf" providerId="LiveId" clId="{C0615103-AD0D-224B-92FE-468E5F875F46}" dt="2023-03-28T08:25:38.016" v="36" actId="478"/>
          <ac:spMkLst>
            <pc:docMk/>
            <pc:sldMk cId="3778306283" sldId="738"/>
            <ac:spMk id="4" creationId="{EE0042A0-9ECD-5543-B4E9-895DB6629794}"/>
          </ac:spMkLst>
        </pc:spChg>
      </pc:sldChg>
      <pc:sldChg chg="delSp mod">
        <pc:chgData name="Yinqian Zhang" userId="189f48b0884e27cf" providerId="LiveId" clId="{C0615103-AD0D-224B-92FE-468E5F875F46}" dt="2023-03-28T08:25:43.990" v="38" actId="478"/>
        <pc:sldMkLst>
          <pc:docMk/>
          <pc:sldMk cId="4010396394" sldId="739"/>
        </pc:sldMkLst>
        <pc:spChg chg="del">
          <ac:chgData name="Yinqian Zhang" userId="189f48b0884e27cf" providerId="LiveId" clId="{C0615103-AD0D-224B-92FE-468E5F875F46}" dt="2023-03-28T08:25:43.990" v="38" actId="478"/>
          <ac:spMkLst>
            <pc:docMk/>
            <pc:sldMk cId="4010396394" sldId="739"/>
            <ac:spMk id="4" creationId="{EE0042A0-9ECD-5543-B4E9-895DB6629794}"/>
          </ac:spMkLst>
        </pc:spChg>
      </pc:sldChg>
      <pc:sldChg chg="del">
        <pc:chgData name="Yinqian Zhang" userId="189f48b0884e27cf" providerId="LiveId" clId="{C0615103-AD0D-224B-92FE-468E5F875F46}" dt="2023-03-28T08:26:18.985" v="47" actId="2696"/>
        <pc:sldMkLst>
          <pc:docMk/>
          <pc:sldMk cId="4087280389" sldId="740"/>
        </pc:sldMkLst>
      </pc:sldChg>
      <pc:sldChg chg="delSp mod">
        <pc:chgData name="Yinqian Zhang" userId="189f48b0884e27cf" providerId="LiveId" clId="{C0615103-AD0D-224B-92FE-468E5F875F46}" dt="2023-03-28T08:25:40.562" v="37" actId="478"/>
        <pc:sldMkLst>
          <pc:docMk/>
          <pc:sldMk cId="2481580413" sldId="741"/>
        </pc:sldMkLst>
        <pc:spChg chg="del">
          <ac:chgData name="Yinqian Zhang" userId="189f48b0884e27cf" providerId="LiveId" clId="{C0615103-AD0D-224B-92FE-468E5F875F46}" dt="2023-03-28T08:25:40.562" v="37" actId="478"/>
          <ac:spMkLst>
            <pc:docMk/>
            <pc:sldMk cId="2481580413" sldId="741"/>
            <ac:spMk id="4" creationId="{EE0042A0-9ECD-5543-B4E9-895DB6629794}"/>
          </ac:spMkLst>
        </pc:spChg>
      </pc:sldChg>
      <pc:sldChg chg="delSp mod">
        <pc:chgData name="Yinqian Zhang" userId="189f48b0884e27cf" providerId="LiveId" clId="{C0615103-AD0D-224B-92FE-468E5F875F46}" dt="2023-03-28T08:25:46.905" v="39" actId="478"/>
        <pc:sldMkLst>
          <pc:docMk/>
          <pc:sldMk cId="790215607" sldId="742"/>
        </pc:sldMkLst>
        <pc:spChg chg="del">
          <ac:chgData name="Yinqian Zhang" userId="189f48b0884e27cf" providerId="LiveId" clId="{C0615103-AD0D-224B-92FE-468E5F875F46}" dt="2023-03-28T08:25:46.905" v="39" actId="478"/>
          <ac:spMkLst>
            <pc:docMk/>
            <pc:sldMk cId="790215607" sldId="742"/>
            <ac:spMk id="4" creationId="{3B19F62A-BC42-C54B-B57D-D8F38255B673}"/>
          </ac:spMkLst>
        </pc:spChg>
      </pc:sldChg>
      <pc:sldChg chg="delSp mod">
        <pc:chgData name="Yinqian Zhang" userId="189f48b0884e27cf" providerId="LiveId" clId="{C0615103-AD0D-224B-92FE-468E5F875F46}" dt="2023-03-28T08:25:59.673" v="43" actId="478"/>
        <pc:sldMkLst>
          <pc:docMk/>
          <pc:sldMk cId="378735561" sldId="743"/>
        </pc:sldMkLst>
        <pc:spChg chg="del">
          <ac:chgData name="Yinqian Zhang" userId="189f48b0884e27cf" providerId="LiveId" clId="{C0615103-AD0D-224B-92FE-468E5F875F46}" dt="2023-03-28T08:25:59.673" v="43" actId="478"/>
          <ac:spMkLst>
            <pc:docMk/>
            <pc:sldMk cId="378735561" sldId="743"/>
            <ac:spMk id="4" creationId="{3B19F62A-BC42-C54B-B57D-D8F38255B673}"/>
          </ac:spMkLst>
        </pc:spChg>
      </pc:sldChg>
      <pc:sldChg chg="delSp mod">
        <pc:chgData name="Yinqian Zhang" userId="189f48b0884e27cf" providerId="LiveId" clId="{C0615103-AD0D-224B-92FE-468E5F875F46}" dt="2023-03-28T08:25:54.430" v="41" actId="478"/>
        <pc:sldMkLst>
          <pc:docMk/>
          <pc:sldMk cId="716934123" sldId="744"/>
        </pc:sldMkLst>
        <pc:spChg chg="del">
          <ac:chgData name="Yinqian Zhang" userId="189f48b0884e27cf" providerId="LiveId" clId="{C0615103-AD0D-224B-92FE-468E5F875F46}" dt="2023-03-28T08:25:54.430" v="41" actId="478"/>
          <ac:spMkLst>
            <pc:docMk/>
            <pc:sldMk cId="716934123" sldId="744"/>
            <ac:spMk id="4" creationId="{3B19F62A-BC42-C54B-B57D-D8F38255B673}"/>
          </ac:spMkLst>
        </pc:spChg>
      </pc:sldChg>
      <pc:sldChg chg="delSp mod">
        <pc:chgData name="Yinqian Zhang" userId="189f48b0884e27cf" providerId="LiveId" clId="{C0615103-AD0D-224B-92FE-468E5F875F46}" dt="2023-03-28T08:25:51.112" v="40" actId="478"/>
        <pc:sldMkLst>
          <pc:docMk/>
          <pc:sldMk cId="1053618154" sldId="745"/>
        </pc:sldMkLst>
        <pc:spChg chg="del">
          <ac:chgData name="Yinqian Zhang" userId="189f48b0884e27cf" providerId="LiveId" clId="{C0615103-AD0D-224B-92FE-468E5F875F46}" dt="2023-03-28T08:25:51.112" v="40" actId="478"/>
          <ac:spMkLst>
            <pc:docMk/>
            <pc:sldMk cId="1053618154" sldId="745"/>
            <ac:spMk id="4" creationId="{3B19F62A-BC42-C54B-B57D-D8F38255B673}"/>
          </ac:spMkLst>
        </pc:spChg>
      </pc:sldChg>
      <pc:sldChg chg="delSp mod">
        <pc:chgData name="Yinqian Zhang" userId="189f48b0884e27cf" providerId="LiveId" clId="{C0615103-AD0D-224B-92FE-468E5F875F46}" dt="2023-03-28T08:25:57.086" v="42" actId="478"/>
        <pc:sldMkLst>
          <pc:docMk/>
          <pc:sldMk cId="2810859802" sldId="746"/>
        </pc:sldMkLst>
        <pc:spChg chg="del">
          <ac:chgData name="Yinqian Zhang" userId="189f48b0884e27cf" providerId="LiveId" clId="{C0615103-AD0D-224B-92FE-468E5F875F46}" dt="2023-03-28T08:25:57.086" v="42" actId="478"/>
          <ac:spMkLst>
            <pc:docMk/>
            <pc:sldMk cId="2810859802" sldId="746"/>
            <ac:spMk id="4" creationId="{3B19F62A-BC42-C54B-B57D-D8F38255B673}"/>
          </ac:spMkLst>
        </pc:spChg>
      </pc:sldChg>
      <pc:sldChg chg="delSp mod">
        <pc:chgData name="Yinqian Zhang" userId="189f48b0884e27cf" providerId="LiveId" clId="{C0615103-AD0D-224B-92FE-468E5F875F46}" dt="2023-03-28T08:26:02.272" v="44" actId="478"/>
        <pc:sldMkLst>
          <pc:docMk/>
          <pc:sldMk cId="2995590356" sldId="748"/>
        </pc:sldMkLst>
        <pc:spChg chg="del">
          <ac:chgData name="Yinqian Zhang" userId="189f48b0884e27cf" providerId="LiveId" clId="{C0615103-AD0D-224B-92FE-468E5F875F46}" dt="2023-03-28T08:26:02.272" v="44" actId="478"/>
          <ac:spMkLst>
            <pc:docMk/>
            <pc:sldMk cId="2995590356" sldId="748"/>
            <ac:spMk id="4" creationId="{3B19F62A-BC42-C54B-B57D-D8F38255B673}"/>
          </ac:spMkLst>
        </pc:spChg>
      </pc:sldChg>
      <pc:sldChg chg="delSp mod">
        <pc:chgData name="Yinqian Zhang" userId="189f48b0884e27cf" providerId="LiveId" clId="{C0615103-AD0D-224B-92FE-468E5F875F46}" dt="2023-03-28T08:26:04.790" v="45" actId="478"/>
        <pc:sldMkLst>
          <pc:docMk/>
          <pc:sldMk cId="1648691307" sldId="749"/>
        </pc:sldMkLst>
        <pc:spChg chg="del">
          <ac:chgData name="Yinqian Zhang" userId="189f48b0884e27cf" providerId="LiveId" clId="{C0615103-AD0D-224B-92FE-468E5F875F46}" dt="2023-03-28T08:26:04.790" v="45" actId="478"/>
          <ac:spMkLst>
            <pc:docMk/>
            <pc:sldMk cId="1648691307" sldId="749"/>
            <ac:spMk id="4" creationId="{74E760B8-C857-FC4E-925F-11A7798A511F}"/>
          </ac:spMkLst>
        </pc:spChg>
      </pc:sldChg>
    </pc:docChg>
  </pc:docChgLst>
  <pc:docChgLst>
    <pc:chgData name="Yinqian Zhang" userId="189f48b0884e27cf" providerId="LiveId" clId="{4DF950C4-D37E-5C45-818E-8F91ADEC9C04}"/>
    <pc:docChg chg="undo redo custSel addSld delSld modSld sldOrd">
      <pc:chgData name="Yinqian Zhang" userId="189f48b0884e27cf" providerId="LiveId" clId="{4DF950C4-D37E-5C45-818E-8F91ADEC9C04}" dt="2022-03-16T05:13:51.422" v="13404" actId="478"/>
      <pc:docMkLst>
        <pc:docMk/>
      </pc:docMkLst>
      <pc:sldChg chg="modSp mod">
        <pc:chgData name="Yinqian Zhang" userId="189f48b0884e27cf" providerId="LiveId" clId="{4DF950C4-D37E-5C45-818E-8F91ADEC9C04}" dt="2022-03-10T08:52:41.635" v="44" actId="20577"/>
        <pc:sldMkLst>
          <pc:docMk/>
          <pc:sldMk cId="1690412865" sldId="256"/>
        </pc:sldMkLst>
        <pc:spChg chg="mod">
          <ac:chgData name="Yinqian Zhang" userId="189f48b0884e27cf" providerId="LiveId" clId="{4DF950C4-D37E-5C45-818E-8F91ADEC9C04}" dt="2022-03-10T08:52:41.635" v="44" actId="20577"/>
          <ac:spMkLst>
            <pc:docMk/>
            <pc:sldMk cId="1690412865" sldId="256"/>
            <ac:spMk id="2" creationId="{00000000-0000-0000-0000-000000000000}"/>
          </ac:spMkLst>
        </pc:sp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0" sldId="263"/>
        </pc:sldMkLst>
      </pc:sldChg>
      <pc:sldChg chg="modSp add del mod">
        <pc:chgData name="Yinqian Zhang" userId="189f48b0884e27cf" providerId="LiveId" clId="{4DF950C4-D37E-5C45-818E-8F91ADEC9C04}" dt="2022-03-13T14:47:27.484" v="2596" actId="2696"/>
        <pc:sldMkLst>
          <pc:docMk/>
          <pc:sldMk cId="3031214586" sldId="284"/>
        </pc:sldMkLst>
        <pc:spChg chg="mod">
          <ac:chgData name="Yinqian Zhang" userId="189f48b0884e27cf" providerId="LiveId" clId="{4DF950C4-D37E-5C45-818E-8F91ADEC9C04}" dt="2022-03-10T08:53:33.595" v="47" actId="27636"/>
          <ac:spMkLst>
            <pc:docMk/>
            <pc:sldMk cId="3031214586" sldId="284"/>
            <ac:spMk id="2" creationId="{00000000-0000-0000-0000-000000000000}"/>
          </ac:spMkLst>
        </pc:sp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0" sldId="344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0" sldId="345"/>
        </pc:sldMkLst>
      </pc:sldChg>
      <pc:sldChg chg="modSp del mod">
        <pc:chgData name="Yinqian Zhang" userId="189f48b0884e27cf" providerId="LiveId" clId="{4DF950C4-D37E-5C45-818E-8F91ADEC9C04}" dt="2022-03-14T04:06:25.245" v="5975" actId="2696"/>
        <pc:sldMkLst>
          <pc:docMk/>
          <pc:sldMk cId="3274962831" sldId="614"/>
        </pc:sldMkLst>
        <pc:spChg chg="mod">
          <ac:chgData name="Yinqian Zhang" userId="189f48b0884e27cf" providerId="LiveId" clId="{4DF950C4-D37E-5C45-818E-8F91ADEC9C04}" dt="2022-03-13T13:17:28.735" v="208" actId="20577"/>
          <ac:spMkLst>
            <pc:docMk/>
            <pc:sldMk cId="3274962831" sldId="614"/>
            <ac:spMk id="3" creationId="{B5944591-44C9-BE49-A106-BB8E91867547}"/>
          </ac:spMkLst>
        </pc:spChg>
      </pc:sldChg>
      <pc:sldChg chg="modSp add del mod">
        <pc:chgData name="Yinqian Zhang" userId="189f48b0884e27cf" providerId="LiveId" clId="{4DF950C4-D37E-5C45-818E-8F91ADEC9C04}" dt="2022-03-13T13:58:22.485" v="1189" actId="2696"/>
        <pc:sldMkLst>
          <pc:docMk/>
          <pc:sldMk cId="696105863" sldId="618"/>
        </pc:sldMkLst>
        <pc:spChg chg="mod">
          <ac:chgData name="Yinqian Zhang" userId="189f48b0884e27cf" providerId="LiveId" clId="{4DF950C4-D37E-5C45-818E-8F91ADEC9C04}" dt="2022-03-10T08:53:56.694" v="95" actId="27636"/>
          <ac:spMkLst>
            <pc:docMk/>
            <pc:sldMk cId="696105863" sldId="618"/>
            <ac:spMk id="637955" creationId="{00000000-0000-0000-0000-000000000000}"/>
          </ac:spMkLst>
        </pc:spChg>
        <pc:picChg chg="mod">
          <ac:chgData name="Yinqian Zhang" userId="189f48b0884e27cf" providerId="LiveId" clId="{4DF950C4-D37E-5C45-818E-8F91ADEC9C04}" dt="2022-03-10T08:53:54.262" v="93" actId="1076"/>
          <ac:picMkLst>
            <pc:docMk/>
            <pc:sldMk cId="696105863" sldId="618"/>
            <ac:picMk id="2" creationId="{4BD2634C-731B-4019-9C52-6192EB5354B6}"/>
          </ac:picMkLst>
        </pc:picChg>
      </pc:sldChg>
      <pc:sldChg chg="modSp add del mod">
        <pc:chgData name="Yinqian Zhang" userId="189f48b0884e27cf" providerId="LiveId" clId="{4DF950C4-D37E-5C45-818E-8F91ADEC9C04}" dt="2022-03-13T13:59:01.564" v="1191" actId="2696"/>
        <pc:sldMkLst>
          <pc:docMk/>
          <pc:sldMk cId="3401124828" sldId="619"/>
        </pc:sldMkLst>
        <pc:spChg chg="mod">
          <ac:chgData name="Yinqian Zhang" userId="189f48b0884e27cf" providerId="LiveId" clId="{4DF950C4-D37E-5C45-818E-8F91ADEC9C04}" dt="2022-03-10T08:53:34.066" v="85" actId="27636"/>
          <ac:spMkLst>
            <pc:docMk/>
            <pc:sldMk cId="3401124828" sldId="619"/>
            <ac:spMk id="8194" creationId="{00000000-0000-0000-0000-000000000000}"/>
          </ac:spMkLst>
        </pc:spChg>
      </pc:sldChg>
      <pc:sldChg chg="modSp add del mod">
        <pc:chgData name="Yinqian Zhang" userId="189f48b0884e27cf" providerId="LiveId" clId="{4DF950C4-D37E-5C45-818E-8F91ADEC9C04}" dt="2022-03-13T13:59:25.253" v="1193" actId="2696"/>
        <pc:sldMkLst>
          <pc:docMk/>
          <pc:sldMk cId="4109177672" sldId="620"/>
        </pc:sldMkLst>
        <pc:spChg chg="mod">
          <ac:chgData name="Yinqian Zhang" userId="189f48b0884e27cf" providerId="LiveId" clId="{4DF950C4-D37E-5C45-818E-8F91ADEC9C04}" dt="2022-03-10T08:53:34.081" v="86" actId="27636"/>
          <ac:spMkLst>
            <pc:docMk/>
            <pc:sldMk cId="4109177672" sldId="620"/>
            <ac:spMk id="22530" creationId="{00000000-0000-0000-0000-000000000000}"/>
          </ac:spMkLst>
        </pc:spChg>
      </pc:sldChg>
      <pc:sldChg chg="modSp add del mod">
        <pc:chgData name="Yinqian Zhang" userId="189f48b0884e27cf" providerId="LiveId" clId="{4DF950C4-D37E-5C45-818E-8F91ADEC9C04}" dt="2022-03-13T14:47:49.455" v="2598" actId="2696"/>
        <pc:sldMkLst>
          <pc:docMk/>
          <pc:sldMk cId="557120571" sldId="621"/>
        </pc:sldMkLst>
        <pc:spChg chg="mod">
          <ac:chgData name="Yinqian Zhang" userId="189f48b0884e27cf" providerId="LiveId" clId="{4DF950C4-D37E-5C45-818E-8F91ADEC9C04}" dt="2022-03-10T08:53:34.088" v="87" actId="27636"/>
          <ac:spMkLst>
            <pc:docMk/>
            <pc:sldMk cId="557120571" sldId="621"/>
            <ac:spMk id="23554" creationId="{00000000-0000-0000-0000-000000000000}"/>
          </ac:spMkLst>
        </pc:spChg>
      </pc:sldChg>
      <pc:sldChg chg="modSp add del mod">
        <pc:chgData name="Yinqian Zhang" userId="189f48b0884e27cf" providerId="LiveId" clId="{4DF950C4-D37E-5C45-818E-8F91ADEC9C04}" dt="2022-03-13T14:47:46.402" v="2597" actId="2696"/>
        <pc:sldMkLst>
          <pc:docMk/>
          <pc:sldMk cId="1289968130" sldId="622"/>
        </pc:sldMkLst>
        <pc:spChg chg="mod">
          <ac:chgData name="Yinqian Zhang" userId="189f48b0884e27cf" providerId="LiveId" clId="{4DF950C4-D37E-5C45-818E-8F91ADEC9C04}" dt="2022-03-10T08:53:34.098" v="88" actId="27636"/>
          <ac:spMkLst>
            <pc:docMk/>
            <pc:sldMk cId="1289968130" sldId="622"/>
            <ac:spMk id="6" creationId="{CA794E43-DB91-4052-979F-A470AB707394}"/>
          </ac:spMkLst>
        </pc:spChg>
      </pc:sldChg>
      <pc:sldChg chg="modSp add del mod">
        <pc:chgData name="Yinqian Zhang" userId="189f48b0884e27cf" providerId="LiveId" clId="{4DF950C4-D37E-5C45-818E-8F91ADEC9C04}" dt="2022-03-14T04:04:37.321" v="5949" actId="2696"/>
        <pc:sldMkLst>
          <pc:docMk/>
          <pc:sldMk cId="1524517781" sldId="625"/>
        </pc:sldMkLst>
        <pc:spChg chg="mod">
          <ac:chgData name="Yinqian Zhang" userId="189f48b0884e27cf" providerId="LiveId" clId="{4DF950C4-D37E-5C45-818E-8F91ADEC9C04}" dt="2022-03-10T08:53:33.637" v="48" actId="27636"/>
          <ac:spMkLst>
            <pc:docMk/>
            <pc:sldMk cId="1524517781" sldId="625"/>
            <ac:spMk id="18441" creationId="{00000000-0000-0000-0000-000000000000}"/>
          </ac:spMkLst>
        </pc:spChg>
      </pc:sldChg>
      <pc:sldChg chg="modSp add del mod">
        <pc:chgData name="Yinqian Zhang" userId="189f48b0884e27cf" providerId="LiveId" clId="{4DF950C4-D37E-5C45-818E-8F91ADEC9C04}" dt="2022-03-14T04:04:37.321" v="5949" actId="2696"/>
        <pc:sldMkLst>
          <pc:docMk/>
          <pc:sldMk cId="4046454131" sldId="626"/>
        </pc:sldMkLst>
        <pc:spChg chg="mod">
          <ac:chgData name="Yinqian Zhang" userId="189f48b0884e27cf" providerId="LiveId" clId="{4DF950C4-D37E-5C45-818E-8F91ADEC9C04}" dt="2022-03-10T08:53:33.641" v="49" actId="27636"/>
          <ac:spMkLst>
            <pc:docMk/>
            <pc:sldMk cId="4046454131" sldId="626"/>
            <ac:spMk id="19459" creationId="{00000000-0000-0000-0000-000000000000}"/>
          </ac:spMkLst>
        </pc:spChg>
      </pc:sldChg>
      <pc:sldChg chg="add del">
        <pc:chgData name="Yinqian Zhang" userId="189f48b0884e27cf" providerId="LiveId" clId="{4DF950C4-D37E-5C45-818E-8F91ADEC9C04}" dt="2022-03-14T04:04:37.321" v="5949" actId="2696"/>
        <pc:sldMkLst>
          <pc:docMk/>
          <pc:sldMk cId="1031644637" sldId="627"/>
        </pc:sldMkLst>
      </pc:sldChg>
      <pc:sldChg chg="modSp add del mod">
        <pc:chgData name="Yinqian Zhang" userId="189f48b0884e27cf" providerId="LiveId" clId="{4DF950C4-D37E-5C45-818E-8F91ADEC9C04}" dt="2022-03-15T13:47:48.910" v="9203" actId="2696"/>
        <pc:sldMkLst>
          <pc:docMk/>
          <pc:sldMk cId="4016004394" sldId="628"/>
        </pc:sldMkLst>
        <pc:spChg chg="mod">
          <ac:chgData name="Yinqian Zhang" userId="189f48b0884e27cf" providerId="LiveId" clId="{4DF950C4-D37E-5C45-818E-8F91ADEC9C04}" dt="2022-03-10T08:53:33.655" v="50" actId="27636"/>
          <ac:spMkLst>
            <pc:docMk/>
            <pc:sldMk cId="4016004394" sldId="628"/>
            <ac:spMk id="21507" creationId="{00000000-0000-0000-0000-000000000000}"/>
          </ac:spMkLst>
        </pc:spChg>
      </pc:sldChg>
      <pc:sldChg chg="modSp add del mod">
        <pc:chgData name="Yinqian Zhang" userId="189f48b0884e27cf" providerId="LiveId" clId="{4DF950C4-D37E-5C45-818E-8F91ADEC9C04}" dt="2022-03-14T04:04:55.494" v="5953" actId="2696"/>
        <pc:sldMkLst>
          <pc:docMk/>
          <pc:sldMk cId="2524605317" sldId="629"/>
        </pc:sldMkLst>
        <pc:spChg chg="mod">
          <ac:chgData name="Yinqian Zhang" userId="189f48b0884e27cf" providerId="LiveId" clId="{4DF950C4-D37E-5C45-818E-8F91ADEC9C04}" dt="2022-03-10T08:53:33.658" v="51" actId="27636"/>
          <ac:spMkLst>
            <pc:docMk/>
            <pc:sldMk cId="2524605317" sldId="629"/>
            <ac:spMk id="27649" creationId="{00000000-0000-0000-0000-000000000000}"/>
          </ac:spMkLst>
        </pc:spChg>
      </pc:sldChg>
      <pc:sldChg chg="modSp add del mod">
        <pc:chgData name="Yinqian Zhang" userId="189f48b0884e27cf" providerId="LiveId" clId="{4DF950C4-D37E-5C45-818E-8F91ADEC9C04}" dt="2022-03-14T04:04:56.754" v="5954" actId="2696"/>
        <pc:sldMkLst>
          <pc:docMk/>
          <pc:sldMk cId="751866197" sldId="630"/>
        </pc:sldMkLst>
        <pc:spChg chg="mod">
          <ac:chgData name="Yinqian Zhang" userId="189f48b0884e27cf" providerId="LiveId" clId="{4DF950C4-D37E-5C45-818E-8F91ADEC9C04}" dt="2022-03-10T08:53:33.686" v="52" actId="27636"/>
          <ac:spMkLst>
            <pc:docMk/>
            <pc:sldMk cId="751866197" sldId="630"/>
            <ac:spMk id="29697" creationId="{00000000-0000-0000-0000-000000000000}"/>
          </ac:spMkLst>
        </pc:spChg>
      </pc:sldChg>
      <pc:sldChg chg="modSp add del mod">
        <pc:chgData name="Yinqian Zhang" userId="189f48b0884e27cf" providerId="LiveId" clId="{4DF950C4-D37E-5C45-818E-8F91ADEC9C04}" dt="2022-03-14T04:04:58.904" v="5955" actId="2696"/>
        <pc:sldMkLst>
          <pc:docMk/>
          <pc:sldMk cId="2890211531" sldId="631"/>
        </pc:sldMkLst>
        <pc:spChg chg="mod">
          <ac:chgData name="Yinqian Zhang" userId="189f48b0884e27cf" providerId="LiveId" clId="{4DF950C4-D37E-5C45-818E-8F91ADEC9C04}" dt="2022-03-10T08:53:33.697" v="53" actId="27636"/>
          <ac:spMkLst>
            <pc:docMk/>
            <pc:sldMk cId="2890211531" sldId="631"/>
            <ac:spMk id="31745" creationId="{00000000-0000-0000-0000-000000000000}"/>
          </ac:spMkLst>
        </pc:spChg>
      </pc:sldChg>
      <pc:sldChg chg="add del">
        <pc:chgData name="Yinqian Zhang" userId="189f48b0884e27cf" providerId="LiveId" clId="{4DF950C4-D37E-5C45-818E-8F91ADEC9C04}" dt="2022-03-14T04:05:04.065" v="5956" actId="2696"/>
        <pc:sldMkLst>
          <pc:docMk/>
          <pc:sldMk cId="3488641694" sldId="632"/>
        </pc:sldMkLst>
      </pc:sldChg>
      <pc:sldChg chg="modSp add del mod">
        <pc:chgData name="Yinqian Zhang" userId="189f48b0884e27cf" providerId="LiveId" clId="{4DF950C4-D37E-5C45-818E-8F91ADEC9C04}" dt="2022-03-14T12:00:15.687" v="6579" actId="2696"/>
        <pc:sldMkLst>
          <pc:docMk/>
          <pc:sldMk cId="2067800086" sldId="633"/>
        </pc:sldMkLst>
        <pc:spChg chg="mod">
          <ac:chgData name="Yinqian Zhang" userId="189f48b0884e27cf" providerId="LiveId" clId="{4DF950C4-D37E-5C45-818E-8F91ADEC9C04}" dt="2022-03-10T08:53:33.796" v="59" actId="27636"/>
          <ac:spMkLst>
            <pc:docMk/>
            <pc:sldMk cId="2067800086" sldId="633"/>
            <ac:spMk id="33793" creationId="{00000000-0000-0000-0000-000000000000}"/>
          </ac:spMkLst>
        </pc:spChg>
      </pc:sldChg>
      <pc:sldChg chg="addSp delSp modSp add del mod ord delAnim">
        <pc:chgData name="Yinqian Zhang" userId="189f48b0884e27cf" providerId="LiveId" clId="{4DF950C4-D37E-5C45-818E-8F91ADEC9C04}" dt="2022-03-15T02:11:03.619" v="7187" actId="2696"/>
        <pc:sldMkLst>
          <pc:docMk/>
          <pc:sldMk cId="245504532" sldId="634"/>
        </pc:sldMkLst>
        <pc:spChg chg="add del mod">
          <ac:chgData name="Yinqian Zhang" userId="189f48b0884e27cf" providerId="LiveId" clId="{4DF950C4-D37E-5C45-818E-8F91ADEC9C04}" dt="2022-03-14T12:20:30.806" v="6684" actId="478"/>
          <ac:spMkLst>
            <pc:docMk/>
            <pc:sldMk cId="245504532" sldId="634"/>
            <ac:spMk id="8" creationId="{B71C35FE-63DA-C649-8F7E-0BA49BC41965}"/>
          </ac:spMkLst>
        </pc:spChg>
        <pc:spChg chg="add del mod">
          <ac:chgData name="Yinqian Zhang" userId="189f48b0884e27cf" providerId="LiveId" clId="{4DF950C4-D37E-5C45-818E-8F91ADEC9C04}" dt="2022-03-14T12:22:02.704" v="6689" actId="478"/>
          <ac:spMkLst>
            <pc:docMk/>
            <pc:sldMk cId="245504532" sldId="634"/>
            <ac:spMk id="10" creationId="{86A774F6-97F4-2648-9601-5BA6B97431DE}"/>
          </ac:spMkLst>
        </pc:spChg>
        <pc:spChg chg="del">
          <ac:chgData name="Yinqian Zhang" userId="189f48b0884e27cf" providerId="LiveId" clId="{4DF950C4-D37E-5C45-818E-8F91ADEC9C04}" dt="2022-03-14T12:22:00.212" v="6688" actId="478"/>
          <ac:spMkLst>
            <pc:docMk/>
            <pc:sldMk cId="245504532" sldId="634"/>
            <ac:spMk id="14338" creationId="{00000000-0000-0000-0000-000000000000}"/>
          </ac:spMkLst>
        </pc:spChg>
        <pc:spChg chg="del">
          <ac:chgData name="Yinqian Zhang" userId="189f48b0884e27cf" providerId="LiveId" clId="{4DF950C4-D37E-5C45-818E-8F91ADEC9C04}" dt="2022-03-14T12:20:27.527" v="6681" actId="478"/>
          <ac:spMkLst>
            <pc:docMk/>
            <pc:sldMk cId="245504532" sldId="634"/>
            <ac:spMk id="35841" creationId="{00000000-0000-0000-0000-000000000000}"/>
          </ac:spMkLst>
        </pc:spChg>
      </pc:sldChg>
      <pc:sldChg chg="add del">
        <pc:chgData name="Yinqian Zhang" userId="189f48b0884e27cf" providerId="LiveId" clId="{4DF950C4-D37E-5C45-818E-8F91ADEC9C04}" dt="2022-03-15T12:10:42.055" v="7527" actId="2696"/>
        <pc:sldMkLst>
          <pc:docMk/>
          <pc:sldMk cId="934760610" sldId="635"/>
        </pc:sldMkLst>
      </pc:sldChg>
      <pc:sldChg chg="modSp add del mod">
        <pc:chgData name="Yinqian Zhang" userId="189f48b0884e27cf" providerId="LiveId" clId="{4DF950C4-D37E-5C45-818E-8F91ADEC9C04}" dt="2022-03-15T12:03:34.809" v="7525" actId="2696"/>
        <pc:sldMkLst>
          <pc:docMk/>
          <pc:sldMk cId="1775893081" sldId="635"/>
        </pc:sldMkLst>
        <pc:picChg chg="mod">
          <ac:chgData name="Yinqian Zhang" userId="189f48b0884e27cf" providerId="LiveId" clId="{4DF950C4-D37E-5C45-818E-8F91ADEC9C04}" dt="2022-03-14T12:22:23.960" v="6691" actId="1076"/>
          <ac:picMkLst>
            <pc:docMk/>
            <pc:sldMk cId="1775893081" sldId="635"/>
            <ac:picMk id="691204" creationId="{00000000-0000-0000-0000-000000000000}"/>
          </ac:picMkLst>
        </pc:picChg>
      </pc:sldChg>
      <pc:sldChg chg="modSp add del mod">
        <pc:chgData name="Yinqian Zhang" userId="189f48b0884e27cf" providerId="LiveId" clId="{4DF950C4-D37E-5C45-818E-8F91ADEC9C04}" dt="2022-03-15T08:00:34.634" v="7356" actId="2696"/>
        <pc:sldMkLst>
          <pc:docMk/>
          <pc:sldMk cId="4140022308" sldId="636"/>
        </pc:sldMkLst>
        <pc:spChg chg="mod">
          <ac:chgData name="Yinqian Zhang" userId="189f48b0884e27cf" providerId="LiveId" clId="{4DF950C4-D37E-5C45-818E-8F91ADEC9C04}" dt="2022-03-10T08:53:33.822" v="60" actId="27636"/>
          <ac:spMkLst>
            <pc:docMk/>
            <pc:sldMk cId="4140022308" sldId="636"/>
            <ac:spMk id="39937" creationId="{00000000-0000-0000-0000-000000000000}"/>
          </ac:spMkLst>
        </pc:spChg>
      </pc:sldChg>
      <pc:sldChg chg="modSp add del mod">
        <pc:chgData name="Yinqian Zhang" userId="189f48b0884e27cf" providerId="LiveId" clId="{4DF950C4-D37E-5C45-818E-8F91ADEC9C04}" dt="2022-03-15T08:00:46.968" v="7357" actId="2696"/>
        <pc:sldMkLst>
          <pc:docMk/>
          <pc:sldMk cId="2971646521" sldId="638"/>
        </pc:sldMkLst>
        <pc:spChg chg="mod">
          <ac:chgData name="Yinqian Zhang" userId="189f48b0884e27cf" providerId="LiveId" clId="{4DF950C4-D37E-5C45-818E-8F91ADEC9C04}" dt="2022-03-10T08:53:33.829" v="61" actId="27636"/>
          <ac:spMkLst>
            <pc:docMk/>
            <pc:sldMk cId="2971646521" sldId="638"/>
            <ac:spMk id="41985" creationId="{00000000-0000-0000-0000-000000000000}"/>
          </ac:spMkLst>
        </pc:spChg>
      </pc:sldChg>
      <pc:sldChg chg="addSp delSp modSp add del mod">
        <pc:chgData name="Yinqian Zhang" userId="189f48b0884e27cf" providerId="LiveId" clId="{4DF950C4-D37E-5C45-818E-8F91ADEC9C04}" dt="2022-03-15T08:12:48.220" v="7415" actId="2696"/>
        <pc:sldMkLst>
          <pc:docMk/>
          <pc:sldMk cId="4215764404" sldId="638"/>
        </pc:sldMkLst>
        <pc:spChg chg="add del mod">
          <ac:chgData name="Yinqian Zhang" userId="189f48b0884e27cf" providerId="LiveId" clId="{4DF950C4-D37E-5C45-818E-8F91ADEC9C04}" dt="2022-03-15T08:04:29.536" v="7376" actId="478"/>
          <ac:spMkLst>
            <pc:docMk/>
            <pc:sldMk cId="4215764404" sldId="638"/>
            <ac:spMk id="3" creationId="{968EB594-1832-8C4E-9F6A-6D992B02EA1D}"/>
          </ac:spMkLst>
        </pc:spChg>
        <pc:spChg chg="del">
          <ac:chgData name="Yinqian Zhang" userId="189f48b0884e27cf" providerId="LiveId" clId="{4DF950C4-D37E-5C45-818E-8F91ADEC9C04}" dt="2022-03-15T08:04:25.398" v="7373" actId="478"/>
          <ac:spMkLst>
            <pc:docMk/>
            <pc:sldMk cId="4215764404" sldId="638"/>
            <ac:spMk id="41985" creationId="{00000000-0000-0000-0000-000000000000}"/>
          </ac:spMkLst>
        </pc:spChg>
      </pc:sldChg>
      <pc:sldChg chg="modSp add del mod">
        <pc:chgData name="Yinqian Zhang" userId="189f48b0884e27cf" providerId="LiveId" clId="{4DF950C4-D37E-5C45-818E-8F91ADEC9C04}" dt="2022-03-15T08:00:46.968" v="7357" actId="2696"/>
        <pc:sldMkLst>
          <pc:docMk/>
          <pc:sldMk cId="1920209519" sldId="639"/>
        </pc:sldMkLst>
        <pc:spChg chg="mod">
          <ac:chgData name="Yinqian Zhang" userId="189f48b0884e27cf" providerId="LiveId" clId="{4DF950C4-D37E-5C45-818E-8F91ADEC9C04}" dt="2022-03-10T08:53:33.832" v="62" actId="27636"/>
          <ac:spMkLst>
            <pc:docMk/>
            <pc:sldMk cId="1920209519" sldId="639"/>
            <ac:spMk id="41985" creationId="{00000000-0000-0000-0000-000000000000}"/>
          </ac:spMkLst>
        </pc:spChg>
      </pc:sldChg>
      <pc:sldChg chg="modSp add del mod">
        <pc:chgData name="Yinqian Zhang" userId="189f48b0884e27cf" providerId="LiveId" clId="{4DF950C4-D37E-5C45-818E-8F91ADEC9C04}" dt="2022-03-15T13:30:59.549" v="8859" actId="2696"/>
        <pc:sldMkLst>
          <pc:docMk/>
          <pc:sldMk cId="3589377644" sldId="639"/>
        </pc:sldMkLst>
        <pc:spChg chg="mod">
          <ac:chgData name="Yinqian Zhang" userId="189f48b0884e27cf" providerId="LiveId" clId="{4DF950C4-D37E-5C45-818E-8F91ADEC9C04}" dt="2022-03-15T08:14:41.238" v="7425" actId="20577"/>
          <ac:spMkLst>
            <pc:docMk/>
            <pc:sldMk cId="3589377644" sldId="639"/>
            <ac:spMk id="49" creationId="{00000000-0000-0000-0000-000000000000}"/>
          </ac:spMkLst>
        </pc:spChg>
      </pc:sldChg>
      <pc:sldChg chg="delSp add del mod">
        <pc:chgData name="Yinqian Zhang" userId="189f48b0884e27cf" providerId="LiveId" clId="{4DF950C4-D37E-5C45-818E-8F91ADEC9C04}" dt="2022-03-15T13:30:59.549" v="8859" actId="2696"/>
        <pc:sldMkLst>
          <pc:docMk/>
          <pc:sldMk cId="346511470" sldId="640"/>
        </pc:sldMkLst>
        <pc:spChg chg="topLvl">
          <ac:chgData name="Yinqian Zhang" userId="189f48b0884e27cf" providerId="LiveId" clId="{4DF950C4-D37E-5C45-818E-8F91ADEC9C04}" dt="2022-03-15T08:17:20.444" v="7435" actId="165"/>
          <ac:spMkLst>
            <pc:docMk/>
            <pc:sldMk cId="346511470" sldId="640"/>
            <ac:spMk id="42027" creationId="{00000000-0000-0000-0000-000000000000}"/>
          </ac:spMkLst>
        </pc:spChg>
        <pc:spChg chg="topLvl">
          <ac:chgData name="Yinqian Zhang" userId="189f48b0884e27cf" providerId="LiveId" clId="{4DF950C4-D37E-5C45-818E-8F91ADEC9C04}" dt="2022-03-15T08:17:30.107" v="7436" actId="165"/>
          <ac:spMkLst>
            <pc:docMk/>
            <pc:sldMk cId="346511470" sldId="640"/>
            <ac:spMk id="42028" creationId="{00000000-0000-0000-0000-000000000000}"/>
          </ac:spMkLst>
        </pc:spChg>
        <pc:spChg chg="topLvl">
          <ac:chgData name="Yinqian Zhang" userId="189f48b0884e27cf" providerId="LiveId" clId="{4DF950C4-D37E-5C45-818E-8F91ADEC9C04}" dt="2022-03-15T08:17:30.107" v="7436" actId="165"/>
          <ac:spMkLst>
            <pc:docMk/>
            <pc:sldMk cId="346511470" sldId="640"/>
            <ac:spMk id="42032" creationId="{00000000-0000-0000-0000-000000000000}"/>
          </ac:spMkLst>
        </pc:spChg>
        <pc:spChg chg="topLvl">
          <ac:chgData name="Yinqian Zhang" userId="189f48b0884e27cf" providerId="LiveId" clId="{4DF950C4-D37E-5C45-818E-8F91ADEC9C04}" dt="2022-03-15T08:17:30.107" v="7436" actId="165"/>
          <ac:spMkLst>
            <pc:docMk/>
            <pc:sldMk cId="346511470" sldId="640"/>
            <ac:spMk id="42033" creationId="{00000000-0000-0000-0000-000000000000}"/>
          </ac:spMkLst>
        </pc:spChg>
        <pc:spChg chg="topLvl">
          <ac:chgData name="Yinqian Zhang" userId="189f48b0884e27cf" providerId="LiveId" clId="{4DF950C4-D37E-5C45-818E-8F91ADEC9C04}" dt="2022-03-15T08:17:30.107" v="7436" actId="165"/>
          <ac:spMkLst>
            <pc:docMk/>
            <pc:sldMk cId="346511470" sldId="640"/>
            <ac:spMk id="42034" creationId="{00000000-0000-0000-0000-000000000000}"/>
          </ac:spMkLst>
        </pc:spChg>
        <pc:spChg chg="topLvl">
          <ac:chgData name="Yinqian Zhang" userId="189f48b0884e27cf" providerId="LiveId" clId="{4DF950C4-D37E-5C45-818E-8F91ADEC9C04}" dt="2022-03-15T08:17:30.107" v="7436" actId="165"/>
          <ac:spMkLst>
            <pc:docMk/>
            <pc:sldMk cId="346511470" sldId="640"/>
            <ac:spMk id="42036" creationId="{00000000-0000-0000-0000-000000000000}"/>
          </ac:spMkLst>
        </pc:spChg>
        <pc:grpChg chg="del">
          <ac:chgData name="Yinqian Zhang" userId="189f48b0884e27cf" providerId="LiveId" clId="{4DF950C4-D37E-5C45-818E-8F91ADEC9C04}" dt="2022-03-15T08:17:20.444" v="7435" actId="165"/>
          <ac:grpSpMkLst>
            <pc:docMk/>
            <pc:sldMk cId="346511470" sldId="640"/>
            <ac:grpSpMk id="42015" creationId="{00000000-0000-0000-0000-000000000000}"/>
          </ac:grpSpMkLst>
        </pc:grpChg>
        <pc:grpChg chg="del topLvl">
          <ac:chgData name="Yinqian Zhang" userId="189f48b0884e27cf" providerId="LiveId" clId="{4DF950C4-D37E-5C45-818E-8F91ADEC9C04}" dt="2022-03-15T08:17:30.107" v="7436" actId="165"/>
          <ac:grpSpMkLst>
            <pc:docMk/>
            <pc:sldMk cId="346511470" sldId="640"/>
            <ac:grpSpMk id="42026" creationId="{00000000-0000-0000-0000-000000000000}"/>
          </ac:grpSpMkLst>
        </pc:grpChg>
      </pc:sldChg>
      <pc:sldChg chg="modSp add del mod">
        <pc:chgData name="Yinqian Zhang" userId="189f48b0884e27cf" providerId="LiveId" clId="{4DF950C4-D37E-5C45-818E-8F91ADEC9C04}" dt="2022-03-15T08:00:46.968" v="7357" actId="2696"/>
        <pc:sldMkLst>
          <pc:docMk/>
          <pc:sldMk cId="2237214895" sldId="640"/>
        </pc:sldMkLst>
        <pc:spChg chg="mod">
          <ac:chgData name="Yinqian Zhang" userId="189f48b0884e27cf" providerId="LiveId" clId="{4DF950C4-D37E-5C45-818E-8F91ADEC9C04}" dt="2022-03-10T08:53:33.836" v="63" actId="27636"/>
          <ac:spMkLst>
            <pc:docMk/>
            <pc:sldMk cId="2237214895" sldId="640"/>
            <ac:spMk id="41985" creationId="{00000000-0000-0000-0000-000000000000}"/>
          </ac:spMkLst>
        </pc:spChg>
      </pc:sldChg>
      <pc:sldChg chg="delSp add del mod">
        <pc:chgData name="Yinqian Zhang" userId="189f48b0884e27cf" providerId="LiveId" clId="{4DF950C4-D37E-5C45-818E-8F91ADEC9C04}" dt="2022-03-15T13:30:59.549" v="8859" actId="2696"/>
        <pc:sldMkLst>
          <pc:docMk/>
          <pc:sldMk cId="332968243" sldId="641"/>
        </pc:sldMkLst>
        <pc:spChg chg="topLvl">
          <ac:chgData name="Yinqian Zhang" userId="189f48b0884e27cf" providerId="LiveId" clId="{4DF950C4-D37E-5C45-818E-8F91ADEC9C04}" dt="2022-03-15T08:16:32.908" v="7433" actId="165"/>
          <ac:spMkLst>
            <pc:docMk/>
            <pc:sldMk cId="332968243" sldId="641"/>
            <ac:spMk id="42027" creationId="{00000000-0000-0000-0000-000000000000}"/>
          </ac:spMkLst>
        </pc:spChg>
        <pc:spChg chg="topLvl">
          <ac:chgData name="Yinqian Zhang" userId="189f48b0884e27cf" providerId="LiveId" clId="{4DF950C4-D37E-5C45-818E-8F91ADEC9C04}" dt="2022-03-15T08:16:39.345" v="7434" actId="165"/>
          <ac:spMkLst>
            <pc:docMk/>
            <pc:sldMk cId="332968243" sldId="641"/>
            <ac:spMk id="42028" creationId="{00000000-0000-0000-0000-000000000000}"/>
          </ac:spMkLst>
        </pc:spChg>
        <pc:spChg chg="topLvl">
          <ac:chgData name="Yinqian Zhang" userId="189f48b0884e27cf" providerId="LiveId" clId="{4DF950C4-D37E-5C45-818E-8F91ADEC9C04}" dt="2022-03-15T08:16:39.345" v="7434" actId="165"/>
          <ac:spMkLst>
            <pc:docMk/>
            <pc:sldMk cId="332968243" sldId="641"/>
            <ac:spMk id="42029" creationId="{00000000-0000-0000-0000-000000000000}"/>
          </ac:spMkLst>
        </pc:spChg>
        <pc:spChg chg="topLvl">
          <ac:chgData name="Yinqian Zhang" userId="189f48b0884e27cf" providerId="LiveId" clId="{4DF950C4-D37E-5C45-818E-8F91ADEC9C04}" dt="2022-03-15T08:16:39.345" v="7434" actId="165"/>
          <ac:spMkLst>
            <pc:docMk/>
            <pc:sldMk cId="332968243" sldId="641"/>
            <ac:spMk id="42030" creationId="{00000000-0000-0000-0000-000000000000}"/>
          </ac:spMkLst>
        </pc:spChg>
        <pc:spChg chg="topLvl">
          <ac:chgData name="Yinqian Zhang" userId="189f48b0884e27cf" providerId="LiveId" clId="{4DF950C4-D37E-5C45-818E-8F91ADEC9C04}" dt="2022-03-15T08:16:39.345" v="7434" actId="165"/>
          <ac:spMkLst>
            <pc:docMk/>
            <pc:sldMk cId="332968243" sldId="641"/>
            <ac:spMk id="42031" creationId="{00000000-0000-0000-0000-000000000000}"/>
          </ac:spMkLst>
        </pc:spChg>
        <pc:spChg chg="topLvl">
          <ac:chgData name="Yinqian Zhang" userId="189f48b0884e27cf" providerId="LiveId" clId="{4DF950C4-D37E-5C45-818E-8F91ADEC9C04}" dt="2022-03-15T08:16:39.345" v="7434" actId="165"/>
          <ac:spMkLst>
            <pc:docMk/>
            <pc:sldMk cId="332968243" sldId="641"/>
            <ac:spMk id="42032" creationId="{00000000-0000-0000-0000-000000000000}"/>
          </ac:spMkLst>
        </pc:spChg>
        <pc:spChg chg="topLvl">
          <ac:chgData name="Yinqian Zhang" userId="189f48b0884e27cf" providerId="LiveId" clId="{4DF950C4-D37E-5C45-818E-8F91ADEC9C04}" dt="2022-03-15T08:16:39.345" v="7434" actId="165"/>
          <ac:spMkLst>
            <pc:docMk/>
            <pc:sldMk cId="332968243" sldId="641"/>
            <ac:spMk id="42033" creationId="{00000000-0000-0000-0000-000000000000}"/>
          </ac:spMkLst>
        </pc:spChg>
        <pc:spChg chg="topLvl">
          <ac:chgData name="Yinqian Zhang" userId="189f48b0884e27cf" providerId="LiveId" clId="{4DF950C4-D37E-5C45-818E-8F91ADEC9C04}" dt="2022-03-15T08:16:39.345" v="7434" actId="165"/>
          <ac:spMkLst>
            <pc:docMk/>
            <pc:sldMk cId="332968243" sldId="641"/>
            <ac:spMk id="42034" creationId="{00000000-0000-0000-0000-000000000000}"/>
          </ac:spMkLst>
        </pc:spChg>
        <pc:spChg chg="topLvl">
          <ac:chgData name="Yinqian Zhang" userId="189f48b0884e27cf" providerId="LiveId" clId="{4DF950C4-D37E-5C45-818E-8F91ADEC9C04}" dt="2022-03-15T08:16:39.345" v="7434" actId="165"/>
          <ac:spMkLst>
            <pc:docMk/>
            <pc:sldMk cId="332968243" sldId="641"/>
            <ac:spMk id="42035" creationId="{00000000-0000-0000-0000-000000000000}"/>
          </ac:spMkLst>
        </pc:spChg>
        <pc:spChg chg="topLvl">
          <ac:chgData name="Yinqian Zhang" userId="189f48b0884e27cf" providerId="LiveId" clId="{4DF950C4-D37E-5C45-818E-8F91ADEC9C04}" dt="2022-03-15T08:16:39.345" v="7434" actId="165"/>
          <ac:spMkLst>
            <pc:docMk/>
            <pc:sldMk cId="332968243" sldId="641"/>
            <ac:spMk id="42036" creationId="{00000000-0000-0000-0000-000000000000}"/>
          </ac:spMkLst>
        </pc:spChg>
        <pc:spChg chg="topLvl">
          <ac:chgData name="Yinqian Zhang" userId="189f48b0884e27cf" providerId="LiveId" clId="{4DF950C4-D37E-5C45-818E-8F91ADEC9C04}" dt="2022-03-15T08:16:39.345" v="7434" actId="165"/>
          <ac:spMkLst>
            <pc:docMk/>
            <pc:sldMk cId="332968243" sldId="641"/>
            <ac:spMk id="42037" creationId="{00000000-0000-0000-0000-000000000000}"/>
          </ac:spMkLst>
        </pc:spChg>
        <pc:grpChg chg="del">
          <ac:chgData name="Yinqian Zhang" userId="189f48b0884e27cf" providerId="LiveId" clId="{4DF950C4-D37E-5C45-818E-8F91ADEC9C04}" dt="2022-03-15T08:16:32.908" v="7433" actId="165"/>
          <ac:grpSpMkLst>
            <pc:docMk/>
            <pc:sldMk cId="332968243" sldId="641"/>
            <ac:grpSpMk id="42015" creationId="{00000000-0000-0000-0000-000000000000}"/>
          </ac:grpSpMkLst>
        </pc:grpChg>
        <pc:grpChg chg="del topLvl">
          <ac:chgData name="Yinqian Zhang" userId="189f48b0884e27cf" providerId="LiveId" clId="{4DF950C4-D37E-5C45-818E-8F91ADEC9C04}" dt="2022-03-15T08:16:39.345" v="7434" actId="165"/>
          <ac:grpSpMkLst>
            <pc:docMk/>
            <pc:sldMk cId="332968243" sldId="641"/>
            <ac:grpSpMk id="42026" creationId="{00000000-0000-0000-0000-000000000000}"/>
          </ac:grpSpMkLst>
        </pc:grpChg>
      </pc:sldChg>
      <pc:sldChg chg="modSp add del mod">
        <pc:chgData name="Yinqian Zhang" userId="189f48b0884e27cf" providerId="LiveId" clId="{4DF950C4-D37E-5C45-818E-8F91ADEC9C04}" dt="2022-03-15T08:00:46.968" v="7357" actId="2696"/>
        <pc:sldMkLst>
          <pc:docMk/>
          <pc:sldMk cId="2849092687" sldId="641"/>
        </pc:sldMkLst>
        <pc:spChg chg="mod">
          <ac:chgData name="Yinqian Zhang" userId="189f48b0884e27cf" providerId="LiveId" clId="{4DF950C4-D37E-5C45-818E-8F91ADEC9C04}" dt="2022-03-10T08:53:33.838" v="64" actId="27636"/>
          <ac:spMkLst>
            <pc:docMk/>
            <pc:sldMk cId="2849092687" sldId="641"/>
            <ac:spMk id="41985" creationId="{00000000-0000-0000-0000-000000000000}"/>
          </ac:spMkLst>
        </pc:spChg>
      </pc:sldChg>
      <pc:sldChg chg="delSp modSp add del mod">
        <pc:chgData name="Yinqian Zhang" userId="189f48b0884e27cf" providerId="LiveId" clId="{4DF950C4-D37E-5C45-818E-8F91ADEC9C04}" dt="2022-03-15T13:37:00.280" v="8990" actId="2696"/>
        <pc:sldMkLst>
          <pc:docMk/>
          <pc:sldMk cId="3290478845" sldId="642"/>
        </pc:sldMkLst>
        <pc:spChg chg="del mod">
          <ac:chgData name="Yinqian Zhang" userId="189f48b0884e27cf" providerId="LiveId" clId="{4DF950C4-D37E-5C45-818E-8F91ADEC9C04}" dt="2022-03-15T10:39:14.185" v="7511" actId="478"/>
          <ac:spMkLst>
            <pc:docMk/>
            <pc:sldMk cId="3290478845" sldId="642"/>
            <ac:spMk id="13314" creationId="{00000000-0000-0000-0000-000000000000}"/>
          </ac:spMkLst>
        </pc:spChg>
      </pc:sldChg>
      <pc:sldChg chg="modSp add del mod">
        <pc:chgData name="Yinqian Zhang" userId="189f48b0884e27cf" providerId="LiveId" clId="{4DF950C4-D37E-5C45-818E-8F91ADEC9C04}" dt="2022-03-15T10:37:26.428" v="7459" actId="2696"/>
        <pc:sldMkLst>
          <pc:docMk/>
          <pc:sldMk cId="3876091583" sldId="642"/>
        </pc:sldMkLst>
        <pc:spChg chg="mod">
          <ac:chgData name="Yinqian Zhang" userId="189f48b0884e27cf" providerId="LiveId" clId="{4DF950C4-D37E-5C45-818E-8F91ADEC9C04}" dt="2022-03-10T08:53:33.841" v="65" actId="27636"/>
          <ac:spMkLst>
            <pc:docMk/>
            <pc:sldMk cId="3876091583" sldId="642"/>
            <ac:spMk id="13314" creationId="{00000000-0000-0000-0000-000000000000}"/>
          </ac:spMkLst>
        </pc:spChg>
      </pc:sldChg>
      <pc:sldChg chg="addSp delSp modSp add del mod addAnim delAnim">
        <pc:chgData name="Yinqian Zhang" userId="189f48b0884e27cf" providerId="LiveId" clId="{4DF950C4-D37E-5C45-818E-8F91ADEC9C04}" dt="2022-03-15T12:02:47.110" v="7524" actId="2696"/>
        <pc:sldMkLst>
          <pc:docMk/>
          <pc:sldMk cId="2314033975" sldId="648"/>
        </pc:sldMkLst>
        <pc:spChg chg="add del mod">
          <ac:chgData name="Yinqian Zhang" userId="189f48b0884e27cf" providerId="LiveId" clId="{4DF950C4-D37E-5C45-818E-8F91ADEC9C04}" dt="2022-03-15T12:02:38.709" v="7522" actId="478"/>
          <ac:spMkLst>
            <pc:docMk/>
            <pc:sldMk cId="2314033975" sldId="648"/>
            <ac:spMk id="3" creationId="{E707AD37-B732-D04A-9125-899907582CC1}"/>
          </ac:spMkLst>
        </pc:spChg>
        <pc:spChg chg="add del mod">
          <ac:chgData name="Yinqian Zhang" userId="189f48b0884e27cf" providerId="LiveId" clId="{4DF950C4-D37E-5C45-818E-8F91ADEC9C04}" dt="2022-03-15T12:02:38.709" v="7522" actId="478"/>
          <ac:spMkLst>
            <pc:docMk/>
            <pc:sldMk cId="2314033975" sldId="648"/>
            <ac:spMk id="5" creationId="{E2D50584-AFBD-344A-8AC0-8C453EC1BED2}"/>
          </ac:spMkLst>
        </pc:spChg>
        <pc:spChg chg="add del">
          <ac:chgData name="Yinqian Zhang" userId="189f48b0884e27cf" providerId="LiveId" clId="{4DF950C4-D37E-5C45-818E-8F91ADEC9C04}" dt="2022-03-15T12:02:38.709" v="7522" actId="478"/>
          <ac:spMkLst>
            <pc:docMk/>
            <pc:sldMk cId="2314033975" sldId="648"/>
            <ac:spMk id="15362" creationId="{00000000-0000-0000-0000-000000000000}"/>
          </ac:spMkLst>
        </pc:spChg>
        <pc:spChg chg="add del mod">
          <ac:chgData name="Yinqian Zhang" userId="189f48b0884e27cf" providerId="LiveId" clId="{4DF950C4-D37E-5C45-818E-8F91ADEC9C04}" dt="2022-03-15T12:02:38.709" v="7522" actId="478"/>
          <ac:spMkLst>
            <pc:docMk/>
            <pc:sldMk cId="2314033975" sldId="648"/>
            <ac:spMk id="15363" creationId="{00000000-0000-0000-0000-000000000000}"/>
          </ac:spMkLst>
        </pc:spChg>
      </pc:sldChg>
      <pc:sldChg chg="modSp add del mod">
        <pc:chgData name="Yinqian Zhang" userId="189f48b0884e27cf" providerId="LiveId" clId="{4DF950C4-D37E-5C45-818E-8F91ADEC9C04}" dt="2022-03-15T08:54:42.679" v="7457" actId="2696"/>
        <pc:sldMkLst>
          <pc:docMk/>
          <pc:sldMk cId="3842464311" sldId="649"/>
        </pc:sldMkLst>
        <pc:spChg chg="mod">
          <ac:chgData name="Yinqian Zhang" userId="189f48b0884e27cf" providerId="LiveId" clId="{4DF950C4-D37E-5C45-818E-8F91ADEC9C04}" dt="2022-03-10T08:53:33.889" v="70" actId="27636"/>
          <ac:spMkLst>
            <pc:docMk/>
            <pc:sldMk cId="3842464311" sldId="649"/>
            <ac:spMk id="48129" creationId="{00000000-0000-0000-0000-000000000000}"/>
          </ac:spMkLst>
        </pc:spChg>
      </pc:sldChg>
      <pc:sldChg chg="modSp add del mod">
        <pc:chgData name="Yinqian Zhang" userId="189f48b0884e27cf" providerId="LiveId" clId="{4DF950C4-D37E-5C45-818E-8F91ADEC9C04}" dt="2022-03-15T13:47:14.712" v="9202" actId="2696"/>
        <pc:sldMkLst>
          <pc:docMk/>
          <pc:sldMk cId="2501120249" sldId="650"/>
        </pc:sldMkLst>
        <pc:spChg chg="mod">
          <ac:chgData name="Yinqian Zhang" userId="189f48b0884e27cf" providerId="LiveId" clId="{4DF950C4-D37E-5C45-818E-8F91ADEC9C04}" dt="2022-03-10T08:53:33.917" v="71" actId="27636"/>
          <ac:spMkLst>
            <pc:docMk/>
            <pc:sldMk cId="2501120249" sldId="650"/>
            <ac:spMk id="23555" creationId="{00000000-0000-0000-0000-000000000000}"/>
          </ac:spMkLst>
        </pc:spChg>
      </pc:sldChg>
      <pc:sldChg chg="add del">
        <pc:chgData name="Yinqian Zhang" userId="189f48b0884e27cf" providerId="LiveId" clId="{4DF950C4-D37E-5C45-818E-8F91ADEC9C04}" dt="2022-03-15T10:36:48.801" v="7458" actId="2696"/>
        <pc:sldMkLst>
          <pc:docMk/>
          <pc:sldMk cId="1938881348" sldId="651"/>
        </pc:sldMkLst>
      </pc:sldChg>
      <pc:sldChg chg="modSp add del mod">
        <pc:chgData name="Yinqian Zhang" userId="189f48b0884e27cf" providerId="LiveId" clId="{4DF950C4-D37E-5C45-818E-8F91ADEC9C04}" dt="2022-03-15T10:36:48.801" v="7458" actId="2696"/>
        <pc:sldMkLst>
          <pc:docMk/>
          <pc:sldMk cId="3132927655" sldId="652"/>
        </pc:sldMkLst>
        <pc:spChg chg="mod">
          <ac:chgData name="Yinqian Zhang" userId="189f48b0884e27cf" providerId="LiveId" clId="{4DF950C4-D37E-5C45-818E-8F91ADEC9C04}" dt="2022-03-10T08:53:33.956" v="73" actId="27636"/>
          <ac:spMkLst>
            <pc:docMk/>
            <pc:sldMk cId="3132927655" sldId="652"/>
            <ac:spMk id="52226" creationId="{00000000-0000-0000-0000-000000000000}"/>
          </ac:spMkLst>
        </pc:spChg>
        <pc:spChg chg="mod">
          <ac:chgData name="Yinqian Zhang" userId="189f48b0884e27cf" providerId="LiveId" clId="{4DF950C4-D37E-5C45-818E-8F91ADEC9C04}" dt="2022-03-10T08:53:33.955" v="72" actId="27636"/>
          <ac:spMkLst>
            <pc:docMk/>
            <pc:sldMk cId="3132927655" sldId="652"/>
            <ac:spMk id="700419" creationId="{00000000-0000-0000-0000-000000000000}"/>
          </ac:spMkLst>
        </pc:spChg>
      </pc:sldChg>
      <pc:sldChg chg="modSp add del mod">
        <pc:chgData name="Yinqian Zhang" userId="189f48b0884e27cf" providerId="LiveId" clId="{4DF950C4-D37E-5C45-818E-8F91ADEC9C04}" dt="2022-03-15T10:36:48.801" v="7458" actId="2696"/>
        <pc:sldMkLst>
          <pc:docMk/>
          <pc:sldMk cId="3696944440" sldId="653"/>
        </pc:sldMkLst>
        <pc:spChg chg="mod">
          <ac:chgData name="Yinqian Zhang" userId="189f48b0884e27cf" providerId="LiveId" clId="{4DF950C4-D37E-5C45-818E-8F91ADEC9C04}" dt="2022-03-10T08:53:33.963" v="74" actId="27636"/>
          <ac:spMkLst>
            <pc:docMk/>
            <pc:sldMk cId="3696944440" sldId="653"/>
            <ac:spMk id="56321" creationId="{00000000-0000-0000-0000-000000000000}"/>
          </ac:spMkLst>
        </pc:spChg>
      </pc:sldChg>
      <pc:sldChg chg="add del">
        <pc:chgData name="Yinqian Zhang" userId="189f48b0884e27cf" providerId="LiveId" clId="{4DF950C4-D37E-5C45-818E-8F91ADEC9C04}" dt="2022-03-15T10:36:48.801" v="7458" actId="2696"/>
        <pc:sldMkLst>
          <pc:docMk/>
          <pc:sldMk cId="696557595" sldId="654"/>
        </pc:sldMkLst>
      </pc:sldChg>
      <pc:sldChg chg="modSp add del mod">
        <pc:chgData name="Yinqian Zhang" userId="189f48b0884e27cf" providerId="LiveId" clId="{4DF950C4-D37E-5C45-818E-8F91ADEC9C04}" dt="2022-03-15T10:36:48.801" v="7458" actId="2696"/>
        <pc:sldMkLst>
          <pc:docMk/>
          <pc:sldMk cId="2545366070" sldId="656"/>
        </pc:sldMkLst>
        <pc:spChg chg="mod">
          <ac:chgData name="Yinqian Zhang" userId="189f48b0884e27cf" providerId="LiveId" clId="{4DF950C4-D37E-5C45-818E-8F91ADEC9C04}" dt="2022-03-10T08:53:33.966" v="75" actId="27636"/>
          <ac:spMkLst>
            <pc:docMk/>
            <pc:sldMk cId="2545366070" sldId="656"/>
            <ac:spMk id="26626" creationId="{00000000-0000-0000-0000-000000000000}"/>
          </ac:spMkLst>
        </pc:spChg>
      </pc:sldChg>
      <pc:sldChg chg="modSp add del mod">
        <pc:chgData name="Yinqian Zhang" userId="189f48b0884e27cf" providerId="LiveId" clId="{4DF950C4-D37E-5C45-818E-8F91ADEC9C04}" dt="2022-03-15T10:36:48.801" v="7458" actId="2696"/>
        <pc:sldMkLst>
          <pc:docMk/>
          <pc:sldMk cId="477705020" sldId="657"/>
        </pc:sldMkLst>
        <pc:spChg chg="mod">
          <ac:chgData name="Yinqian Zhang" userId="189f48b0884e27cf" providerId="LiveId" clId="{4DF950C4-D37E-5C45-818E-8F91ADEC9C04}" dt="2022-03-10T08:53:33.969" v="76" actId="27636"/>
          <ac:spMkLst>
            <pc:docMk/>
            <pc:sldMk cId="477705020" sldId="657"/>
            <ac:spMk id="27650" creationId="{00000000-0000-0000-0000-000000000000}"/>
          </ac:spMkLst>
        </pc:spChg>
      </pc:sldChg>
      <pc:sldChg chg="modSp add del mod">
        <pc:chgData name="Yinqian Zhang" userId="189f48b0884e27cf" providerId="LiveId" clId="{4DF950C4-D37E-5C45-818E-8F91ADEC9C04}" dt="2022-03-15T10:36:48.801" v="7458" actId="2696"/>
        <pc:sldMkLst>
          <pc:docMk/>
          <pc:sldMk cId="3168831489" sldId="658"/>
        </pc:sldMkLst>
        <pc:spChg chg="mod">
          <ac:chgData name="Yinqian Zhang" userId="189f48b0884e27cf" providerId="LiveId" clId="{4DF950C4-D37E-5C45-818E-8F91ADEC9C04}" dt="2022-03-10T08:53:33.973" v="77" actId="27636"/>
          <ac:spMkLst>
            <pc:docMk/>
            <pc:sldMk cId="3168831489" sldId="658"/>
            <ac:spMk id="28675" creationId="{00000000-0000-0000-0000-000000000000}"/>
          </ac:spMkLst>
        </pc:spChg>
      </pc:sldChg>
      <pc:sldChg chg="modSp add del mod">
        <pc:chgData name="Yinqian Zhang" userId="189f48b0884e27cf" providerId="LiveId" clId="{4DF950C4-D37E-5C45-818E-8F91ADEC9C04}" dt="2022-03-15T10:36:48.801" v="7458" actId="2696"/>
        <pc:sldMkLst>
          <pc:docMk/>
          <pc:sldMk cId="3817256998" sldId="659"/>
        </pc:sldMkLst>
        <pc:spChg chg="mod">
          <ac:chgData name="Yinqian Zhang" userId="189f48b0884e27cf" providerId="LiveId" clId="{4DF950C4-D37E-5C45-818E-8F91ADEC9C04}" dt="2022-03-10T08:53:33.987" v="78" actId="27636"/>
          <ac:spMkLst>
            <pc:docMk/>
            <pc:sldMk cId="3817256998" sldId="659"/>
            <ac:spMk id="58369" creationId="{00000000-0000-0000-0000-000000000000}"/>
          </ac:spMkLst>
        </pc:spChg>
      </pc:sldChg>
      <pc:sldChg chg="add del">
        <pc:chgData name="Yinqian Zhang" userId="189f48b0884e27cf" providerId="LiveId" clId="{4DF950C4-D37E-5C45-818E-8F91ADEC9C04}" dt="2022-03-15T10:36:48.801" v="7458" actId="2696"/>
        <pc:sldMkLst>
          <pc:docMk/>
          <pc:sldMk cId="3376317506" sldId="660"/>
        </pc:sldMkLst>
      </pc:sldChg>
      <pc:sldChg chg="modSp add del mod">
        <pc:chgData name="Yinqian Zhang" userId="189f48b0884e27cf" providerId="LiveId" clId="{4DF950C4-D37E-5C45-818E-8F91ADEC9C04}" dt="2022-03-15T10:36:48.801" v="7458" actId="2696"/>
        <pc:sldMkLst>
          <pc:docMk/>
          <pc:sldMk cId="2137782549" sldId="661"/>
        </pc:sldMkLst>
        <pc:spChg chg="mod">
          <ac:chgData name="Yinqian Zhang" userId="189f48b0884e27cf" providerId="LiveId" clId="{4DF950C4-D37E-5C45-818E-8F91ADEC9C04}" dt="2022-03-10T08:53:33.997" v="79" actId="27636"/>
          <ac:spMkLst>
            <pc:docMk/>
            <pc:sldMk cId="2137782549" sldId="661"/>
            <ac:spMk id="37890" creationId="{00000000-0000-0000-0000-000000000000}"/>
          </ac:spMkLst>
        </pc:spChg>
      </pc:sldChg>
      <pc:sldChg chg="modSp add del mod">
        <pc:chgData name="Yinqian Zhang" userId="189f48b0884e27cf" providerId="LiveId" clId="{4DF950C4-D37E-5C45-818E-8F91ADEC9C04}" dt="2022-03-15T10:36:48.801" v="7458" actId="2696"/>
        <pc:sldMkLst>
          <pc:docMk/>
          <pc:sldMk cId="939703694" sldId="662"/>
        </pc:sldMkLst>
        <pc:spChg chg="mod">
          <ac:chgData name="Yinqian Zhang" userId="189f48b0884e27cf" providerId="LiveId" clId="{4DF950C4-D37E-5C45-818E-8F91ADEC9C04}" dt="2022-03-10T08:53:34.004" v="80" actId="27636"/>
          <ac:spMkLst>
            <pc:docMk/>
            <pc:sldMk cId="939703694" sldId="662"/>
            <ac:spMk id="38914" creationId="{00000000-0000-0000-0000-000000000000}"/>
          </ac:spMkLst>
        </pc:spChg>
      </pc:sldChg>
      <pc:sldChg chg="modSp add del mod">
        <pc:chgData name="Yinqian Zhang" userId="189f48b0884e27cf" providerId="LiveId" clId="{4DF950C4-D37E-5C45-818E-8F91ADEC9C04}" dt="2022-03-15T10:36:48.801" v="7458" actId="2696"/>
        <pc:sldMkLst>
          <pc:docMk/>
          <pc:sldMk cId="4137004859" sldId="663"/>
        </pc:sldMkLst>
        <pc:spChg chg="mod">
          <ac:chgData name="Yinqian Zhang" userId="189f48b0884e27cf" providerId="LiveId" clId="{4DF950C4-D37E-5C45-818E-8F91ADEC9C04}" dt="2022-03-10T08:53:34.027" v="82" actId="27636"/>
          <ac:spMkLst>
            <pc:docMk/>
            <pc:sldMk cId="4137004859" sldId="663"/>
            <ac:spMk id="21507" creationId="{00000000-0000-0000-0000-000000000000}"/>
          </ac:spMkLst>
        </pc:spChg>
        <pc:spChg chg="mod">
          <ac:chgData name="Yinqian Zhang" userId="189f48b0884e27cf" providerId="LiveId" clId="{4DF950C4-D37E-5C45-818E-8F91ADEC9C04}" dt="2022-03-10T08:53:34.026" v="81" actId="27636"/>
          <ac:spMkLst>
            <pc:docMk/>
            <pc:sldMk cId="4137004859" sldId="663"/>
            <ac:spMk id="704609" creationId="{00000000-0000-0000-0000-000000000000}"/>
          </ac:spMkLst>
        </pc:spChg>
      </pc:sldChg>
      <pc:sldChg chg="modSp add del mod">
        <pc:chgData name="Yinqian Zhang" userId="189f48b0884e27cf" providerId="LiveId" clId="{4DF950C4-D37E-5C45-818E-8F91ADEC9C04}" dt="2022-03-15T10:36:48.801" v="7458" actId="2696"/>
        <pc:sldMkLst>
          <pc:docMk/>
          <pc:sldMk cId="625568036" sldId="664"/>
        </pc:sldMkLst>
        <pc:spChg chg="mod">
          <ac:chgData name="Yinqian Zhang" userId="189f48b0884e27cf" providerId="LiveId" clId="{4DF950C4-D37E-5C45-818E-8F91ADEC9C04}" dt="2022-03-10T08:53:34.035" v="83" actId="27636"/>
          <ac:spMkLst>
            <pc:docMk/>
            <pc:sldMk cId="625568036" sldId="664"/>
            <ac:spMk id="22530" creationId="{00000000-0000-0000-0000-000000000000}"/>
          </ac:spMkLst>
        </pc:spChg>
      </pc:sldChg>
      <pc:sldChg chg="delSp modSp add del mod delAnim">
        <pc:chgData name="Yinqian Zhang" userId="189f48b0884e27cf" providerId="LiveId" clId="{4DF950C4-D37E-5C45-818E-8F91ADEC9C04}" dt="2022-03-13T13:59:01.168" v="1190" actId="2696"/>
        <pc:sldMkLst>
          <pc:docMk/>
          <pc:sldMk cId="3912818555" sldId="665"/>
        </pc:sldMkLst>
        <pc:grpChg chg="del mod">
          <ac:chgData name="Yinqian Zhang" userId="189f48b0884e27cf" providerId="LiveId" clId="{4DF950C4-D37E-5C45-818E-8F91ADEC9C04}" dt="2022-03-10T08:54:37.461" v="97" actId="478"/>
          <ac:grpSpMkLst>
            <pc:docMk/>
            <pc:sldMk cId="3912818555" sldId="665"/>
            <ac:grpSpMk id="638086" creationId="{00000000-0000-0000-0000-000000000000}"/>
          </ac:grpSpMkLst>
        </pc:grpChg>
      </pc:sldChg>
      <pc:sldChg chg="add del">
        <pc:chgData name="Yinqian Zhang" userId="189f48b0884e27cf" providerId="LiveId" clId="{4DF950C4-D37E-5C45-818E-8F91ADEC9C04}" dt="2022-03-13T14:47:27.484" v="2596" actId="2696"/>
        <pc:sldMkLst>
          <pc:docMk/>
          <pc:sldMk cId="983025462" sldId="666"/>
        </pc:sldMkLst>
      </pc:sldChg>
      <pc:sldChg chg="add del">
        <pc:chgData name="Yinqian Zhang" userId="189f48b0884e27cf" providerId="LiveId" clId="{4DF950C4-D37E-5C45-818E-8F91ADEC9C04}" dt="2022-03-13T14:47:27.484" v="2596" actId="2696"/>
        <pc:sldMkLst>
          <pc:docMk/>
          <pc:sldMk cId="1722060049" sldId="667"/>
        </pc:sldMkLst>
      </pc:sldChg>
      <pc:sldChg chg="modSp add del mod">
        <pc:chgData name="Yinqian Zhang" userId="189f48b0884e27cf" providerId="LiveId" clId="{4DF950C4-D37E-5C45-818E-8F91ADEC9C04}" dt="2022-03-14T03:34:37.833" v="5450" actId="2696"/>
        <pc:sldMkLst>
          <pc:docMk/>
          <pc:sldMk cId="3755953183" sldId="668"/>
        </pc:sldMkLst>
        <pc:spChg chg="mod">
          <ac:chgData name="Yinqian Zhang" userId="189f48b0884e27cf" providerId="LiveId" clId="{4DF950C4-D37E-5C45-818E-8F91ADEC9C04}" dt="2022-03-10T08:53:33.714" v="54" actId="27636"/>
          <ac:spMkLst>
            <pc:docMk/>
            <pc:sldMk cId="3755953183" sldId="668"/>
            <ac:spMk id="2" creationId="{00000000-0000-0000-0000-000000000000}"/>
          </ac:spMkLst>
        </pc:spChg>
      </pc:sldChg>
      <pc:sldChg chg="add del">
        <pc:chgData name="Yinqian Zhang" userId="189f48b0884e27cf" providerId="LiveId" clId="{4DF950C4-D37E-5C45-818E-8F91ADEC9C04}" dt="2022-03-14T03:39:00.875" v="5546" actId="2696"/>
        <pc:sldMkLst>
          <pc:docMk/>
          <pc:sldMk cId="3910293942" sldId="668"/>
        </pc:sldMkLst>
      </pc:sldChg>
      <pc:sldChg chg="add del">
        <pc:chgData name="Yinqian Zhang" userId="189f48b0884e27cf" providerId="LiveId" clId="{4DF950C4-D37E-5C45-818E-8F91ADEC9C04}" dt="2022-03-14T03:45:38.805" v="5618" actId="2696"/>
        <pc:sldMkLst>
          <pc:docMk/>
          <pc:sldMk cId="1249425834" sldId="669"/>
        </pc:sldMkLst>
      </pc:sldChg>
      <pc:sldChg chg="modSp add del mod">
        <pc:chgData name="Yinqian Zhang" userId="189f48b0884e27cf" providerId="LiveId" clId="{4DF950C4-D37E-5C45-818E-8F91ADEC9C04}" dt="2022-03-14T03:34:37.833" v="5450" actId="2696"/>
        <pc:sldMkLst>
          <pc:docMk/>
          <pc:sldMk cId="3975751557" sldId="669"/>
        </pc:sldMkLst>
        <pc:spChg chg="mod">
          <ac:chgData name="Yinqian Zhang" userId="189f48b0884e27cf" providerId="LiveId" clId="{4DF950C4-D37E-5C45-818E-8F91ADEC9C04}" dt="2022-03-10T08:53:33.731" v="55" actId="27636"/>
          <ac:spMkLst>
            <pc:docMk/>
            <pc:sldMk cId="3975751557" sldId="669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4DF950C4-D37E-5C45-818E-8F91ADEC9C04}" dt="2022-03-14T03:34:37.833" v="5450" actId="2696"/>
        <pc:sldMkLst>
          <pc:docMk/>
          <pc:sldMk cId="1385525052" sldId="670"/>
        </pc:sldMkLst>
        <pc:spChg chg="mod">
          <ac:chgData name="Yinqian Zhang" userId="189f48b0884e27cf" providerId="LiveId" clId="{4DF950C4-D37E-5C45-818E-8F91ADEC9C04}" dt="2022-03-10T08:53:33.747" v="56" actId="27636"/>
          <ac:spMkLst>
            <pc:docMk/>
            <pc:sldMk cId="1385525052" sldId="670"/>
            <ac:spMk id="2" creationId="{00000000-0000-0000-0000-000000000000}"/>
          </ac:spMkLst>
        </pc:spChg>
      </pc:sldChg>
      <pc:sldChg chg="add del">
        <pc:chgData name="Yinqian Zhang" userId="189f48b0884e27cf" providerId="LiveId" clId="{4DF950C4-D37E-5C45-818E-8F91ADEC9C04}" dt="2022-03-14T03:50:52.331" v="5707" actId="2696"/>
        <pc:sldMkLst>
          <pc:docMk/>
          <pc:sldMk cId="3764901563" sldId="670"/>
        </pc:sldMkLst>
      </pc:sldChg>
      <pc:sldChg chg="modSp add del mod">
        <pc:chgData name="Yinqian Zhang" userId="189f48b0884e27cf" providerId="LiveId" clId="{4DF950C4-D37E-5C45-818E-8F91ADEC9C04}" dt="2022-03-14T03:34:37.833" v="5450" actId="2696"/>
        <pc:sldMkLst>
          <pc:docMk/>
          <pc:sldMk cId="484314443" sldId="671"/>
        </pc:sldMkLst>
        <pc:spChg chg="mod">
          <ac:chgData name="Yinqian Zhang" userId="189f48b0884e27cf" providerId="LiveId" clId="{4DF950C4-D37E-5C45-818E-8F91ADEC9C04}" dt="2022-03-10T08:53:33.764" v="57" actId="27636"/>
          <ac:spMkLst>
            <pc:docMk/>
            <pc:sldMk cId="484314443" sldId="671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4DF950C4-D37E-5C45-818E-8F91ADEC9C04}" dt="2022-03-14T03:57:31.293" v="5867" actId="2696"/>
        <pc:sldMkLst>
          <pc:docMk/>
          <pc:sldMk cId="2115928110" sldId="671"/>
        </pc:sldMkLst>
        <pc:spChg chg="mod">
          <ac:chgData name="Yinqian Zhang" userId="189f48b0884e27cf" providerId="LiveId" clId="{4DF950C4-D37E-5C45-818E-8F91ADEC9C04}" dt="2022-03-14T03:52:55.989" v="5724" actId="1076"/>
          <ac:spMkLst>
            <pc:docMk/>
            <pc:sldMk cId="2115928110" sldId="671"/>
            <ac:spMk id="35" creationId="{00000000-0000-0000-0000-000000000000}"/>
          </ac:spMkLst>
        </pc:spChg>
      </pc:sldChg>
      <pc:sldChg chg="modSp add del mod">
        <pc:chgData name="Yinqian Zhang" userId="189f48b0884e27cf" providerId="LiveId" clId="{4DF950C4-D37E-5C45-818E-8F91ADEC9C04}" dt="2022-03-14T03:34:37.833" v="5450" actId="2696"/>
        <pc:sldMkLst>
          <pc:docMk/>
          <pc:sldMk cId="992282466" sldId="672"/>
        </pc:sldMkLst>
        <pc:spChg chg="mod">
          <ac:chgData name="Yinqian Zhang" userId="189f48b0884e27cf" providerId="LiveId" clId="{4DF950C4-D37E-5C45-818E-8F91ADEC9C04}" dt="2022-03-10T08:53:33.782" v="58" actId="27636"/>
          <ac:spMkLst>
            <pc:docMk/>
            <pc:sldMk cId="992282466" sldId="672"/>
            <ac:spMk id="2" creationId="{00000000-0000-0000-0000-000000000000}"/>
          </ac:spMkLst>
        </pc:spChg>
      </pc:sldChg>
      <pc:sldChg chg="add del">
        <pc:chgData name="Yinqian Zhang" userId="189f48b0884e27cf" providerId="LiveId" clId="{4DF950C4-D37E-5C45-818E-8F91ADEC9C04}" dt="2022-03-14T03:58:29.620" v="5880" actId="2696"/>
        <pc:sldMkLst>
          <pc:docMk/>
          <pc:sldMk cId="3816203294" sldId="672"/>
        </pc:sldMkLst>
      </pc:sldChg>
      <pc:sldChg chg="modSp add del mod">
        <pc:chgData name="Yinqian Zhang" userId="189f48b0884e27cf" providerId="LiveId" clId="{4DF950C4-D37E-5C45-818E-8F91ADEC9C04}" dt="2022-03-15T10:37:26.428" v="7459" actId="2696"/>
        <pc:sldMkLst>
          <pc:docMk/>
          <pc:sldMk cId="850723685" sldId="673"/>
        </pc:sldMkLst>
        <pc:spChg chg="mod">
          <ac:chgData name="Yinqian Zhang" userId="189f48b0884e27cf" providerId="LiveId" clId="{4DF950C4-D37E-5C45-818E-8F91ADEC9C04}" dt="2022-03-10T08:53:33.847" v="66" actId="27636"/>
          <ac:spMkLst>
            <pc:docMk/>
            <pc:sldMk cId="850723685" sldId="673"/>
            <ac:spMk id="13314" creationId="{00000000-0000-0000-0000-000000000000}"/>
          </ac:spMkLst>
        </pc:spChg>
      </pc:sldChg>
      <pc:sldChg chg="add del">
        <pc:chgData name="Yinqian Zhang" userId="189f48b0884e27cf" providerId="LiveId" clId="{4DF950C4-D37E-5C45-818E-8F91ADEC9C04}" dt="2022-03-15T13:40:32.690" v="9200" actId="2696"/>
        <pc:sldMkLst>
          <pc:docMk/>
          <pc:sldMk cId="1855551994" sldId="673"/>
        </pc:sldMkLst>
      </pc:sldChg>
      <pc:sldChg chg="add del">
        <pc:chgData name="Yinqian Zhang" userId="189f48b0884e27cf" providerId="LiveId" clId="{4DF950C4-D37E-5C45-818E-8F91ADEC9C04}" dt="2022-03-15T13:40:50.382" v="9201" actId="2696"/>
        <pc:sldMkLst>
          <pc:docMk/>
          <pc:sldMk cId="1431932832" sldId="674"/>
        </pc:sldMkLst>
      </pc:sldChg>
      <pc:sldChg chg="modSp add del mod">
        <pc:chgData name="Yinqian Zhang" userId="189f48b0884e27cf" providerId="LiveId" clId="{4DF950C4-D37E-5C45-818E-8F91ADEC9C04}" dt="2022-03-15T10:37:26.428" v="7459" actId="2696"/>
        <pc:sldMkLst>
          <pc:docMk/>
          <pc:sldMk cId="1689704225" sldId="674"/>
        </pc:sldMkLst>
        <pc:spChg chg="mod">
          <ac:chgData name="Yinqian Zhang" userId="189f48b0884e27cf" providerId="LiveId" clId="{4DF950C4-D37E-5C45-818E-8F91ADEC9C04}" dt="2022-03-10T08:53:33.850" v="67" actId="27636"/>
          <ac:spMkLst>
            <pc:docMk/>
            <pc:sldMk cId="1689704225" sldId="674"/>
            <ac:spMk id="13314" creationId="{00000000-0000-0000-0000-000000000000}"/>
          </ac:spMkLst>
        </pc:spChg>
      </pc:sldChg>
      <pc:sldChg chg="add del">
        <pc:chgData name="Yinqian Zhang" userId="189f48b0884e27cf" providerId="LiveId" clId="{4DF950C4-D37E-5C45-818E-8F91ADEC9C04}" dt="2022-03-15T13:40:50.382" v="9201" actId="2696"/>
        <pc:sldMkLst>
          <pc:docMk/>
          <pc:sldMk cId="2916880858" sldId="676"/>
        </pc:sldMkLst>
      </pc:sldChg>
      <pc:sldChg chg="modSp add del mod">
        <pc:chgData name="Yinqian Zhang" userId="189f48b0884e27cf" providerId="LiveId" clId="{4DF950C4-D37E-5C45-818E-8F91ADEC9C04}" dt="2022-03-15T10:37:26.428" v="7459" actId="2696"/>
        <pc:sldMkLst>
          <pc:docMk/>
          <pc:sldMk cId="4271144185" sldId="676"/>
        </pc:sldMkLst>
        <pc:spChg chg="mod">
          <ac:chgData name="Yinqian Zhang" userId="189f48b0884e27cf" providerId="LiveId" clId="{4DF950C4-D37E-5C45-818E-8F91ADEC9C04}" dt="2022-03-10T08:53:33.853" v="68" actId="27636"/>
          <ac:spMkLst>
            <pc:docMk/>
            <pc:sldMk cId="4271144185" sldId="676"/>
            <ac:spMk id="13314" creationId="{00000000-0000-0000-0000-000000000000}"/>
          </ac:spMkLst>
        </pc:spChg>
      </pc:sldChg>
      <pc:sldChg chg="add del">
        <pc:chgData name="Yinqian Zhang" userId="189f48b0884e27cf" providerId="LiveId" clId="{4DF950C4-D37E-5C45-818E-8F91ADEC9C04}" dt="2022-03-14T04:04:51.860" v="5952" actId="2696"/>
        <pc:sldMkLst>
          <pc:docMk/>
          <pc:sldMk cId="3276967301" sldId="677"/>
        </pc:sldMkLst>
      </pc:sldChg>
      <pc:sldChg chg="addSp modSp add mod">
        <pc:chgData name="Yinqian Zhang" userId="189f48b0884e27cf" providerId="LiveId" clId="{4DF950C4-D37E-5C45-818E-8F91ADEC9C04}" dt="2022-03-14T04:12:18.870" v="6278" actId="20577"/>
        <pc:sldMkLst>
          <pc:docMk/>
          <pc:sldMk cId="999382487" sldId="698"/>
        </pc:sldMkLst>
        <pc:spChg chg="mod">
          <ac:chgData name="Yinqian Zhang" userId="189f48b0884e27cf" providerId="LiveId" clId="{4DF950C4-D37E-5C45-818E-8F91ADEC9C04}" dt="2022-03-14T04:12:18.870" v="6278" actId="20577"/>
          <ac:spMkLst>
            <pc:docMk/>
            <pc:sldMk cId="999382487" sldId="698"/>
            <ac:spMk id="2" creationId="{00000000-0000-0000-0000-000000000000}"/>
          </ac:spMkLst>
        </pc:spChg>
        <pc:picChg chg="add mod">
          <ac:chgData name="Yinqian Zhang" userId="189f48b0884e27cf" providerId="LiveId" clId="{4DF950C4-D37E-5C45-818E-8F91ADEC9C04}" dt="2022-03-14T04:07:17.499" v="5981" actId="1076"/>
          <ac:picMkLst>
            <pc:docMk/>
            <pc:sldMk cId="999382487" sldId="698"/>
            <ac:picMk id="2050" creationId="{D2B78C85-9055-7548-84EC-81EF0CCD0654}"/>
          </ac:picMkLst>
        </pc:picChg>
      </pc:sldChg>
      <pc:sldChg chg="modSp del mod">
        <pc:chgData name="Yinqian Zhang" userId="189f48b0884e27cf" providerId="LiveId" clId="{4DF950C4-D37E-5C45-818E-8F91ADEC9C04}" dt="2022-03-14T04:06:27.030" v="5976" actId="2696"/>
        <pc:sldMkLst>
          <pc:docMk/>
          <pc:sldMk cId="2993687876" sldId="698"/>
        </pc:sldMkLst>
        <pc:spChg chg="mod">
          <ac:chgData name="Yinqian Zhang" userId="189f48b0884e27cf" providerId="LiveId" clId="{4DF950C4-D37E-5C45-818E-8F91ADEC9C04}" dt="2022-03-10T12:19:23.994" v="200" actId="20577"/>
          <ac:spMkLst>
            <pc:docMk/>
            <pc:sldMk cId="2993687876" sldId="698"/>
            <ac:spMk id="2" creationId="{00000000-0000-0000-0000-000000000000}"/>
          </ac:spMkLst>
        </pc:spChg>
      </pc:sldChg>
      <pc:sldChg chg="addSp modSp new mod">
        <pc:chgData name="Yinqian Zhang" userId="189f48b0884e27cf" providerId="LiveId" clId="{4DF950C4-D37E-5C45-818E-8F91ADEC9C04}" dt="2022-03-13T13:36:23.322" v="489" actId="1076"/>
        <pc:sldMkLst>
          <pc:docMk/>
          <pc:sldMk cId="2969279716" sldId="699"/>
        </pc:sldMkLst>
        <pc:spChg chg="mod">
          <ac:chgData name="Yinqian Zhang" userId="189f48b0884e27cf" providerId="LiveId" clId="{4DF950C4-D37E-5C45-818E-8F91ADEC9C04}" dt="2022-03-13T13:19:43.003" v="253" actId="20577"/>
          <ac:spMkLst>
            <pc:docMk/>
            <pc:sldMk cId="2969279716" sldId="699"/>
            <ac:spMk id="2" creationId="{36C035D7-225B-AD46-B69A-2CB6F583334A}"/>
          </ac:spMkLst>
        </pc:spChg>
        <pc:spChg chg="mod">
          <ac:chgData name="Yinqian Zhang" userId="189f48b0884e27cf" providerId="LiveId" clId="{4DF950C4-D37E-5C45-818E-8F91ADEC9C04}" dt="2022-03-13T13:24:15.464" v="385" actId="20577"/>
          <ac:spMkLst>
            <pc:docMk/>
            <pc:sldMk cId="2969279716" sldId="699"/>
            <ac:spMk id="3" creationId="{F59CC0F9-0E43-0E4F-B4A6-5DB5710298CE}"/>
          </ac:spMkLst>
        </pc:spChg>
        <pc:picChg chg="add mod">
          <ac:chgData name="Yinqian Zhang" userId="189f48b0884e27cf" providerId="LiveId" clId="{4DF950C4-D37E-5C45-818E-8F91ADEC9C04}" dt="2022-03-13T13:36:23.322" v="489" actId="1076"/>
          <ac:picMkLst>
            <pc:docMk/>
            <pc:sldMk cId="2969279716" sldId="699"/>
            <ac:picMk id="7" creationId="{0B3DD2BC-EA60-7F47-98D6-6BF0592C2956}"/>
          </ac:picMkLst>
        </pc:picChg>
      </pc:sldChg>
      <pc:sldChg chg="addSp delSp modSp new mod">
        <pc:chgData name="Yinqian Zhang" userId="189f48b0884e27cf" providerId="LiveId" clId="{4DF950C4-D37E-5C45-818E-8F91ADEC9C04}" dt="2022-03-15T16:41:06.231" v="12554" actId="1076"/>
        <pc:sldMkLst>
          <pc:docMk/>
          <pc:sldMk cId="1057904484" sldId="700"/>
        </pc:sldMkLst>
        <pc:spChg chg="mod">
          <ac:chgData name="Yinqian Zhang" userId="189f48b0884e27cf" providerId="LiveId" clId="{4DF950C4-D37E-5C45-818E-8F91ADEC9C04}" dt="2022-03-13T13:42:20.742" v="663" actId="20577"/>
          <ac:spMkLst>
            <pc:docMk/>
            <pc:sldMk cId="1057904484" sldId="700"/>
            <ac:spMk id="2" creationId="{C4FFC038-F602-224C-994C-8FC019544718}"/>
          </ac:spMkLst>
        </pc:spChg>
        <pc:spChg chg="mod">
          <ac:chgData name="Yinqian Zhang" userId="189f48b0884e27cf" providerId="LiveId" clId="{4DF950C4-D37E-5C45-818E-8F91ADEC9C04}" dt="2022-03-15T16:40:50.666" v="12549" actId="14100"/>
          <ac:spMkLst>
            <pc:docMk/>
            <pc:sldMk cId="1057904484" sldId="700"/>
            <ac:spMk id="3" creationId="{4578BFCB-EE97-3342-B7A1-F1DFB22A0CAF}"/>
          </ac:spMkLst>
        </pc:spChg>
        <pc:spChg chg="del">
          <ac:chgData name="Yinqian Zhang" userId="189f48b0884e27cf" providerId="LiveId" clId="{4DF950C4-D37E-5C45-818E-8F91ADEC9C04}" dt="2022-03-15T16:41:02.965" v="12553" actId="478"/>
          <ac:spMkLst>
            <pc:docMk/>
            <pc:sldMk cId="1057904484" sldId="700"/>
            <ac:spMk id="4" creationId="{30F008E2-236B-EA41-B7F3-CBDD2AC89358}"/>
          </ac:spMkLst>
        </pc:spChg>
        <pc:spChg chg="add mod">
          <ac:chgData name="Yinqian Zhang" userId="189f48b0884e27cf" providerId="LiveId" clId="{4DF950C4-D37E-5C45-818E-8F91ADEC9C04}" dt="2022-03-15T16:41:06.231" v="12554" actId="1076"/>
          <ac:spMkLst>
            <pc:docMk/>
            <pc:sldMk cId="1057904484" sldId="700"/>
            <ac:spMk id="6" creationId="{52A36B87-BE94-EC4C-9668-9CAA0EE72D88}"/>
          </ac:spMkLst>
        </pc:spChg>
        <pc:spChg chg="add mod">
          <ac:chgData name="Yinqian Zhang" userId="189f48b0884e27cf" providerId="LiveId" clId="{4DF950C4-D37E-5C45-818E-8F91ADEC9C04}" dt="2022-03-13T13:35:53.588" v="486" actId="20577"/>
          <ac:spMkLst>
            <pc:docMk/>
            <pc:sldMk cId="1057904484" sldId="700"/>
            <ac:spMk id="8" creationId="{0A333895-7691-6742-AFB1-059CFC40E015}"/>
          </ac:spMkLst>
        </pc:spChg>
        <pc:spChg chg="add mod">
          <ac:chgData name="Yinqian Zhang" userId="189f48b0884e27cf" providerId="LiveId" clId="{4DF950C4-D37E-5C45-818E-8F91ADEC9C04}" dt="2022-03-13T13:44:09.899" v="705" actId="1076"/>
          <ac:spMkLst>
            <pc:docMk/>
            <pc:sldMk cId="1057904484" sldId="700"/>
            <ac:spMk id="9" creationId="{2A6B2691-30BF-2942-88AB-443C1DB54DAB}"/>
          </ac:spMkLst>
        </pc:spChg>
        <pc:spChg chg="add del">
          <ac:chgData name="Yinqian Zhang" userId="189f48b0884e27cf" providerId="LiveId" clId="{4DF950C4-D37E-5C45-818E-8F91ADEC9C04}" dt="2022-03-13T13:43:05.483" v="690" actId="478"/>
          <ac:spMkLst>
            <pc:docMk/>
            <pc:sldMk cId="1057904484" sldId="700"/>
            <ac:spMk id="11" creationId="{1DA2DD3E-4E3A-1040-8CF7-AE48996855C5}"/>
          </ac:spMkLst>
        </pc:spChg>
        <pc:spChg chg="add del mod">
          <ac:chgData name="Yinqian Zhang" userId="189f48b0884e27cf" providerId="LiveId" clId="{4DF950C4-D37E-5C45-818E-8F91ADEC9C04}" dt="2022-03-13T13:43:19.729" v="695" actId="478"/>
          <ac:spMkLst>
            <pc:docMk/>
            <pc:sldMk cId="1057904484" sldId="700"/>
            <ac:spMk id="12" creationId="{5EDC1211-0055-0F49-B8F4-EB287D9262D7}"/>
          </ac:spMkLst>
        </pc:spChg>
        <pc:spChg chg="add mod">
          <ac:chgData name="Yinqian Zhang" userId="189f48b0884e27cf" providerId="LiveId" clId="{4DF950C4-D37E-5C45-818E-8F91ADEC9C04}" dt="2022-03-13T13:45:23.291" v="718" actId="692"/>
          <ac:spMkLst>
            <pc:docMk/>
            <pc:sldMk cId="1057904484" sldId="700"/>
            <ac:spMk id="13" creationId="{336D4888-40EF-FC4A-99C3-B98C52472182}"/>
          </ac:spMkLst>
        </pc:spChg>
        <pc:spChg chg="add mod">
          <ac:chgData name="Yinqian Zhang" userId="189f48b0884e27cf" providerId="LiveId" clId="{4DF950C4-D37E-5C45-818E-8F91ADEC9C04}" dt="2022-03-13T13:45:30.031" v="719" actId="14100"/>
          <ac:spMkLst>
            <pc:docMk/>
            <pc:sldMk cId="1057904484" sldId="700"/>
            <ac:spMk id="14" creationId="{9D894F3B-F6CF-8547-A263-D8D2EBD2660A}"/>
          </ac:spMkLst>
        </pc:spChg>
        <pc:picChg chg="add del mod">
          <ac:chgData name="Yinqian Zhang" userId="189f48b0884e27cf" providerId="LiveId" clId="{4DF950C4-D37E-5C45-818E-8F91ADEC9C04}" dt="2022-03-13T13:36:29.239" v="490" actId="478"/>
          <ac:picMkLst>
            <pc:docMk/>
            <pc:sldMk cId="1057904484" sldId="700"/>
            <ac:picMk id="7" creationId="{0B84FE68-F18A-344A-9430-6E61DB140F3C}"/>
          </ac:picMkLst>
        </pc:picChg>
        <pc:picChg chg="add mod">
          <ac:chgData name="Yinqian Zhang" userId="189f48b0884e27cf" providerId="LiveId" clId="{4DF950C4-D37E-5C45-818E-8F91ADEC9C04}" dt="2022-03-13T13:41:46.965" v="635"/>
          <ac:picMkLst>
            <pc:docMk/>
            <pc:sldMk cId="1057904484" sldId="700"/>
            <ac:picMk id="10" creationId="{3B2ECE49-BF2E-DE4F-8EF2-2641B21B6DE2}"/>
          </ac:picMkLst>
        </pc:pic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1817887990" sldId="701"/>
        </pc:sldMkLst>
      </pc:sldChg>
      <pc:sldChg chg="addSp delSp modSp add mod">
        <pc:chgData name="Yinqian Zhang" userId="189f48b0884e27cf" providerId="LiveId" clId="{4DF950C4-D37E-5C45-818E-8F91ADEC9C04}" dt="2022-03-13T13:53:10.791" v="1006" actId="5793"/>
        <pc:sldMkLst>
          <pc:docMk/>
          <pc:sldMk cId="4028661885" sldId="701"/>
        </pc:sldMkLst>
        <pc:spChg chg="mod">
          <ac:chgData name="Yinqian Zhang" userId="189f48b0884e27cf" providerId="LiveId" clId="{4DF950C4-D37E-5C45-818E-8F91ADEC9C04}" dt="2022-03-13T13:51:38.675" v="954" actId="404"/>
          <ac:spMkLst>
            <pc:docMk/>
            <pc:sldMk cId="4028661885" sldId="701"/>
            <ac:spMk id="2" creationId="{C4FFC038-F602-224C-994C-8FC019544718}"/>
          </ac:spMkLst>
        </pc:spChg>
        <pc:spChg chg="mod">
          <ac:chgData name="Yinqian Zhang" userId="189f48b0884e27cf" providerId="LiveId" clId="{4DF950C4-D37E-5C45-818E-8F91ADEC9C04}" dt="2022-03-13T13:53:10.791" v="1006" actId="5793"/>
          <ac:spMkLst>
            <pc:docMk/>
            <pc:sldMk cId="4028661885" sldId="701"/>
            <ac:spMk id="3" creationId="{4578BFCB-EE97-3342-B7A1-F1DFB22A0CAF}"/>
          </ac:spMkLst>
        </pc:spChg>
        <pc:spChg chg="del">
          <ac:chgData name="Yinqian Zhang" userId="189f48b0884e27cf" providerId="LiveId" clId="{4DF950C4-D37E-5C45-818E-8F91ADEC9C04}" dt="2022-03-13T13:46:45.522" v="722" actId="478"/>
          <ac:spMkLst>
            <pc:docMk/>
            <pc:sldMk cId="4028661885" sldId="701"/>
            <ac:spMk id="6" creationId="{52A36B87-BE94-EC4C-9668-9CAA0EE72D88}"/>
          </ac:spMkLst>
        </pc:spChg>
        <pc:spChg chg="del">
          <ac:chgData name="Yinqian Zhang" userId="189f48b0884e27cf" providerId="LiveId" clId="{4DF950C4-D37E-5C45-818E-8F91ADEC9C04}" dt="2022-03-13T13:46:57.792" v="726" actId="478"/>
          <ac:spMkLst>
            <pc:docMk/>
            <pc:sldMk cId="4028661885" sldId="701"/>
            <ac:spMk id="8" creationId="{0A333895-7691-6742-AFB1-059CFC40E015}"/>
          </ac:spMkLst>
        </pc:spChg>
        <pc:spChg chg="del">
          <ac:chgData name="Yinqian Zhang" userId="189f48b0884e27cf" providerId="LiveId" clId="{4DF950C4-D37E-5C45-818E-8F91ADEC9C04}" dt="2022-03-13T13:46:57.792" v="726" actId="478"/>
          <ac:spMkLst>
            <pc:docMk/>
            <pc:sldMk cId="4028661885" sldId="701"/>
            <ac:spMk id="9" creationId="{2A6B2691-30BF-2942-88AB-443C1DB54DAB}"/>
          </ac:spMkLst>
        </pc:spChg>
        <pc:spChg chg="del">
          <ac:chgData name="Yinqian Zhang" userId="189f48b0884e27cf" providerId="LiveId" clId="{4DF950C4-D37E-5C45-818E-8F91ADEC9C04}" dt="2022-03-13T13:46:57.792" v="726" actId="478"/>
          <ac:spMkLst>
            <pc:docMk/>
            <pc:sldMk cId="4028661885" sldId="701"/>
            <ac:spMk id="13" creationId="{336D4888-40EF-FC4A-99C3-B98C52472182}"/>
          </ac:spMkLst>
        </pc:spChg>
        <pc:spChg chg="del">
          <ac:chgData name="Yinqian Zhang" userId="189f48b0884e27cf" providerId="LiveId" clId="{4DF950C4-D37E-5C45-818E-8F91ADEC9C04}" dt="2022-03-13T13:46:57.792" v="726" actId="478"/>
          <ac:spMkLst>
            <pc:docMk/>
            <pc:sldMk cId="4028661885" sldId="701"/>
            <ac:spMk id="14" creationId="{9D894F3B-F6CF-8547-A263-D8D2EBD2660A}"/>
          </ac:spMkLst>
        </pc:spChg>
        <pc:picChg chg="del">
          <ac:chgData name="Yinqian Zhang" userId="189f48b0884e27cf" providerId="LiveId" clId="{4DF950C4-D37E-5C45-818E-8F91ADEC9C04}" dt="2022-03-13T13:46:55.148" v="725" actId="478"/>
          <ac:picMkLst>
            <pc:docMk/>
            <pc:sldMk cId="4028661885" sldId="701"/>
            <ac:picMk id="10" creationId="{3B2ECE49-BF2E-DE4F-8EF2-2641B21B6DE2}"/>
          </ac:picMkLst>
        </pc:picChg>
        <pc:picChg chg="add mod">
          <ac:chgData name="Yinqian Zhang" userId="189f48b0884e27cf" providerId="LiveId" clId="{4DF950C4-D37E-5C45-818E-8F91ADEC9C04}" dt="2022-03-13T13:47:19.364" v="732" actId="1076"/>
          <ac:picMkLst>
            <pc:docMk/>
            <pc:sldMk cId="4028661885" sldId="701"/>
            <ac:picMk id="11" creationId="{B504D3D2-B06E-9A40-8F24-F4323FD30F41}"/>
          </ac:picMkLst>
        </pc:pic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683010648" sldId="702"/>
        </pc:sldMkLst>
      </pc:sldChg>
      <pc:sldChg chg="add del">
        <pc:chgData name="Yinqian Zhang" userId="189f48b0884e27cf" providerId="LiveId" clId="{4DF950C4-D37E-5C45-818E-8F91ADEC9C04}" dt="2022-03-13T13:53:45.921" v="1008" actId="2696"/>
        <pc:sldMkLst>
          <pc:docMk/>
          <pc:sldMk cId="1988607136" sldId="702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911946932" sldId="703"/>
        </pc:sldMkLst>
      </pc:sldChg>
      <pc:sldChg chg="modSp add mod">
        <pc:chgData name="Yinqian Zhang" userId="189f48b0884e27cf" providerId="LiveId" clId="{4DF950C4-D37E-5C45-818E-8F91ADEC9C04}" dt="2022-03-13T13:57:15.401" v="1188" actId="20577"/>
        <pc:sldMkLst>
          <pc:docMk/>
          <pc:sldMk cId="926083249" sldId="703"/>
        </pc:sldMkLst>
        <pc:spChg chg="mod">
          <ac:chgData name="Yinqian Zhang" userId="189f48b0884e27cf" providerId="LiveId" clId="{4DF950C4-D37E-5C45-818E-8F91ADEC9C04}" dt="2022-03-13T13:57:15.401" v="1188" actId="20577"/>
          <ac:spMkLst>
            <pc:docMk/>
            <pc:sldMk cId="926083249" sldId="703"/>
            <ac:spMk id="3" creationId="{4578BFCB-EE97-3342-B7A1-F1DFB22A0CAF}"/>
          </ac:spMkLst>
        </pc:spChg>
      </pc:sldChg>
      <pc:sldChg chg="addSp modSp new mod">
        <pc:chgData name="Yinqian Zhang" userId="189f48b0884e27cf" providerId="LiveId" clId="{4DF950C4-D37E-5C45-818E-8F91ADEC9C04}" dt="2022-03-13T14:23:13.927" v="1615" actId="113"/>
        <pc:sldMkLst>
          <pc:docMk/>
          <pc:sldMk cId="172440240" sldId="704"/>
        </pc:sldMkLst>
        <pc:spChg chg="mod">
          <ac:chgData name="Yinqian Zhang" userId="189f48b0884e27cf" providerId="LiveId" clId="{4DF950C4-D37E-5C45-818E-8F91ADEC9C04}" dt="2022-03-13T13:59:30.755" v="1206" actId="20577"/>
          <ac:spMkLst>
            <pc:docMk/>
            <pc:sldMk cId="172440240" sldId="704"/>
            <ac:spMk id="2" creationId="{C317E247-DA83-7D44-AC97-83381C56016B}"/>
          </ac:spMkLst>
        </pc:spChg>
        <pc:spChg chg="mod">
          <ac:chgData name="Yinqian Zhang" userId="189f48b0884e27cf" providerId="LiveId" clId="{4DF950C4-D37E-5C45-818E-8F91ADEC9C04}" dt="2022-03-13T14:23:13.927" v="1615" actId="113"/>
          <ac:spMkLst>
            <pc:docMk/>
            <pc:sldMk cId="172440240" sldId="704"/>
            <ac:spMk id="3" creationId="{A1CE45BE-484B-684C-992E-A535534A3579}"/>
          </ac:spMkLst>
        </pc:spChg>
        <pc:picChg chg="add mod">
          <ac:chgData name="Yinqian Zhang" userId="189f48b0884e27cf" providerId="LiveId" clId="{4DF950C4-D37E-5C45-818E-8F91ADEC9C04}" dt="2022-03-13T14:21:00.828" v="1534" actId="1076"/>
          <ac:picMkLst>
            <pc:docMk/>
            <pc:sldMk cId="172440240" sldId="704"/>
            <ac:picMk id="7" creationId="{1B96E80D-581B-0D42-8CCF-1B5434CD5A4B}"/>
          </ac:picMkLst>
        </pc:pic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2836825573" sldId="704"/>
        </pc:sldMkLst>
      </pc:sldChg>
      <pc:sldChg chg="addSp modSp new mod">
        <pc:chgData name="Yinqian Zhang" userId="189f48b0884e27cf" providerId="LiveId" clId="{4DF950C4-D37E-5C45-818E-8F91ADEC9C04}" dt="2022-03-13T14:49:34.198" v="2698" actId="20577"/>
        <pc:sldMkLst>
          <pc:docMk/>
          <pc:sldMk cId="149872489" sldId="705"/>
        </pc:sldMkLst>
        <pc:spChg chg="mod">
          <ac:chgData name="Yinqian Zhang" userId="189f48b0884e27cf" providerId="LiveId" clId="{4DF950C4-D37E-5C45-818E-8F91ADEC9C04}" dt="2022-03-13T14:40:45.356" v="2201" actId="20577"/>
          <ac:spMkLst>
            <pc:docMk/>
            <pc:sldMk cId="149872489" sldId="705"/>
            <ac:spMk id="2" creationId="{FE36AE9D-1045-EF48-B269-AC37C8F69E67}"/>
          </ac:spMkLst>
        </pc:spChg>
        <pc:spChg chg="mod">
          <ac:chgData name="Yinqian Zhang" userId="189f48b0884e27cf" providerId="LiveId" clId="{4DF950C4-D37E-5C45-818E-8F91ADEC9C04}" dt="2022-03-13T14:49:34.198" v="2698" actId="20577"/>
          <ac:spMkLst>
            <pc:docMk/>
            <pc:sldMk cId="149872489" sldId="705"/>
            <ac:spMk id="3" creationId="{15733C8A-560C-B646-85C2-C40D32B37AB3}"/>
          </ac:spMkLst>
        </pc:spChg>
        <pc:spChg chg="add mod">
          <ac:chgData name="Yinqian Zhang" userId="189f48b0884e27cf" providerId="LiveId" clId="{4DF950C4-D37E-5C45-818E-8F91ADEC9C04}" dt="2022-03-13T14:42:43.570" v="2272"/>
          <ac:spMkLst>
            <pc:docMk/>
            <pc:sldMk cId="149872489" sldId="705"/>
            <ac:spMk id="6" creationId="{01D78AC4-54E5-3141-8D7C-8F87DDD142E7}"/>
          </ac:spMkLst>
        </pc:spChg>
        <pc:spChg chg="add mod">
          <ac:chgData name="Yinqian Zhang" userId="189f48b0884e27cf" providerId="LiveId" clId="{4DF950C4-D37E-5C45-818E-8F91ADEC9C04}" dt="2022-03-13T14:42:43.570" v="2272"/>
          <ac:spMkLst>
            <pc:docMk/>
            <pc:sldMk cId="149872489" sldId="705"/>
            <ac:spMk id="10" creationId="{0D85F424-5057-D343-920E-FDEEA49A1766}"/>
          </ac:spMkLst>
        </pc:spChg>
        <pc:spChg chg="add mod">
          <ac:chgData name="Yinqian Zhang" userId="189f48b0884e27cf" providerId="LiveId" clId="{4DF950C4-D37E-5C45-818E-8F91ADEC9C04}" dt="2022-03-13T14:42:43.570" v="2272"/>
          <ac:spMkLst>
            <pc:docMk/>
            <pc:sldMk cId="149872489" sldId="705"/>
            <ac:spMk id="11" creationId="{0ADB7D8B-6437-AB4A-A6C3-B5722DEB56C2}"/>
          </ac:spMkLst>
        </pc:spChg>
        <pc:spChg chg="add mod">
          <ac:chgData name="Yinqian Zhang" userId="189f48b0884e27cf" providerId="LiveId" clId="{4DF950C4-D37E-5C45-818E-8F91ADEC9C04}" dt="2022-03-13T14:42:43.570" v="2272"/>
          <ac:spMkLst>
            <pc:docMk/>
            <pc:sldMk cId="149872489" sldId="705"/>
            <ac:spMk id="12" creationId="{9688523B-7A9C-E145-9D3B-407FA9BF67DB}"/>
          </ac:spMkLst>
        </pc:spChg>
        <pc:spChg chg="add mod">
          <ac:chgData name="Yinqian Zhang" userId="189f48b0884e27cf" providerId="LiveId" clId="{4DF950C4-D37E-5C45-818E-8F91ADEC9C04}" dt="2022-03-13T14:42:43.570" v="2272"/>
          <ac:spMkLst>
            <pc:docMk/>
            <pc:sldMk cId="149872489" sldId="705"/>
            <ac:spMk id="13" creationId="{1339528B-161F-FB44-8AEF-3E6199A4D9EC}"/>
          </ac:spMkLst>
        </pc:spChg>
        <pc:spChg chg="add mod">
          <ac:chgData name="Yinqian Zhang" userId="189f48b0884e27cf" providerId="LiveId" clId="{4DF950C4-D37E-5C45-818E-8F91ADEC9C04}" dt="2022-03-13T14:42:43.570" v="2272"/>
          <ac:spMkLst>
            <pc:docMk/>
            <pc:sldMk cId="149872489" sldId="705"/>
            <ac:spMk id="14" creationId="{DF04020A-A15A-0A40-A8BE-BD571853CF7F}"/>
          </ac:spMkLst>
        </pc:spChg>
        <pc:spChg chg="add mod">
          <ac:chgData name="Yinqian Zhang" userId="189f48b0884e27cf" providerId="LiveId" clId="{4DF950C4-D37E-5C45-818E-8F91ADEC9C04}" dt="2022-03-13T14:42:43.570" v="2272"/>
          <ac:spMkLst>
            <pc:docMk/>
            <pc:sldMk cId="149872489" sldId="705"/>
            <ac:spMk id="15" creationId="{8FE9C78E-5827-7242-8FD0-EEEABACAECD3}"/>
          </ac:spMkLst>
        </pc:spChg>
        <pc:spChg chg="add mod">
          <ac:chgData name="Yinqian Zhang" userId="189f48b0884e27cf" providerId="LiveId" clId="{4DF950C4-D37E-5C45-818E-8F91ADEC9C04}" dt="2022-03-13T14:42:43.570" v="2272"/>
          <ac:spMkLst>
            <pc:docMk/>
            <pc:sldMk cId="149872489" sldId="705"/>
            <ac:spMk id="16" creationId="{5EB0956B-93F3-894A-BC00-CD0EFA0DF369}"/>
          </ac:spMkLst>
        </pc:spChg>
        <pc:picChg chg="add mod">
          <ac:chgData name="Yinqian Zhang" userId="189f48b0884e27cf" providerId="LiveId" clId="{4DF950C4-D37E-5C45-818E-8F91ADEC9C04}" dt="2022-03-13T14:42:43.570" v="2272"/>
          <ac:picMkLst>
            <pc:docMk/>
            <pc:sldMk cId="149872489" sldId="705"/>
            <ac:picMk id="7" creationId="{38B89EA7-79EE-E34E-AFD0-D30F291341D3}"/>
          </ac:picMkLst>
        </pc:picChg>
        <pc:cxnChg chg="add mod">
          <ac:chgData name="Yinqian Zhang" userId="189f48b0884e27cf" providerId="LiveId" clId="{4DF950C4-D37E-5C45-818E-8F91ADEC9C04}" dt="2022-03-13T14:42:43.570" v="2272"/>
          <ac:cxnSpMkLst>
            <pc:docMk/>
            <pc:sldMk cId="149872489" sldId="705"/>
            <ac:cxnSpMk id="8" creationId="{71C4EFA2-EE0C-9A42-80EE-08F9D6F2BC78}"/>
          </ac:cxnSpMkLst>
        </pc:cxnChg>
        <pc:cxnChg chg="add mod">
          <ac:chgData name="Yinqian Zhang" userId="189f48b0884e27cf" providerId="LiveId" clId="{4DF950C4-D37E-5C45-818E-8F91ADEC9C04}" dt="2022-03-13T14:42:43.570" v="2272"/>
          <ac:cxnSpMkLst>
            <pc:docMk/>
            <pc:sldMk cId="149872489" sldId="705"/>
            <ac:cxnSpMk id="9" creationId="{CD7A8CD6-AE0E-F945-BB7E-61486C5B5969}"/>
          </ac:cxnSpMkLst>
        </pc:cxnChg>
        <pc:cxnChg chg="add mod">
          <ac:chgData name="Yinqian Zhang" userId="189f48b0884e27cf" providerId="LiveId" clId="{4DF950C4-D37E-5C45-818E-8F91ADEC9C04}" dt="2022-03-13T14:42:43.570" v="2272"/>
          <ac:cxnSpMkLst>
            <pc:docMk/>
            <pc:sldMk cId="149872489" sldId="705"/>
            <ac:cxnSpMk id="17" creationId="{F3E3A3CD-85BD-E84D-9C3D-6EE73B3F8FB1}"/>
          </ac:cxnSpMkLst>
        </pc:cxnChg>
        <pc:cxnChg chg="add mod">
          <ac:chgData name="Yinqian Zhang" userId="189f48b0884e27cf" providerId="LiveId" clId="{4DF950C4-D37E-5C45-818E-8F91ADEC9C04}" dt="2022-03-13T14:42:43.570" v="2272"/>
          <ac:cxnSpMkLst>
            <pc:docMk/>
            <pc:sldMk cId="149872489" sldId="705"/>
            <ac:cxnSpMk id="18" creationId="{2EE3CDC4-3C64-CC42-922A-17E046BEEAB0}"/>
          </ac:cxnSpMkLst>
        </pc:cxn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1886070979" sldId="705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354130363" sldId="706"/>
        </pc:sldMkLst>
      </pc:sldChg>
      <pc:sldChg chg="addSp delSp modSp add mod">
        <pc:chgData name="Yinqian Zhang" userId="189f48b0884e27cf" providerId="LiveId" clId="{4DF950C4-D37E-5C45-818E-8F91ADEC9C04}" dt="2022-03-13T14:40:18.982" v="2180" actId="14100"/>
        <pc:sldMkLst>
          <pc:docMk/>
          <pc:sldMk cId="3684115101" sldId="706"/>
        </pc:sldMkLst>
        <pc:spChg chg="mod">
          <ac:chgData name="Yinqian Zhang" userId="189f48b0884e27cf" providerId="LiveId" clId="{4DF950C4-D37E-5C45-818E-8F91ADEC9C04}" dt="2022-03-13T14:24:20.513" v="1668" actId="20577"/>
          <ac:spMkLst>
            <pc:docMk/>
            <pc:sldMk cId="3684115101" sldId="706"/>
            <ac:spMk id="2" creationId="{C317E247-DA83-7D44-AC97-83381C56016B}"/>
          </ac:spMkLst>
        </pc:spChg>
        <pc:spChg chg="mod">
          <ac:chgData name="Yinqian Zhang" userId="189f48b0884e27cf" providerId="LiveId" clId="{4DF950C4-D37E-5C45-818E-8F91ADEC9C04}" dt="2022-03-13T14:30:49.902" v="2054" actId="14100"/>
          <ac:spMkLst>
            <pc:docMk/>
            <pc:sldMk cId="3684115101" sldId="706"/>
            <ac:spMk id="3" creationId="{A1CE45BE-484B-684C-992E-A535534A3579}"/>
          </ac:spMkLst>
        </pc:spChg>
        <pc:spChg chg="add mod">
          <ac:chgData name="Yinqian Zhang" userId="189f48b0884e27cf" providerId="LiveId" clId="{4DF950C4-D37E-5C45-818E-8F91ADEC9C04}" dt="2022-03-13T14:40:04.480" v="2177" actId="14100"/>
          <ac:spMkLst>
            <pc:docMk/>
            <pc:sldMk cId="3684115101" sldId="706"/>
            <ac:spMk id="17" creationId="{434626BF-5EE5-154A-9270-81278BB1DDEF}"/>
          </ac:spMkLst>
        </pc:spChg>
        <pc:spChg chg="add mod">
          <ac:chgData name="Yinqian Zhang" userId="189f48b0884e27cf" providerId="LiveId" clId="{4DF950C4-D37E-5C45-818E-8F91ADEC9C04}" dt="2022-03-13T14:39:08.298" v="2149" actId="1076"/>
          <ac:spMkLst>
            <pc:docMk/>
            <pc:sldMk cId="3684115101" sldId="706"/>
            <ac:spMk id="18" creationId="{EA4B840A-A3F1-FC4A-90A7-6422EE9CEE41}"/>
          </ac:spMkLst>
        </pc:spChg>
        <pc:spChg chg="add mod">
          <ac:chgData name="Yinqian Zhang" userId="189f48b0884e27cf" providerId="LiveId" clId="{4DF950C4-D37E-5C45-818E-8F91ADEC9C04}" dt="2022-03-13T14:40:08.049" v="2178" actId="14100"/>
          <ac:spMkLst>
            <pc:docMk/>
            <pc:sldMk cId="3684115101" sldId="706"/>
            <ac:spMk id="19" creationId="{55CE3D7E-8763-7C4D-A1BF-12026FE1FCBE}"/>
          </ac:spMkLst>
        </pc:spChg>
        <pc:spChg chg="add mod">
          <ac:chgData name="Yinqian Zhang" userId="189f48b0884e27cf" providerId="LiveId" clId="{4DF950C4-D37E-5C45-818E-8F91ADEC9C04}" dt="2022-03-13T14:36:07.119" v="2104" actId="403"/>
          <ac:spMkLst>
            <pc:docMk/>
            <pc:sldMk cId="3684115101" sldId="706"/>
            <ac:spMk id="20" creationId="{9420D5A2-EACD-A942-AB87-62DF4EDEFFF8}"/>
          </ac:spMkLst>
        </pc:spChg>
        <pc:spChg chg="add mod">
          <ac:chgData name="Yinqian Zhang" userId="189f48b0884e27cf" providerId="LiveId" clId="{4DF950C4-D37E-5C45-818E-8F91ADEC9C04}" dt="2022-03-13T14:36:33.433" v="2115" actId="1076"/>
          <ac:spMkLst>
            <pc:docMk/>
            <pc:sldMk cId="3684115101" sldId="706"/>
            <ac:spMk id="21" creationId="{5CDE17D0-F56B-8B46-9C3E-42EDAEAAFBE4}"/>
          </ac:spMkLst>
        </pc:spChg>
        <pc:spChg chg="add del mod">
          <ac:chgData name="Yinqian Zhang" userId="189f48b0884e27cf" providerId="LiveId" clId="{4DF950C4-D37E-5C45-818E-8F91ADEC9C04}" dt="2022-03-13T14:37:58.805" v="2134" actId="478"/>
          <ac:spMkLst>
            <pc:docMk/>
            <pc:sldMk cId="3684115101" sldId="706"/>
            <ac:spMk id="22" creationId="{89B98990-30E8-B945-B80E-D97EAB75A313}"/>
          </ac:spMkLst>
        </pc:spChg>
        <pc:spChg chg="add mod">
          <ac:chgData name="Yinqian Zhang" userId="189f48b0884e27cf" providerId="LiveId" clId="{4DF950C4-D37E-5C45-818E-8F91ADEC9C04}" dt="2022-03-13T14:37:13.557" v="2125" actId="20577"/>
          <ac:spMkLst>
            <pc:docMk/>
            <pc:sldMk cId="3684115101" sldId="706"/>
            <ac:spMk id="23" creationId="{862C97A4-9321-D34D-ADFF-7691713FE7C5}"/>
          </ac:spMkLst>
        </pc:spChg>
        <pc:spChg chg="add del mod">
          <ac:chgData name="Yinqian Zhang" userId="189f48b0884e27cf" providerId="LiveId" clId="{4DF950C4-D37E-5C45-818E-8F91ADEC9C04}" dt="2022-03-13T14:37:55.147" v="2133" actId="478"/>
          <ac:spMkLst>
            <pc:docMk/>
            <pc:sldMk cId="3684115101" sldId="706"/>
            <ac:spMk id="24" creationId="{7611C568-14E7-E643-A043-33A8057050E2}"/>
          </ac:spMkLst>
        </pc:spChg>
        <pc:spChg chg="add mod">
          <ac:chgData name="Yinqian Zhang" userId="189f48b0884e27cf" providerId="LiveId" clId="{4DF950C4-D37E-5C45-818E-8F91ADEC9C04}" dt="2022-03-13T14:40:00.115" v="2176" actId="14100"/>
          <ac:spMkLst>
            <pc:docMk/>
            <pc:sldMk cId="3684115101" sldId="706"/>
            <ac:spMk id="25" creationId="{42AC9123-7411-094D-835B-92A641CA5865}"/>
          </ac:spMkLst>
        </pc:spChg>
        <pc:spChg chg="add mod">
          <ac:chgData name="Yinqian Zhang" userId="189f48b0884e27cf" providerId="LiveId" clId="{4DF950C4-D37E-5C45-818E-8F91ADEC9C04}" dt="2022-03-13T14:39:57.231" v="2175" actId="14100"/>
          <ac:spMkLst>
            <pc:docMk/>
            <pc:sldMk cId="3684115101" sldId="706"/>
            <ac:spMk id="26" creationId="{9A2A6742-DFC1-F34E-876D-EAC9148C5D16}"/>
          </ac:spMkLst>
        </pc:spChg>
        <pc:picChg chg="del mod">
          <ac:chgData name="Yinqian Zhang" userId="189f48b0884e27cf" providerId="LiveId" clId="{4DF950C4-D37E-5C45-818E-8F91ADEC9C04}" dt="2022-03-13T14:34:36.622" v="2059" actId="478"/>
          <ac:picMkLst>
            <pc:docMk/>
            <pc:sldMk cId="3684115101" sldId="706"/>
            <ac:picMk id="7" creationId="{1B96E80D-581B-0D42-8CCF-1B5434CD5A4B}"/>
          </ac:picMkLst>
        </pc:picChg>
        <pc:picChg chg="add mod">
          <ac:chgData name="Yinqian Zhang" userId="189f48b0884e27cf" providerId="LiveId" clId="{4DF950C4-D37E-5C45-818E-8F91ADEC9C04}" dt="2022-03-13T14:29:50.451" v="2045" actId="1076"/>
          <ac:picMkLst>
            <pc:docMk/>
            <pc:sldMk cId="3684115101" sldId="706"/>
            <ac:picMk id="8" creationId="{35C22A06-5543-384B-AA25-D0500A7DC6DE}"/>
          </ac:picMkLst>
        </pc:picChg>
        <pc:cxnChg chg="add mod">
          <ac:chgData name="Yinqian Zhang" userId="189f48b0884e27cf" providerId="LiveId" clId="{4DF950C4-D37E-5C45-818E-8F91ADEC9C04}" dt="2022-03-13T14:40:14.782" v="2179" actId="14100"/>
          <ac:cxnSpMkLst>
            <pc:docMk/>
            <pc:sldMk cId="3684115101" sldId="706"/>
            <ac:cxnSpMk id="9" creationId="{93D24432-298F-EB4B-9559-A649CAF308D5}"/>
          </ac:cxnSpMkLst>
        </pc:cxnChg>
        <pc:cxnChg chg="add mod">
          <ac:chgData name="Yinqian Zhang" userId="189f48b0884e27cf" providerId="LiveId" clId="{4DF950C4-D37E-5C45-818E-8F91ADEC9C04}" dt="2022-03-13T14:40:18.982" v="2180" actId="14100"/>
          <ac:cxnSpMkLst>
            <pc:docMk/>
            <pc:sldMk cId="3684115101" sldId="706"/>
            <ac:cxnSpMk id="10" creationId="{76877F69-ABD1-4A49-A670-F00AEC97E49D}"/>
          </ac:cxnSpMkLst>
        </pc:cxnChg>
        <pc:cxnChg chg="add mod">
          <ac:chgData name="Yinqian Zhang" userId="189f48b0884e27cf" providerId="LiveId" clId="{4DF950C4-D37E-5C45-818E-8F91ADEC9C04}" dt="2022-03-13T14:39:45.933" v="2171" actId="14100"/>
          <ac:cxnSpMkLst>
            <pc:docMk/>
            <pc:sldMk cId="3684115101" sldId="706"/>
            <ac:cxnSpMk id="28" creationId="{F6DB05A2-BD02-C743-97CD-A20D50BC9824}"/>
          </ac:cxnSpMkLst>
        </pc:cxnChg>
        <pc:cxnChg chg="add mod">
          <ac:chgData name="Yinqian Zhang" userId="189f48b0884e27cf" providerId="LiveId" clId="{4DF950C4-D37E-5C45-818E-8F91ADEC9C04}" dt="2022-03-13T14:40:08.049" v="2178" actId="14100"/>
          <ac:cxnSpMkLst>
            <pc:docMk/>
            <pc:sldMk cId="3684115101" sldId="706"/>
            <ac:cxnSpMk id="30" creationId="{664DB46D-0310-A940-BB5D-3456C098E255}"/>
          </ac:cxnSpMkLst>
        </pc:cxn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1141384698" sldId="707"/>
        </pc:sldMkLst>
      </pc:sldChg>
      <pc:sldChg chg="addSp delSp modSp new mod">
        <pc:chgData name="Yinqian Zhang" userId="189f48b0884e27cf" providerId="LiveId" clId="{4DF950C4-D37E-5C45-818E-8F91ADEC9C04}" dt="2022-03-13T15:01:12.276" v="3062" actId="1076"/>
        <pc:sldMkLst>
          <pc:docMk/>
          <pc:sldMk cId="3894883274" sldId="707"/>
        </pc:sldMkLst>
        <pc:spChg chg="mod">
          <ac:chgData name="Yinqian Zhang" userId="189f48b0884e27cf" providerId="LiveId" clId="{4DF950C4-D37E-5C45-818E-8F91ADEC9C04}" dt="2022-03-13T14:49:45.137" v="2722" actId="20577"/>
          <ac:spMkLst>
            <pc:docMk/>
            <pc:sldMk cId="3894883274" sldId="707"/>
            <ac:spMk id="2" creationId="{2A54F73A-E73F-AE44-980D-C232EDE6A754}"/>
          </ac:spMkLst>
        </pc:spChg>
        <pc:spChg chg="mod">
          <ac:chgData name="Yinqian Zhang" userId="189f48b0884e27cf" providerId="LiveId" clId="{4DF950C4-D37E-5C45-818E-8F91ADEC9C04}" dt="2022-03-13T15:00:18.557" v="3051" actId="20577"/>
          <ac:spMkLst>
            <pc:docMk/>
            <pc:sldMk cId="3894883274" sldId="707"/>
            <ac:spMk id="3" creationId="{10A91DB9-7932-C645-AF2B-05635E0171B7}"/>
          </ac:spMkLst>
        </pc:spChg>
        <pc:spChg chg="add mod">
          <ac:chgData name="Yinqian Zhang" userId="189f48b0884e27cf" providerId="LiveId" clId="{4DF950C4-D37E-5C45-818E-8F91ADEC9C04}" dt="2022-03-13T15:00:51.942" v="3056" actId="1076"/>
          <ac:spMkLst>
            <pc:docMk/>
            <pc:sldMk cId="3894883274" sldId="707"/>
            <ac:spMk id="6" creationId="{AB2E922A-5980-7844-A01D-D692BCF5A804}"/>
          </ac:spMkLst>
        </pc:spChg>
        <pc:spChg chg="add del mod">
          <ac:chgData name="Yinqian Zhang" userId="189f48b0884e27cf" providerId="LiveId" clId="{4DF950C4-D37E-5C45-818E-8F91ADEC9C04}" dt="2022-03-13T14:51:21.047" v="2766" actId="478"/>
          <ac:spMkLst>
            <pc:docMk/>
            <pc:sldMk cId="3894883274" sldId="707"/>
            <ac:spMk id="7" creationId="{3B8D0BFA-A8D1-7240-8130-C5C1575E1739}"/>
          </ac:spMkLst>
        </pc:spChg>
        <pc:spChg chg="add mod">
          <ac:chgData name="Yinqian Zhang" userId="189f48b0884e27cf" providerId="LiveId" clId="{4DF950C4-D37E-5C45-818E-8F91ADEC9C04}" dt="2022-03-13T15:01:12.276" v="3062" actId="1076"/>
          <ac:spMkLst>
            <pc:docMk/>
            <pc:sldMk cId="3894883274" sldId="707"/>
            <ac:spMk id="8" creationId="{72B0149E-DF5A-BB43-97A0-39A6956303CC}"/>
          </ac:spMkLst>
        </pc:spChg>
        <pc:spChg chg="add mod">
          <ac:chgData name="Yinqian Zhang" userId="189f48b0884e27cf" providerId="LiveId" clId="{4DF950C4-D37E-5C45-818E-8F91ADEC9C04}" dt="2022-03-13T15:01:12.276" v="3062" actId="1076"/>
          <ac:spMkLst>
            <pc:docMk/>
            <pc:sldMk cId="3894883274" sldId="707"/>
            <ac:spMk id="9" creationId="{35C32824-0A12-A443-9A95-B56DE271B62A}"/>
          </ac:spMkLst>
        </pc:spChg>
        <pc:spChg chg="add mod">
          <ac:chgData name="Yinqian Zhang" userId="189f48b0884e27cf" providerId="LiveId" clId="{4DF950C4-D37E-5C45-818E-8F91ADEC9C04}" dt="2022-03-13T15:01:12.276" v="3062" actId="1076"/>
          <ac:spMkLst>
            <pc:docMk/>
            <pc:sldMk cId="3894883274" sldId="707"/>
            <ac:spMk id="10" creationId="{911436CF-C3DD-AD4A-95F9-FBBBC2731665}"/>
          </ac:spMkLst>
        </pc:spChg>
        <pc:spChg chg="add del mod">
          <ac:chgData name="Yinqian Zhang" userId="189f48b0884e27cf" providerId="LiveId" clId="{4DF950C4-D37E-5C45-818E-8F91ADEC9C04}" dt="2022-03-13T14:52:41.869" v="2783" actId="478"/>
          <ac:spMkLst>
            <pc:docMk/>
            <pc:sldMk cId="3894883274" sldId="707"/>
            <ac:spMk id="11" creationId="{6C349F2E-1E4F-4E48-852B-95B25282AB3B}"/>
          </ac:spMkLst>
        </pc:spChg>
        <pc:spChg chg="add mod">
          <ac:chgData name="Yinqian Zhang" userId="189f48b0884e27cf" providerId="LiveId" clId="{4DF950C4-D37E-5C45-818E-8F91ADEC9C04}" dt="2022-03-13T15:00:51.942" v="3056" actId="1076"/>
          <ac:spMkLst>
            <pc:docMk/>
            <pc:sldMk cId="3894883274" sldId="707"/>
            <ac:spMk id="14" creationId="{914F52EF-23D1-7540-A0DA-7B29988E2984}"/>
          </ac:spMkLst>
        </pc:spChg>
        <pc:picChg chg="add del mod">
          <ac:chgData name="Yinqian Zhang" userId="189f48b0884e27cf" providerId="LiveId" clId="{4DF950C4-D37E-5C45-818E-8F91ADEC9C04}" dt="2022-03-13T14:54:10.911" v="2813" actId="478"/>
          <ac:picMkLst>
            <pc:docMk/>
            <pc:sldMk cId="3894883274" sldId="707"/>
            <ac:picMk id="13" creationId="{03595F74-4833-404D-A398-731F70E4AC84}"/>
          </ac:picMkLst>
        </pc:picChg>
      </pc:sldChg>
      <pc:sldChg chg="addSp modSp new mod">
        <pc:chgData name="Yinqian Zhang" userId="189f48b0884e27cf" providerId="LiveId" clId="{4DF950C4-D37E-5C45-818E-8F91ADEC9C04}" dt="2022-03-14T03:38:10.348" v="5542" actId="1076"/>
        <pc:sldMkLst>
          <pc:docMk/>
          <pc:sldMk cId="1972667997" sldId="708"/>
        </pc:sldMkLst>
        <pc:spChg chg="mod">
          <ac:chgData name="Yinqian Zhang" userId="189f48b0884e27cf" providerId="LiveId" clId="{4DF950C4-D37E-5C45-818E-8F91ADEC9C04}" dt="2022-03-13T14:55:54.582" v="2836" actId="20577"/>
          <ac:spMkLst>
            <pc:docMk/>
            <pc:sldMk cId="1972667997" sldId="708"/>
            <ac:spMk id="2" creationId="{5D3A0ABC-E93E-4D41-93B1-B189D0CA1347}"/>
          </ac:spMkLst>
        </pc:spChg>
        <pc:spChg chg="mod">
          <ac:chgData name="Yinqian Zhang" userId="189f48b0884e27cf" providerId="LiveId" clId="{4DF950C4-D37E-5C45-818E-8F91ADEC9C04}" dt="2022-03-14T03:26:16.944" v="5413" actId="20577"/>
          <ac:spMkLst>
            <pc:docMk/>
            <pc:sldMk cId="1972667997" sldId="708"/>
            <ac:spMk id="3" creationId="{FA08CBE3-FD9A-F742-9911-5E46E572661B}"/>
          </ac:spMkLst>
        </pc:spChg>
        <pc:spChg chg="add mod">
          <ac:chgData name="Yinqian Zhang" userId="189f48b0884e27cf" providerId="LiveId" clId="{4DF950C4-D37E-5C45-818E-8F91ADEC9C04}" dt="2022-03-14T03:38:10.348" v="5542" actId="1076"/>
          <ac:spMkLst>
            <pc:docMk/>
            <pc:sldMk cId="1972667997" sldId="708"/>
            <ac:spMk id="7" creationId="{4034F668-DCE2-8647-B636-396D4B77C82D}"/>
          </ac:spMkLst>
        </pc:spChg>
        <pc:grpChg chg="add mod">
          <ac:chgData name="Yinqian Zhang" userId="189f48b0884e27cf" providerId="LiveId" clId="{4DF950C4-D37E-5C45-818E-8F91ADEC9C04}" dt="2022-03-14T03:38:10.348" v="5542" actId="1076"/>
          <ac:grpSpMkLst>
            <pc:docMk/>
            <pc:sldMk cId="1972667997" sldId="708"/>
            <ac:grpSpMk id="8" creationId="{B1320B04-B1F9-7A44-9A32-CE0F303012B6}"/>
          </ac:grpSpMkLst>
        </pc:grpChg>
        <pc:picChg chg="add mod">
          <ac:chgData name="Yinqian Zhang" userId="189f48b0884e27cf" providerId="LiveId" clId="{4DF950C4-D37E-5C45-818E-8F91ADEC9C04}" dt="2022-03-14T03:38:10.348" v="5542" actId="1076"/>
          <ac:picMkLst>
            <pc:docMk/>
            <pc:sldMk cId="1972667997" sldId="708"/>
            <ac:picMk id="6" creationId="{6DE0E0CA-B879-DE43-9EB9-4EE3862E5549}"/>
          </ac:picMkLst>
        </pc:picChg>
      </pc:sldChg>
      <pc:sldChg chg="add del">
        <pc:chgData name="Yinqian Zhang" userId="189f48b0884e27cf" providerId="LiveId" clId="{4DF950C4-D37E-5C45-818E-8F91ADEC9C04}" dt="2022-03-13T14:55:37.259" v="2816" actId="2696"/>
        <pc:sldMkLst>
          <pc:docMk/>
          <pc:sldMk cId="2836825573" sldId="708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3134827000" sldId="708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457660306" sldId="709"/>
        </pc:sldMkLst>
      </pc:sldChg>
      <pc:sldChg chg="add del">
        <pc:chgData name="Yinqian Zhang" userId="189f48b0884e27cf" providerId="LiveId" clId="{4DF950C4-D37E-5C45-818E-8F91ADEC9C04}" dt="2022-03-13T14:55:22.363" v="2815" actId="2696"/>
        <pc:sldMkLst>
          <pc:docMk/>
          <pc:sldMk cId="1140879116" sldId="709"/>
        </pc:sldMkLst>
      </pc:sldChg>
      <pc:sldChg chg="modSp new mod">
        <pc:chgData name="Yinqian Zhang" userId="189f48b0884e27cf" providerId="LiveId" clId="{4DF950C4-D37E-5C45-818E-8F91ADEC9C04}" dt="2022-03-13T15:18:28.084" v="3931" actId="14100"/>
        <pc:sldMkLst>
          <pc:docMk/>
          <pc:sldMk cId="1712288912" sldId="709"/>
        </pc:sldMkLst>
        <pc:spChg chg="mod">
          <ac:chgData name="Yinqian Zhang" userId="189f48b0884e27cf" providerId="LiveId" clId="{4DF950C4-D37E-5C45-818E-8F91ADEC9C04}" dt="2022-03-13T14:56:12.010" v="2870" actId="20577"/>
          <ac:spMkLst>
            <pc:docMk/>
            <pc:sldMk cId="1712288912" sldId="709"/>
            <ac:spMk id="2" creationId="{33C8CE9B-76AA-8246-A7B4-44CC369A7093}"/>
          </ac:spMkLst>
        </pc:spChg>
        <pc:spChg chg="mod">
          <ac:chgData name="Yinqian Zhang" userId="189f48b0884e27cf" providerId="LiveId" clId="{4DF950C4-D37E-5C45-818E-8F91ADEC9C04}" dt="2022-03-13T15:18:28.084" v="3931" actId="14100"/>
          <ac:spMkLst>
            <pc:docMk/>
            <pc:sldMk cId="1712288912" sldId="709"/>
            <ac:spMk id="3" creationId="{07FE547A-E1C3-1D4A-A2AD-13FF216CFB27}"/>
          </ac:spMkLst>
        </pc:sp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2606583371" sldId="710"/>
        </pc:sldMkLst>
      </pc:sldChg>
      <pc:sldChg chg="addSp delSp modSp add mod">
        <pc:chgData name="Yinqian Zhang" userId="189f48b0884e27cf" providerId="LiveId" clId="{4DF950C4-D37E-5C45-818E-8F91ADEC9C04}" dt="2022-03-13T15:11:47.317" v="3324" actId="20577"/>
        <pc:sldMkLst>
          <pc:docMk/>
          <pc:sldMk cId="3346052650" sldId="710"/>
        </pc:sldMkLst>
        <pc:spChg chg="mod">
          <ac:chgData name="Yinqian Zhang" userId="189f48b0884e27cf" providerId="LiveId" clId="{4DF950C4-D37E-5C45-818E-8F91ADEC9C04}" dt="2022-03-13T15:02:59.656" v="3118" actId="14100"/>
          <ac:spMkLst>
            <pc:docMk/>
            <pc:sldMk cId="3346052650" sldId="710"/>
            <ac:spMk id="3" creationId="{10A91DB9-7932-C645-AF2B-05635E0171B7}"/>
          </ac:spMkLst>
        </pc:spChg>
        <pc:spChg chg="del">
          <ac:chgData name="Yinqian Zhang" userId="189f48b0884e27cf" providerId="LiveId" clId="{4DF950C4-D37E-5C45-818E-8F91ADEC9C04}" dt="2022-03-13T15:01:29.312" v="3095" actId="478"/>
          <ac:spMkLst>
            <pc:docMk/>
            <pc:sldMk cId="3346052650" sldId="710"/>
            <ac:spMk id="6" creationId="{AB2E922A-5980-7844-A01D-D692BCF5A804}"/>
          </ac:spMkLst>
        </pc:spChg>
        <pc:spChg chg="add mod">
          <ac:chgData name="Yinqian Zhang" userId="189f48b0884e27cf" providerId="LiveId" clId="{4DF950C4-D37E-5C45-818E-8F91ADEC9C04}" dt="2022-03-13T15:07:07.775" v="3192" actId="14100"/>
          <ac:spMkLst>
            <pc:docMk/>
            <pc:sldMk cId="3346052650" sldId="710"/>
            <ac:spMk id="7" creationId="{8B8AD1B1-130D-5147-9E0E-5E77E67128AF}"/>
          </ac:spMkLst>
        </pc:spChg>
        <pc:spChg chg="del">
          <ac:chgData name="Yinqian Zhang" userId="189f48b0884e27cf" providerId="LiveId" clId="{4DF950C4-D37E-5C45-818E-8F91ADEC9C04}" dt="2022-03-13T15:01:32.732" v="3096" actId="478"/>
          <ac:spMkLst>
            <pc:docMk/>
            <pc:sldMk cId="3346052650" sldId="710"/>
            <ac:spMk id="8" creationId="{72B0149E-DF5A-BB43-97A0-39A6956303CC}"/>
          </ac:spMkLst>
        </pc:spChg>
        <pc:spChg chg="del">
          <ac:chgData name="Yinqian Zhang" userId="189f48b0884e27cf" providerId="LiveId" clId="{4DF950C4-D37E-5C45-818E-8F91ADEC9C04}" dt="2022-03-13T15:01:32.732" v="3096" actId="478"/>
          <ac:spMkLst>
            <pc:docMk/>
            <pc:sldMk cId="3346052650" sldId="710"/>
            <ac:spMk id="9" creationId="{35C32824-0A12-A443-9A95-B56DE271B62A}"/>
          </ac:spMkLst>
        </pc:spChg>
        <pc:spChg chg="del">
          <ac:chgData name="Yinqian Zhang" userId="189f48b0884e27cf" providerId="LiveId" clId="{4DF950C4-D37E-5C45-818E-8F91ADEC9C04}" dt="2022-03-13T15:01:32.732" v="3096" actId="478"/>
          <ac:spMkLst>
            <pc:docMk/>
            <pc:sldMk cId="3346052650" sldId="710"/>
            <ac:spMk id="10" creationId="{911436CF-C3DD-AD4A-95F9-FBBBC2731665}"/>
          </ac:spMkLst>
        </pc:spChg>
        <pc:spChg chg="add mod">
          <ac:chgData name="Yinqian Zhang" userId="189f48b0884e27cf" providerId="LiveId" clId="{4DF950C4-D37E-5C45-818E-8F91ADEC9C04}" dt="2022-03-13T15:07:35.509" v="3210" actId="207"/>
          <ac:spMkLst>
            <pc:docMk/>
            <pc:sldMk cId="3346052650" sldId="710"/>
            <ac:spMk id="11" creationId="{45225ECA-77E7-8A4A-90D9-A9F8713BFAC7}"/>
          </ac:spMkLst>
        </pc:spChg>
        <pc:spChg chg="add mod">
          <ac:chgData name="Yinqian Zhang" userId="189f48b0884e27cf" providerId="LiveId" clId="{4DF950C4-D37E-5C45-818E-8F91ADEC9C04}" dt="2022-03-13T15:07:57.793" v="3219" actId="403"/>
          <ac:spMkLst>
            <pc:docMk/>
            <pc:sldMk cId="3346052650" sldId="710"/>
            <ac:spMk id="12" creationId="{5216173D-BB7C-C14F-B7E1-EA7EE1E53094}"/>
          </ac:spMkLst>
        </pc:spChg>
        <pc:spChg chg="add mod">
          <ac:chgData name="Yinqian Zhang" userId="189f48b0884e27cf" providerId="LiveId" clId="{4DF950C4-D37E-5C45-818E-8F91ADEC9C04}" dt="2022-03-13T15:11:34.435" v="3309" actId="166"/>
          <ac:spMkLst>
            <pc:docMk/>
            <pc:sldMk cId="3346052650" sldId="710"/>
            <ac:spMk id="13" creationId="{6A1F5596-3DB0-B340-BF0D-81EBEA2C7B76}"/>
          </ac:spMkLst>
        </pc:spChg>
        <pc:spChg chg="del">
          <ac:chgData name="Yinqian Zhang" userId="189f48b0884e27cf" providerId="LiveId" clId="{4DF950C4-D37E-5C45-818E-8F91ADEC9C04}" dt="2022-03-13T15:01:32.732" v="3096" actId="478"/>
          <ac:spMkLst>
            <pc:docMk/>
            <pc:sldMk cId="3346052650" sldId="710"/>
            <ac:spMk id="14" creationId="{914F52EF-23D1-7540-A0DA-7B29988E2984}"/>
          </ac:spMkLst>
        </pc:spChg>
        <pc:spChg chg="add mod">
          <ac:chgData name="Yinqian Zhang" userId="189f48b0884e27cf" providerId="LiveId" clId="{4DF950C4-D37E-5C45-818E-8F91ADEC9C04}" dt="2022-03-13T15:11:39.722" v="3310" actId="166"/>
          <ac:spMkLst>
            <pc:docMk/>
            <pc:sldMk cId="3346052650" sldId="710"/>
            <ac:spMk id="15" creationId="{5B237B43-909B-9240-8479-5A65B3981452}"/>
          </ac:spMkLst>
        </pc:spChg>
        <pc:spChg chg="add mod">
          <ac:chgData name="Yinqian Zhang" userId="189f48b0884e27cf" providerId="LiveId" clId="{4DF950C4-D37E-5C45-818E-8F91ADEC9C04}" dt="2022-03-13T15:07:44.608" v="3212" actId="1076"/>
          <ac:spMkLst>
            <pc:docMk/>
            <pc:sldMk cId="3346052650" sldId="710"/>
            <ac:spMk id="16" creationId="{7083517B-B93B-1E4B-92BC-9B484121568F}"/>
          </ac:spMkLst>
        </pc:spChg>
        <pc:spChg chg="add mod">
          <ac:chgData name="Yinqian Zhang" userId="189f48b0884e27cf" providerId="LiveId" clId="{4DF950C4-D37E-5C45-818E-8F91ADEC9C04}" dt="2022-03-13T15:08:06.821" v="3231" actId="20577"/>
          <ac:spMkLst>
            <pc:docMk/>
            <pc:sldMk cId="3346052650" sldId="710"/>
            <ac:spMk id="18" creationId="{54401BE8-248D-4746-9B69-4C654DE34447}"/>
          </ac:spMkLst>
        </pc:spChg>
        <pc:spChg chg="add mod">
          <ac:chgData name="Yinqian Zhang" userId="189f48b0884e27cf" providerId="LiveId" clId="{4DF950C4-D37E-5C45-818E-8F91ADEC9C04}" dt="2022-03-13T15:10:05.355" v="3275" actId="14100"/>
          <ac:spMkLst>
            <pc:docMk/>
            <pc:sldMk cId="3346052650" sldId="710"/>
            <ac:spMk id="19" creationId="{8AF1AE61-07D5-DE41-9E47-107CD1CA3DBE}"/>
          </ac:spMkLst>
        </pc:spChg>
        <pc:spChg chg="add mod">
          <ac:chgData name="Yinqian Zhang" userId="189f48b0884e27cf" providerId="LiveId" clId="{4DF950C4-D37E-5C45-818E-8F91ADEC9C04}" dt="2022-03-13T15:09:41.874" v="3264" actId="1076"/>
          <ac:spMkLst>
            <pc:docMk/>
            <pc:sldMk cId="3346052650" sldId="710"/>
            <ac:spMk id="23" creationId="{0A72D1E1-BAF7-BA48-9ECF-97E24AEB5548}"/>
          </ac:spMkLst>
        </pc:spChg>
        <pc:spChg chg="add mod">
          <ac:chgData name="Yinqian Zhang" userId="189f48b0884e27cf" providerId="LiveId" clId="{4DF950C4-D37E-5C45-818E-8F91ADEC9C04}" dt="2022-03-13T15:10:02.905" v="3274" actId="1076"/>
          <ac:spMkLst>
            <pc:docMk/>
            <pc:sldMk cId="3346052650" sldId="710"/>
            <ac:spMk id="24" creationId="{6A3A5932-20E2-3246-A681-79441D1FCFA9}"/>
          </ac:spMkLst>
        </pc:spChg>
        <pc:spChg chg="add mod">
          <ac:chgData name="Yinqian Zhang" userId="189f48b0884e27cf" providerId="LiveId" clId="{4DF950C4-D37E-5C45-818E-8F91ADEC9C04}" dt="2022-03-13T15:11:47.317" v="3324" actId="20577"/>
          <ac:spMkLst>
            <pc:docMk/>
            <pc:sldMk cId="3346052650" sldId="710"/>
            <ac:spMk id="28" creationId="{38CAB4AB-CAB0-FB41-BA9A-634AB515FE42}"/>
          </ac:spMkLst>
        </pc:spChg>
        <pc:picChg chg="add mod">
          <ac:chgData name="Yinqian Zhang" userId="189f48b0884e27cf" providerId="LiveId" clId="{4DF950C4-D37E-5C45-818E-8F91ADEC9C04}" dt="2022-03-13T15:01:56.742" v="3099" actId="1076"/>
          <ac:picMkLst>
            <pc:docMk/>
            <pc:sldMk cId="3346052650" sldId="710"/>
            <ac:picMk id="1026" creationId="{057443F9-4FFE-FF46-ABBD-CADAB38E9989}"/>
          </ac:picMkLst>
        </pc:picChg>
        <pc:cxnChg chg="add mod">
          <ac:chgData name="Yinqian Zhang" userId="189f48b0884e27cf" providerId="LiveId" clId="{4DF950C4-D37E-5C45-818E-8F91ADEC9C04}" dt="2022-03-13T15:08:55.989" v="3241" actId="692"/>
          <ac:cxnSpMkLst>
            <pc:docMk/>
            <pc:sldMk cId="3346052650" sldId="710"/>
            <ac:cxnSpMk id="20" creationId="{588F5261-2ACF-1B49-A57A-E0D280FBBF48}"/>
          </ac:cxnSpMkLst>
        </pc:cxnChg>
        <pc:cxnChg chg="add mod">
          <ac:chgData name="Yinqian Zhang" userId="189f48b0884e27cf" providerId="LiveId" clId="{4DF950C4-D37E-5C45-818E-8F91ADEC9C04}" dt="2022-03-13T15:09:03.873" v="3244" actId="14100"/>
          <ac:cxnSpMkLst>
            <pc:docMk/>
            <pc:sldMk cId="3346052650" sldId="710"/>
            <ac:cxnSpMk id="22" creationId="{85B351BF-4424-6F4D-A652-B85BADF603B7}"/>
          </ac:cxnSpMkLst>
        </pc:cxnChg>
        <pc:cxnChg chg="add mod">
          <ac:chgData name="Yinqian Zhang" userId="189f48b0884e27cf" providerId="LiveId" clId="{4DF950C4-D37E-5C45-818E-8F91ADEC9C04}" dt="2022-03-13T15:10:40.757" v="3299" actId="14100"/>
          <ac:cxnSpMkLst>
            <pc:docMk/>
            <pc:sldMk cId="3346052650" sldId="710"/>
            <ac:cxnSpMk id="26" creationId="{3DA073F4-1467-B544-AD2D-78211BE25A83}"/>
          </ac:cxnSpMkLst>
        </pc:cxn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1777649525" sldId="711"/>
        </pc:sldMkLst>
      </pc:sldChg>
      <pc:sldChg chg="addSp delSp modSp new mod ord">
        <pc:chgData name="Yinqian Zhang" userId="189f48b0884e27cf" providerId="LiveId" clId="{4DF950C4-D37E-5C45-818E-8F91ADEC9C04}" dt="2022-03-14T03:13:14.299" v="4818" actId="20577"/>
        <pc:sldMkLst>
          <pc:docMk/>
          <pc:sldMk cId="1937847705" sldId="711"/>
        </pc:sldMkLst>
        <pc:spChg chg="mod">
          <ac:chgData name="Yinqian Zhang" userId="189f48b0884e27cf" providerId="LiveId" clId="{4DF950C4-D37E-5C45-818E-8F91ADEC9C04}" dt="2022-03-13T15:19:08.360" v="3988" actId="20577"/>
          <ac:spMkLst>
            <pc:docMk/>
            <pc:sldMk cId="1937847705" sldId="711"/>
            <ac:spMk id="2" creationId="{F7F3F432-BC3A-9B46-AEAB-E6B979989AA5}"/>
          </ac:spMkLst>
        </pc:spChg>
        <pc:spChg chg="del mod">
          <ac:chgData name="Yinqian Zhang" userId="189f48b0884e27cf" providerId="LiveId" clId="{4DF950C4-D37E-5C45-818E-8F91ADEC9C04}" dt="2022-03-14T00:14:44.672" v="4019" actId="478"/>
          <ac:spMkLst>
            <pc:docMk/>
            <pc:sldMk cId="1937847705" sldId="711"/>
            <ac:spMk id="3" creationId="{1E804D9B-7E12-1E4F-94B4-8C6ED2B13A1F}"/>
          </ac:spMkLst>
        </pc:spChg>
        <pc:spChg chg="add del mod">
          <ac:chgData name="Yinqian Zhang" userId="189f48b0884e27cf" providerId="LiveId" clId="{4DF950C4-D37E-5C45-818E-8F91ADEC9C04}" dt="2022-03-14T00:15:02.208" v="4020" actId="3680"/>
          <ac:spMkLst>
            <pc:docMk/>
            <pc:sldMk cId="1937847705" sldId="711"/>
            <ac:spMk id="7" creationId="{66557FD0-07F0-1D40-87CD-5650E0BAB06F}"/>
          </ac:spMkLst>
        </pc:spChg>
        <pc:spChg chg="add mod">
          <ac:chgData name="Yinqian Zhang" userId="189f48b0884e27cf" providerId="LiveId" clId="{4DF950C4-D37E-5C45-818E-8F91ADEC9C04}" dt="2022-03-14T03:13:14.299" v="4818" actId="20577"/>
          <ac:spMkLst>
            <pc:docMk/>
            <pc:sldMk cId="1937847705" sldId="711"/>
            <ac:spMk id="10" creationId="{6913D581-0D09-D84C-894C-A020BD2D7CC9}"/>
          </ac:spMkLst>
        </pc:spChg>
        <pc:spChg chg="add del mod">
          <ac:chgData name="Yinqian Zhang" userId="189f48b0884e27cf" providerId="LiveId" clId="{4DF950C4-D37E-5C45-818E-8F91ADEC9C04}" dt="2022-03-14T01:00:08.001" v="4152" actId="478"/>
          <ac:spMkLst>
            <pc:docMk/>
            <pc:sldMk cId="1937847705" sldId="711"/>
            <ac:spMk id="11" creationId="{1D05CDCB-9226-F04F-A196-F515CB856BD8}"/>
          </ac:spMkLst>
        </pc:spChg>
        <pc:spChg chg="add mod">
          <ac:chgData name="Yinqian Zhang" userId="189f48b0884e27cf" providerId="LiveId" clId="{4DF950C4-D37E-5C45-818E-8F91ADEC9C04}" dt="2022-03-14T01:07:40.809" v="4198" actId="14100"/>
          <ac:spMkLst>
            <pc:docMk/>
            <pc:sldMk cId="1937847705" sldId="711"/>
            <ac:spMk id="12" creationId="{804B8764-2763-114E-A1E6-33FBEDB150E2}"/>
          </ac:spMkLst>
        </pc:spChg>
        <pc:spChg chg="add del mod">
          <ac:chgData name="Yinqian Zhang" userId="189f48b0884e27cf" providerId="LiveId" clId="{4DF950C4-D37E-5C45-818E-8F91ADEC9C04}" dt="2022-03-14T01:00:14.661" v="4154" actId="478"/>
          <ac:spMkLst>
            <pc:docMk/>
            <pc:sldMk cId="1937847705" sldId="711"/>
            <ac:spMk id="13" creationId="{CDDF5756-0616-3F4E-A825-66B00A71E4BF}"/>
          </ac:spMkLst>
        </pc:spChg>
        <pc:spChg chg="add del mod">
          <ac:chgData name="Yinqian Zhang" userId="189f48b0884e27cf" providerId="LiveId" clId="{4DF950C4-D37E-5C45-818E-8F91ADEC9C04}" dt="2022-03-14T01:00:41.578" v="4172" actId="478"/>
          <ac:spMkLst>
            <pc:docMk/>
            <pc:sldMk cId="1937847705" sldId="711"/>
            <ac:spMk id="14" creationId="{C77C0B6D-CBBA-9F42-8815-93FF4F342D4D}"/>
          </ac:spMkLst>
        </pc:spChg>
        <pc:spChg chg="add del mod">
          <ac:chgData name="Yinqian Zhang" userId="189f48b0884e27cf" providerId="LiveId" clId="{4DF950C4-D37E-5C45-818E-8F91ADEC9C04}" dt="2022-03-14T01:07:53.423" v="4201" actId="478"/>
          <ac:spMkLst>
            <pc:docMk/>
            <pc:sldMk cId="1937847705" sldId="711"/>
            <ac:spMk id="15" creationId="{83298A2A-8CC9-9F49-A3BB-03C2AF947F8B}"/>
          </ac:spMkLst>
        </pc:spChg>
        <pc:spChg chg="add del mod">
          <ac:chgData name="Yinqian Zhang" userId="189f48b0884e27cf" providerId="LiveId" clId="{4DF950C4-D37E-5C45-818E-8F91ADEC9C04}" dt="2022-03-14T01:00:39.039" v="4171" actId="478"/>
          <ac:spMkLst>
            <pc:docMk/>
            <pc:sldMk cId="1937847705" sldId="711"/>
            <ac:spMk id="16" creationId="{AD4344EE-600D-8842-A2BD-646441875977}"/>
          </ac:spMkLst>
        </pc:spChg>
        <pc:spChg chg="add del mod">
          <ac:chgData name="Yinqian Zhang" userId="189f48b0884e27cf" providerId="LiveId" clId="{4DF950C4-D37E-5C45-818E-8F91ADEC9C04}" dt="2022-03-14T01:07:51.853" v="4200" actId="478"/>
          <ac:spMkLst>
            <pc:docMk/>
            <pc:sldMk cId="1937847705" sldId="711"/>
            <ac:spMk id="19" creationId="{99C5A6DE-3794-6C4A-B576-E2A2E71EE2F3}"/>
          </ac:spMkLst>
        </pc:spChg>
        <pc:spChg chg="add del mod">
          <ac:chgData name="Yinqian Zhang" userId="189f48b0884e27cf" providerId="LiveId" clId="{4DF950C4-D37E-5C45-818E-8F91ADEC9C04}" dt="2022-03-14T01:07:54.812" v="4202" actId="478"/>
          <ac:spMkLst>
            <pc:docMk/>
            <pc:sldMk cId="1937847705" sldId="711"/>
            <ac:spMk id="20" creationId="{6CD9169C-F980-044D-8DFE-D2D69A9D309E}"/>
          </ac:spMkLst>
        </pc:spChg>
        <pc:spChg chg="add mod">
          <ac:chgData name="Yinqian Zhang" userId="189f48b0884e27cf" providerId="LiveId" clId="{4DF950C4-D37E-5C45-818E-8F91ADEC9C04}" dt="2022-03-14T02:02:07.771" v="4362" actId="20577"/>
          <ac:spMkLst>
            <pc:docMk/>
            <pc:sldMk cId="1937847705" sldId="711"/>
            <ac:spMk id="21" creationId="{59B2D8E0-E4A1-974C-A6B0-6C235342B871}"/>
          </ac:spMkLst>
        </pc:spChg>
        <pc:spChg chg="add mod">
          <ac:chgData name="Yinqian Zhang" userId="189f48b0884e27cf" providerId="LiveId" clId="{4DF950C4-D37E-5C45-818E-8F91ADEC9C04}" dt="2022-03-14T02:02:02.277" v="4361" actId="207"/>
          <ac:spMkLst>
            <pc:docMk/>
            <pc:sldMk cId="1937847705" sldId="711"/>
            <ac:spMk id="22" creationId="{40EC57D3-AB28-9C4E-8069-AA7A1F1C5AAB}"/>
          </ac:spMkLst>
        </pc:spChg>
        <pc:spChg chg="add del mod">
          <ac:chgData name="Yinqian Zhang" userId="189f48b0884e27cf" providerId="LiveId" clId="{4DF950C4-D37E-5C45-818E-8F91ADEC9C04}" dt="2022-03-14T01:10:57.425" v="4261" actId="478"/>
          <ac:spMkLst>
            <pc:docMk/>
            <pc:sldMk cId="1937847705" sldId="711"/>
            <ac:spMk id="23" creationId="{D945580D-ACBB-F246-BFBF-73975850A794}"/>
          </ac:spMkLst>
        </pc:spChg>
        <pc:spChg chg="add del mod">
          <ac:chgData name="Yinqian Zhang" userId="189f48b0884e27cf" providerId="LiveId" clId="{4DF950C4-D37E-5C45-818E-8F91ADEC9C04}" dt="2022-03-14T01:10:58.733" v="4262" actId="478"/>
          <ac:spMkLst>
            <pc:docMk/>
            <pc:sldMk cId="1937847705" sldId="711"/>
            <ac:spMk id="24" creationId="{F1CF961B-AE42-A446-A195-C5BAFE5E13E4}"/>
          </ac:spMkLst>
        </pc:spChg>
        <pc:spChg chg="add del mod">
          <ac:chgData name="Yinqian Zhang" userId="189f48b0884e27cf" providerId="LiveId" clId="{4DF950C4-D37E-5C45-818E-8F91ADEC9C04}" dt="2022-03-14T01:10:59.958" v="4263" actId="478"/>
          <ac:spMkLst>
            <pc:docMk/>
            <pc:sldMk cId="1937847705" sldId="711"/>
            <ac:spMk id="25" creationId="{E6FC9409-42AF-9A48-B3A4-34368D7D7856}"/>
          </ac:spMkLst>
        </pc:spChg>
        <pc:spChg chg="add del mod">
          <ac:chgData name="Yinqian Zhang" userId="189f48b0884e27cf" providerId="LiveId" clId="{4DF950C4-D37E-5C45-818E-8F91ADEC9C04}" dt="2022-03-14T01:11:01.257" v="4264" actId="478"/>
          <ac:spMkLst>
            <pc:docMk/>
            <pc:sldMk cId="1937847705" sldId="711"/>
            <ac:spMk id="26" creationId="{8236264B-BFEB-0845-84FF-87C6BFF59FA8}"/>
          </ac:spMkLst>
        </pc:spChg>
        <pc:spChg chg="add del mod">
          <ac:chgData name="Yinqian Zhang" userId="189f48b0884e27cf" providerId="LiveId" clId="{4DF950C4-D37E-5C45-818E-8F91ADEC9C04}" dt="2022-03-14T01:11:02.522" v="4265" actId="478"/>
          <ac:spMkLst>
            <pc:docMk/>
            <pc:sldMk cId="1937847705" sldId="711"/>
            <ac:spMk id="27" creationId="{99B2392D-6384-A641-BD2A-749B6C42507D}"/>
          </ac:spMkLst>
        </pc:spChg>
        <pc:spChg chg="add del mod">
          <ac:chgData name="Yinqian Zhang" userId="189f48b0884e27cf" providerId="LiveId" clId="{4DF950C4-D37E-5C45-818E-8F91ADEC9C04}" dt="2022-03-14T01:09:00.170" v="4235" actId="478"/>
          <ac:spMkLst>
            <pc:docMk/>
            <pc:sldMk cId="1937847705" sldId="711"/>
            <ac:spMk id="28" creationId="{7CE0EC85-B829-9E4E-AB96-E6F422F4219F}"/>
          </ac:spMkLst>
        </pc:spChg>
        <pc:spChg chg="add del mod">
          <ac:chgData name="Yinqian Zhang" userId="189f48b0884e27cf" providerId="LiveId" clId="{4DF950C4-D37E-5C45-818E-8F91ADEC9C04}" dt="2022-03-14T01:11:03.826" v="4266" actId="478"/>
          <ac:spMkLst>
            <pc:docMk/>
            <pc:sldMk cId="1937847705" sldId="711"/>
            <ac:spMk id="29" creationId="{03E0991C-76A3-8B45-9A33-3E0C250B351A}"/>
          </ac:spMkLst>
        </pc:spChg>
        <pc:spChg chg="add del mod">
          <ac:chgData name="Yinqian Zhang" userId="189f48b0884e27cf" providerId="LiveId" clId="{4DF950C4-D37E-5C45-818E-8F91ADEC9C04}" dt="2022-03-14T01:10:36.114" v="4259" actId="478"/>
          <ac:spMkLst>
            <pc:docMk/>
            <pc:sldMk cId="1937847705" sldId="711"/>
            <ac:spMk id="30" creationId="{E9EFD9D5-0D49-4E4C-A534-155730330E3F}"/>
          </ac:spMkLst>
        </pc:spChg>
        <pc:spChg chg="add del mod">
          <ac:chgData name="Yinqian Zhang" userId="189f48b0884e27cf" providerId="LiveId" clId="{4DF950C4-D37E-5C45-818E-8F91ADEC9C04}" dt="2022-03-14T01:58:41.381" v="4288" actId="478"/>
          <ac:spMkLst>
            <pc:docMk/>
            <pc:sldMk cId="1937847705" sldId="711"/>
            <ac:spMk id="31" creationId="{BFF4EC0E-90BC-F94B-8099-06D8A552BFC4}"/>
          </ac:spMkLst>
        </pc:spChg>
        <pc:spChg chg="add del mod">
          <ac:chgData name="Yinqian Zhang" userId="189f48b0884e27cf" providerId="LiveId" clId="{4DF950C4-D37E-5C45-818E-8F91ADEC9C04}" dt="2022-03-14T01:58:46.214" v="4289" actId="478"/>
          <ac:spMkLst>
            <pc:docMk/>
            <pc:sldMk cId="1937847705" sldId="711"/>
            <ac:spMk id="32" creationId="{8E1AC4D5-2167-0B49-94B3-0FEE3B12E179}"/>
          </ac:spMkLst>
        </pc:spChg>
        <pc:spChg chg="add del mod">
          <ac:chgData name="Yinqian Zhang" userId="189f48b0884e27cf" providerId="LiveId" clId="{4DF950C4-D37E-5C45-818E-8F91ADEC9C04}" dt="2022-03-14T01:58:39.047" v="4287" actId="478"/>
          <ac:spMkLst>
            <pc:docMk/>
            <pc:sldMk cId="1937847705" sldId="711"/>
            <ac:spMk id="33" creationId="{1AB85E90-F122-CB47-BFED-3E73D157417B}"/>
          </ac:spMkLst>
        </pc:spChg>
        <pc:spChg chg="add del mod">
          <ac:chgData name="Yinqian Zhang" userId="189f48b0884e27cf" providerId="LiveId" clId="{4DF950C4-D37E-5C45-818E-8F91ADEC9C04}" dt="2022-03-14T01:58:36.096" v="4286" actId="478"/>
          <ac:spMkLst>
            <pc:docMk/>
            <pc:sldMk cId="1937847705" sldId="711"/>
            <ac:spMk id="34" creationId="{F823EED2-398C-F04B-A205-735705E69CE3}"/>
          </ac:spMkLst>
        </pc:spChg>
        <pc:spChg chg="add del mod">
          <ac:chgData name="Yinqian Zhang" userId="189f48b0884e27cf" providerId="LiveId" clId="{4DF950C4-D37E-5C45-818E-8F91ADEC9C04}" dt="2022-03-14T01:58:51.016" v="4291" actId="478"/>
          <ac:spMkLst>
            <pc:docMk/>
            <pc:sldMk cId="1937847705" sldId="711"/>
            <ac:spMk id="35" creationId="{2DB79B13-0DBE-8B43-A027-A54B248C0C87}"/>
          </ac:spMkLst>
        </pc:spChg>
        <pc:spChg chg="add del mod">
          <ac:chgData name="Yinqian Zhang" userId="189f48b0884e27cf" providerId="LiveId" clId="{4DF950C4-D37E-5C45-818E-8F91ADEC9C04}" dt="2022-03-14T01:58:48.375" v="4290" actId="478"/>
          <ac:spMkLst>
            <pc:docMk/>
            <pc:sldMk cId="1937847705" sldId="711"/>
            <ac:spMk id="36" creationId="{16A4242D-D334-8C44-975A-F69F59DD059C}"/>
          </ac:spMkLst>
        </pc:spChg>
        <pc:spChg chg="add del mod">
          <ac:chgData name="Yinqian Zhang" userId="189f48b0884e27cf" providerId="LiveId" clId="{4DF950C4-D37E-5C45-818E-8F91ADEC9C04}" dt="2022-03-14T01:58:34.602" v="4285" actId="478"/>
          <ac:spMkLst>
            <pc:docMk/>
            <pc:sldMk cId="1937847705" sldId="711"/>
            <ac:spMk id="37" creationId="{2F09A3A8-7126-C448-8E86-A2C74D7D25EB}"/>
          </ac:spMkLst>
        </pc:spChg>
        <pc:spChg chg="add mod">
          <ac:chgData name="Yinqian Zhang" userId="189f48b0884e27cf" providerId="LiveId" clId="{4DF950C4-D37E-5C45-818E-8F91ADEC9C04}" dt="2022-03-14T02:02:10.028" v="4363" actId="20577"/>
          <ac:spMkLst>
            <pc:docMk/>
            <pc:sldMk cId="1937847705" sldId="711"/>
            <ac:spMk id="38" creationId="{EF4284CE-9A26-7443-937B-F27367C9E107}"/>
          </ac:spMkLst>
        </pc:spChg>
        <pc:spChg chg="add mod">
          <ac:chgData name="Yinqian Zhang" userId="189f48b0884e27cf" providerId="LiveId" clId="{4DF950C4-D37E-5C45-818E-8F91ADEC9C04}" dt="2022-03-14T02:02:11.579" v="4364" actId="20577"/>
          <ac:spMkLst>
            <pc:docMk/>
            <pc:sldMk cId="1937847705" sldId="711"/>
            <ac:spMk id="39" creationId="{99355EE3-7FCB-2B43-9173-395CABE10034}"/>
          </ac:spMkLst>
        </pc:spChg>
        <pc:spChg chg="add mod">
          <ac:chgData name="Yinqian Zhang" userId="189f48b0884e27cf" providerId="LiveId" clId="{4DF950C4-D37E-5C45-818E-8F91ADEC9C04}" dt="2022-03-14T02:02:13.488" v="4365" actId="20577"/>
          <ac:spMkLst>
            <pc:docMk/>
            <pc:sldMk cId="1937847705" sldId="711"/>
            <ac:spMk id="40" creationId="{61838AB7-1324-5147-8344-9B38352EC520}"/>
          </ac:spMkLst>
        </pc:spChg>
        <pc:spChg chg="add mod">
          <ac:chgData name="Yinqian Zhang" userId="189f48b0884e27cf" providerId="LiveId" clId="{4DF950C4-D37E-5C45-818E-8F91ADEC9C04}" dt="2022-03-14T02:02:14.703" v="4366" actId="20577"/>
          <ac:spMkLst>
            <pc:docMk/>
            <pc:sldMk cId="1937847705" sldId="711"/>
            <ac:spMk id="41" creationId="{35EBE453-6B2F-E244-8589-F4B3023E10F7}"/>
          </ac:spMkLst>
        </pc:spChg>
        <pc:spChg chg="add mod">
          <ac:chgData name="Yinqian Zhang" userId="189f48b0884e27cf" providerId="LiveId" clId="{4DF950C4-D37E-5C45-818E-8F91ADEC9C04}" dt="2022-03-14T02:02:15.900" v="4367" actId="20577"/>
          <ac:spMkLst>
            <pc:docMk/>
            <pc:sldMk cId="1937847705" sldId="711"/>
            <ac:spMk id="42" creationId="{E85EE2D4-CC57-184D-AFD7-0E102A2844E5}"/>
          </ac:spMkLst>
        </pc:spChg>
        <pc:spChg chg="add mod">
          <ac:chgData name="Yinqian Zhang" userId="189f48b0884e27cf" providerId="LiveId" clId="{4DF950C4-D37E-5C45-818E-8F91ADEC9C04}" dt="2022-03-14T02:02:16.946" v="4368" actId="20577"/>
          <ac:spMkLst>
            <pc:docMk/>
            <pc:sldMk cId="1937847705" sldId="711"/>
            <ac:spMk id="43" creationId="{FF5B2F1B-7B88-D948-953B-99485B65F5B9}"/>
          </ac:spMkLst>
        </pc:spChg>
        <pc:spChg chg="add mod">
          <ac:chgData name="Yinqian Zhang" userId="189f48b0884e27cf" providerId="LiveId" clId="{4DF950C4-D37E-5C45-818E-8F91ADEC9C04}" dt="2022-03-14T02:02:18.254" v="4369" actId="20577"/>
          <ac:spMkLst>
            <pc:docMk/>
            <pc:sldMk cId="1937847705" sldId="711"/>
            <ac:spMk id="44" creationId="{6A211045-D038-5049-971C-8C2CFAED729E}"/>
          </ac:spMkLst>
        </pc:spChg>
        <pc:spChg chg="add mod">
          <ac:chgData name="Yinqian Zhang" userId="189f48b0884e27cf" providerId="LiveId" clId="{4DF950C4-D37E-5C45-818E-8F91ADEC9C04}" dt="2022-03-14T03:03:17.302" v="4673" actId="20577"/>
          <ac:spMkLst>
            <pc:docMk/>
            <pc:sldMk cId="1937847705" sldId="711"/>
            <ac:spMk id="45" creationId="{529BEBA9-C4A2-224F-B66F-AA9325AF49B3}"/>
          </ac:spMkLst>
        </pc:spChg>
        <pc:spChg chg="add mod">
          <ac:chgData name="Yinqian Zhang" userId="189f48b0884e27cf" providerId="LiveId" clId="{4DF950C4-D37E-5C45-818E-8F91ADEC9C04}" dt="2022-03-14T03:03:19.854" v="4675" actId="20577"/>
          <ac:spMkLst>
            <pc:docMk/>
            <pc:sldMk cId="1937847705" sldId="711"/>
            <ac:spMk id="46" creationId="{0E1A5CE1-EA53-1A40-9A41-9B7B4D89CE20}"/>
          </ac:spMkLst>
        </pc:spChg>
        <pc:spChg chg="add mod">
          <ac:chgData name="Yinqian Zhang" userId="189f48b0884e27cf" providerId="LiveId" clId="{4DF950C4-D37E-5C45-818E-8F91ADEC9C04}" dt="2022-03-14T02:05:19.326" v="4414" actId="1035"/>
          <ac:spMkLst>
            <pc:docMk/>
            <pc:sldMk cId="1937847705" sldId="711"/>
            <ac:spMk id="47" creationId="{51447008-4747-A446-B80A-95A9AA9BF8DE}"/>
          </ac:spMkLst>
        </pc:spChg>
        <pc:spChg chg="add mod">
          <ac:chgData name="Yinqian Zhang" userId="189f48b0884e27cf" providerId="LiveId" clId="{4DF950C4-D37E-5C45-818E-8F91ADEC9C04}" dt="2022-03-14T03:03:21.898" v="4677" actId="20577"/>
          <ac:spMkLst>
            <pc:docMk/>
            <pc:sldMk cId="1937847705" sldId="711"/>
            <ac:spMk id="48" creationId="{870AFDD8-F94C-E744-9021-D859DAC8C95B}"/>
          </ac:spMkLst>
        </pc:spChg>
        <pc:spChg chg="add mod">
          <ac:chgData name="Yinqian Zhang" userId="189f48b0884e27cf" providerId="LiveId" clId="{4DF950C4-D37E-5C45-818E-8F91ADEC9C04}" dt="2022-03-14T02:07:31.780" v="4435" actId="1037"/>
          <ac:spMkLst>
            <pc:docMk/>
            <pc:sldMk cId="1937847705" sldId="711"/>
            <ac:spMk id="49" creationId="{EA69100C-08D7-574A-B72B-053FFE0CB935}"/>
          </ac:spMkLst>
        </pc:spChg>
        <pc:spChg chg="add mod">
          <ac:chgData name="Yinqian Zhang" userId="189f48b0884e27cf" providerId="LiveId" clId="{4DF950C4-D37E-5C45-818E-8F91ADEC9C04}" dt="2022-03-14T03:03:23.538" v="4679" actId="20577"/>
          <ac:spMkLst>
            <pc:docMk/>
            <pc:sldMk cId="1937847705" sldId="711"/>
            <ac:spMk id="50" creationId="{534E71A1-6C18-FF40-9C4A-F4515D709B68}"/>
          </ac:spMkLst>
        </pc:spChg>
        <pc:spChg chg="add mod">
          <ac:chgData name="Yinqian Zhang" userId="189f48b0884e27cf" providerId="LiveId" clId="{4DF950C4-D37E-5C45-818E-8F91ADEC9C04}" dt="2022-03-14T02:07:38.702" v="4439" actId="20577"/>
          <ac:spMkLst>
            <pc:docMk/>
            <pc:sldMk cId="1937847705" sldId="711"/>
            <ac:spMk id="51" creationId="{068F6CE4-49E7-C644-BCCF-D65700BDD3B1}"/>
          </ac:spMkLst>
        </pc:spChg>
        <pc:spChg chg="add mod">
          <ac:chgData name="Yinqian Zhang" userId="189f48b0884e27cf" providerId="LiveId" clId="{4DF950C4-D37E-5C45-818E-8F91ADEC9C04}" dt="2022-03-14T02:57:43.450" v="4481" actId="1076"/>
          <ac:spMkLst>
            <pc:docMk/>
            <pc:sldMk cId="1937847705" sldId="711"/>
            <ac:spMk id="57" creationId="{6C2B0004-1183-EB45-9AA0-AA510A667858}"/>
          </ac:spMkLst>
        </pc:spChg>
        <pc:graphicFrameChg chg="add del mod ord modGraphic">
          <ac:chgData name="Yinqian Zhang" userId="189f48b0884e27cf" providerId="LiveId" clId="{4DF950C4-D37E-5C45-818E-8F91ADEC9C04}" dt="2022-03-14T00:59:24.966" v="4084" actId="478"/>
          <ac:graphicFrameMkLst>
            <pc:docMk/>
            <pc:sldMk cId="1937847705" sldId="711"/>
            <ac:graphicFrameMk id="8" creationId="{3C55BED0-08CC-484F-8314-71113C9AEB2A}"/>
          </ac:graphicFrameMkLst>
        </pc:graphicFrameChg>
        <pc:cxnChg chg="add del mod">
          <ac:chgData name="Yinqian Zhang" userId="189f48b0884e27cf" providerId="LiveId" clId="{4DF950C4-D37E-5C45-818E-8F91ADEC9C04}" dt="2022-03-14T01:00:16.624" v="4155" actId="478"/>
          <ac:cxnSpMkLst>
            <pc:docMk/>
            <pc:sldMk cId="1937847705" sldId="711"/>
            <ac:cxnSpMk id="17" creationId="{2170937C-25C9-A341-B6FF-EA60E7058387}"/>
          </ac:cxnSpMkLst>
        </pc:cxnChg>
        <pc:cxnChg chg="add del mod">
          <ac:chgData name="Yinqian Zhang" userId="189f48b0884e27cf" providerId="LiveId" clId="{4DF950C4-D37E-5C45-818E-8F91ADEC9C04}" dt="2022-03-14T01:00:41.578" v="4172" actId="478"/>
          <ac:cxnSpMkLst>
            <pc:docMk/>
            <pc:sldMk cId="1937847705" sldId="711"/>
            <ac:cxnSpMk id="18" creationId="{F927E395-DEBC-FE4C-B672-79B4474376D2}"/>
          </ac:cxnSpMkLst>
        </pc:cxnChg>
        <pc:cxnChg chg="add mod">
          <ac:chgData name="Yinqian Zhang" userId="189f48b0884e27cf" providerId="LiveId" clId="{4DF950C4-D37E-5C45-818E-8F91ADEC9C04}" dt="2022-03-14T02:57:43.450" v="4481" actId="1076"/>
          <ac:cxnSpMkLst>
            <pc:docMk/>
            <pc:sldMk cId="1937847705" sldId="711"/>
            <ac:cxnSpMk id="53" creationId="{0C95D971-2D6B-BF4B-8EC6-7B43F445CFB8}"/>
          </ac:cxnSpMkLst>
        </pc:cxn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937178410" sldId="712"/>
        </pc:sldMkLst>
      </pc:sldChg>
      <pc:sldChg chg="addSp delSp modSp new del mod">
        <pc:chgData name="Yinqian Zhang" userId="189f48b0884e27cf" providerId="LiveId" clId="{4DF950C4-D37E-5C45-818E-8F91ADEC9C04}" dt="2022-03-14T03:50:49.010" v="5706" actId="2696"/>
        <pc:sldMkLst>
          <pc:docMk/>
          <pc:sldMk cId="3369841882" sldId="712"/>
        </pc:sldMkLst>
        <pc:spChg chg="mod">
          <ac:chgData name="Yinqian Zhang" userId="189f48b0884e27cf" providerId="LiveId" clId="{4DF950C4-D37E-5C45-818E-8F91ADEC9C04}" dt="2022-03-14T03:34:07.916" v="5449" actId="20577"/>
          <ac:spMkLst>
            <pc:docMk/>
            <pc:sldMk cId="3369841882" sldId="712"/>
            <ac:spMk id="2" creationId="{74F43937-7EA8-0F44-BD7E-97DB125C7BA1}"/>
          </ac:spMkLst>
        </pc:spChg>
        <pc:spChg chg="mod">
          <ac:chgData name="Yinqian Zhang" userId="189f48b0884e27cf" providerId="LiveId" clId="{4DF950C4-D37E-5C45-818E-8F91ADEC9C04}" dt="2022-03-14T03:39:52.407" v="5605" actId="20577"/>
          <ac:spMkLst>
            <pc:docMk/>
            <pc:sldMk cId="3369841882" sldId="712"/>
            <ac:spMk id="3" creationId="{7A13793B-ACCA-1B40-B675-0603EB3A8F8C}"/>
          </ac:spMkLst>
        </pc:spChg>
        <pc:spChg chg="del">
          <ac:chgData name="Yinqian Zhang" userId="189f48b0884e27cf" providerId="LiveId" clId="{4DF950C4-D37E-5C45-818E-8F91ADEC9C04}" dt="2022-03-14T03:39:16.682" v="5547" actId="478"/>
          <ac:spMkLst>
            <pc:docMk/>
            <pc:sldMk cId="3369841882" sldId="712"/>
            <ac:spMk id="4" creationId="{0372E3B8-A7EC-2546-B122-230C89D771FA}"/>
          </ac:spMkLst>
        </pc:spChg>
        <pc:spChg chg="add del mod">
          <ac:chgData name="Yinqian Zhang" userId="189f48b0884e27cf" providerId="LiveId" clId="{4DF950C4-D37E-5C45-818E-8F91ADEC9C04}" dt="2022-03-14T03:39:16.682" v="5547" actId="478"/>
          <ac:spMkLst>
            <pc:docMk/>
            <pc:sldMk cId="3369841882" sldId="712"/>
            <ac:spMk id="6" creationId="{803DFCC4-C8C2-E74A-A0C0-3B49B7F8A7FA}"/>
          </ac:spMkLst>
        </pc:spChg>
        <pc:spChg chg="mod">
          <ac:chgData name="Yinqian Zhang" userId="189f48b0884e27cf" providerId="LiveId" clId="{4DF950C4-D37E-5C45-818E-8F91ADEC9C04}" dt="2022-03-14T03:38:19.638" v="5543"/>
          <ac:spMkLst>
            <pc:docMk/>
            <pc:sldMk cId="3369841882" sldId="712"/>
            <ac:spMk id="8" creationId="{CC2DAB17-C9B2-914B-A096-D869C68E8A9E}"/>
          </ac:spMkLst>
        </pc:spChg>
        <pc:spChg chg="mod">
          <ac:chgData name="Yinqian Zhang" userId="189f48b0884e27cf" providerId="LiveId" clId="{4DF950C4-D37E-5C45-818E-8F91ADEC9C04}" dt="2022-03-14T03:38:19.638" v="5543"/>
          <ac:spMkLst>
            <pc:docMk/>
            <pc:sldMk cId="3369841882" sldId="712"/>
            <ac:spMk id="9" creationId="{5EC3F57D-2B22-B940-BE16-122053B3D999}"/>
          </ac:spMkLst>
        </pc:spChg>
        <pc:spChg chg="mod">
          <ac:chgData name="Yinqian Zhang" userId="189f48b0884e27cf" providerId="LiveId" clId="{4DF950C4-D37E-5C45-818E-8F91ADEC9C04}" dt="2022-03-14T03:38:19.638" v="5543"/>
          <ac:spMkLst>
            <pc:docMk/>
            <pc:sldMk cId="3369841882" sldId="712"/>
            <ac:spMk id="10" creationId="{759D8922-0AA0-4342-9653-7B942FDDE3D0}"/>
          </ac:spMkLst>
        </pc:spChg>
        <pc:spChg chg="mod">
          <ac:chgData name="Yinqian Zhang" userId="189f48b0884e27cf" providerId="LiveId" clId="{4DF950C4-D37E-5C45-818E-8F91ADEC9C04}" dt="2022-03-14T03:38:19.638" v="5543"/>
          <ac:spMkLst>
            <pc:docMk/>
            <pc:sldMk cId="3369841882" sldId="712"/>
            <ac:spMk id="11" creationId="{76A34D8C-AD3F-6348-BA73-48CF490872E0}"/>
          </ac:spMkLst>
        </pc:spChg>
        <pc:spChg chg="mod">
          <ac:chgData name="Yinqian Zhang" userId="189f48b0884e27cf" providerId="LiveId" clId="{4DF950C4-D37E-5C45-818E-8F91ADEC9C04}" dt="2022-03-14T03:38:19.638" v="5543"/>
          <ac:spMkLst>
            <pc:docMk/>
            <pc:sldMk cId="3369841882" sldId="712"/>
            <ac:spMk id="12" creationId="{5E4DDF0A-B192-6940-826F-00D17D5AC36A}"/>
          </ac:spMkLst>
        </pc:spChg>
        <pc:spChg chg="mod">
          <ac:chgData name="Yinqian Zhang" userId="189f48b0884e27cf" providerId="LiveId" clId="{4DF950C4-D37E-5C45-818E-8F91ADEC9C04}" dt="2022-03-14T03:38:19.638" v="5543"/>
          <ac:spMkLst>
            <pc:docMk/>
            <pc:sldMk cId="3369841882" sldId="712"/>
            <ac:spMk id="13" creationId="{134EB95D-99DA-3B44-854B-F6DD01FAF161}"/>
          </ac:spMkLst>
        </pc:spChg>
        <pc:spChg chg="mod">
          <ac:chgData name="Yinqian Zhang" userId="189f48b0884e27cf" providerId="LiveId" clId="{4DF950C4-D37E-5C45-818E-8F91ADEC9C04}" dt="2022-03-14T03:38:19.638" v="5543"/>
          <ac:spMkLst>
            <pc:docMk/>
            <pc:sldMk cId="3369841882" sldId="712"/>
            <ac:spMk id="14" creationId="{22572FD8-3CD5-DA49-958D-25D4E59800A8}"/>
          </ac:spMkLst>
        </pc:spChg>
        <pc:spChg chg="mod">
          <ac:chgData name="Yinqian Zhang" userId="189f48b0884e27cf" providerId="LiveId" clId="{4DF950C4-D37E-5C45-818E-8F91ADEC9C04}" dt="2022-03-14T03:38:19.638" v="5543"/>
          <ac:spMkLst>
            <pc:docMk/>
            <pc:sldMk cId="3369841882" sldId="712"/>
            <ac:spMk id="15" creationId="{DD0FD674-E00F-984A-85C8-5D7D654EC71C}"/>
          </ac:spMkLst>
        </pc:spChg>
        <pc:spChg chg="mod">
          <ac:chgData name="Yinqian Zhang" userId="189f48b0884e27cf" providerId="LiveId" clId="{4DF950C4-D37E-5C45-818E-8F91ADEC9C04}" dt="2022-03-14T03:38:19.638" v="5543"/>
          <ac:spMkLst>
            <pc:docMk/>
            <pc:sldMk cId="3369841882" sldId="712"/>
            <ac:spMk id="16" creationId="{14805011-8E75-F544-AC96-2F1A1F9C8C7B}"/>
          </ac:spMkLst>
        </pc:spChg>
        <pc:spChg chg="add del mod">
          <ac:chgData name="Yinqian Zhang" userId="189f48b0884e27cf" providerId="LiveId" clId="{4DF950C4-D37E-5C45-818E-8F91ADEC9C04}" dt="2022-03-14T03:39:16.682" v="5547" actId="478"/>
          <ac:spMkLst>
            <pc:docMk/>
            <pc:sldMk cId="3369841882" sldId="712"/>
            <ac:spMk id="17" creationId="{7026E153-4D74-8147-9B63-E2937BD65CAA}"/>
          </ac:spMkLst>
        </pc:spChg>
        <pc:spChg chg="add del mod">
          <ac:chgData name="Yinqian Zhang" userId="189f48b0884e27cf" providerId="LiveId" clId="{4DF950C4-D37E-5C45-818E-8F91ADEC9C04}" dt="2022-03-14T03:39:16.682" v="5547" actId="478"/>
          <ac:spMkLst>
            <pc:docMk/>
            <pc:sldMk cId="3369841882" sldId="712"/>
            <ac:spMk id="19" creationId="{76A42238-B257-4B4C-BE16-27762DF128FD}"/>
          </ac:spMkLst>
        </pc:spChg>
        <pc:spChg chg="add del mod">
          <ac:chgData name="Yinqian Zhang" userId="189f48b0884e27cf" providerId="LiveId" clId="{4DF950C4-D37E-5C45-818E-8F91ADEC9C04}" dt="2022-03-14T03:39:16.682" v="5547" actId="478"/>
          <ac:spMkLst>
            <pc:docMk/>
            <pc:sldMk cId="3369841882" sldId="712"/>
            <ac:spMk id="20" creationId="{EA897475-ECD3-2645-8CF2-9D940156DED9}"/>
          </ac:spMkLst>
        </pc:spChg>
        <pc:spChg chg="add del mod">
          <ac:chgData name="Yinqian Zhang" userId="189f48b0884e27cf" providerId="LiveId" clId="{4DF950C4-D37E-5C45-818E-8F91ADEC9C04}" dt="2022-03-14T03:39:16.682" v="5547" actId="478"/>
          <ac:spMkLst>
            <pc:docMk/>
            <pc:sldMk cId="3369841882" sldId="712"/>
            <ac:spMk id="21" creationId="{211A53CE-A3D9-3B41-A220-7567E4EE3D61}"/>
          </ac:spMkLst>
        </pc:spChg>
        <pc:spChg chg="add del mod">
          <ac:chgData name="Yinqian Zhang" userId="189f48b0884e27cf" providerId="LiveId" clId="{4DF950C4-D37E-5C45-818E-8F91ADEC9C04}" dt="2022-03-14T03:39:16.682" v="5547" actId="478"/>
          <ac:spMkLst>
            <pc:docMk/>
            <pc:sldMk cId="3369841882" sldId="712"/>
            <ac:spMk id="22" creationId="{0871FCAB-F2E0-9B42-B50B-E9970BBA1AF5}"/>
          </ac:spMkLst>
        </pc:spChg>
        <pc:spChg chg="add del mod">
          <ac:chgData name="Yinqian Zhang" userId="189f48b0884e27cf" providerId="LiveId" clId="{4DF950C4-D37E-5C45-818E-8F91ADEC9C04}" dt="2022-03-14T03:39:16.682" v="5547" actId="478"/>
          <ac:spMkLst>
            <pc:docMk/>
            <pc:sldMk cId="3369841882" sldId="712"/>
            <ac:spMk id="23" creationId="{B076CDAD-278A-814F-B391-F6CB81EE57E5}"/>
          </ac:spMkLst>
        </pc:spChg>
        <pc:spChg chg="add del mod">
          <ac:chgData name="Yinqian Zhang" userId="189f48b0884e27cf" providerId="LiveId" clId="{4DF950C4-D37E-5C45-818E-8F91ADEC9C04}" dt="2022-03-14T03:39:16.682" v="5547" actId="478"/>
          <ac:spMkLst>
            <pc:docMk/>
            <pc:sldMk cId="3369841882" sldId="712"/>
            <ac:spMk id="24" creationId="{E1D5B9EE-BC18-B048-B38D-130C27D1675B}"/>
          </ac:spMkLst>
        </pc:spChg>
        <pc:spChg chg="add del mod">
          <ac:chgData name="Yinqian Zhang" userId="189f48b0884e27cf" providerId="LiveId" clId="{4DF950C4-D37E-5C45-818E-8F91ADEC9C04}" dt="2022-03-14T03:39:16.682" v="5547" actId="478"/>
          <ac:spMkLst>
            <pc:docMk/>
            <pc:sldMk cId="3369841882" sldId="712"/>
            <ac:spMk id="25" creationId="{418C5F9B-89FA-AD47-B4E2-8F4CC145706E}"/>
          </ac:spMkLst>
        </pc:spChg>
        <pc:spChg chg="add del mod">
          <ac:chgData name="Yinqian Zhang" userId="189f48b0884e27cf" providerId="LiveId" clId="{4DF950C4-D37E-5C45-818E-8F91ADEC9C04}" dt="2022-03-14T03:39:16.682" v="5547" actId="478"/>
          <ac:spMkLst>
            <pc:docMk/>
            <pc:sldMk cId="3369841882" sldId="712"/>
            <ac:spMk id="26" creationId="{0781550E-AC9F-2B42-936E-532A07924067}"/>
          </ac:spMkLst>
        </pc:spChg>
        <pc:spChg chg="add del mod">
          <ac:chgData name="Yinqian Zhang" userId="189f48b0884e27cf" providerId="LiveId" clId="{4DF950C4-D37E-5C45-818E-8F91ADEC9C04}" dt="2022-03-14T03:39:16.682" v="5547" actId="478"/>
          <ac:spMkLst>
            <pc:docMk/>
            <pc:sldMk cId="3369841882" sldId="712"/>
            <ac:spMk id="27" creationId="{9299A44D-5BBF-D843-8FC8-D9EE8B1C2A5C}"/>
          </ac:spMkLst>
        </pc:spChg>
        <pc:spChg chg="add del mod">
          <ac:chgData name="Yinqian Zhang" userId="189f48b0884e27cf" providerId="LiveId" clId="{4DF950C4-D37E-5C45-818E-8F91ADEC9C04}" dt="2022-03-14T03:39:16.682" v="5547" actId="478"/>
          <ac:spMkLst>
            <pc:docMk/>
            <pc:sldMk cId="3369841882" sldId="712"/>
            <ac:spMk id="29" creationId="{7EFDBC1B-B994-0046-85B9-FF94F109FF93}"/>
          </ac:spMkLst>
        </pc:spChg>
        <pc:spChg chg="add mod">
          <ac:chgData name="Yinqian Zhang" userId="189f48b0884e27cf" providerId="LiveId" clId="{4DF950C4-D37E-5C45-818E-8F91ADEC9C04}" dt="2022-03-14T03:41:15.231" v="5615" actId="1076"/>
          <ac:spMkLst>
            <pc:docMk/>
            <pc:sldMk cId="3369841882" sldId="712"/>
            <ac:spMk id="30" creationId="{EC55B9AE-05C1-CC4A-88BC-0F4FDF000A10}"/>
          </ac:spMkLst>
        </pc:spChg>
        <pc:spChg chg="mod">
          <ac:chgData name="Yinqian Zhang" userId="189f48b0884e27cf" providerId="LiveId" clId="{4DF950C4-D37E-5C45-818E-8F91ADEC9C04}" dt="2022-03-14T03:39:17.516" v="5548"/>
          <ac:spMkLst>
            <pc:docMk/>
            <pc:sldMk cId="3369841882" sldId="712"/>
            <ac:spMk id="32" creationId="{B3FD5FE2-614A-5840-AEFA-C98BF70E7F34}"/>
          </ac:spMkLst>
        </pc:spChg>
        <pc:spChg chg="mod">
          <ac:chgData name="Yinqian Zhang" userId="189f48b0884e27cf" providerId="LiveId" clId="{4DF950C4-D37E-5C45-818E-8F91ADEC9C04}" dt="2022-03-14T03:39:17.516" v="5548"/>
          <ac:spMkLst>
            <pc:docMk/>
            <pc:sldMk cId="3369841882" sldId="712"/>
            <ac:spMk id="33" creationId="{A4EDA250-24BA-B54B-B3FA-754C3D80B3E0}"/>
          </ac:spMkLst>
        </pc:spChg>
        <pc:spChg chg="mod">
          <ac:chgData name="Yinqian Zhang" userId="189f48b0884e27cf" providerId="LiveId" clId="{4DF950C4-D37E-5C45-818E-8F91ADEC9C04}" dt="2022-03-14T03:39:17.516" v="5548"/>
          <ac:spMkLst>
            <pc:docMk/>
            <pc:sldMk cId="3369841882" sldId="712"/>
            <ac:spMk id="34" creationId="{DAA85338-4412-DB4E-9385-794C8BE9664B}"/>
          </ac:spMkLst>
        </pc:spChg>
        <pc:spChg chg="mod">
          <ac:chgData name="Yinqian Zhang" userId="189f48b0884e27cf" providerId="LiveId" clId="{4DF950C4-D37E-5C45-818E-8F91ADEC9C04}" dt="2022-03-14T03:39:17.516" v="5548"/>
          <ac:spMkLst>
            <pc:docMk/>
            <pc:sldMk cId="3369841882" sldId="712"/>
            <ac:spMk id="35" creationId="{1E4E441B-4471-BF4D-B181-A15FD073F7E8}"/>
          </ac:spMkLst>
        </pc:spChg>
        <pc:spChg chg="mod">
          <ac:chgData name="Yinqian Zhang" userId="189f48b0884e27cf" providerId="LiveId" clId="{4DF950C4-D37E-5C45-818E-8F91ADEC9C04}" dt="2022-03-14T03:39:17.516" v="5548"/>
          <ac:spMkLst>
            <pc:docMk/>
            <pc:sldMk cId="3369841882" sldId="712"/>
            <ac:spMk id="36" creationId="{A2BF0AC5-6D7C-3D48-B97D-642F98014957}"/>
          </ac:spMkLst>
        </pc:spChg>
        <pc:spChg chg="mod">
          <ac:chgData name="Yinqian Zhang" userId="189f48b0884e27cf" providerId="LiveId" clId="{4DF950C4-D37E-5C45-818E-8F91ADEC9C04}" dt="2022-03-14T03:39:17.516" v="5548"/>
          <ac:spMkLst>
            <pc:docMk/>
            <pc:sldMk cId="3369841882" sldId="712"/>
            <ac:spMk id="37" creationId="{B6ECBEB6-937B-B543-BDBA-7BAE1E0D8895}"/>
          </ac:spMkLst>
        </pc:spChg>
        <pc:spChg chg="mod">
          <ac:chgData name="Yinqian Zhang" userId="189f48b0884e27cf" providerId="LiveId" clId="{4DF950C4-D37E-5C45-818E-8F91ADEC9C04}" dt="2022-03-14T03:39:17.516" v="5548"/>
          <ac:spMkLst>
            <pc:docMk/>
            <pc:sldMk cId="3369841882" sldId="712"/>
            <ac:spMk id="38" creationId="{83206AF3-A50F-1F42-AF4D-A66088E4C46A}"/>
          </ac:spMkLst>
        </pc:spChg>
        <pc:spChg chg="mod">
          <ac:chgData name="Yinqian Zhang" userId="189f48b0884e27cf" providerId="LiveId" clId="{4DF950C4-D37E-5C45-818E-8F91ADEC9C04}" dt="2022-03-14T03:39:17.516" v="5548"/>
          <ac:spMkLst>
            <pc:docMk/>
            <pc:sldMk cId="3369841882" sldId="712"/>
            <ac:spMk id="39" creationId="{6AE8299E-59D9-474E-B629-6E03C5450E28}"/>
          </ac:spMkLst>
        </pc:spChg>
        <pc:spChg chg="mod">
          <ac:chgData name="Yinqian Zhang" userId="189f48b0884e27cf" providerId="LiveId" clId="{4DF950C4-D37E-5C45-818E-8F91ADEC9C04}" dt="2022-03-14T03:39:17.516" v="5548"/>
          <ac:spMkLst>
            <pc:docMk/>
            <pc:sldMk cId="3369841882" sldId="712"/>
            <ac:spMk id="40" creationId="{1B656C4A-96C9-B74D-933A-76E6A0BD9652}"/>
          </ac:spMkLst>
        </pc:spChg>
        <pc:spChg chg="add mod">
          <ac:chgData name="Yinqian Zhang" userId="189f48b0884e27cf" providerId="LiveId" clId="{4DF950C4-D37E-5C45-818E-8F91ADEC9C04}" dt="2022-03-14T03:40:45.132" v="5607" actId="1076"/>
          <ac:spMkLst>
            <pc:docMk/>
            <pc:sldMk cId="3369841882" sldId="712"/>
            <ac:spMk id="41" creationId="{8AD23C5A-05BF-D049-A98F-B72FDA629E51}"/>
          </ac:spMkLst>
        </pc:spChg>
        <pc:spChg chg="add mod">
          <ac:chgData name="Yinqian Zhang" userId="189f48b0884e27cf" providerId="LiveId" clId="{4DF950C4-D37E-5C45-818E-8F91ADEC9C04}" dt="2022-03-14T03:39:17.516" v="5548"/>
          <ac:spMkLst>
            <pc:docMk/>
            <pc:sldMk cId="3369841882" sldId="712"/>
            <ac:spMk id="43" creationId="{979B5394-27AC-FD49-9EF2-18BA25C330DA}"/>
          </ac:spMkLst>
        </pc:spChg>
        <pc:spChg chg="add mod">
          <ac:chgData name="Yinqian Zhang" userId="189f48b0884e27cf" providerId="LiveId" clId="{4DF950C4-D37E-5C45-818E-8F91ADEC9C04}" dt="2022-03-14T03:39:17.516" v="5548"/>
          <ac:spMkLst>
            <pc:docMk/>
            <pc:sldMk cId="3369841882" sldId="712"/>
            <ac:spMk id="45" creationId="{8B228C6C-A317-E140-8916-47613E87CF98}"/>
          </ac:spMkLst>
        </pc:spChg>
        <pc:spChg chg="add mod">
          <ac:chgData name="Yinqian Zhang" userId="189f48b0884e27cf" providerId="LiveId" clId="{4DF950C4-D37E-5C45-818E-8F91ADEC9C04}" dt="2022-03-14T03:39:17.516" v="5548"/>
          <ac:spMkLst>
            <pc:docMk/>
            <pc:sldMk cId="3369841882" sldId="712"/>
            <ac:spMk id="46" creationId="{FB2FFA6C-B79E-404F-8915-E4E725EBA448}"/>
          </ac:spMkLst>
        </pc:spChg>
        <pc:spChg chg="add mod">
          <ac:chgData name="Yinqian Zhang" userId="189f48b0884e27cf" providerId="LiveId" clId="{4DF950C4-D37E-5C45-818E-8F91ADEC9C04}" dt="2022-03-14T03:40:45.132" v="5607" actId="1076"/>
          <ac:spMkLst>
            <pc:docMk/>
            <pc:sldMk cId="3369841882" sldId="712"/>
            <ac:spMk id="47" creationId="{CFA73F02-C44E-DE4D-8EA3-5EAEA0812A69}"/>
          </ac:spMkLst>
        </pc:spChg>
        <pc:spChg chg="add mod">
          <ac:chgData name="Yinqian Zhang" userId="189f48b0884e27cf" providerId="LiveId" clId="{4DF950C4-D37E-5C45-818E-8F91ADEC9C04}" dt="2022-03-14T03:39:17.516" v="5548"/>
          <ac:spMkLst>
            <pc:docMk/>
            <pc:sldMk cId="3369841882" sldId="712"/>
            <ac:spMk id="48" creationId="{A4531AFD-49D8-8944-8A34-C004469B66DA}"/>
          </ac:spMkLst>
        </pc:spChg>
        <pc:spChg chg="add mod">
          <ac:chgData name="Yinqian Zhang" userId="189f48b0884e27cf" providerId="LiveId" clId="{4DF950C4-D37E-5C45-818E-8F91ADEC9C04}" dt="2022-03-14T03:39:17.516" v="5548"/>
          <ac:spMkLst>
            <pc:docMk/>
            <pc:sldMk cId="3369841882" sldId="712"/>
            <ac:spMk id="49" creationId="{C81DD29C-FAEF-5B41-AEF2-06663B808404}"/>
          </ac:spMkLst>
        </pc:spChg>
        <pc:spChg chg="add mod">
          <ac:chgData name="Yinqian Zhang" userId="189f48b0884e27cf" providerId="LiveId" clId="{4DF950C4-D37E-5C45-818E-8F91ADEC9C04}" dt="2022-03-14T03:40:45.132" v="5607" actId="1076"/>
          <ac:spMkLst>
            <pc:docMk/>
            <pc:sldMk cId="3369841882" sldId="712"/>
            <ac:spMk id="50" creationId="{B307DDFB-BAC5-984C-ADBF-012B730DD4B5}"/>
          </ac:spMkLst>
        </pc:spChg>
        <pc:spChg chg="add mod">
          <ac:chgData name="Yinqian Zhang" userId="189f48b0884e27cf" providerId="LiveId" clId="{4DF950C4-D37E-5C45-818E-8F91ADEC9C04}" dt="2022-03-14T03:40:45.132" v="5607" actId="1076"/>
          <ac:spMkLst>
            <pc:docMk/>
            <pc:sldMk cId="3369841882" sldId="712"/>
            <ac:spMk id="51" creationId="{903756C9-FBEF-F748-9890-12E7055ECAF5}"/>
          </ac:spMkLst>
        </pc:spChg>
        <pc:spChg chg="add mod">
          <ac:chgData name="Yinqian Zhang" userId="189f48b0884e27cf" providerId="LiveId" clId="{4DF950C4-D37E-5C45-818E-8F91ADEC9C04}" dt="2022-03-14T03:39:17.516" v="5548"/>
          <ac:spMkLst>
            <pc:docMk/>
            <pc:sldMk cId="3369841882" sldId="712"/>
            <ac:spMk id="52" creationId="{B2392EE3-42A9-E44F-A708-23432A5CE930}"/>
          </ac:spMkLst>
        </pc:spChg>
        <pc:spChg chg="add mod">
          <ac:chgData name="Yinqian Zhang" userId="189f48b0884e27cf" providerId="LiveId" clId="{4DF950C4-D37E-5C45-818E-8F91ADEC9C04}" dt="2022-03-14T03:39:17.516" v="5548"/>
          <ac:spMkLst>
            <pc:docMk/>
            <pc:sldMk cId="3369841882" sldId="712"/>
            <ac:spMk id="53" creationId="{39BF9B9F-5149-6240-932A-FCFAFDDEB196}"/>
          </ac:spMkLst>
        </pc:spChg>
        <pc:spChg chg="add mod">
          <ac:chgData name="Yinqian Zhang" userId="189f48b0884e27cf" providerId="LiveId" clId="{4DF950C4-D37E-5C45-818E-8F91ADEC9C04}" dt="2022-03-14T03:39:17.516" v="5548"/>
          <ac:spMkLst>
            <pc:docMk/>
            <pc:sldMk cId="3369841882" sldId="712"/>
            <ac:spMk id="54" creationId="{6960CAAA-A81F-E84B-818D-602AAFA34F3F}"/>
          </ac:spMkLst>
        </pc:spChg>
        <pc:spChg chg="add mod">
          <ac:chgData name="Yinqian Zhang" userId="189f48b0884e27cf" providerId="LiveId" clId="{4DF950C4-D37E-5C45-818E-8F91ADEC9C04}" dt="2022-03-14T03:39:17.516" v="5548"/>
          <ac:spMkLst>
            <pc:docMk/>
            <pc:sldMk cId="3369841882" sldId="712"/>
            <ac:spMk id="55" creationId="{F08C8EA6-B6C5-5B4E-A0A7-AE06B7644EEA}"/>
          </ac:spMkLst>
        </pc:spChg>
        <pc:spChg chg="add mod">
          <ac:chgData name="Yinqian Zhang" userId="189f48b0884e27cf" providerId="LiveId" clId="{4DF950C4-D37E-5C45-818E-8F91ADEC9C04}" dt="2022-03-14T03:39:17.516" v="5548"/>
          <ac:spMkLst>
            <pc:docMk/>
            <pc:sldMk cId="3369841882" sldId="712"/>
            <ac:spMk id="56" creationId="{ADCAE30A-E44A-0A49-9FE9-E2D7FE79741B}"/>
          </ac:spMkLst>
        </pc:spChg>
        <pc:spChg chg="add mod">
          <ac:chgData name="Yinqian Zhang" userId="189f48b0884e27cf" providerId="LiveId" clId="{4DF950C4-D37E-5C45-818E-8F91ADEC9C04}" dt="2022-03-14T03:41:10.721" v="5613" actId="688"/>
          <ac:spMkLst>
            <pc:docMk/>
            <pc:sldMk cId="3369841882" sldId="712"/>
            <ac:spMk id="57" creationId="{D2B04A24-188D-5644-98C0-08051B56BBC8}"/>
          </ac:spMkLst>
        </pc:spChg>
        <pc:spChg chg="add mod">
          <ac:chgData name="Yinqian Zhang" userId="189f48b0884e27cf" providerId="LiveId" clId="{4DF950C4-D37E-5C45-818E-8F91ADEC9C04}" dt="2022-03-14T03:41:22" v="5616" actId="1076"/>
          <ac:spMkLst>
            <pc:docMk/>
            <pc:sldMk cId="3369841882" sldId="712"/>
            <ac:spMk id="58" creationId="{05F0ADF3-8CF7-0445-9E11-1C3D2C671923}"/>
          </ac:spMkLst>
        </pc:spChg>
        <pc:spChg chg="add mod">
          <ac:chgData name="Yinqian Zhang" userId="189f48b0884e27cf" providerId="LiveId" clId="{4DF950C4-D37E-5C45-818E-8F91ADEC9C04}" dt="2022-03-14T03:39:17.516" v="5548"/>
          <ac:spMkLst>
            <pc:docMk/>
            <pc:sldMk cId="3369841882" sldId="712"/>
            <ac:spMk id="59" creationId="{B2254DCF-BF46-264C-A5BA-F01D1B993C62}"/>
          </ac:spMkLst>
        </pc:spChg>
        <pc:grpChg chg="add del mod">
          <ac:chgData name="Yinqian Zhang" userId="189f48b0884e27cf" providerId="LiveId" clId="{4DF950C4-D37E-5C45-818E-8F91ADEC9C04}" dt="2022-03-14T03:39:16.682" v="5547" actId="478"/>
          <ac:grpSpMkLst>
            <pc:docMk/>
            <pc:sldMk cId="3369841882" sldId="712"/>
            <ac:grpSpMk id="7" creationId="{78193301-34F1-A84B-BE4C-B2D3C24FA2D5}"/>
          </ac:grpSpMkLst>
        </pc:grpChg>
        <pc:grpChg chg="add mod">
          <ac:chgData name="Yinqian Zhang" userId="189f48b0884e27cf" providerId="LiveId" clId="{4DF950C4-D37E-5C45-818E-8F91ADEC9C04}" dt="2022-03-14T03:39:17.516" v="5548"/>
          <ac:grpSpMkLst>
            <pc:docMk/>
            <pc:sldMk cId="3369841882" sldId="712"/>
            <ac:grpSpMk id="31" creationId="{D426DCA7-D9C3-FB49-AF6C-778E38933E88}"/>
          </ac:grpSpMkLst>
        </pc:grpChg>
        <pc:picChg chg="add del mod">
          <ac:chgData name="Yinqian Zhang" userId="189f48b0884e27cf" providerId="LiveId" clId="{4DF950C4-D37E-5C45-818E-8F91ADEC9C04}" dt="2022-03-14T03:39:16.682" v="5547" actId="478"/>
          <ac:picMkLst>
            <pc:docMk/>
            <pc:sldMk cId="3369841882" sldId="712"/>
            <ac:picMk id="18" creationId="{BD5AF412-6F30-D649-BF3F-CEEC4E13A2E3}"/>
          </ac:picMkLst>
        </pc:picChg>
        <pc:picChg chg="add del mod">
          <ac:chgData name="Yinqian Zhang" userId="189f48b0884e27cf" providerId="LiveId" clId="{4DF950C4-D37E-5C45-818E-8F91ADEC9C04}" dt="2022-03-14T03:39:16.682" v="5547" actId="478"/>
          <ac:picMkLst>
            <pc:docMk/>
            <pc:sldMk cId="3369841882" sldId="712"/>
            <ac:picMk id="28" creationId="{19CF850D-7C1B-BE43-A694-C877E01DD209}"/>
          </ac:picMkLst>
        </pc:picChg>
        <pc:picChg chg="add mod">
          <ac:chgData name="Yinqian Zhang" userId="189f48b0884e27cf" providerId="LiveId" clId="{4DF950C4-D37E-5C45-818E-8F91ADEC9C04}" dt="2022-03-14T03:40:45.132" v="5607" actId="1076"/>
          <ac:picMkLst>
            <pc:docMk/>
            <pc:sldMk cId="3369841882" sldId="712"/>
            <ac:picMk id="42" creationId="{BAA2B132-1423-9442-B378-2345EC7AB4B7}"/>
          </ac:picMkLst>
        </pc:picChg>
        <pc:picChg chg="add mod">
          <ac:chgData name="Yinqian Zhang" userId="189f48b0884e27cf" providerId="LiveId" clId="{4DF950C4-D37E-5C45-818E-8F91ADEC9C04}" dt="2022-03-14T03:39:17.516" v="5548"/>
          <ac:picMkLst>
            <pc:docMk/>
            <pc:sldMk cId="3369841882" sldId="712"/>
            <ac:picMk id="44" creationId="{B363695B-0DC5-014A-83DF-3AAA3554EA10}"/>
          </ac:picMkLst>
        </pc:picChg>
      </pc:sldChg>
      <pc:sldChg chg="addSp delSp modSp add mod">
        <pc:chgData name="Yinqian Zhang" userId="189f48b0884e27cf" providerId="LiveId" clId="{4DF950C4-D37E-5C45-818E-8F91ADEC9C04}" dt="2022-03-16T05:12:49.338" v="13395"/>
        <pc:sldMkLst>
          <pc:docMk/>
          <pc:sldMk cId="230270363" sldId="713"/>
        </pc:sldMkLst>
        <pc:spChg chg="mod">
          <ac:chgData name="Yinqian Zhang" userId="189f48b0884e27cf" providerId="LiveId" clId="{4DF950C4-D37E-5C45-818E-8F91ADEC9C04}" dt="2022-03-14T03:50:31.269" v="5705" actId="14100"/>
          <ac:spMkLst>
            <pc:docMk/>
            <pc:sldMk cId="230270363" sldId="713"/>
            <ac:spMk id="3" creationId="{7A13793B-ACCA-1B40-B675-0603EB3A8F8C}"/>
          </ac:spMkLst>
        </pc:spChg>
        <pc:spChg chg="mod">
          <ac:chgData name="Yinqian Zhang" userId="189f48b0884e27cf" providerId="LiveId" clId="{4DF950C4-D37E-5C45-818E-8F91ADEC9C04}" dt="2022-03-16T05:12:14.652" v="13385" actId="167"/>
          <ac:spMkLst>
            <pc:docMk/>
            <pc:sldMk cId="230270363" sldId="713"/>
            <ac:spMk id="30" creationId="{EC55B9AE-05C1-CC4A-88BC-0F4FDF000A10}"/>
          </ac:spMkLst>
        </pc:spChg>
        <pc:spChg chg="del">
          <ac:chgData name="Yinqian Zhang" userId="189f48b0884e27cf" providerId="LiveId" clId="{4DF950C4-D37E-5C45-818E-8F91ADEC9C04}" dt="2022-03-16T05:12:06.947" v="13382" actId="478"/>
          <ac:spMkLst>
            <pc:docMk/>
            <pc:sldMk cId="230270363" sldId="713"/>
            <ac:spMk id="43" creationId="{979B5394-27AC-FD49-9EF2-18BA25C330DA}"/>
          </ac:spMkLst>
        </pc:spChg>
        <pc:spChg chg="mod">
          <ac:chgData name="Yinqian Zhang" userId="189f48b0884e27cf" providerId="LiveId" clId="{4DF950C4-D37E-5C45-818E-8F91ADEC9C04}" dt="2022-03-16T05:11:20.060" v="13373"/>
          <ac:spMkLst>
            <pc:docMk/>
            <pc:sldMk cId="230270363" sldId="713"/>
            <ac:spMk id="47" creationId="{CFA73F02-C44E-DE4D-8EA3-5EAEA0812A69}"/>
          </ac:spMkLst>
        </pc:spChg>
        <pc:spChg chg="del">
          <ac:chgData name="Yinqian Zhang" userId="189f48b0884e27cf" providerId="LiveId" clId="{4DF950C4-D37E-5C45-818E-8F91ADEC9C04}" dt="2022-03-16T05:12:48.832" v="13394" actId="478"/>
          <ac:spMkLst>
            <pc:docMk/>
            <pc:sldMk cId="230270363" sldId="713"/>
            <ac:spMk id="48" creationId="{A4531AFD-49D8-8944-8A34-C004469B66DA}"/>
          </ac:spMkLst>
        </pc:spChg>
        <pc:spChg chg="del">
          <ac:chgData name="Yinqian Zhang" userId="189f48b0884e27cf" providerId="LiveId" clId="{4DF950C4-D37E-5C45-818E-8F91ADEC9C04}" dt="2022-03-16T05:12:46.595" v="13393" actId="478"/>
          <ac:spMkLst>
            <pc:docMk/>
            <pc:sldMk cId="230270363" sldId="713"/>
            <ac:spMk id="49" creationId="{C81DD29C-FAEF-5B41-AEF2-06663B808404}"/>
          </ac:spMkLst>
        </pc:spChg>
        <pc:spChg chg="del">
          <ac:chgData name="Yinqian Zhang" userId="189f48b0884e27cf" providerId="LiveId" clId="{4DF950C4-D37E-5C45-818E-8F91ADEC9C04}" dt="2022-03-14T03:50:19.736" v="5701" actId="478"/>
          <ac:spMkLst>
            <pc:docMk/>
            <pc:sldMk cId="230270363" sldId="713"/>
            <ac:spMk id="54" creationId="{6960CAAA-A81F-E84B-818D-602AAFA34F3F}"/>
          </ac:spMkLst>
        </pc:spChg>
        <pc:spChg chg="add mod">
          <ac:chgData name="Yinqian Zhang" userId="189f48b0884e27cf" providerId="LiveId" clId="{4DF950C4-D37E-5C45-818E-8F91ADEC9C04}" dt="2022-03-16T05:12:11.652" v="13384" actId="167"/>
          <ac:spMkLst>
            <pc:docMk/>
            <pc:sldMk cId="230270363" sldId="713"/>
            <ac:spMk id="54" creationId="{CA16E5C0-C4D6-D646-8E55-A9C79337DD61}"/>
          </ac:spMkLst>
        </pc:spChg>
        <pc:spChg chg="add mod">
          <ac:chgData name="Yinqian Zhang" userId="189f48b0884e27cf" providerId="LiveId" clId="{4DF950C4-D37E-5C45-818E-8F91ADEC9C04}" dt="2022-03-16T05:12:49.338" v="13395"/>
          <ac:spMkLst>
            <pc:docMk/>
            <pc:sldMk cId="230270363" sldId="713"/>
            <ac:spMk id="56" creationId="{6B269EC7-3D80-1A46-A203-845D4F2BFD67}"/>
          </ac:spMkLst>
        </pc:spChg>
        <pc:spChg chg="del">
          <ac:chgData name="Yinqian Zhang" userId="189f48b0884e27cf" providerId="LiveId" clId="{4DF950C4-D37E-5C45-818E-8F91ADEC9C04}" dt="2022-03-14T03:49:04.330" v="5623" actId="478"/>
          <ac:spMkLst>
            <pc:docMk/>
            <pc:sldMk cId="230270363" sldId="713"/>
            <ac:spMk id="56" creationId="{ADCAE30A-E44A-0A49-9FE9-E2D7FE79741B}"/>
          </ac:spMkLst>
        </pc:spChg>
        <pc:spChg chg="add mod">
          <ac:chgData name="Yinqian Zhang" userId="189f48b0884e27cf" providerId="LiveId" clId="{4DF950C4-D37E-5C45-818E-8F91ADEC9C04}" dt="2022-03-16T05:12:49.338" v="13395"/>
          <ac:spMkLst>
            <pc:docMk/>
            <pc:sldMk cId="230270363" sldId="713"/>
            <ac:spMk id="57" creationId="{0BCB5F43-5561-1244-94CF-B7F54D2884B7}"/>
          </ac:spMkLst>
        </pc:spChg>
        <pc:spChg chg="del">
          <ac:chgData name="Yinqian Zhang" userId="189f48b0884e27cf" providerId="LiveId" clId="{4DF950C4-D37E-5C45-818E-8F91ADEC9C04}" dt="2022-03-14T03:49:01.955" v="5622" actId="478"/>
          <ac:spMkLst>
            <pc:docMk/>
            <pc:sldMk cId="230270363" sldId="713"/>
            <ac:spMk id="57" creationId="{D2B04A24-188D-5644-98C0-08051B56BBC8}"/>
          </ac:spMkLst>
        </pc:spChg>
        <pc:spChg chg="add mod">
          <ac:chgData name="Yinqian Zhang" userId="189f48b0884e27cf" providerId="LiveId" clId="{4DF950C4-D37E-5C45-818E-8F91ADEC9C04}" dt="2022-03-16T05:12:49.338" v="13395"/>
          <ac:spMkLst>
            <pc:docMk/>
            <pc:sldMk cId="230270363" sldId="713"/>
            <ac:spMk id="59" creationId="{269726B9-2620-3D4E-8E28-B35C6BA70C8C}"/>
          </ac:spMkLst>
        </pc:spChg>
        <pc:spChg chg="del">
          <ac:chgData name="Yinqian Zhang" userId="189f48b0884e27cf" providerId="LiveId" clId="{4DF950C4-D37E-5C45-818E-8F91ADEC9C04}" dt="2022-03-14T03:50:21.683" v="5702" actId="478"/>
          <ac:spMkLst>
            <pc:docMk/>
            <pc:sldMk cId="230270363" sldId="713"/>
            <ac:spMk id="59" creationId="{B2254DCF-BF46-264C-A5BA-F01D1B993C62}"/>
          </ac:spMkLst>
        </pc:spChg>
        <pc:spChg chg="add mod">
          <ac:chgData name="Yinqian Zhang" userId="189f48b0884e27cf" providerId="LiveId" clId="{4DF950C4-D37E-5C45-818E-8F91ADEC9C04}" dt="2022-03-16T05:12:49.338" v="13395"/>
          <ac:spMkLst>
            <pc:docMk/>
            <pc:sldMk cId="230270363" sldId="713"/>
            <ac:spMk id="62" creationId="{61F26F81-23A4-1E40-A5BA-2F6EB8297967}"/>
          </ac:spMkLst>
        </pc:spChg>
        <pc:grpChg chg="mod">
          <ac:chgData name="Yinqian Zhang" userId="189f48b0884e27cf" providerId="LiveId" clId="{4DF950C4-D37E-5C45-818E-8F91ADEC9C04}" dt="2022-03-14T03:48:43.472" v="5620" actId="14100"/>
          <ac:grpSpMkLst>
            <pc:docMk/>
            <pc:sldMk cId="230270363" sldId="713"/>
            <ac:grpSpMk id="31" creationId="{D426DCA7-D9C3-FB49-AF6C-778E38933E88}"/>
          </ac:grpSpMkLst>
        </pc:grpChg>
        <pc:cxnChg chg="add mod">
          <ac:chgData name="Yinqian Zhang" userId="189f48b0884e27cf" providerId="LiveId" clId="{4DF950C4-D37E-5C45-818E-8F91ADEC9C04}" dt="2022-03-14T03:49:27.389" v="5629" actId="14100"/>
          <ac:cxnSpMkLst>
            <pc:docMk/>
            <pc:sldMk cId="230270363" sldId="713"/>
            <ac:cxnSpMk id="60" creationId="{DA2857AF-109A-9B48-A0D0-D7D5823024FC}"/>
          </ac:cxnSpMkLst>
        </pc:cxnChg>
        <pc:cxnChg chg="add mod">
          <ac:chgData name="Yinqian Zhang" userId="189f48b0884e27cf" providerId="LiveId" clId="{4DF950C4-D37E-5C45-818E-8F91ADEC9C04}" dt="2022-03-14T03:49:29.704" v="5630" actId="1076"/>
          <ac:cxnSpMkLst>
            <pc:docMk/>
            <pc:sldMk cId="230270363" sldId="713"/>
            <ac:cxnSpMk id="61" creationId="{716EA384-B794-E749-A83D-1BF8ABA043B0}"/>
          </ac:cxnSpMkLst>
        </pc:cxn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1606079106" sldId="713"/>
        </pc:sldMkLst>
      </pc:sldChg>
      <pc:sldChg chg="addSp delSp modSp add mod">
        <pc:chgData name="Yinqian Zhang" userId="189f48b0884e27cf" providerId="LiveId" clId="{4DF950C4-D37E-5C45-818E-8F91ADEC9C04}" dt="2022-03-16T05:12:42.949" v="13392"/>
        <pc:sldMkLst>
          <pc:docMk/>
          <pc:sldMk cId="2029556500" sldId="714"/>
        </pc:sldMkLst>
        <pc:spChg chg="mod">
          <ac:chgData name="Yinqian Zhang" userId="189f48b0884e27cf" providerId="LiveId" clId="{4DF950C4-D37E-5C45-818E-8F91ADEC9C04}" dt="2022-03-16T05:12:00.638" v="13381" actId="167"/>
          <ac:spMkLst>
            <pc:docMk/>
            <pc:sldMk cId="2029556500" sldId="714"/>
            <ac:spMk id="30" creationId="{EC55B9AE-05C1-CC4A-88BC-0F4FDF000A10}"/>
          </ac:spMkLst>
        </pc:spChg>
        <pc:spChg chg="del">
          <ac:chgData name="Yinqian Zhang" userId="189f48b0884e27cf" providerId="LiveId" clId="{4DF950C4-D37E-5C45-818E-8F91ADEC9C04}" dt="2022-03-16T05:11:40.519" v="13375" actId="478"/>
          <ac:spMkLst>
            <pc:docMk/>
            <pc:sldMk cId="2029556500" sldId="714"/>
            <ac:spMk id="43" creationId="{979B5394-27AC-FD49-9EF2-18BA25C330DA}"/>
          </ac:spMkLst>
        </pc:spChg>
        <pc:spChg chg="mod">
          <ac:chgData name="Yinqian Zhang" userId="189f48b0884e27cf" providerId="LiveId" clId="{4DF950C4-D37E-5C45-818E-8F91ADEC9C04}" dt="2022-03-16T05:11:15.496" v="13372"/>
          <ac:spMkLst>
            <pc:docMk/>
            <pc:sldMk cId="2029556500" sldId="714"/>
            <ac:spMk id="47" creationId="{CFA73F02-C44E-DE4D-8EA3-5EAEA0812A69}"/>
          </ac:spMkLst>
        </pc:spChg>
        <pc:spChg chg="del">
          <ac:chgData name="Yinqian Zhang" userId="189f48b0884e27cf" providerId="LiveId" clId="{4DF950C4-D37E-5C45-818E-8F91ADEC9C04}" dt="2022-03-16T05:12:42.503" v="13391" actId="478"/>
          <ac:spMkLst>
            <pc:docMk/>
            <pc:sldMk cId="2029556500" sldId="714"/>
            <ac:spMk id="48" creationId="{A4531AFD-49D8-8944-8A34-C004469B66DA}"/>
          </ac:spMkLst>
        </pc:spChg>
        <pc:spChg chg="del">
          <ac:chgData name="Yinqian Zhang" userId="189f48b0884e27cf" providerId="LiveId" clId="{4DF950C4-D37E-5C45-818E-8F91ADEC9C04}" dt="2022-03-16T05:12:40.549" v="13390" actId="478"/>
          <ac:spMkLst>
            <pc:docMk/>
            <pc:sldMk cId="2029556500" sldId="714"/>
            <ac:spMk id="49" creationId="{C81DD29C-FAEF-5B41-AEF2-06663B808404}"/>
          </ac:spMkLst>
        </pc:spChg>
        <pc:spChg chg="add mod">
          <ac:chgData name="Yinqian Zhang" userId="189f48b0884e27cf" providerId="LiveId" clId="{4DF950C4-D37E-5C45-818E-8F91ADEC9C04}" dt="2022-03-16T05:11:57.285" v="13380" actId="167"/>
          <ac:spMkLst>
            <pc:docMk/>
            <pc:sldMk cId="2029556500" sldId="714"/>
            <ac:spMk id="60" creationId="{2E23C470-AD90-2A46-B426-819566C47D85}"/>
          </ac:spMkLst>
        </pc:spChg>
        <pc:spChg chg="add mod">
          <ac:chgData name="Yinqian Zhang" userId="189f48b0884e27cf" providerId="LiveId" clId="{4DF950C4-D37E-5C45-818E-8F91ADEC9C04}" dt="2022-03-16T05:12:42.949" v="13392"/>
          <ac:spMkLst>
            <pc:docMk/>
            <pc:sldMk cId="2029556500" sldId="714"/>
            <ac:spMk id="61" creationId="{5A866756-54E2-B945-B72E-EDDDB3BD3E3D}"/>
          </ac:spMkLst>
        </pc:spChg>
        <pc:spChg chg="add mod">
          <ac:chgData name="Yinqian Zhang" userId="189f48b0884e27cf" providerId="LiveId" clId="{4DF950C4-D37E-5C45-818E-8F91ADEC9C04}" dt="2022-03-16T05:12:42.949" v="13392"/>
          <ac:spMkLst>
            <pc:docMk/>
            <pc:sldMk cId="2029556500" sldId="714"/>
            <ac:spMk id="62" creationId="{13ED148D-3D65-9F44-B0EC-C785DDD161C9}"/>
          </ac:spMkLst>
        </pc:spChg>
        <pc:spChg chg="add mod">
          <ac:chgData name="Yinqian Zhang" userId="189f48b0884e27cf" providerId="LiveId" clId="{4DF950C4-D37E-5C45-818E-8F91ADEC9C04}" dt="2022-03-16T05:12:42.949" v="13392"/>
          <ac:spMkLst>
            <pc:docMk/>
            <pc:sldMk cId="2029556500" sldId="714"/>
            <ac:spMk id="63" creationId="{FECA029F-75C0-544A-B981-E8A0AC8225DB}"/>
          </ac:spMkLst>
        </pc:spChg>
        <pc:spChg chg="add mod">
          <ac:chgData name="Yinqian Zhang" userId="189f48b0884e27cf" providerId="LiveId" clId="{4DF950C4-D37E-5C45-818E-8F91ADEC9C04}" dt="2022-03-16T05:12:42.949" v="13392"/>
          <ac:spMkLst>
            <pc:docMk/>
            <pc:sldMk cId="2029556500" sldId="714"/>
            <ac:spMk id="64" creationId="{C8FE46DF-A0D7-1B43-AE82-FCB5EB479B74}"/>
          </ac:spMkLst>
        </pc:spChg>
        <pc:grpChg chg="mod">
          <ac:chgData name="Yinqian Zhang" userId="189f48b0884e27cf" providerId="LiveId" clId="{4DF950C4-D37E-5C45-818E-8F91ADEC9C04}" dt="2022-03-14T03:48:50.072" v="5621" actId="14100"/>
          <ac:grpSpMkLst>
            <pc:docMk/>
            <pc:sldMk cId="2029556500" sldId="714"/>
            <ac:grpSpMk id="31" creationId="{D426DCA7-D9C3-FB49-AF6C-778E38933E88}"/>
          </ac:grpSpMkLst>
        </pc:grp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2522971346" sldId="715"/>
        </pc:sldMkLst>
      </pc:sldChg>
      <pc:sldChg chg="addSp delSp modSp add mod">
        <pc:chgData name="Yinqian Zhang" userId="189f48b0884e27cf" providerId="LiveId" clId="{4DF950C4-D37E-5C45-818E-8F91ADEC9C04}" dt="2022-03-16T05:13:19.973" v="13399"/>
        <pc:sldMkLst>
          <pc:docMk/>
          <pc:sldMk cId="3090292360" sldId="715"/>
        </pc:sldMkLst>
        <pc:spChg chg="mod">
          <ac:chgData name="Yinqian Zhang" userId="189f48b0884e27cf" providerId="LiveId" clId="{4DF950C4-D37E-5C45-818E-8F91ADEC9C04}" dt="2022-03-14T03:57:11.962" v="5861" actId="20577"/>
          <ac:spMkLst>
            <pc:docMk/>
            <pc:sldMk cId="3090292360" sldId="715"/>
            <ac:spMk id="3" creationId="{7A13793B-ACCA-1B40-B675-0603EB3A8F8C}"/>
          </ac:spMkLst>
        </pc:spChg>
        <pc:spChg chg="mod">
          <ac:chgData name="Yinqian Zhang" userId="189f48b0884e27cf" providerId="LiveId" clId="{4DF950C4-D37E-5C45-818E-8F91ADEC9C04}" dt="2022-03-16T05:10:30.373" v="13363" actId="14100"/>
          <ac:spMkLst>
            <pc:docMk/>
            <pc:sldMk cId="3090292360" sldId="715"/>
            <ac:spMk id="43" creationId="{979B5394-27AC-FD49-9EF2-18BA25C330DA}"/>
          </ac:spMkLst>
        </pc:spChg>
        <pc:spChg chg="mod">
          <ac:chgData name="Yinqian Zhang" userId="189f48b0884e27cf" providerId="LiveId" clId="{4DF950C4-D37E-5C45-818E-8F91ADEC9C04}" dt="2022-03-16T05:10:08.514" v="13356"/>
          <ac:spMkLst>
            <pc:docMk/>
            <pc:sldMk cId="3090292360" sldId="715"/>
            <ac:spMk id="47" creationId="{CFA73F02-C44E-DE4D-8EA3-5EAEA0812A69}"/>
          </ac:spMkLst>
        </pc:spChg>
        <pc:spChg chg="mod">
          <ac:chgData name="Yinqian Zhang" userId="189f48b0884e27cf" providerId="LiveId" clId="{4DF950C4-D37E-5C45-818E-8F91ADEC9C04}" dt="2022-03-16T05:10:57.951" v="13371" actId="20577"/>
          <ac:spMkLst>
            <pc:docMk/>
            <pc:sldMk cId="3090292360" sldId="715"/>
            <ac:spMk id="48" creationId="{A4531AFD-49D8-8944-8A34-C004469B66DA}"/>
          </ac:spMkLst>
        </pc:spChg>
        <pc:spChg chg="mod">
          <ac:chgData name="Yinqian Zhang" userId="189f48b0884e27cf" providerId="LiveId" clId="{4DF950C4-D37E-5C45-818E-8F91ADEC9C04}" dt="2022-03-16T05:10:21.804" v="13362" actId="20577"/>
          <ac:spMkLst>
            <pc:docMk/>
            <pc:sldMk cId="3090292360" sldId="715"/>
            <ac:spMk id="49" creationId="{C81DD29C-FAEF-5B41-AEF2-06663B808404}"/>
          </ac:spMkLst>
        </pc:spChg>
        <pc:spChg chg="del">
          <ac:chgData name="Yinqian Zhang" userId="189f48b0884e27cf" providerId="LiveId" clId="{4DF950C4-D37E-5C45-818E-8F91ADEC9C04}" dt="2022-03-14T03:51:32.631" v="5719" actId="478"/>
          <ac:spMkLst>
            <pc:docMk/>
            <pc:sldMk cId="3090292360" sldId="715"/>
            <ac:spMk id="53" creationId="{39BF9B9F-5149-6240-932A-FCFAFDDEB196}"/>
          </ac:spMkLst>
        </pc:spChg>
        <pc:spChg chg="add mod">
          <ac:chgData name="Yinqian Zhang" userId="189f48b0884e27cf" providerId="LiveId" clId="{4DF950C4-D37E-5C45-818E-8F91ADEC9C04}" dt="2022-03-16T05:10:42.576" v="13365" actId="1076"/>
          <ac:spMkLst>
            <pc:docMk/>
            <pc:sldMk cId="3090292360" sldId="715"/>
            <ac:spMk id="53" creationId="{3A74CFA1-BB1F-A441-BEEA-AAC6A815424D}"/>
          </ac:spMkLst>
        </pc:spChg>
        <pc:spChg chg="add mod">
          <ac:chgData name="Yinqian Zhang" userId="189f48b0884e27cf" providerId="LiveId" clId="{4DF950C4-D37E-5C45-818E-8F91ADEC9C04}" dt="2022-03-16T05:13:19.973" v="13399"/>
          <ac:spMkLst>
            <pc:docMk/>
            <pc:sldMk cId="3090292360" sldId="715"/>
            <ac:spMk id="54" creationId="{206F0693-A882-BA4A-A1B8-6011EF27504E}"/>
          </ac:spMkLst>
        </pc:spChg>
        <pc:spChg chg="add mod">
          <ac:chgData name="Yinqian Zhang" userId="189f48b0884e27cf" providerId="LiveId" clId="{4DF950C4-D37E-5C45-818E-8F91ADEC9C04}" dt="2022-03-16T05:10:46.112" v="13367" actId="20577"/>
          <ac:spMkLst>
            <pc:docMk/>
            <pc:sldMk cId="3090292360" sldId="715"/>
            <ac:spMk id="55" creationId="{8F1F08A8-9873-A54E-805E-27CA8505C2EF}"/>
          </ac:spMkLst>
        </pc:spChg>
        <pc:spChg chg="del">
          <ac:chgData name="Yinqian Zhang" userId="189f48b0884e27cf" providerId="LiveId" clId="{4DF950C4-D37E-5C45-818E-8F91ADEC9C04}" dt="2022-03-14T03:51:30.788" v="5718" actId="478"/>
          <ac:spMkLst>
            <pc:docMk/>
            <pc:sldMk cId="3090292360" sldId="715"/>
            <ac:spMk id="55" creationId="{F08C8EA6-B6C5-5B4E-A0A7-AE06B7644EEA}"/>
          </ac:spMkLst>
        </pc:spChg>
        <pc:spChg chg="add mod">
          <ac:chgData name="Yinqian Zhang" userId="189f48b0884e27cf" providerId="LiveId" clId="{4DF950C4-D37E-5C45-818E-8F91ADEC9C04}" dt="2022-03-14T03:53:51.293" v="5755" actId="20577"/>
          <ac:spMkLst>
            <pc:docMk/>
            <pc:sldMk cId="3090292360" sldId="715"/>
            <ac:spMk id="56" creationId="{91280CE2-0321-CC4D-B120-B7C0B9207ED3}"/>
          </ac:spMkLst>
        </pc:spChg>
        <pc:spChg chg="add mod">
          <ac:chgData name="Yinqian Zhang" userId="189f48b0884e27cf" providerId="LiveId" clId="{4DF950C4-D37E-5C45-818E-8F91ADEC9C04}" dt="2022-03-14T03:53:36.807" v="5739"/>
          <ac:spMkLst>
            <pc:docMk/>
            <pc:sldMk cId="3090292360" sldId="715"/>
            <ac:spMk id="57" creationId="{46EE48B6-1F0A-5747-890B-B4E985F7A41D}"/>
          </ac:spMkLst>
        </pc:spChg>
        <pc:spChg chg="del">
          <ac:chgData name="Yinqian Zhang" userId="189f48b0884e27cf" providerId="LiveId" clId="{4DF950C4-D37E-5C45-818E-8F91ADEC9C04}" dt="2022-03-14T03:51:37.668" v="5721" actId="478"/>
          <ac:spMkLst>
            <pc:docMk/>
            <pc:sldMk cId="3090292360" sldId="715"/>
            <ac:spMk id="58" creationId="{05F0ADF3-8CF7-0445-9E11-1C3D2C671923}"/>
          </ac:spMkLst>
        </pc:spChg>
        <pc:spChg chg="add mod">
          <ac:chgData name="Yinqian Zhang" userId="189f48b0884e27cf" providerId="LiveId" clId="{4DF950C4-D37E-5C45-818E-8F91ADEC9C04}" dt="2022-03-14T03:54:50.171" v="5783" actId="20577"/>
          <ac:spMkLst>
            <pc:docMk/>
            <pc:sldMk cId="3090292360" sldId="715"/>
            <ac:spMk id="59" creationId="{55424EE6-2AC3-5943-BB1F-B9E60D55053F}"/>
          </ac:spMkLst>
        </pc:spChg>
        <pc:spChg chg="add mod">
          <ac:chgData name="Yinqian Zhang" userId="189f48b0884e27cf" providerId="LiveId" clId="{4DF950C4-D37E-5C45-818E-8F91ADEC9C04}" dt="2022-03-14T03:54:42.377" v="5781" actId="20577"/>
          <ac:spMkLst>
            <pc:docMk/>
            <pc:sldMk cId="3090292360" sldId="715"/>
            <ac:spMk id="62" creationId="{EC915139-63E1-734A-86F9-D476F3D258FE}"/>
          </ac:spMkLst>
        </pc:spChg>
        <pc:spChg chg="add mod">
          <ac:chgData name="Yinqian Zhang" userId="189f48b0884e27cf" providerId="LiveId" clId="{4DF950C4-D37E-5C45-818E-8F91ADEC9C04}" dt="2022-03-14T03:55:56.603" v="5788" actId="688"/>
          <ac:spMkLst>
            <pc:docMk/>
            <pc:sldMk cId="3090292360" sldId="715"/>
            <ac:spMk id="63" creationId="{7126D737-4871-6E4D-A3D9-11AF53F6FA0F}"/>
          </ac:spMkLst>
        </pc:spChg>
        <pc:spChg chg="add mod">
          <ac:chgData name="Yinqian Zhang" userId="189f48b0884e27cf" providerId="LiveId" clId="{4DF950C4-D37E-5C45-818E-8F91ADEC9C04}" dt="2022-03-14T03:53:36.807" v="5739"/>
          <ac:spMkLst>
            <pc:docMk/>
            <pc:sldMk cId="3090292360" sldId="715"/>
            <ac:spMk id="64" creationId="{1299B44B-9740-C642-9A63-45700B8BA4CB}"/>
          </ac:spMkLst>
        </pc:spChg>
        <pc:spChg chg="add mod">
          <ac:chgData name="Yinqian Zhang" userId="189f48b0884e27cf" providerId="LiveId" clId="{4DF950C4-D37E-5C45-818E-8F91ADEC9C04}" dt="2022-03-14T03:54:23.671" v="5757" actId="1076"/>
          <ac:spMkLst>
            <pc:docMk/>
            <pc:sldMk cId="3090292360" sldId="715"/>
            <ac:spMk id="65" creationId="{90BB53F9-80A4-8A4B-9ED4-55D11C299401}"/>
          </ac:spMkLst>
        </pc:spChg>
        <pc:cxnChg chg="del">
          <ac:chgData name="Yinqian Zhang" userId="189f48b0884e27cf" providerId="LiveId" clId="{4DF950C4-D37E-5C45-818E-8F91ADEC9C04}" dt="2022-03-14T03:51:34.666" v="5720" actId="478"/>
          <ac:cxnSpMkLst>
            <pc:docMk/>
            <pc:sldMk cId="3090292360" sldId="715"/>
            <ac:cxnSpMk id="60" creationId="{DA2857AF-109A-9B48-A0D0-D7D5823024FC}"/>
          </ac:cxnSpMkLst>
        </pc:cxnChg>
        <pc:cxnChg chg="del">
          <ac:chgData name="Yinqian Zhang" userId="189f48b0884e27cf" providerId="LiveId" clId="{4DF950C4-D37E-5C45-818E-8F91ADEC9C04}" dt="2022-03-14T03:52:31.995" v="5723" actId="478"/>
          <ac:cxnSpMkLst>
            <pc:docMk/>
            <pc:sldMk cId="3090292360" sldId="715"/>
            <ac:cxnSpMk id="61" creationId="{716EA384-B794-E749-A83D-1BF8ABA043B0}"/>
          </ac:cxnSpMkLst>
        </pc:cxnChg>
      </pc:sldChg>
      <pc:sldChg chg="add del">
        <pc:chgData name="Yinqian Zhang" userId="189f48b0884e27cf" providerId="LiveId" clId="{4DF950C4-D37E-5C45-818E-8F91ADEC9C04}" dt="2022-03-14T03:58:28.572" v="5879" actId="2696"/>
        <pc:sldMkLst>
          <pc:docMk/>
          <pc:sldMk cId="1387860046" sldId="716"/>
        </pc:sldMkLst>
      </pc:sldChg>
      <pc:sldChg chg="addSp delSp modSp add mod">
        <pc:chgData name="Yinqian Zhang" userId="189f48b0884e27cf" providerId="LiveId" clId="{4DF950C4-D37E-5C45-818E-8F91ADEC9C04}" dt="2022-03-16T05:13:51.422" v="13404" actId="478"/>
        <pc:sldMkLst>
          <pc:docMk/>
          <pc:sldMk cId="1282841113" sldId="717"/>
        </pc:sldMkLst>
        <pc:spChg chg="mod">
          <ac:chgData name="Yinqian Zhang" userId="189f48b0884e27cf" providerId="LiveId" clId="{4DF950C4-D37E-5C45-818E-8F91ADEC9C04}" dt="2022-03-14T03:59:05.670" v="5947" actId="14100"/>
          <ac:spMkLst>
            <pc:docMk/>
            <pc:sldMk cId="1282841113" sldId="717"/>
            <ac:spMk id="3" creationId="{7A13793B-ACCA-1B40-B675-0603EB3A8F8C}"/>
          </ac:spMkLst>
        </pc:spChg>
        <pc:spChg chg="mod">
          <ac:chgData name="Yinqian Zhang" userId="189f48b0884e27cf" providerId="LiveId" clId="{4DF950C4-D37E-5C45-818E-8F91ADEC9C04}" dt="2022-03-16T05:12:26.304" v="13389" actId="167"/>
          <ac:spMkLst>
            <pc:docMk/>
            <pc:sldMk cId="1282841113" sldId="717"/>
            <ac:spMk id="30" creationId="{EC55B9AE-05C1-CC4A-88BC-0F4FDF000A10}"/>
          </ac:spMkLst>
        </pc:spChg>
        <pc:spChg chg="del">
          <ac:chgData name="Yinqian Zhang" userId="189f48b0884e27cf" providerId="LiveId" clId="{4DF950C4-D37E-5C45-818E-8F91ADEC9C04}" dt="2022-03-16T05:12:17.840" v="13386" actId="478"/>
          <ac:spMkLst>
            <pc:docMk/>
            <pc:sldMk cId="1282841113" sldId="717"/>
            <ac:spMk id="43" creationId="{979B5394-27AC-FD49-9EF2-18BA25C330DA}"/>
          </ac:spMkLst>
        </pc:spChg>
        <pc:spChg chg="mod">
          <ac:chgData name="Yinqian Zhang" userId="189f48b0884e27cf" providerId="LiveId" clId="{4DF950C4-D37E-5C45-818E-8F91ADEC9C04}" dt="2022-03-16T05:11:26.694" v="13374"/>
          <ac:spMkLst>
            <pc:docMk/>
            <pc:sldMk cId="1282841113" sldId="717"/>
            <ac:spMk id="47" creationId="{CFA73F02-C44E-DE4D-8EA3-5EAEA0812A69}"/>
          </ac:spMkLst>
        </pc:spChg>
        <pc:spChg chg="del mod">
          <ac:chgData name="Yinqian Zhang" userId="189f48b0884e27cf" providerId="LiveId" clId="{4DF950C4-D37E-5C45-818E-8F91ADEC9C04}" dt="2022-03-16T05:13:51.422" v="13404" actId="478"/>
          <ac:spMkLst>
            <pc:docMk/>
            <pc:sldMk cId="1282841113" sldId="717"/>
            <ac:spMk id="48" creationId="{A4531AFD-49D8-8944-8A34-C004469B66DA}"/>
          </ac:spMkLst>
        </pc:spChg>
        <pc:spChg chg="del">
          <ac:chgData name="Yinqian Zhang" userId="189f48b0884e27cf" providerId="LiveId" clId="{4DF950C4-D37E-5C45-818E-8F91ADEC9C04}" dt="2022-03-16T05:12:53.958" v="13396" actId="478"/>
          <ac:spMkLst>
            <pc:docMk/>
            <pc:sldMk cId="1282841113" sldId="717"/>
            <ac:spMk id="49" creationId="{C81DD29C-FAEF-5B41-AEF2-06663B808404}"/>
          </ac:spMkLst>
        </pc:spChg>
        <pc:spChg chg="mod">
          <ac:chgData name="Yinqian Zhang" userId="189f48b0884e27cf" providerId="LiveId" clId="{4DF950C4-D37E-5C45-818E-8F91ADEC9C04}" dt="2022-03-16T05:13:41.687" v="13400"/>
          <ac:spMkLst>
            <pc:docMk/>
            <pc:sldMk cId="1282841113" sldId="717"/>
            <ac:spMk id="54" creationId="{206F0693-A882-BA4A-A1B8-6011EF27504E}"/>
          </ac:spMkLst>
        </pc:spChg>
        <pc:spChg chg="del">
          <ac:chgData name="Yinqian Zhang" userId="189f48b0884e27cf" providerId="LiveId" clId="{4DF950C4-D37E-5C45-818E-8F91ADEC9C04}" dt="2022-03-14T03:58:07.213" v="5872" actId="478"/>
          <ac:spMkLst>
            <pc:docMk/>
            <pc:sldMk cId="1282841113" sldId="717"/>
            <ac:spMk id="57" creationId="{46EE48B6-1F0A-5747-890B-B4E985F7A41D}"/>
          </ac:spMkLst>
        </pc:spChg>
        <pc:spChg chg="add mod">
          <ac:chgData name="Yinqian Zhang" userId="189f48b0884e27cf" providerId="LiveId" clId="{4DF950C4-D37E-5C45-818E-8F91ADEC9C04}" dt="2022-03-16T05:12:22.073" v="13388" actId="167"/>
          <ac:spMkLst>
            <pc:docMk/>
            <pc:sldMk cId="1282841113" sldId="717"/>
            <ac:spMk id="57" creationId="{4950922D-0CD9-8646-AC6F-F4CC8BAA88BE}"/>
          </ac:spMkLst>
        </pc:spChg>
        <pc:spChg chg="add mod">
          <ac:chgData name="Yinqian Zhang" userId="189f48b0884e27cf" providerId="LiveId" clId="{4DF950C4-D37E-5C45-818E-8F91ADEC9C04}" dt="2022-03-16T05:12:56.472" v="13398"/>
          <ac:spMkLst>
            <pc:docMk/>
            <pc:sldMk cId="1282841113" sldId="717"/>
            <ac:spMk id="58" creationId="{6C6C9A2E-26D5-1F4D-A0AC-2D47C9464C9A}"/>
          </ac:spMkLst>
        </pc:spChg>
        <pc:spChg chg="add mod">
          <ac:chgData name="Yinqian Zhang" userId="189f48b0884e27cf" providerId="LiveId" clId="{4DF950C4-D37E-5C45-818E-8F91ADEC9C04}" dt="2022-03-16T05:12:56.472" v="13398"/>
          <ac:spMkLst>
            <pc:docMk/>
            <pc:sldMk cId="1282841113" sldId="717"/>
            <ac:spMk id="60" creationId="{92B0E7A9-C701-D94D-9903-D6926FEC37AC}"/>
          </ac:spMkLst>
        </pc:spChg>
        <pc:spChg chg="add mod">
          <ac:chgData name="Yinqian Zhang" userId="189f48b0884e27cf" providerId="LiveId" clId="{4DF950C4-D37E-5C45-818E-8F91ADEC9C04}" dt="2022-03-16T05:13:49.228" v="13403" actId="207"/>
          <ac:spMkLst>
            <pc:docMk/>
            <pc:sldMk cId="1282841113" sldId="717"/>
            <ac:spMk id="61" creationId="{9F9F05F2-E610-4643-8907-D36050E7CC51}"/>
          </ac:spMkLst>
        </pc:spChg>
        <pc:spChg chg="add mod">
          <ac:chgData name="Yinqian Zhang" userId="189f48b0884e27cf" providerId="LiveId" clId="{4DF950C4-D37E-5C45-818E-8F91ADEC9C04}" dt="2022-03-16T05:12:56.472" v="13398"/>
          <ac:spMkLst>
            <pc:docMk/>
            <pc:sldMk cId="1282841113" sldId="717"/>
            <ac:spMk id="62" creationId="{938E04B5-D8D0-054E-9268-6917D4F4B9AA}"/>
          </ac:spMkLst>
        </pc:spChg>
        <pc:spChg chg="del">
          <ac:chgData name="Yinqian Zhang" userId="189f48b0884e27cf" providerId="LiveId" clId="{4DF950C4-D37E-5C45-818E-8F91ADEC9C04}" dt="2022-03-14T03:57:51.724" v="5869" actId="478"/>
          <ac:spMkLst>
            <pc:docMk/>
            <pc:sldMk cId="1282841113" sldId="717"/>
            <ac:spMk id="62" creationId="{EC915139-63E1-734A-86F9-D476F3D258FE}"/>
          </ac:spMkLst>
        </pc:spChg>
        <pc:spChg chg="del">
          <ac:chgData name="Yinqian Zhang" userId="189f48b0884e27cf" providerId="LiveId" clId="{4DF950C4-D37E-5C45-818E-8F91ADEC9C04}" dt="2022-03-14T03:57:48.786" v="5868" actId="478"/>
          <ac:spMkLst>
            <pc:docMk/>
            <pc:sldMk cId="1282841113" sldId="717"/>
            <ac:spMk id="63" creationId="{7126D737-4871-6E4D-A3D9-11AF53F6FA0F}"/>
          </ac:spMkLst>
        </pc:spChg>
        <pc:spChg chg="del">
          <ac:chgData name="Yinqian Zhang" userId="189f48b0884e27cf" providerId="LiveId" clId="{4DF950C4-D37E-5C45-818E-8F91ADEC9C04}" dt="2022-03-14T03:58:08.664" v="5873" actId="478"/>
          <ac:spMkLst>
            <pc:docMk/>
            <pc:sldMk cId="1282841113" sldId="717"/>
            <ac:spMk id="64" creationId="{1299B44B-9740-C642-9A63-45700B8BA4CB}"/>
          </ac:spMkLst>
        </pc:spChg>
        <pc:cxnChg chg="add mod">
          <ac:chgData name="Yinqian Zhang" userId="189f48b0884e27cf" providerId="LiveId" clId="{4DF950C4-D37E-5C45-818E-8F91ADEC9C04}" dt="2022-03-14T03:57:59.518" v="5871" actId="14100"/>
          <ac:cxnSpMkLst>
            <pc:docMk/>
            <pc:sldMk cId="1282841113" sldId="717"/>
            <ac:cxnSpMk id="53" creationId="{96D612FC-79D0-5340-9F62-872692ED9FDE}"/>
          </ac:cxnSpMkLst>
        </pc:cxnChg>
        <pc:cxnChg chg="add mod">
          <ac:chgData name="Yinqian Zhang" userId="189f48b0884e27cf" providerId="LiveId" clId="{4DF950C4-D37E-5C45-818E-8F91ADEC9C04}" dt="2022-03-14T03:57:59.518" v="5871" actId="14100"/>
          <ac:cxnSpMkLst>
            <pc:docMk/>
            <pc:sldMk cId="1282841113" sldId="717"/>
            <ac:cxnSpMk id="55" creationId="{916C5E5F-DAEE-9144-8F1D-6D6A15975789}"/>
          </ac:cxnSpMkLst>
        </pc:cxn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1949958787" sldId="717"/>
        </pc:sldMkLst>
      </pc:sldChg>
      <pc:sldChg chg="addSp delSp modSp new mod">
        <pc:chgData name="Yinqian Zhang" userId="189f48b0884e27cf" providerId="LiveId" clId="{4DF950C4-D37E-5C45-818E-8F91ADEC9C04}" dt="2022-03-15T16:47:11.970" v="12565" actId="1076"/>
        <pc:sldMkLst>
          <pc:docMk/>
          <pc:sldMk cId="3693867066" sldId="718"/>
        </pc:sldMkLst>
        <pc:spChg chg="mod">
          <ac:chgData name="Yinqian Zhang" userId="189f48b0884e27cf" providerId="LiveId" clId="{4DF950C4-D37E-5C45-818E-8F91ADEC9C04}" dt="2022-03-14T04:11:48.422" v="6275" actId="20577"/>
          <ac:spMkLst>
            <pc:docMk/>
            <pc:sldMk cId="3693867066" sldId="718"/>
            <ac:spMk id="2" creationId="{46419BC1-F14D-EB4D-BF6F-1BF5D07A99AB}"/>
          </ac:spMkLst>
        </pc:spChg>
        <pc:spChg chg="mod">
          <ac:chgData name="Yinqian Zhang" userId="189f48b0884e27cf" providerId="LiveId" clId="{4DF950C4-D37E-5C45-818E-8F91ADEC9C04}" dt="2022-03-14T12:29:52.389" v="6731" actId="20577"/>
          <ac:spMkLst>
            <pc:docMk/>
            <pc:sldMk cId="3693867066" sldId="718"/>
            <ac:spMk id="3" creationId="{3D3BE878-5A13-DD43-8BA5-8B1B2A071A90}"/>
          </ac:spMkLst>
        </pc:spChg>
        <pc:spChg chg="del">
          <ac:chgData name="Yinqian Zhang" userId="189f48b0884e27cf" providerId="LiveId" clId="{4DF950C4-D37E-5C45-818E-8F91ADEC9C04}" dt="2022-03-14T11:55:20.026" v="6453" actId="478"/>
          <ac:spMkLst>
            <pc:docMk/>
            <pc:sldMk cId="3693867066" sldId="718"/>
            <ac:spMk id="4" creationId="{13086E1A-3DB1-D647-A3D0-836770808077}"/>
          </ac:spMkLst>
        </pc:spChg>
        <pc:spChg chg="add mod">
          <ac:chgData name="Yinqian Zhang" userId="189f48b0884e27cf" providerId="LiveId" clId="{4DF950C4-D37E-5C45-818E-8F91ADEC9C04}" dt="2022-03-15T16:46:45.635" v="12559" actId="1076"/>
          <ac:spMkLst>
            <pc:docMk/>
            <pc:sldMk cId="3693867066" sldId="718"/>
            <ac:spMk id="4" creationId="{5EFD265B-55F4-EE48-837E-FBE54084EF98}"/>
          </ac:spMkLst>
        </pc:spChg>
        <pc:spChg chg="add mod">
          <ac:chgData name="Yinqian Zhang" userId="189f48b0884e27cf" providerId="LiveId" clId="{4DF950C4-D37E-5C45-818E-8F91ADEC9C04}" dt="2022-03-15T16:47:11.970" v="12565" actId="1076"/>
          <ac:spMkLst>
            <pc:docMk/>
            <pc:sldMk cId="3693867066" sldId="718"/>
            <ac:spMk id="6" creationId="{AD391883-A57F-7E43-A7D2-85D274A9B531}"/>
          </ac:spMkLst>
        </pc:spChg>
        <pc:spChg chg="add mod">
          <ac:chgData name="Yinqian Zhang" userId="189f48b0884e27cf" providerId="LiveId" clId="{4DF950C4-D37E-5C45-818E-8F91ADEC9C04}" dt="2022-03-14T11:52:02.298" v="6360" actId="1076"/>
          <ac:spMkLst>
            <pc:docMk/>
            <pc:sldMk cId="3693867066" sldId="718"/>
            <ac:spMk id="8" creationId="{12E4009D-7738-6F4D-9EAD-8B8331ECBC1F}"/>
          </ac:spMkLst>
        </pc:spChg>
        <pc:spChg chg="add mod">
          <ac:chgData name="Yinqian Zhang" userId="189f48b0884e27cf" providerId="LiveId" clId="{4DF950C4-D37E-5C45-818E-8F91ADEC9C04}" dt="2022-03-14T11:57:47.821" v="6506" actId="1076"/>
          <ac:spMkLst>
            <pc:docMk/>
            <pc:sldMk cId="3693867066" sldId="718"/>
            <ac:spMk id="9" creationId="{CAE950CD-CD6A-7C40-ACA7-36F24C7C40A6}"/>
          </ac:spMkLst>
        </pc:spChg>
        <pc:spChg chg="add mod">
          <ac:chgData name="Yinqian Zhang" userId="189f48b0884e27cf" providerId="LiveId" clId="{4DF950C4-D37E-5C45-818E-8F91ADEC9C04}" dt="2022-03-14T11:57:57.541" v="6508" actId="20577"/>
          <ac:spMkLst>
            <pc:docMk/>
            <pc:sldMk cId="3693867066" sldId="718"/>
            <ac:spMk id="10" creationId="{C9044106-93D6-F644-85AE-C649717AF21C}"/>
          </ac:spMkLst>
        </pc:spChg>
        <pc:spChg chg="add mod">
          <ac:chgData name="Yinqian Zhang" userId="189f48b0884e27cf" providerId="LiveId" clId="{4DF950C4-D37E-5C45-818E-8F91ADEC9C04}" dt="2022-03-14T11:53:10.784" v="6394" actId="404"/>
          <ac:spMkLst>
            <pc:docMk/>
            <pc:sldMk cId="3693867066" sldId="718"/>
            <ac:spMk id="19" creationId="{985E0BA1-AB9D-9D4D-B4E4-42776A3518AF}"/>
          </ac:spMkLst>
        </pc:spChg>
        <pc:spChg chg="add mod">
          <ac:chgData name="Yinqian Zhang" userId="189f48b0884e27cf" providerId="LiveId" clId="{4DF950C4-D37E-5C45-818E-8F91ADEC9C04}" dt="2022-03-15T16:46:51.339" v="12563" actId="20577"/>
          <ac:spMkLst>
            <pc:docMk/>
            <pc:sldMk cId="3693867066" sldId="718"/>
            <ac:spMk id="25" creationId="{6AE4313F-4EAA-784D-B8C2-D316DD05DBB3}"/>
          </ac:spMkLst>
        </pc:spChg>
        <pc:spChg chg="add del mod">
          <ac:chgData name="Yinqian Zhang" userId="189f48b0884e27cf" providerId="LiveId" clId="{4DF950C4-D37E-5C45-818E-8F91ADEC9C04}" dt="2022-03-14T11:51:16.137" v="6336"/>
          <ac:spMkLst>
            <pc:docMk/>
            <pc:sldMk cId="3693867066" sldId="718"/>
            <ac:spMk id="26" creationId="{30FA35E5-B617-C742-BFAD-1B71CB7B3ACE}"/>
          </ac:spMkLst>
        </pc:spChg>
        <pc:spChg chg="add mod">
          <ac:chgData name="Yinqian Zhang" userId="189f48b0884e27cf" providerId="LiveId" clId="{4DF950C4-D37E-5C45-818E-8F91ADEC9C04}" dt="2022-03-14T11:54:42.326" v="6438" actId="20577"/>
          <ac:spMkLst>
            <pc:docMk/>
            <pc:sldMk cId="3693867066" sldId="718"/>
            <ac:spMk id="31" creationId="{F251158B-9907-6041-9733-6EC3252F0BF2}"/>
          </ac:spMkLst>
        </pc:spChg>
        <pc:spChg chg="add mod">
          <ac:chgData name="Yinqian Zhang" userId="189f48b0884e27cf" providerId="LiveId" clId="{4DF950C4-D37E-5C45-818E-8F91ADEC9C04}" dt="2022-03-14T11:54:54.346" v="6442" actId="1076"/>
          <ac:spMkLst>
            <pc:docMk/>
            <pc:sldMk cId="3693867066" sldId="718"/>
            <ac:spMk id="32" creationId="{60B60A46-98FD-1648-8F1B-464F9129F597}"/>
          </ac:spMkLst>
        </pc:spChg>
        <pc:spChg chg="add mod">
          <ac:chgData name="Yinqian Zhang" userId="189f48b0884e27cf" providerId="LiveId" clId="{4DF950C4-D37E-5C45-818E-8F91ADEC9C04}" dt="2022-03-14T11:55:12.998" v="6451" actId="1076"/>
          <ac:spMkLst>
            <pc:docMk/>
            <pc:sldMk cId="3693867066" sldId="718"/>
            <ac:spMk id="45" creationId="{6A467275-16C5-BC47-9B53-56F50878C155}"/>
          </ac:spMkLst>
        </pc:spChg>
        <pc:spChg chg="add mod">
          <ac:chgData name="Yinqian Zhang" userId="189f48b0884e27cf" providerId="LiveId" clId="{4DF950C4-D37E-5C45-818E-8F91ADEC9C04}" dt="2022-03-14T11:57:42.333" v="6505" actId="1076"/>
          <ac:spMkLst>
            <pc:docMk/>
            <pc:sldMk cId="3693867066" sldId="718"/>
            <ac:spMk id="46" creationId="{33335267-78BA-314C-A85E-D9F915532B30}"/>
          </ac:spMkLst>
        </pc:spChg>
        <pc:spChg chg="add mod">
          <ac:chgData name="Yinqian Zhang" userId="189f48b0884e27cf" providerId="LiveId" clId="{4DF950C4-D37E-5C45-818E-8F91ADEC9C04}" dt="2022-03-14T11:57:36.713" v="6504" actId="1076"/>
          <ac:spMkLst>
            <pc:docMk/>
            <pc:sldMk cId="3693867066" sldId="718"/>
            <ac:spMk id="47" creationId="{0F699C9B-B63C-2643-855F-5B1056E208AA}"/>
          </ac:spMkLst>
        </pc:spChg>
        <pc:spChg chg="add mod">
          <ac:chgData name="Yinqian Zhang" userId="189f48b0884e27cf" providerId="LiveId" clId="{4DF950C4-D37E-5C45-818E-8F91ADEC9C04}" dt="2022-03-14T12:07:28.187" v="6639" actId="14100"/>
          <ac:spMkLst>
            <pc:docMk/>
            <pc:sldMk cId="3693867066" sldId="718"/>
            <ac:spMk id="48" creationId="{239FFBF8-7F03-8A4C-9314-84F3A241C5FA}"/>
          </ac:spMkLst>
        </pc:spChg>
        <pc:spChg chg="add mod">
          <ac:chgData name="Yinqian Zhang" userId="189f48b0884e27cf" providerId="LiveId" clId="{4DF950C4-D37E-5C45-818E-8F91ADEC9C04}" dt="2022-03-14T12:07:41.536" v="6641" actId="1076"/>
          <ac:spMkLst>
            <pc:docMk/>
            <pc:sldMk cId="3693867066" sldId="718"/>
            <ac:spMk id="49" creationId="{4514EBDB-9AE7-2441-94AC-53B884EE0388}"/>
          </ac:spMkLst>
        </pc:spChg>
        <pc:picChg chg="add mod">
          <ac:chgData name="Yinqian Zhang" userId="189f48b0884e27cf" providerId="LiveId" clId="{4DF950C4-D37E-5C45-818E-8F91ADEC9C04}" dt="2022-03-14T11:58:37.786" v="6524" actId="1076"/>
          <ac:picMkLst>
            <pc:docMk/>
            <pc:sldMk cId="3693867066" sldId="718"/>
            <ac:picMk id="7" creationId="{982748EB-20F1-F641-A668-E79BA14AC4E3}"/>
          </ac:picMkLst>
        </pc:picChg>
        <pc:cxnChg chg="add mod">
          <ac:chgData name="Yinqian Zhang" userId="189f48b0884e27cf" providerId="LiveId" clId="{4DF950C4-D37E-5C45-818E-8F91ADEC9C04}" dt="2022-03-14T11:52:02.298" v="6360" actId="1076"/>
          <ac:cxnSpMkLst>
            <pc:docMk/>
            <pc:sldMk cId="3693867066" sldId="718"/>
            <ac:cxnSpMk id="12" creationId="{315F5859-FF10-1B49-8BA1-D4C5E6FDD1E4}"/>
          </ac:cxnSpMkLst>
        </pc:cxnChg>
        <pc:cxnChg chg="add mod">
          <ac:chgData name="Yinqian Zhang" userId="189f48b0884e27cf" providerId="LiveId" clId="{4DF950C4-D37E-5C45-818E-8F91ADEC9C04}" dt="2022-03-14T11:57:47.821" v="6506" actId="1076"/>
          <ac:cxnSpMkLst>
            <pc:docMk/>
            <pc:sldMk cId="3693867066" sldId="718"/>
            <ac:cxnSpMk id="14" creationId="{931BFE78-D045-F14D-8F13-DBB7F4DB358B}"/>
          </ac:cxnSpMkLst>
        </pc:cxnChg>
        <pc:cxnChg chg="add mod">
          <ac:chgData name="Yinqian Zhang" userId="189f48b0884e27cf" providerId="LiveId" clId="{4DF950C4-D37E-5C45-818E-8F91ADEC9C04}" dt="2022-03-14T11:52:42.148" v="6384" actId="1076"/>
          <ac:cxnSpMkLst>
            <pc:docMk/>
            <pc:sldMk cId="3693867066" sldId="718"/>
            <ac:cxnSpMk id="23" creationId="{A7ABC616-E008-9445-9D62-827003291D3A}"/>
          </ac:cxnSpMkLst>
        </pc:cxnChg>
        <pc:cxnChg chg="add mod">
          <ac:chgData name="Yinqian Zhang" userId="189f48b0884e27cf" providerId="LiveId" clId="{4DF950C4-D37E-5C45-818E-8F91ADEC9C04}" dt="2022-03-14T11:52:55.082" v="6388" actId="14100"/>
          <ac:cxnSpMkLst>
            <pc:docMk/>
            <pc:sldMk cId="3693867066" sldId="718"/>
            <ac:cxnSpMk id="36" creationId="{FF534E3E-8FD4-304C-AC94-2ABCF075222A}"/>
          </ac:cxnSpMkLst>
        </pc:cxnChg>
        <pc:cxnChg chg="add mod">
          <ac:chgData name="Yinqian Zhang" userId="189f48b0884e27cf" providerId="LiveId" clId="{4DF950C4-D37E-5C45-818E-8F91ADEC9C04}" dt="2022-03-14T11:53:36.652" v="6397" actId="692"/>
          <ac:cxnSpMkLst>
            <pc:docMk/>
            <pc:sldMk cId="3693867066" sldId="718"/>
            <ac:cxnSpMk id="40" creationId="{BACC310B-89AC-E240-BA42-CBA8EDD79B80}"/>
          </ac:cxnSpMkLst>
        </pc:cxnChg>
        <pc:cxnChg chg="add mod">
          <ac:chgData name="Yinqian Zhang" userId="189f48b0884e27cf" providerId="LiveId" clId="{4DF950C4-D37E-5C45-818E-8F91ADEC9C04}" dt="2022-03-14T11:54:54.346" v="6442" actId="1076"/>
          <ac:cxnSpMkLst>
            <pc:docMk/>
            <pc:sldMk cId="3693867066" sldId="718"/>
            <ac:cxnSpMk id="41" creationId="{2572BA86-9179-CF41-9C46-B837A10AD615}"/>
          </ac:cxnSpMkLst>
        </pc:cxn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3817212704" sldId="718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2140841343" sldId="719"/>
        </pc:sldMkLst>
      </pc:sldChg>
      <pc:sldChg chg="modSp new del mod">
        <pc:chgData name="Yinqian Zhang" userId="189f48b0884e27cf" providerId="LiveId" clId="{4DF950C4-D37E-5C45-818E-8F91ADEC9C04}" dt="2022-03-15T14:57:54.343" v="10476" actId="2696"/>
        <pc:sldMkLst>
          <pc:docMk/>
          <pc:sldMk cId="4014905308" sldId="719"/>
        </pc:sldMkLst>
        <pc:spChg chg="mod">
          <ac:chgData name="Yinqian Zhang" userId="189f48b0884e27cf" providerId="LiveId" clId="{4DF950C4-D37E-5C45-818E-8F91ADEC9C04}" dt="2022-03-14T04:09:57.964" v="6178" actId="20577"/>
          <ac:spMkLst>
            <pc:docMk/>
            <pc:sldMk cId="4014905308" sldId="719"/>
            <ac:spMk id="2" creationId="{8C649BA0-547F-E74D-A1EE-845163682531}"/>
          </ac:spMkLst>
        </pc:spChg>
        <pc:spChg chg="mod">
          <ac:chgData name="Yinqian Zhang" userId="189f48b0884e27cf" providerId="LiveId" clId="{4DF950C4-D37E-5C45-818E-8F91ADEC9C04}" dt="2022-03-14T04:11:50.489" v="6276" actId="20577"/>
          <ac:spMkLst>
            <pc:docMk/>
            <pc:sldMk cId="4014905308" sldId="719"/>
            <ac:spMk id="3" creationId="{7491A8B3-5D00-F649-B574-F1FD512A961B}"/>
          </ac:spMkLst>
        </pc:spChg>
      </pc:sldChg>
      <pc:sldChg chg="addSp delSp modSp new del mod">
        <pc:chgData name="Yinqian Zhang" userId="189f48b0884e27cf" providerId="LiveId" clId="{4DF950C4-D37E-5C45-818E-8F91ADEC9C04}" dt="2022-03-14T12:28:00.147" v="6692" actId="2696"/>
        <pc:sldMkLst>
          <pc:docMk/>
          <pc:sldMk cId="789848579" sldId="720"/>
        </pc:sldMkLst>
        <pc:spChg chg="mod">
          <ac:chgData name="Yinqian Zhang" userId="189f48b0884e27cf" providerId="LiveId" clId="{4DF950C4-D37E-5C45-818E-8F91ADEC9C04}" dt="2022-03-14T04:10:36.510" v="6270" actId="20577"/>
          <ac:spMkLst>
            <pc:docMk/>
            <pc:sldMk cId="789848579" sldId="720"/>
            <ac:spMk id="2" creationId="{51367F51-89DF-F048-AD78-1FF9524A8574}"/>
          </ac:spMkLst>
        </pc:spChg>
        <pc:spChg chg="mod">
          <ac:chgData name="Yinqian Zhang" userId="189f48b0884e27cf" providerId="LiveId" clId="{4DF950C4-D37E-5C45-818E-8F91ADEC9C04}" dt="2022-03-14T12:06:03.447" v="6636" actId="20577"/>
          <ac:spMkLst>
            <pc:docMk/>
            <pc:sldMk cId="789848579" sldId="720"/>
            <ac:spMk id="3" creationId="{4FC10859-9A30-CB45-A141-4A7FDD098025}"/>
          </ac:spMkLst>
        </pc:spChg>
        <pc:spChg chg="add mod">
          <ac:chgData name="Yinqian Zhang" userId="189f48b0884e27cf" providerId="LiveId" clId="{4DF950C4-D37E-5C45-818E-8F91ADEC9C04}" dt="2022-03-14T12:09:19.140" v="6649" actId="1076"/>
          <ac:spMkLst>
            <pc:docMk/>
            <pc:sldMk cId="789848579" sldId="720"/>
            <ac:spMk id="7" creationId="{765ACA6E-C942-0844-821C-578B6575FB96}"/>
          </ac:spMkLst>
        </pc:spChg>
        <pc:spChg chg="add mod">
          <ac:chgData name="Yinqian Zhang" userId="189f48b0884e27cf" providerId="LiveId" clId="{4DF950C4-D37E-5C45-818E-8F91ADEC9C04}" dt="2022-03-14T12:09:31.711" v="6650" actId="1076"/>
          <ac:spMkLst>
            <pc:docMk/>
            <pc:sldMk cId="789848579" sldId="720"/>
            <ac:spMk id="8" creationId="{950FAE33-124E-D342-991B-EAFC2184BD0C}"/>
          </ac:spMkLst>
        </pc:spChg>
        <pc:spChg chg="add mod">
          <ac:chgData name="Yinqian Zhang" userId="189f48b0884e27cf" providerId="LiveId" clId="{4DF950C4-D37E-5C45-818E-8F91ADEC9C04}" dt="2022-03-14T12:09:19.140" v="6649" actId="1076"/>
          <ac:spMkLst>
            <pc:docMk/>
            <pc:sldMk cId="789848579" sldId="720"/>
            <ac:spMk id="9" creationId="{2C62108E-E4AC-D042-9487-7444F69DE901}"/>
          </ac:spMkLst>
        </pc:spChg>
        <pc:spChg chg="add mod">
          <ac:chgData name="Yinqian Zhang" userId="189f48b0884e27cf" providerId="LiveId" clId="{4DF950C4-D37E-5C45-818E-8F91ADEC9C04}" dt="2022-03-14T12:09:19.140" v="6649" actId="1076"/>
          <ac:spMkLst>
            <pc:docMk/>
            <pc:sldMk cId="789848579" sldId="720"/>
            <ac:spMk id="10" creationId="{F448421C-D993-BB4C-A1FF-DF0C4C07B4AF}"/>
          </ac:spMkLst>
        </pc:spChg>
        <pc:spChg chg="add del mod">
          <ac:chgData name="Yinqian Zhang" userId="189f48b0884e27cf" providerId="LiveId" clId="{4DF950C4-D37E-5C45-818E-8F91ADEC9C04}" dt="2022-03-14T12:08:52.019" v="6644" actId="478"/>
          <ac:spMkLst>
            <pc:docMk/>
            <pc:sldMk cId="789848579" sldId="720"/>
            <ac:spMk id="11" creationId="{9A7AF101-389B-C44B-8AEE-DF0D136D35E6}"/>
          </ac:spMkLst>
        </pc:spChg>
        <pc:spChg chg="add del mod">
          <ac:chgData name="Yinqian Zhang" userId="189f48b0884e27cf" providerId="LiveId" clId="{4DF950C4-D37E-5C45-818E-8F91ADEC9C04}" dt="2022-03-14T12:08:53.746" v="6645" actId="478"/>
          <ac:spMkLst>
            <pc:docMk/>
            <pc:sldMk cId="789848579" sldId="720"/>
            <ac:spMk id="12" creationId="{1F88DB55-2FBA-A242-9AE2-6F4B8FBA1CBD}"/>
          </ac:spMkLst>
        </pc:spChg>
        <pc:picChg chg="add mod">
          <ac:chgData name="Yinqian Zhang" userId="189f48b0884e27cf" providerId="LiveId" clId="{4DF950C4-D37E-5C45-818E-8F91ADEC9C04}" dt="2022-03-14T12:05:30.640" v="6595"/>
          <ac:picMkLst>
            <pc:docMk/>
            <pc:sldMk cId="789848579" sldId="720"/>
            <ac:picMk id="6" creationId="{A4A823BE-22FD-964E-A25E-B84EF606FDA0}"/>
          </ac:picMkLst>
        </pc:picChg>
        <pc:cxnChg chg="add mod">
          <ac:chgData name="Yinqian Zhang" userId="189f48b0884e27cf" providerId="LiveId" clId="{4DF950C4-D37E-5C45-818E-8F91ADEC9C04}" dt="2022-03-14T12:09:19.140" v="6649" actId="1076"/>
          <ac:cxnSpMkLst>
            <pc:docMk/>
            <pc:sldMk cId="789848579" sldId="720"/>
            <ac:cxnSpMk id="13" creationId="{736A78FA-7284-8B43-8620-535884D46B24}"/>
          </ac:cxnSpMkLst>
        </pc:cxnChg>
        <pc:cxnChg chg="add mod">
          <ac:chgData name="Yinqian Zhang" userId="189f48b0884e27cf" providerId="LiveId" clId="{4DF950C4-D37E-5C45-818E-8F91ADEC9C04}" dt="2022-03-14T12:09:19.140" v="6649" actId="1076"/>
          <ac:cxnSpMkLst>
            <pc:docMk/>
            <pc:sldMk cId="789848579" sldId="720"/>
            <ac:cxnSpMk id="14" creationId="{1C5AF6D8-56A4-164F-9BF3-C6034D81F495}"/>
          </ac:cxnSpMkLst>
        </pc:cxn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867274196" sldId="720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596772678" sldId="721"/>
        </pc:sldMkLst>
      </pc:sldChg>
      <pc:sldChg chg="addSp modSp new del mod modAnim">
        <pc:chgData name="Yinqian Zhang" userId="189f48b0884e27cf" providerId="LiveId" clId="{4DF950C4-D37E-5C45-818E-8F91ADEC9C04}" dt="2022-03-15T14:55:26.582" v="10475" actId="2696"/>
        <pc:sldMkLst>
          <pc:docMk/>
          <pc:sldMk cId="2637005186" sldId="721"/>
        </pc:sldMkLst>
        <pc:spChg chg="mod">
          <ac:chgData name="Yinqian Zhang" userId="189f48b0884e27cf" providerId="LiveId" clId="{4DF950C4-D37E-5C45-818E-8F91ADEC9C04}" dt="2022-03-14T12:20:04.124" v="6679" actId="20577"/>
          <ac:spMkLst>
            <pc:docMk/>
            <pc:sldMk cId="2637005186" sldId="721"/>
            <ac:spMk id="2" creationId="{137683C2-C145-C140-8139-E0C22E8CEFB0}"/>
          </ac:spMkLst>
        </pc:spChg>
        <pc:spChg chg="mod">
          <ac:chgData name="Yinqian Zhang" userId="189f48b0884e27cf" providerId="LiveId" clId="{4DF950C4-D37E-5C45-818E-8F91ADEC9C04}" dt="2022-03-15T12:12:59.624" v="7612" actId="20577"/>
          <ac:spMkLst>
            <pc:docMk/>
            <pc:sldMk cId="2637005186" sldId="721"/>
            <ac:spMk id="3" creationId="{06EC63D9-DB06-D545-8C68-869AEC909F0D}"/>
          </ac:spMkLst>
        </pc:spChg>
        <pc:spChg chg="add mod">
          <ac:chgData name="Yinqian Zhang" userId="189f48b0884e27cf" providerId="LiveId" clId="{4DF950C4-D37E-5C45-818E-8F91ADEC9C04}" dt="2022-03-15T02:10:46.596" v="7163" actId="1076"/>
          <ac:spMkLst>
            <pc:docMk/>
            <pc:sldMk cId="2637005186" sldId="721"/>
            <ac:spMk id="6" creationId="{35D3E9D4-7DAA-2F48-A1CB-AEE7952ADD94}"/>
          </ac:spMkLst>
        </pc:spChg>
        <pc:spChg chg="add mod">
          <ac:chgData name="Yinqian Zhang" userId="189f48b0884e27cf" providerId="LiveId" clId="{4DF950C4-D37E-5C45-818E-8F91ADEC9C04}" dt="2022-03-15T02:10:46.596" v="7163" actId="1076"/>
          <ac:spMkLst>
            <pc:docMk/>
            <pc:sldMk cId="2637005186" sldId="721"/>
            <ac:spMk id="7" creationId="{6423B441-AB19-3A4B-BB53-19088BB6EB66}"/>
          </ac:spMkLst>
        </pc:spChg>
        <pc:spChg chg="add mod">
          <ac:chgData name="Yinqian Zhang" userId="189f48b0884e27cf" providerId="LiveId" clId="{4DF950C4-D37E-5C45-818E-8F91ADEC9C04}" dt="2022-03-15T02:10:46.596" v="7163" actId="1076"/>
          <ac:spMkLst>
            <pc:docMk/>
            <pc:sldMk cId="2637005186" sldId="721"/>
            <ac:spMk id="8" creationId="{1DC38AC1-85B4-D64B-AD47-FFBACC40BA8B}"/>
          </ac:spMkLst>
        </pc:spChg>
        <pc:spChg chg="add mod">
          <ac:chgData name="Yinqian Zhang" userId="189f48b0884e27cf" providerId="LiveId" clId="{4DF950C4-D37E-5C45-818E-8F91ADEC9C04}" dt="2022-03-15T02:10:46.596" v="7163" actId="1076"/>
          <ac:spMkLst>
            <pc:docMk/>
            <pc:sldMk cId="2637005186" sldId="721"/>
            <ac:spMk id="9" creationId="{3F44C3E5-9254-4D45-BE43-B16042708A47}"/>
          </ac:spMkLst>
        </pc:spChg>
        <pc:spChg chg="add mod">
          <ac:chgData name="Yinqian Zhang" userId="189f48b0884e27cf" providerId="LiveId" clId="{4DF950C4-D37E-5C45-818E-8F91ADEC9C04}" dt="2022-03-15T02:10:46.596" v="7163" actId="1076"/>
          <ac:spMkLst>
            <pc:docMk/>
            <pc:sldMk cId="2637005186" sldId="721"/>
            <ac:spMk id="10" creationId="{1E31DE8D-3872-BB4B-AF2F-2E0197771758}"/>
          </ac:spMkLst>
        </pc:spChg>
        <pc:spChg chg="add mod">
          <ac:chgData name="Yinqian Zhang" userId="189f48b0884e27cf" providerId="LiveId" clId="{4DF950C4-D37E-5C45-818E-8F91ADEC9C04}" dt="2022-03-15T02:10:46.596" v="7163" actId="1076"/>
          <ac:spMkLst>
            <pc:docMk/>
            <pc:sldMk cId="2637005186" sldId="721"/>
            <ac:spMk id="11" creationId="{72F24284-42D0-4D42-B818-2F680D24C444}"/>
          </ac:spMkLst>
        </pc:spChg>
        <pc:spChg chg="add mod">
          <ac:chgData name="Yinqian Zhang" userId="189f48b0884e27cf" providerId="LiveId" clId="{4DF950C4-D37E-5C45-818E-8F91ADEC9C04}" dt="2022-03-15T02:10:46.596" v="7163" actId="1076"/>
          <ac:spMkLst>
            <pc:docMk/>
            <pc:sldMk cId="2637005186" sldId="721"/>
            <ac:spMk id="12" creationId="{F1859619-A5EF-C04C-B583-D7E88C0A7851}"/>
          </ac:spMkLst>
        </pc:spChg>
        <pc:spChg chg="add mod">
          <ac:chgData name="Yinqian Zhang" userId="189f48b0884e27cf" providerId="LiveId" clId="{4DF950C4-D37E-5C45-818E-8F91ADEC9C04}" dt="2022-03-15T02:10:46.596" v="7163" actId="1076"/>
          <ac:spMkLst>
            <pc:docMk/>
            <pc:sldMk cId="2637005186" sldId="721"/>
            <ac:spMk id="13" creationId="{B42CC293-4701-5C4E-AF6D-8E0AC6198CF2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15" creationId="{F9E4FAA7-B20E-BA4E-AEB4-0AAAF8ED1E7A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16" creationId="{5F346EBE-8035-7B4D-B8D6-657817F02D39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17" creationId="{FD14A112-366B-394D-BC0F-E1B4A8D92006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18" creationId="{148EF783-6A0E-2143-A333-1FBF502756D0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19" creationId="{38516895-8B5E-444D-B7F4-9A0C0ED65A8B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20" creationId="{4FA8601E-0F24-FD4F-ADC1-77B32C232707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21" creationId="{73915F58-89B1-BA4E-B4E6-D53520513B97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22" creationId="{F895FD92-F4BC-5F4E-8CC6-88010B966ADD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23" creationId="{127C8BF6-74BA-444F-BFDD-F09B8101CDC3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25" creationId="{62E0A199-42C2-954B-AFF5-413A6AB2DF81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26" creationId="{F104675D-6C08-524B-84F4-F8EBA1B4F7F7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27" creationId="{E286FD1D-AFAD-A743-B5F1-974C4D86CD33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28" creationId="{57B82E0E-3BDC-9E4E-9FAC-63A88BE3BCA3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29" creationId="{7A967712-C871-744D-9CE9-E2ECD288D619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30" creationId="{F1129420-393A-0A47-94BD-BC96661388F1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31" creationId="{2068559F-D919-9844-BB79-8B82D35CEFC6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32" creationId="{191F4782-AEAE-A541-8D14-ED1A6CFC37A3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33" creationId="{DA57B056-8AA9-E14E-BBB6-454CFAED126A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34" creationId="{8ED5B1C0-6C87-A94C-841F-D0F8F049968B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37" creationId="{B79E6FD8-CBE7-5B45-85CD-4B379CCA3DED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38" creationId="{BB25E98F-D522-A24D-96CD-A1BA8A5B2097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39" creationId="{49E846D4-8A6A-464B-87BD-FEEA97203791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40" creationId="{58DEC718-5A78-E648-9871-AC36B7500358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41" creationId="{E033BDCA-78E4-1D42-8876-3DED996FE586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42" creationId="{DBCEBBB5-FC23-694D-B48E-0716633260ED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43" creationId="{73004799-3108-7445-A8F7-24A84E827D21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44" creationId="{331EF212-7731-1D47-9F4B-2E43E0E8794D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45" creationId="{FEF34B43-9EC9-9146-8CF1-CC02645C5FA4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46" creationId="{454AF3F4-1467-8B48-B182-4AEA03CF546A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47" creationId="{7EF49FF6-244C-C54F-8D13-FD3F33A97010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48" creationId="{E284DF10-19A8-D943-B4E2-2A1A96FC8CE7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50" creationId="{542DB87E-079A-B34F-8653-FE3803DAC6E8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51" creationId="{81321DDC-16B2-F841-8715-123637A7EDD7}"/>
          </ac:spMkLst>
        </pc:spChg>
        <pc:spChg chg="mod">
          <ac:chgData name="Yinqian Zhang" userId="189f48b0884e27cf" providerId="LiveId" clId="{4DF950C4-D37E-5C45-818E-8F91ADEC9C04}" dt="2022-03-15T02:10:42.976" v="7162"/>
          <ac:spMkLst>
            <pc:docMk/>
            <pc:sldMk cId="2637005186" sldId="721"/>
            <ac:spMk id="52" creationId="{01242B70-1236-6E46-8312-F3A9B4AD10C7}"/>
          </ac:spMkLst>
        </pc:spChg>
        <pc:grpChg chg="add mod">
          <ac:chgData name="Yinqian Zhang" userId="189f48b0884e27cf" providerId="LiveId" clId="{4DF950C4-D37E-5C45-818E-8F91ADEC9C04}" dt="2022-03-15T02:10:46.596" v="7163" actId="1076"/>
          <ac:grpSpMkLst>
            <pc:docMk/>
            <pc:sldMk cId="2637005186" sldId="721"/>
            <ac:grpSpMk id="14" creationId="{F753D143-5481-F24A-AB5F-A2B9F36B7DCB}"/>
          </ac:grpSpMkLst>
        </pc:grpChg>
        <pc:grpChg chg="add mod">
          <ac:chgData name="Yinqian Zhang" userId="189f48b0884e27cf" providerId="LiveId" clId="{4DF950C4-D37E-5C45-818E-8F91ADEC9C04}" dt="2022-03-15T02:10:46.596" v="7163" actId="1076"/>
          <ac:grpSpMkLst>
            <pc:docMk/>
            <pc:sldMk cId="2637005186" sldId="721"/>
            <ac:grpSpMk id="24" creationId="{E2D89E3D-BC3B-B044-8C99-232DCBB7FE11}"/>
          </ac:grpSpMkLst>
        </pc:grpChg>
        <pc:grpChg chg="add mod">
          <ac:chgData name="Yinqian Zhang" userId="189f48b0884e27cf" providerId="LiveId" clId="{4DF950C4-D37E-5C45-818E-8F91ADEC9C04}" dt="2022-03-15T02:10:46.596" v="7163" actId="1076"/>
          <ac:grpSpMkLst>
            <pc:docMk/>
            <pc:sldMk cId="2637005186" sldId="721"/>
            <ac:grpSpMk id="35" creationId="{07457385-C8CA-5C4D-A0D2-E6EED30E265A}"/>
          </ac:grpSpMkLst>
        </pc:grpChg>
        <pc:grpChg chg="mod">
          <ac:chgData name="Yinqian Zhang" userId="189f48b0884e27cf" providerId="LiveId" clId="{4DF950C4-D37E-5C45-818E-8F91ADEC9C04}" dt="2022-03-15T02:10:42.976" v="7162"/>
          <ac:grpSpMkLst>
            <pc:docMk/>
            <pc:sldMk cId="2637005186" sldId="721"/>
            <ac:grpSpMk id="36" creationId="{4A29EE8D-15F5-524B-8A5F-7961972F42C7}"/>
          </ac:grpSpMkLst>
        </pc:grpChg>
        <pc:grpChg chg="add mod">
          <ac:chgData name="Yinqian Zhang" userId="189f48b0884e27cf" providerId="LiveId" clId="{4DF950C4-D37E-5C45-818E-8F91ADEC9C04}" dt="2022-03-15T02:10:46.596" v="7163" actId="1076"/>
          <ac:grpSpMkLst>
            <pc:docMk/>
            <pc:sldMk cId="2637005186" sldId="721"/>
            <ac:grpSpMk id="49" creationId="{F73B2A71-4DDA-A844-AD3E-582AE235EAD7}"/>
          </ac:grpSpMkLst>
        </pc:grpChg>
      </pc:sldChg>
      <pc:sldChg chg="modSp new del mod">
        <pc:chgData name="Yinqian Zhang" userId="189f48b0884e27cf" providerId="LiveId" clId="{4DF950C4-D37E-5C45-818E-8F91ADEC9C04}" dt="2022-03-15T01:14:02.402" v="7019" actId="2696"/>
        <pc:sldMkLst>
          <pc:docMk/>
          <pc:sldMk cId="1662344850" sldId="722"/>
        </pc:sldMkLst>
        <pc:spChg chg="mod">
          <ac:chgData name="Yinqian Zhang" userId="189f48b0884e27cf" providerId="LiveId" clId="{4DF950C4-D37E-5C45-818E-8F91ADEC9C04}" dt="2022-03-15T00:54:37.294" v="6769" actId="404"/>
          <ac:spMkLst>
            <pc:docMk/>
            <pc:sldMk cId="1662344850" sldId="722"/>
            <ac:spMk id="2" creationId="{771730E0-3286-D947-94B5-68ECE133AFD8}"/>
          </ac:spMkLst>
        </pc:spChg>
        <pc:spChg chg="mod">
          <ac:chgData name="Yinqian Zhang" userId="189f48b0884e27cf" providerId="LiveId" clId="{4DF950C4-D37E-5C45-818E-8F91ADEC9C04}" dt="2022-03-15T00:58:18.628" v="6866" actId="27636"/>
          <ac:spMkLst>
            <pc:docMk/>
            <pc:sldMk cId="1662344850" sldId="722"/>
            <ac:spMk id="3" creationId="{826ACAB4-A558-944B-8CFF-A29AFBC77262}"/>
          </ac:spMkLst>
        </pc:spChg>
      </pc:sldChg>
      <pc:sldChg chg="addSp delSp modSp new mod">
        <pc:chgData name="Yinqian Zhang" userId="189f48b0884e27cf" providerId="LiveId" clId="{4DF950C4-D37E-5C45-818E-8F91ADEC9C04}" dt="2022-03-15T16:47:56.084" v="12568"/>
        <pc:sldMkLst>
          <pc:docMk/>
          <pc:sldMk cId="558137349" sldId="723"/>
        </pc:sldMkLst>
        <pc:spChg chg="mod">
          <ac:chgData name="Yinqian Zhang" userId="189f48b0884e27cf" providerId="LiveId" clId="{4DF950C4-D37E-5C45-818E-8F91ADEC9C04}" dt="2022-03-15T01:09:03.996" v="6899" actId="20577"/>
          <ac:spMkLst>
            <pc:docMk/>
            <pc:sldMk cId="558137349" sldId="723"/>
            <ac:spMk id="2" creationId="{1C1D7FE6-81B8-DA47-BC9F-3929ECF188B9}"/>
          </ac:spMkLst>
        </pc:spChg>
        <pc:spChg chg="del">
          <ac:chgData name="Yinqian Zhang" userId="189f48b0884e27cf" providerId="LiveId" clId="{4DF950C4-D37E-5C45-818E-8F91ADEC9C04}" dt="2022-03-15T01:09:08.600" v="6900" actId="478"/>
          <ac:spMkLst>
            <pc:docMk/>
            <pc:sldMk cId="558137349" sldId="723"/>
            <ac:spMk id="3" creationId="{E9A7908D-9FD5-D347-801B-0C060BBAF1DF}"/>
          </ac:spMkLst>
        </pc:spChg>
        <pc:spChg chg="add del mod">
          <ac:chgData name="Yinqian Zhang" userId="189f48b0884e27cf" providerId="LiveId" clId="{4DF950C4-D37E-5C45-818E-8F91ADEC9C04}" dt="2022-03-15T01:16:02.852" v="7029" actId="478"/>
          <ac:spMkLst>
            <pc:docMk/>
            <pc:sldMk cId="558137349" sldId="723"/>
            <ac:spMk id="8" creationId="{6047F06A-A785-A045-9FC5-1B4D401B4796}"/>
          </ac:spMkLst>
        </pc:spChg>
        <pc:spChg chg="add del mod">
          <ac:chgData name="Yinqian Zhang" userId="189f48b0884e27cf" providerId="LiveId" clId="{4DF950C4-D37E-5C45-818E-8F91ADEC9C04}" dt="2022-03-15T01:15:49.615" v="7024" actId="478"/>
          <ac:spMkLst>
            <pc:docMk/>
            <pc:sldMk cId="558137349" sldId="723"/>
            <ac:spMk id="9" creationId="{D0EA05C1-4625-3F4F-83C1-EE8834432AA6}"/>
          </ac:spMkLst>
        </pc:spChg>
        <pc:graphicFrameChg chg="add mod modGraphic">
          <ac:chgData name="Yinqian Zhang" userId="189f48b0884e27cf" providerId="LiveId" clId="{4DF950C4-D37E-5C45-818E-8F91ADEC9C04}" dt="2022-03-15T16:47:51.443" v="12567"/>
          <ac:graphicFrameMkLst>
            <pc:docMk/>
            <pc:sldMk cId="558137349" sldId="723"/>
            <ac:graphicFrameMk id="6" creationId="{E4B80173-BBA4-B342-82B6-45449893AA00}"/>
          </ac:graphicFrameMkLst>
        </pc:graphicFrameChg>
        <pc:graphicFrameChg chg="add del mod">
          <ac:chgData name="Yinqian Zhang" userId="189f48b0884e27cf" providerId="LiveId" clId="{4DF950C4-D37E-5C45-818E-8F91ADEC9C04}" dt="2022-03-15T01:12:19.637" v="6994" actId="478"/>
          <ac:graphicFrameMkLst>
            <pc:docMk/>
            <pc:sldMk cId="558137349" sldId="723"/>
            <ac:graphicFrameMk id="7" creationId="{AAAC605E-E293-2C4B-AC6D-374988B4CD29}"/>
          </ac:graphicFrameMkLst>
        </pc:graphicFrameChg>
        <pc:graphicFrameChg chg="add mod modGraphic">
          <ac:chgData name="Yinqian Zhang" userId="189f48b0884e27cf" providerId="LiveId" clId="{4DF950C4-D37E-5C45-818E-8F91ADEC9C04}" dt="2022-03-15T16:47:56.084" v="12568"/>
          <ac:graphicFrameMkLst>
            <pc:docMk/>
            <pc:sldMk cId="558137349" sldId="723"/>
            <ac:graphicFrameMk id="10" creationId="{40373B5E-6393-E642-84EA-F584EADB0FED}"/>
          </ac:graphicFrameMkLst>
        </pc:graphicFrame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924420873" sldId="723"/>
        </pc:sldMkLst>
      </pc:sldChg>
      <pc:sldChg chg="modSp new del mod ord">
        <pc:chgData name="Yinqian Zhang" userId="189f48b0884e27cf" providerId="LiveId" clId="{4DF950C4-D37E-5C45-818E-8F91ADEC9C04}" dt="2022-03-15T12:48:27.212" v="8238" actId="2696"/>
        <pc:sldMkLst>
          <pc:docMk/>
          <pc:sldMk cId="79234172" sldId="724"/>
        </pc:sldMkLst>
        <pc:spChg chg="mod">
          <ac:chgData name="Yinqian Zhang" userId="189f48b0884e27cf" providerId="LiveId" clId="{4DF950C4-D37E-5C45-818E-8F91ADEC9C04}" dt="2022-03-15T02:11:59.161" v="7199" actId="20577"/>
          <ac:spMkLst>
            <pc:docMk/>
            <pc:sldMk cId="79234172" sldId="724"/>
            <ac:spMk id="2" creationId="{74C53983-D4E8-F14D-8D52-F89C7E80FC93}"/>
          </ac:spMkLst>
        </pc:spChg>
        <pc:spChg chg="mod">
          <ac:chgData name="Yinqian Zhang" userId="189f48b0884e27cf" providerId="LiveId" clId="{4DF950C4-D37E-5C45-818E-8F91ADEC9C04}" dt="2022-03-15T07:59:54.526" v="7350"/>
          <ac:spMkLst>
            <pc:docMk/>
            <pc:sldMk cId="79234172" sldId="724"/>
            <ac:spMk id="3" creationId="{DD1FC20A-EE6E-9145-9DE4-9B8BEFB89188}"/>
          </ac:spMkLst>
        </pc:sp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1044238441" sldId="724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310676704" sldId="725"/>
        </pc:sldMkLst>
      </pc:sldChg>
      <pc:sldChg chg="addSp modSp add del mod">
        <pc:chgData name="Yinqian Zhang" userId="189f48b0884e27cf" providerId="LiveId" clId="{4DF950C4-D37E-5C45-818E-8F91ADEC9C04}" dt="2022-03-15T12:12:50.650" v="7601" actId="2696"/>
        <pc:sldMkLst>
          <pc:docMk/>
          <pc:sldMk cId="1255255031" sldId="725"/>
        </pc:sldMkLst>
        <pc:spChg chg="mod">
          <ac:chgData name="Yinqian Zhang" userId="189f48b0884e27cf" providerId="LiveId" clId="{4DF950C4-D37E-5C45-818E-8F91ADEC9C04}" dt="2022-03-15T02:11:01.349" v="7186" actId="20577"/>
          <ac:spMkLst>
            <pc:docMk/>
            <pc:sldMk cId="1255255031" sldId="725"/>
            <ac:spMk id="2" creationId="{137683C2-C145-C140-8139-E0C22E8CEFB0}"/>
          </ac:spMkLst>
        </pc:spChg>
        <pc:spChg chg="mod">
          <ac:chgData name="Yinqian Zhang" userId="189f48b0884e27cf" providerId="LiveId" clId="{4DF950C4-D37E-5C45-818E-8F91ADEC9C04}" dt="2022-03-15T07:55:31.724" v="7298" actId="20577"/>
          <ac:spMkLst>
            <pc:docMk/>
            <pc:sldMk cId="1255255031" sldId="725"/>
            <ac:spMk id="3" creationId="{06EC63D9-DB06-D545-8C68-869AEC909F0D}"/>
          </ac:spMkLst>
        </pc:spChg>
        <pc:picChg chg="add mod">
          <ac:chgData name="Yinqian Zhang" userId="189f48b0884e27cf" providerId="LiveId" clId="{4DF950C4-D37E-5C45-818E-8F91ADEC9C04}" dt="2022-03-15T07:54:24.468" v="7289" actId="14100"/>
          <ac:picMkLst>
            <pc:docMk/>
            <pc:sldMk cId="1255255031" sldId="725"/>
            <ac:picMk id="6" creationId="{0B95FBE1-B365-324F-8205-78CF5EFD9611}"/>
          </ac:picMkLst>
        </pc:picChg>
      </pc:sldChg>
      <pc:sldChg chg="addSp delSp modSp add mod">
        <pc:chgData name="Yinqian Zhang" userId="189f48b0884e27cf" providerId="LiveId" clId="{4DF950C4-D37E-5C45-818E-8F91ADEC9C04}" dt="2022-03-15T16:48:34.319" v="12570" actId="27636"/>
        <pc:sldMkLst>
          <pc:docMk/>
          <pc:sldMk cId="1683959808" sldId="726"/>
        </pc:sldMkLst>
        <pc:spChg chg="mod">
          <ac:chgData name="Yinqian Zhang" userId="189f48b0884e27cf" providerId="LiveId" clId="{4DF950C4-D37E-5C45-818E-8F91ADEC9C04}" dt="2022-03-15T14:55:24.642" v="10474" actId="20577"/>
          <ac:spMkLst>
            <pc:docMk/>
            <pc:sldMk cId="1683959808" sldId="726"/>
            <ac:spMk id="2" creationId="{137683C2-C145-C140-8139-E0C22E8CEFB0}"/>
          </ac:spMkLst>
        </pc:spChg>
        <pc:spChg chg="mod">
          <ac:chgData name="Yinqian Zhang" userId="189f48b0884e27cf" providerId="LiveId" clId="{4DF950C4-D37E-5C45-818E-8F91ADEC9C04}" dt="2022-03-15T16:48:34.319" v="12570" actId="27636"/>
          <ac:spMkLst>
            <pc:docMk/>
            <pc:sldMk cId="1683959808" sldId="726"/>
            <ac:spMk id="3" creationId="{06EC63D9-DB06-D545-8C68-869AEC909F0D}"/>
          </ac:spMkLst>
        </pc:spChg>
        <pc:spChg chg="add del mod">
          <ac:chgData name="Yinqian Zhang" userId="189f48b0884e27cf" providerId="LiveId" clId="{4DF950C4-D37E-5C45-818E-8F91ADEC9C04}" dt="2022-03-15T12:33:43.453" v="7762" actId="478"/>
          <ac:spMkLst>
            <pc:docMk/>
            <pc:sldMk cId="1683959808" sldId="726"/>
            <ac:spMk id="7" creationId="{3B164984-16A1-7540-A3B5-382BCA073758}"/>
          </ac:spMkLst>
        </pc:spChg>
        <pc:spChg chg="add del mod">
          <ac:chgData name="Yinqian Zhang" userId="189f48b0884e27cf" providerId="LiveId" clId="{4DF950C4-D37E-5C45-818E-8F91ADEC9C04}" dt="2022-03-15T12:33:43.453" v="7762" actId="478"/>
          <ac:spMkLst>
            <pc:docMk/>
            <pc:sldMk cId="1683959808" sldId="726"/>
            <ac:spMk id="8" creationId="{E291EBC6-C631-244D-B6AB-6F2D818AE8C1}"/>
          </ac:spMkLst>
        </pc:spChg>
        <pc:spChg chg="add del mod">
          <ac:chgData name="Yinqian Zhang" userId="189f48b0884e27cf" providerId="LiveId" clId="{4DF950C4-D37E-5C45-818E-8F91ADEC9C04}" dt="2022-03-15T12:33:43.453" v="7762" actId="478"/>
          <ac:spMkLst>
            <pc:docMk/>
            <pc:sldMk cId="1683959808" sldId="726"/>
            <ac:spMk id="9" creationId="{ADA68E2F-34DB-8D41-81FD-F55474DA8013}"/>
          </ac:spMkLst>
        </pc:spChg>
        <pc:spChg chg="add del mod">
          <ac:chgData name="Yinqian Zhang" userId="189f48b0884e27cf" providerId="LiveId" clId="{4DF950C4-D37E-5C45-818E-8F91ADEC9C04}" dt="2022-03-15T12:33:43.453" v="7762" actId="478"/>
          <ac:spMkLst>
            <pc:docMk/>
            <pc:sldMk cId="1683959808" sldId="726"/>
            <ac:spMk id="10" creationId="{FD5EAEC2-B1A5-794F-8833-1752B51C7848}"/>
          </ac:spMkLst>
        </pc:spChg>
        <pc:spChg chg="add del mod">
          <ac:chgData name="Yinqian Zhang" userId="189f48b0884e27cf" providerId="LiveId" clId="{4DF950C4-D37E-5C45-818E-8F91ADEC9C04}" dt="2022-03-15T12:33:43.453" v="7762" actId="478"/>
          <ac:spMkLst>
            <pc:docMk/>
            <pc:sldMk cId="1683959808" sldId="726"/>
            <ac:spMk id="11" creationId="{44596667-0747-0A49-9175-40860D7DD92C}"/>
          </ac:spMkLst>
        </pc:spChg>
        <pc:spChg chg="add del mod">
          <ac:chgData name="Yinqian Zhang" userId="189f48b0884e27cf" providerId="LiveId" clId="{4DF950C4-D37E-5C45-818E-8F91ADEC9C04}" dt="2022-03-15T12:24:29.850" v="7637" actId="478"/>
          <ac:spMkLst>
            <pc:docMk/>
            <pc:sldMk cId="1683959808" sldId="726"/>
            <ac:spMk id="12" creationId="{79220AB8-B409-F948-8FF8-6722D4EC02EE}"/>
          </ac:spMkLst>
        </pc:spChg>
        <pc:spChg chg="add del mod">
          <ac:chgData name="Yinqian Zhang" userId="189f48b0884e27cf" providerId="LiveId" clId="{4DF950C4-D37E-5C45-818E-8F91ADEC9C04}" dt="2022-03-15T12:33:43.453" v="7762" actId="478"/>
          <ac:spMkLst>
            <pc:docMk/>
            <pc:sldMk cId="1683959808" sldId="726"/>
            <ac:spMk id="15" creationId="{DC0DCE49-BAC7-4840-B5D0-3F99A12D4805}"/>
          </ac:spMkLst>
        </pc:spChg>
        <pc:spChg chg="add del mod">
          <ac:chgData name="Yinqian Zhang" userId="189f48b0884e27cf" providerId="LiveId" clId="{4DF950C4-D37E-5C45-818E-8F91ADEC9C04}" dt="2022-03-15T12:33:43.453" v="7762" actId="478"/>
          <ac:spMkLst>
            <pc:docMk/>
            <pc:sldMk cId="1683959808" sldId="726"/>
            <ac:spMk id="16" creationId="{661D0617-CA7D-D54E-9524-9A89D2E85112}"/>
          </ac:spMkLst>
        </pc:spChg>
        <pc:spChg chg="add del mod">
          <ac:chgData name="Yinqian Zhang" userId="189f48b0884e27cf" providerId="LiveId" clId="{4DF950C4-D37E-5C45-818E-8F91ADEC9C04}" dt="2022-03-15T12:33:43.453" v="7762" actId="478"/>
          <ac:spMkLst>
            <pc:docMk/>
            <pc:sldMk cId="1683959808" sldId="726"/>
            <ac:spMk id="17" creationId="{CF194ACA-D7C9-FF4C-83BC-D93A44367C0D}"/>
          </ac:spMkLst>
        </pc:spChg>
        <pc:spChg chg="add del mod">
          <ac:chgData name="Yinqian Zhang" userId="189f48b0884e27cf" providerId="LiveId" clId="{4DF950C4-D37E-5C45-818E-8F91ADEC9C04}" dt="2022-03-15T12:33:43.453" v="7762" actId="478"/>
          <ac:spMkLst>
            <pc:docMk/>
            <pc:sldMk cId="1683959808" sldId="726"/>
            <ac:spMk id="18" creationId="{60647F91-9E18-D84E-84B8-FA9C4CCCF0C0}"/>
          </ac:spMkLst>
        </pc:spChg>
        <pc:spChg chg="add del mod">
          <ac:chgData name="Yinqian Zhang" userId="189f48b0884e27cf" providerId="LiveId" clId="{4DF950C4-D37E-5C45-818E-8F91ADEC9C04}" dt="2022-03-15T12:33:43.453" v="7762" actId="478"/>
          <ac:spMkLst>
            <pc:docMk/>
            <pc:sldMk cId="1683959808" sldId="726"/>
            <ac:spMk id="19" creationId="{60BA0D95-68BE-C64B-933A-E66CCBAD2838}"/>
          </ac:spMkLst>
        </pc:spChg>
        <pc:spChg chg="add del mod">
          <ac:chgData name="Yinqian Zhang" userId="189f48b0884e27cf" providerId="LiveId" clId="{4DF950C4-D37E-5C45-818E-8F91ADEC9C04}" dt="2022-03-15T12:33:43.453" v="7762" actId="478"/>
          <ac:spMkLst>
            <pc:docMk/>
            <pc:sldMk cId="1683959808" sldId="726"/>
            <ac:spMk id="21" creationId="{F61D0753-E152-E04D-B83F-9E2476D6C479}"/>
          </ac:spMkLst>
        </pc:spChg>
        <pc:spChg chg="add del mod">
          <ac:chgData name="Yinqian Zhang" userId="189f48b0884e27cf" providerId="LiveId" clId="{4DF950C4-D37E-5C45-818E-8F91ADEC9C04}" dt="2022-03-15T12:33:43.453" v="7762" actId="478"/>
          <ac:spMkLst>
            <pc:docMk/>
            <pc:sldMk cId="1683959808" sldId="726"/>
            <ac:spMk id="22" creationId="{2A616F10-2646-0D4F-8FDD-32C419132CB7}"/>
          </ac:spMkLst>
        </pc:spChg>
        <pc:spChg chg="add del mod">
          <ac:chgData name="Yinqian Zhang" userId="189f48b0884e27cf" providerId="LiveId" clId="{4DF950C4-D37E-5C45-818E-8F91ADEC9C04}" dt="2022-03-15T12:33:43.453" v="7762" actId="478"/>
          <ac:spMkLst>
            <pc:docMk/>
            <pc:sldMk cId="1683959808" sldId="726"/>
            <ac:spMk id="43" creationId="{3A117931-8286-8747-B397-D34658193F31}"/>
          </ac:spMkLst>
        </pc:spChg>
        <pc:spChg chg="add del mod">
          <ac:chgData name="Yinqian Zhang" userId="189f48b0884e27cf" providerId="LiveId" clId="{4DF950C4-D37E-5C45-818E-8F91ADEC9C04}" dt="2022-03-15T12:33:43.453" v="7762" actId="478"/>
          <ac:spMkLst>
            <pc:docMk/>
            <pc:sldMk cId="1683959808" sldId="726"/>
            <ac:spMk id="44" creationId="{D12BC885-1818-644A-AA96-9FEBA6031393}"/>
          </ac:spMkLst>
        </pc:spChg>
        <pc:spChg chg="add del mod">
          <ac:chgData name="Yinqian Zhang" userId="189f48b0884e27cf" providerId="LiveId" clId="{4DF950C4-D37E-5C45-818E-8F91ADEC9C04}" dt="2022-03-15T12:33:43.453" v="7762" actId="478"/>
          <ac:spMkLst>
            <pc:docMk/>
            <pc:sldMk cId="1683959808" sldId="726"/>
            <ac:spMk id="45" creationId="{FE7477F5-067E-0C4D-99C2-F52A482F1980}"/>
          </ac:spMkLst>
        </pc:spChg>
        <pc:spChg chg="add del mod">
          <ac:chgData name="Yinqian Zhang" userId="189f48b0884e27cf" providerId="LiveId" clId="{4DF950C4-D37E-5C45-818E-8F91ADEC9C04}" dt="2022-03-15T12:33:43.453" v="7762" actId="478"/>
          <ac:spMkLst>
            <pc:docMk/>
            <pc:sldMk cId="1683959808" sldId="726"/>
            <ac:spMk id="46" creationId="{F9555C0D-A405-A948-B12A-2B3AFBCDCAF7}"/>
          </ac:spMkLst>
        </pc:spChg>
        <pc:spChg chg="add del mod">
          <ac:chgData name="Yinqian Zhang" userId="189f48b0884e27cf" providerId="LiveId" clId="{4DF950C4-D37E-5C45-818E-8F91ADEC9C04}" dt="2022-03-15T12:33:43.453" v="7762" actId="478"/>
          <ac:spMkLst>
            <pc:docMk/>
            <pc:sldMk cId="1683959808" sldId="726"/>
            <ac:spMk id="47" creationId="{91073866-B511-7F4E-A98E-1B4774282348}"/>
          </ac:spMkLst>
        </pc:spChg>
        <pc:spChg chg="add del mod">
          <ac:chgData name="Yinqian Zhang" userId="189f48b0884e27cf" providerId="LiveId" clId="{4DF950C4-D37E-5C45-818E-8F91ADEC9C04}" dt="2022-03-15T12:33:43.453" v="7762" actId="478"/>
          <ac:spMkLst>
            <pc:docMk/>
            <pc:sldMk cId="1683959808" sldId="726"/>
            <ac:spMk id="50" creationId="{90FE1A58-EC2C-FE4D-865C-8373E971CDDD}"/>
          </ac:spMkLst>
        </pc:spChg>
        <pc:spChg chg="add del mod">
          <ac:chgData name="Yinqian Zhang" userId="189f48b0884e27cf" providerId="LiveId" clId="{4DF950C4-D37E-5C45-818E-8F91ADEC9C04}" dt="2022-03-15T12:33:43.453" v="7762" actId="478"/>
          <ac:spMkLst>
            <pc:docMk/>
            <pc:sldMk cId="1683959808" sldId="726"/>
            <ac:spMk id="57" creationId="{249F91E2-AE0B-FB4E-95AB-D5C8E227CCAE}"/>
          </ac:spMkLst>
        </pc:spChg>
        <pc:spChg chg="add del mod">
          <ac:chgData name="Yinqian Zhang" userId="189f48b0884e27cf" providerId="LiveId" clId="{4DF950C4-D37E-5C45-818E-8F91ADEC9C04}" dt="2022-03-15T12:33:43.453" v="7762" actId="478"/>
          <ac:spMkLst>
            <pc:docMk/>
            <pc:sldMk cId="1683959808" sldId="726"/>
            <ac:spMk id="78" creationId="{D1A5F87F-8E90-2842-8F3F-8DF98A4FE2ED}"/>
          </ac:spMkLst>
        </pc:spChg>
        <pc:spChg chg="add del mod">
          <ac:chgData name="Yinqian Zhang" userId="189f48b0884e27cf" providerId="LiveId" clId="{4DF950C4-D37E-5C45-818E-8F91ADEC9C04}" dt="2022-03-15T12:32:51.483" v="7753"/>
          <ac:spMkLst>
            <pc:docMk/>
            <pc:sldMk cId="1683959808" sldId="726"/>
            <ac:spMk id="79" creationId="{41B62096-9CE8-5B4D-8525-FFDE8AD4B593}"/>
          </ac:spMkLst>
        </pc:spChg>
        <pc:picChg chg="add del mod">
          <ac:chgData name="Yinqian Zhang" userId="189f48b0884e27cf" providerId="LiveId" clId="{4DF950C4-D37E-5C45-818E-8F91ADEC9C04}" dt="2022-03-15T07:54:09.212" v="7285" actId="21"/>
          <ac:picMkLst>
            <pc:docMk/>
            <pc:sldMk cId="1683959808" sldId="726"/>
            <ac:picMk id="6" creationId="{C3BD3CF3-14B5-0A44-A375-B183F9C3393C}"/>
          </ac:picMkLst>
        </pc:picChg>
        <pc:picChg chg="add mod">
          <ac:chgData name="Yinqian Zhang" userId="189f48b0884e27cf" providerId="LiveId" clId="{4DF950C4-D37E-5C45-818E-8F91ADEC9C04}" dt="2022-03-15T12:34:11.294" v="7767" actId="1076"/>
          <ac:picMkLst>
            <pc:docMk/>
            <pc:sldMk cId="1683959808" sldId="726"/>
            <ac:picMk id="86" creationId="{8EE377CE-5E3A-0E4B-9F8E-A382130EDF0A}"/>
          </ac:picMkLst>
        </pc:picChg>
        <pc:cxnChg chg="add del mod">
          <ac:chgData name="Yinqian Zhang" userId="189f48b0884e27cf" providerId="LiveId" clId="{4DF950C4-D37E-5C45-818E-8F91ADEC9C04}" dt="2022-03-15T12:33:43.453" v="7762" actId="478"/>
          <ac:cxnSpMkLst>
            <pc:docMk/>
            <pc:sldMk cId="1683959808" sldId="726"/>
            <ac:cxnSpMk id="13" creationId="{D972D4BD-2750-C64E-8AE3-3ABA4F78E311}"/>
          </ac:cxnSpMkLst>
        </pc:cxnChg>
        <pc:cxnChg chg="add del mod">
          <ac:chgData name="Yinqian Zhang" userId="189f48b0884e27cf" providerId="LiveId" clId="{4DF950C4-D37E-5C45-818E-8F91ADEC9C04}" dt="2022-03-15T12:33:43.453" v="7762" actId="478"/>
          <ac:cxnSpMkLst>
            <pc:docMk/>
            <pc:sldMk cId="1683959808" sldId="726"/>
            <ac:cxnSpMk id="14" creationId="{5B53D609-DD33-204A-AA0E-BAED88E922B1}"/>
          </ac:cxnSpMkLst>
        </pc:cxnChg>
        <pc:cxnChg chg="add del mod">
          <ac:chgData name="Yinqian Zhang" userId="189f48b0884e27cf" providerId="LiveId" clId="{4DF950C4-D37E-5C45-818E-8F91ADEC9C04}" dt="2022-03-15T12:33:43.453" v="7762" actId="478"/>
          <ac:cxnSpMkLst>
            <pc:docMk/>
            <pc:sldMk cId="1683959808" sldId="726"/>
            <ac:cxnSpMk id="20" creationId="{B3E495FB-492F-D648-BB3F-D95BFE407920}"/>
          </ac:cxnSpMkLst>
        </pc:cxnChg>
        <pc:cxnChg chg="add del mod">
          <ac:chgData name="Yinqian Zhang" userId="189f48b0884e27cf" providerId="LiveId" clId="{4DF950C4-D37E-5C45-818E-8F91ADEC9C04}" dt="2022-03-15T12:33:43.453" v="7762" actId="478"/>
          <ac:cxnSpMkLst>
            <pc:docMk/>
            <pc:sldMk cId="1683959808" sldId="726"/>
            <ac:cxnSpMk id="23" creationId="{AE96BF2F-7DEE-4A48-BB54-67F28D69F54C}"/>
          </ac:cxnSpMkLst>
        </pc:cxnChg>
        <pc:cxnChg chg="add del mod">
          <ac:chgData name="Yinqian Zhang" userId="189f48b0884e27cf" providerId="LiveId" clId="{4DF950C4-D37E-5C45-818E-8F91ADEC9C04}" dt="2022-03-15T12:33:43.453" v="7762" actId="478"/>
          <ac:cxnSpMkLst>
            <pc:docMk/>
            <pc:sldMk cId="1683959808" sldId="726"/>
            <ac:cxnSpMk id="25" creationId="{73EB81B6-70D9-8F4B-848F-C1B45D668D83}"/>
          </ac:cxnSpMkLst>
        </pc:cxnChg>
        <pc:cxnChg chg="add del mod">
          <ac:chgData name="Yinqian Zhang" userId="189f48b0884e27cf" providerId="LiveId" clId="{4DF950C4-D37E-5C45-818E-8F91ADEC9C04}" dt="2022-03-15T12:33:43.453" v="7762" actId="478"/>
          <ac:cxnSpMkLst>
            <pc:docMk/>
            <pc:sldMk cId="1683959808" sldId="726"/>
            <ac:cxnSpMk id="26" creationId="{A79C497A-B00C-AE4F-9246-56F83E1B7391}"/>
          </ac:cxnSpMkLst>
        </pc:cxnChg>
        <pc:cxnChg chg="add del mod">
          <ac:chgData name="Yinqian Zhang" userId="189f48b0884e27cf" providerId="LiveId" clId="{4DF950C4-D37E-5C45-818E-8F91ADEC9C04}" dt="2022-03-15T12:33:43.453" v="7762" actId="478"/>
          <ac:cxnSpMkLst>
            <pc:docMk/>
            <pc:sldMk cId="1683959808" sldId="726"/>
            <ac:cxnSpMk id="29" creationId="{13722784-F759-BE4D-9ABA-8DF6121A205B}"/>
          </ac:cxnSpMkLst>
        </pc:cxnChg>
        <pc:cxnChg chg="add del mod">
          <ac:chgData name="Yinqian Zhang" userId="189f48b0884e27cf" providerId="LiveId" clId="{4DF950C4-D37E-5C45-818E-8F91ADEC9C04}" dt="2022-03-15T12:33:43.453" v="7762" actId="478"/>
          <ac:cxnSpMkLst>
            <pc:docMk/>
            <pc:sldMk cId="1683959808" sldId="726"/>
            <ac:cxnSpMk id="32" creationId="{4ABB58C9-B467-CF45-93B7-FE11E2B4A99C}"/>
          </ac:cxnSpMkLst>
        </pc:cxnChg>
        <pc:cxnChg chg="add del mod">
          <ac:chgData name="Yinqian Zhang" userId="189f48b0884e27cf" providerId="LiveId" clId="{4DF950C4-D37E-5C45-818E-8F91ADEC9C04}" dt="2022-03-15T12:33:43.453" v="7762" actId="478"/>
          <ac:cxnSpMkLst>
            <pc:docMk/>
            <pc:sldMk cId="1683959808" sldId="726"/>
            <ac:cxnSpMk id="48" creationId="{CD44DAD5-82B7-5045-9796-5EB8B50E8FE1}"/>
          </ac:cxnSpMkLst>
        </pc:cxnChg>
        <pc:cxnChg chg="add del mod">
          <ac:chgData name="Yinqian Zhang" userId="189f48b0884e27cf" providerId="LiveId" clId="{4DF950C4-D37E-5C45-818E-8F91ADEC9C04}" dt="2022-03-15T12:33:43.453" v="7762" actId="478"/>
          <ac:cxnSpMkLst>
            <pc:docMk/>
            <pc:sldMk cId="1683959808" sldId="726"/>
            <ac:cxnSpMk id="49" creationId="{FF35872B-804F-8E47-9C0E-4010B6C3A223}"/>
          </ac:cxnSpMkLst>
        </pc:cxnChg>
        <pc:cxnChg chg="add del mod">
          <ac:chgData name="Yinqian Zhang" userId="189f48b0884e27cf" providerId="LiveId" clId="{4DF950C4-D37E-5C45-818E-8F91ADEC9C04}" dt="2022-03-15T12:33:43.453" v="7762" actId="478"/>
          <ac:cxnSpMkLst>
            <pc:docMk/>
            <pc:sldMk cId="1683959808" sldId="726"/>
            <ac:cxnSpMk id="51" creationId="{7518FFEB-6064-0244-9AC5-F42C919A4B41}"/>
          </ac:cxnSpMkLst>
        </pc:cxnChg>
        <pc:cxnChg chg="add del mod">
          <ac:chgData name="Yinqian Zhang" userId="189f48b0884e27cf" providerId="LiveId" clId="{4DF950C4-D37E-5C45-818E-8F91ADEC9C04}" dt="2022-03-15T12:33:43.453" v="7762" actId="478"/>
          <ac:cxnSpMkLst>
            <pc:docMk/>
            <pc:sldMk cId="1683959808" sldId="726"/>
            <ac:cxnSpMk id="54" creationId="{1C917C17-1D02-DF41-9125-F6B17C98C874}"/>
          </ac:cxnSpMkLst>
        </pc:cxnChg>
        <pc:cxnChg chg="add del mod">
          <ac:chgData name="Yinqian Zhang" userId="189f48b0884e27cf" providerId="LiveId" clId="{4DF950C4-D37E-5C45-818E-8F91ADEC9C04}" dt="2022-03-15T12:33:43.453" v="7762" actId="478"/>
          <ac:cxnSpMkLst>
            <pc:docMk/>
            <pc:sldMk cId="1683959808" sldId="726"/>
            <ac:cxnSpMk id="68" creationId="{63AF04BA-85CA-F047-9A2B-C968F88293AC}"/>
          </ac:cxnSpMkLst>
        </pc:cxnChg>
        <pc:cxnChg chg="add del mod">
          <ac:chgData name="Yinqian Zhang" userId="189f48b0884e27cf" providerId="LiveId" clId="{4DF950C4-D37E-5C45-818E-8F91ADEC9C04}" dt="2022-03-15T12:33:43.453" v="7762" actId="478"/>
          <ac:cxnSpMkLst>
            <pc:docMk/>
            <pc:sldMk cId="1683959808" sldId="726"/>
            <ac:cxnSpMk id="75" creationId="{11432AA1-F195-9C49-8206-29FD89BD8819}"/>
          </ac:cxnSpMkLst>
        </pc:cxnChg>
        <pc:cxnChg chg="add del mod">
          <ac:chgData name="Yinqian Zhang" userId="189f48b0884e27cf" providerId="LiveId" clId="{4DF950C4-D37E-5C45-818E-8F91ADEC9C04}" dt="2022-03-15T12:33:43.453" v="7762" actId="478"/>
          <ac:cxnSpMkLst>
            <pc:docMk/>
            <pc:sldMk cId="1683959808" sldId="726"/>
            <ac:cxnSpMk id="80" creationId="{3D04CB1E-398D-2C43-8E5E-5438440A441E}"/>
          </ac:cxnSpMkLst>
        </pc:cxnChg>
        <pc:cxnChg chg="add del mod">
          <ac:chgData name="Yinqian Zhang" userId="189f48b0884e27cf" providerId="LiveId" clId="{4DF950C4-D37E-5C45-818E-8F91ADEC9C04}" dt="2022-03-15T12:33:43.453" v="7762" actId="478"/>
          <ac:cxnSpMkLst>
            <pc:docMk/>
            <pc:sldMk cId="1683959808" sldId="726"/>
            <ac:cxnSpMk id="83" creationId="{94B5560F-AA88-4747-89CE-A151E2579E87}"/>
          </ac:cxnSpMkLst>
        </pc:cxn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3314588369" sldId="726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3535178233" sldId="727"/>
        </pc:sldMkLst>
      </pc:sldChg>
      <pc:sldChg chg="addSp delSp modSp add del mod modAnim">
        <pc:chgData name="Yinqian Zhang" userId="189f48b0884e27cf" providerId="LiveId" clId="{4DF950C4-D37E-5C45-818E-8F91ADEC9C04}" dt="2022-03-15T13:08:59.664" v="8810" actId="2696"/>
        <pc:sldMkLst>
          <pc:docMk/>
          <pc:sldMk cId="4016768443" sldId="727"/>
        </pc:sldMkLst>
        <pc:spChg chg="del">
          <ac:chgData name="Yinqian Zhang" userId="189f48b0884e27cf" providerId="LiveId" clId="{4DF950C4-D37E-5C45-818E-8F91ADEC9C04}" dt="2022-03-15T12:49:08.943" v="8242" actId="478"/>
          <ac:spMkLst>
            <pc:docMk/>
            <pc:sldMk cId="4016768443" sldId="727"/>
            <ac:spMk id="2" creationId="{74C53983-D4E8-F14D-8D52-F89C7E80FC93}"/>
          </ac:spMkLst>
        </pc:spChg>
        <pc:spChg chg="del mod">
          <ac:chgData name="Yinqian Zhang" userId="189f48b0884e27cf" providerId="LiveId" clId="{4DF950C4-D37E-5C45-818E-8F91ADEC9C04}" dt="2022-03-15T12:49:03.543" v="8239" actId="478"/>
          <ac:spMkLst>
            <pc:docMk/>
            <pc:sldMk cId="4016768443" sldId="727"/>
            <ac:spMk id="3" creationId="{DD1FC20A-EE6E-9145-9DE4-9B8BEFB89188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16" creationId="{11CC388C-EAC1-F342-8520-B2EB863555EA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17" creationId="{D6617200-44F1-EF49-9BFD-472A79A1CED8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18" creationId="{1A117DF3-15C0-1B44-BC31-083C7797A583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20" creationId="{687E1682-AA22-864E-9674-2CB7036EAD39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21" creationId="{F6E48474-AB17-F949-8A33-68F943CBC983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22" creationId="{535E5904-4B20-284F-BB1C-F2322ED68B0E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24" creationId="{8436F92E-A984-1249-88BA-9D4ACE1F53EE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25" creationId="{9C04C74A-3CE3-D54E-B99F-CECA9788D7D9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26" creationId="{34D88C12-1BD8-6744-9D32-5EB2FFFF9BFF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28" creationId="{AE9B3FBA-5687-DC4C-8FB2-97EAD854B32A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29" creationId="{6A469585-AAB2-7D41-9300-3B803514EEE2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30" creationId="{39C9EB80-10A7-224D-A04E-5C34649B3B05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32" creationId="{DD234240-8EDA-B44F-A26C-0B6C058BF14E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33" creationId="{145E19A5-2778-5E4F-9DD4-3CCA9A4CAB3D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34" creationId="{E10804D9-977D-0747-B3D2-695AC005F423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36" creationId="{541BACCC-4A2D-CC40-9430-FBC7F57C9135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37" creationId="{63A1DC0F-009A-644E-9B3E-E9BCAA3BD3D6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38" creationId="{21FCA7E1-9D65-C24C-86EA-28E80F52E727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40" creationId="{A1B54CA6-960E-7341-8820-D2412F46B3B6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41" creationId="{222C530B-F02E-5A41-989F-B6412C2CED79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42" creationId="{CBC63898-DB43-CA45-80D0-AA28184B5DAB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44" creationId="{A712F4EF-F0B8-B949-8719-CF8C4F117195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45" creationId="{83241F64-8EAF-3C4A-B888-793AA2D52487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46" creationId="{07C28337-CC91-6340-89E2-196AEF4FDCE2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48" creationId="{8A01F46F-5304-0043-8CA4-633FEC14A55D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49" creationId="{01B01FA6-0810-464E-A5AC-1652832D5B55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50" creationId="{8F3A2C1B-953D-9844-BC75-AF17546C3D3F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53" creationId="{857CF142-A3E9-6E48-9ABA-49C137251C2B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54" creationId="{877DAE39-8AC1-394D-80A4-378DB69022D7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55" creationId="{79839D30-F5C7-F444-A8C8-001465F3D06B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57" creationId="{BF763CD4-3C97-3443-8CAA-CB728893D0AE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58" creationId="{D016DE4E-FC1A-9649-9C2F-8035C3B0AA4F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59" creationId="{6E120258-BCEE-E545-AF70-8B155C0F37CA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60" creationId="{97368505-710E-134C-9FCE-179D90F474BF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61" creationId="{DD22103F-D193-8643-99E8-2B254F7CA452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63" creationId="{39EA0B6A-0719-0048-8FE9-F4237C86C423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64" creationId="{93EB5F48-B318-0245-BE36-21CA3457579E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65" creationId="{1C6930C8-9765-F84D-865F-343438494B43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66" creationId="{BAD12344-3336-C947-9AF0-C39B043F74A0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67" creationId="{89FC4226-5ECE-FD48-8ABC-F284F2D3D9E7}"/>
          </ac:spMkLst>
        </pc:spChg>
        <pc:spChg chg="add mod">
          <ac:chgData name="Yinqian Zhang" userId="189f48b0884e27cf" providerId="LiveId" clId="{4DF950C4-D37E-5C45-818E-8F91ADEC9C04}" dt="2022-03-15T08:00:16.090" v="7355" actId="1076"/>
          <ac:spMkLst>
            <pc:docMk/>
            <pc:sldMk cId="4016768443" sldId="727"/>
            <ac:spMk id="68" creationId="{1421B74B-028B-E54E-8514-152E62E7EEAC}"/>
          </ac:spMkLst>
        </pc:spChg>
        <pc:spChg chg="add mod">
          <ac:chgData name="Yinqian Zhang" userId="189f48b0884e27cf" providerId="LiveId" clId="{4DF950C4-D37E-5C45-818E-8F91ADEC9C04}" dt="2022-03-15T08:00:16.090" v="7355" actId="1076"/>
          <ac:spMkLst>
            <pc:docMk/>
            <pc:sldMk cId="4016768443" sldId="727"/>
            <ac:spMk id="69" creationId="{FAA38704-71D5-BA47-8C29-C4FFFF7FDA94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71" creationId="{40044603-F9AF-2749-A153-520F540DABDB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72" creationId="{2E6936A3-A804-AE4D-8CF5-ABF6A6622118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73" creationId="{E86BBA3B-F7C3-4042-8FA8-87D66B56E73B}"/>
          </ac:spMkLst>
        </pc:spChg>
        <pc:spChg chg="mod">
          <ac:chgData name="Yinqian Zhang" userId="189f48b0884e27cf" providerId="LiveId" clId="{4DF950C4-D37E-5C45-818E-8F91ADEC9C04}" dt="2022-03-15T08:00:10.414" v="7354"/>
          <ac:spMkLst>
            <pc:docMk/>
            <pc:sldMk cId="4016768443" sldId="727"/>
            <ac:spMk id="74" creationId="{7F102B17-87B3-7F4D-B80C-1308C382A470}"/>
          </ac:spMkLst>
        </pc:spChg>
        <pc:spChg chg="add del mod">
          <ac:chgData name="Yinqian Zhang" userId="189f48b0884e27cf" providerId="LiveId" clId="{4DF950C4-D37E-5C45-818E-8F91ADEC9C04}" dt="2022-03-15T12:49:06.311" v="8241" actId="478"/>
          <ac:spMkLst>
            <pc:docMk/>
            <pc:sldMk cId="4016768443" sldId="727"/>
            <ac:spMk id="76" creationId="{677F02FC-4E21-CB4D-BA3A-FBFD6FC584E4}"/>
          </ac:spMkLst>
        </pc:spChg>
        <pc:spChg chg="add del mod">
          <ac:chgData name="Yinqian Zhang" userId="189f48b0884e27cf" providerId="LiveId" clId="{4DF950C4-D37E-5C45-818E-8F91ADEC9C04}" dt="2022-03-15T12:49:11.895" v="8243" actId="478"/>
          <ac:spMkLst>
            <pc:docMk/>
            <pc:sldMk cId="4016768443" sldId="727"/>
            <ac:spMk id="78" creationId="{E21ECE01-75B9-BF43-95F0-68255B227F14}"/>
          </ac:spMkLst>
        </pc:spChg>
        <pc:grpChg chg="add mod">
          <ac:chgData name="Yinqian Zhang" userId="189f48b0884e27cf" providerId="LiveId" clId="{4DF950C4-D37E-5C45-818E-8F91ADEC9C04}" dt="2022-03-15T08:00:16.090" v="7355" actId="1076"/>
          <ac:grpSpMkLst>
            <pc:docMk/>
            <pc:sldMk cId="4016768443" sldId="727"/>
            <ac:grpSpMk id="6" creationId="{94A9F8ED-F707-3445-9EB6-8FE02617D736}"/>
          </ac:grpSpMkLst>
        </pc:grpChg>
        <pc:grpChg chg="mod">
          <ac:chgData name="Yinqian Zhang" userId="189f48b0884e27cf" providerId="LiveId" clId="{4DF950C4-D37E-5C45-818E-8F91ADEC9C04}" dt="2022-03-15T08:00:10.414" v="7354"/>
          <ac:grpSpMkLst>
            <pc:docMk/>
            <pc:sldMk cId="4016768443" sldId="727"/>
            <ac:grpSpMk id="7" creationId="{1C0A0577-D82B-5449-8A6A-064E5973DAE4}"/>
          </ac:grpSpMkLst>
        </pc:grpChg>
        <pc:grpChg chg="mod">
          <ac:chgData name="Yinqian Zhang" userId="189f48b0884e27cf" providerId="LiveId" clId="{4DF950C4-D37E-5C45-818E-8F91ADEC9C04}" dt="2022-03-15T08:00:10.414" v="7354"/>
          <ac:grpSpMkLst>
            <pc:docMk/>
            <pc:sldMk cId="4016768443" sldId="727"/>
            <ac:grpSpMk id="8" creationId="{735DBFB0-8513-E64F-A453-22A71F0A6CD8}"/>
          </ac:grpSpMkLst>
        </pc:grpChg>
        <pc:grpChg chg="mod">
          <ac:chgData name="Yinqian Zhang" userId="189f48b0884e27cf" providerId="LiveId" clId="{4DF950C4-D37E-5C45-818E-8F91ADEC9C04}" dt="2022-03-15T08:00:10.414" v="7354"/>
          <ac:grpSpMkLst>
            <pc:docMk/>
            <pc:sldMk cId="4016768443" sldId="727"/>
            <ac:grpSpMk id="9" creationId="{6AF8A8EA-25D9-AB4D-9EFC-8366F5860150}"/>
          </ac:grpSpMkLst>
        </pc:grpChg>
        <pc:grpChg chg="mod">
          <ac:chgData name="Yinqian Zhang" userId="189f48b0884e27cf" providerId="LiveId" clId="{4DF950C4-D37E-5C45-818E-8F91ADEC9C04}" dt="2022-03-15T08:00:10.414" v="7354"/>
          <ac:grpSpMkLst>
            <pc:docMk/>
            <pc:sldMk cId="4016768443" sldId="727"/>
            <ac:grpSpMk id="10" creationId="{6DE3E445-3FDD-194D-B616-26ED9311B6E0}"/>
          </ac:grpSpMkLst>
        </pc:grpChg>
        <pc:grpChg chg="mod">
          <ac:chgData name="Yinqian Zhang" userId="189f48b0884e27cf" providerId="LiveId" clId="{4DF950C4-D37E-5C45-818E-8F91ADEC9C04}" dt="2022-03-15T08:00:10.414" v="7354"/>
          <ac:grpSpMkLst>
            <pc:docMk/>
            <pc:sldMk cId="4016768443" sldId="727"/>
            <ac:grpSpMk id="11" creationId="{0B48F0EE-01D3-BF47-ADC8-C1A8C0EEAC43}"/>
          </ac:grpSpMkLst>
        </pc:grpChg>
        <pc:grpChg chg="mod">
          <ac:chgData name="Yinqian Zhang" userId="189f48b0884e27cf" providerId="LiveId" clId="{4DF950C4-D37E-5C45-818E-8F91ADEC9C04}" dt="2022-03-15T08:00:10.414" v="7354"/>
          <ac:grpSpMkLst>
            <pc:docMk/>
            <pc:sldMk cId="4016768443" sldId="727"/>
            <ac:grpSpMk id="12" creationId="{D2B97288-EF3B-CE44-89B6-9480B87DF0EC}"/>
          </ac:grpSpMkLst>
        </pc:grpChg>
        <pc:grpChg chg="mod">
          <ac:chgData name="Yinqian Zhang" userId="189f48b0884e27cf" providerId="LiveId" clId="{4DF950C4-D37E-5C45-818E-8F91ADEC9C04}" dt="2022-03-15T08:00:10.414" v="7354"/>
          <ac:grpSpMkLst>
            <pc:docMk/>
            <pc:sldMk cId="4016768443" sldId="727"/>
            <ac:grpSpMk id="13" creationId="{A6620EFB-9F84-2641-97D8-19A691C6E4C0}"/>
          </ac:grpSpMkLst>
        </pc:grpChg>
        <pc:grpChg chg="mod">
          <ac:chgData name="Yinqian Zhang" userId="189f48b0884e27cf" providerId="LiveId" clId="{4DF950C4-D37E-5C45-818E-8F91ADEC9C04}" dt="2022-03-15T08:00:10.414" v="7354"/>
          <ac:grpSpMkLst>
            <pc:docMk/>
            <pc:sldMk cId="4016768443" sldId="727"/>
            <ac:grpSpMk id="14" creationId="{A0322021-F3EB-7A49-8616-4E23BFD73269}"/>
          </ac:grpSpMkLst>
        </pc:grpChg>
        <pc:grpChg chg="mod">
          <ac:chgData name="Yinqian Zhang" userId="189f48b0884e27cf" providerId="LiveId" clId="{4DF950C4-D37E-5C45-818E-8F91ADEC9C04}" dt="2022-03-15T08:00:10.414" v="7354"/>
          <ac:grpSpMkLst>
            <pc:docMk/>
            <pc:sldMk cId="4016768443" sldId="727"/>
            <ac:grpSpMk id="15" creationId="{D757FB57-7221-B84E-B1B5-E41F13252C55}"/>
          </ac:grpSpMkLst>
        </pc:grpChg>
        <pc:grpChg chg="mod">
          <ac:chgData name="Yinqian Zhang" userId="189f48b0884e27cf" providerId="LiveId" clId="{4DF950C4-D37E-5C45-818E-8F91ADEC9C04}" dt="2022-03-15T08:00:10.414" v="7354"/>
          <ac:grpSpMkLst>
            <pc:docMk/>
            <pc:sldMk cId="4016768443" sldId="727"/>
            <ac:grpSpMk id="19" creationId="{64853582-1E77-EB46-A143-35EEE1BDF133}"/>
          </ac:grpSpMkLst>
        </pc:grpChg>
        <pc:grpChg chg="mod">
          <ac:chgData name="Yinqian Zhang" userId="189f48b0884e27cf" providerId="LiveId" clId="{4DF950C4-D37E-5C45-818E-8F91ADEC9C04}" dt="2022-03-15T08:00:10.414" v="7354"/>
          <ac:grpSpMkLst>
            <pc:docMk/>
            <pc:sldMk cId="4016768443" sldId="727"/>
            <ac:grpSpMk id="23" creationId="{A215A341-7299-8F4F-B720-EB683C7CC931}"/>
          </ac:grpSpMkLst>
        </pc:grpChg>
        <pc:grpChg chg="mod">
          <ac:chgData name="Yinqian Zhang" userId="189f48b0884e27cf" providerId="LiveId" clId="{4DF950C4-D37E-5C45-818E-8F91ADEC9C04}" dt="2022-03-15T08:00:10.414" v="7354"/>
          <ac:grpSpMkLst>
            <pc:docMk/>
            <pc:sldMk cId="4016768443" sldId="727"/>
            <ac:grpSpMk id="27" creationId="{74FA0A34-739B-8A4D-BB82-FE68ACAFF361}"/>
          </ac:grpSpMkLst>
        </pc:grpChg>
        <pc:grpChg chg="mod">
          <ac:chgData name="Yinqian Zhang" userId="189f48b0884e27cf" providerId="LiveId" clId="{4DF950C4-D37E-5C45-818E-8F91ADEC9C04}" dt="2022-03-15T08:00:10.414" v="7354"/>
          <ac:grpSpMkLst>
            <pc:docMk/>
            <pc:sldMk cId="4016768443" sldId="727"/>
            <ac:grpSpMk id="31" creationId="{C9C19A91-11BA-AE4A-8A17-878855DEA0E4}"/>
          </ac:grpSpMkLst>
        </pc:grpChg>
        <pc:grpChg chg="mod">
          <ac:chgData name="Yinqian Zhang" userId="189f48b0884e27cf" providerId="LiveId" clId="{4DF950C4-D37E-5C45-818E-8F91ADEC9C04}" dt="2022-03-15T08:00:10.414" v="7354"/>
          <ac:grpSpMkLst>
            <pc:docMk/>
            <pc:sldMk cId="4016768443" sldId="727"/>
            <ac:grpSpMk id="35" creationId="{0CF42B55-FE0D-724B-BCC9-B2D8DCAD0E48}"/>
          </ac:grpSpMkLst>
        </pc:grpChg>
        <pc:grpChg chg="mod">
          <ac:chgData name="Yinqian Zhang" userId="189f48b0884e27cf" providerId="LiveId" clId="{4DF950C4-D37E-5C45-818E-8F91ADEC9C04}" dt="2022-03-15T08:00:10.414" v="7354"/>
          <ac:grpSpMkLst>
            <pc:docMk/>
            <pc:sldMk cId="4016768443" sldId="727"/>
            <ac:grpSpMk id="39" creationId="{C32A1A50-E43B-8E47-9DA0-CE0112E09029}"/>
          </ac:grpSpMkLst>
        </pc:grpChg>
        <pc:grpChg chg="mod">
          <ac:chgData name="Yinqian Zhang" userId="189f48b0884e27cf" providerId="LiveId" clId="{4DF950C4-D37E-5C45-818E-8F91ADEC9C04}" dt="2022-03-15T08:00:10.414" v="7354"/>
          <ac:grpSpMkLst>
            <pc:docMk/>
            <pc:sldMk cId="4016768443" sldId="727"/>
            <ac:grpSpMk id="43" creationId="{CCBE7839-A7BD-4C49-BBBB-6F4C2DD81E3E}"/>
          </ac:grpSpMkLst>
        </pc:grpChg>
        <pc:grpChg chg="add mod">
          <ac:chgData name="Yinqian Zhang" userId="189f48b0884e27cf" providerId="LiveId" clId="{4DF950C4-D37E-5C45-818E-8F91ADEC9C04}" dt="2022-03-15T08:00:16.090" v="7355" actId="1076"/>
          <ac:grpSpMkLst>
            <pc:docMk/>
            <pc:sldMk cId="4016768443" sldId="727"/>
            <ac:grpSpMk id="47" creationId="{7229CDA8-194F-604E-94C6-F6A0EB5B99AD}"/>
          </ac:grpSpMkLst>
        </pc:grpChg>
        <pc:grpChg chg="add mod">
          <ac:chgData name="Yinqian Zhang" userId="189f48b0884e27cf" providerId="LiveId" clId="{4DF950C4-D37E-5C45-818E-8F91ADEC9C04}" dt="2022-03-15T08:00:16.090" v="7355" actId="1076"/>
          <ac:grpSpMkLst>
            <pc:docMk/>
            <pc:sldMk cId="4016768443" sldId="727"/>
            <ac:grpSpMk id="51" creationId="{DB180ECB-BED3-9742-922C-2EEBC97BA2F5}"/>
          </ac:grpSpMkLst>
        </pc:grpChg>
        <pc:grpChg chg="mod">
          <ac:chgData name="Yinqian Zhang" userId="189f48b0884e27cf" providerId="LiveId" clId="{4DF950C4-D37E-5C45-818E-8F91ADEC9C04}" dt="2022-03-15T08:00:10.414" v="7354"/>
          <ac:grpSpMkLst>
            <pc:docMk/>
            <pc:sldMk cId="4016768443" sldId="727"/>
            <ac:grpSpMk id="52" creationId="{C14A3F74-35B7-FB43-AF67-31E9749EF809}"/>
          </ac:grpSpMkLst>
        </pc:grpChg>
        <pc:grpChg chg="add mod">
          <ac:chgData name="Yinqian Zhang" userId="189f48b0884e27cf" providerId="LiveId" clId="{4DF950C4-D37E-5C45-818E-8F91ADEC9C04}" dt="2022-03-15T08:00:16.090" v="7355" actId="1076"/>
          <ac:grpSpMkLst>
            <pc:docMk/>
            <pc:sldMk cId="4016768443" sldId="727"/>
            <ac:grpSpMk id="56" creationId="{716559B4-0D70-0A4E-B2CA-104A7063FBAC}"/>
          </ac:grpSpMkLst>
        </pc:grpChg>
        <pc:grpChg chg="add mod">
          <ac:chgData name="Yinqian Zhang" userId="189f48b0884e27cf" providerId="LiveId" clId="{4DF950C4-D37E-5C45-818E-8F91ADEC9C04}" dt="2022-03-15T08:00:16.090" v="7355" actId="1076"/>
          <ac:grpSpMkLst>
            <pc:docMk/>
            <pc:sldMk cId="4016768443" sldId="727"/>
            <ac:grpSpMk id="62" creationId="{938CB492-6FA0-0F42-8FBB-8EA2811FE653}"/>
          </ac:grpSpMkLst>
        </pc:grpChg>
        <pc:grpChg chg="add mod">
          <ac:chgData name="Yinqian Zhang" userId="189f48b0884e27cf" providerId="LiveId" clId="{4DF950C4-D37E-5C45-818E-8F91ADEC9C04}" dt="2022-03-15T08:00:16.090" v="7355" actId="1076"/>
          <ac:grpSpMkLst>
            <pc:docMk/>
            <pc:sldMk cId="4016768443" sldId="727"/>
            <ac:grpSpMk id="70" creationId="{EC3C371B-9612-7441-A8DA-63F8A0B23985}"/>
          </ac:grpSpMkLst>
        </pc:grpChg>
      </pc:sldChg>
      <pc:sldChg chg="addSp delSp modSp new del mod">
        <pc:chgData name="Yinqian Zhang" userId="189f48b0884e27cf" providerId="LiveId" clId="{4DF950C4-D37E-5C45-818E-8F91ADEC9C04}" dt="2022-03-15T13:30:59.549" v="8859" actId="2696"/>
        <pc:sldMkLst>
          <pc:docMk/>
          <pc:sldMk cId="882557041" sldId="728"/>
        </pc:sldMkLst>
        <pc:spChg chg="mod">
          <ac:chgData name="Yinqian Zhang" userId="189f48b0884e27cf" providerId="LiveId" clId="{4DF950C4-D37E-5C45-818E-8F91ADEC9C04}" dt="2022-03-15T13:29:59.334" v="8856" actId="20577"/>
          <ac:spMkLst>
            <pc:docMk/>
            <pc:sldMk cId="882557041" sldId="728"/>
            <ac:spMk id="2" creationId="{9A373A82-D135-9445-96EE-03FCBD680B1C}"/>
          </ac:spMkLst>
        </pc:spChg>
        <pc:spChg chg="del">
          <ac:chgData name="Yinqian Zhang" userId="189f48b0884e27cf" providerId="LiveId" clId="{4DF950C4-D37E-5C45-818E-8F91ADEC9C04}" dt="2022-03-15T08:04:56.588" v="7377" actId="478"/>
          <ac:spMkLst>
            <pc:docMk/>
            <pc:sldMk cId="882557041" sldId="728"/>
            <ac:spMk id="3" creationId="{B587FA0A-3210-D94D-A4A8-1683904BD116}"/>
          </ac:spMkLst>
        </pc:spChg>
        <pc:spChg chg="mod">
          <ac:chgData name="Yinqian Zhang" userId="189f48b0884e27cf" providerId="LiveId" clId="{4DF950C4-D37E-5C45-818E-8F91ADEC9C04}" dt="2022-03-15T08:04:57.215" v="7378"/>
          <ac:spMkLst>
            <pc:docMk/>
            <pc:sldMk cId="882557041" sldId="728"/>
            <ac:spMk id="8" creationId="{DF4E45E2-3B19-7F40-89C4-A2EF76923C7E}"/>
          </ac:spMkLst>
        </pc:spChg>
        <pc:spChg chg="mod">
          <ac:chgData name="Yinqian Zhang" userId="189f48b0884e27cf" providerId="LiveId" clId="{4DF950C4-D37E-5C45-818E-8F91ADEC9C04}" dt="2022-03-15T08:04:57.215" v="7378"/>
          <ac:spMkLst>
            <pc:docMk/>
            <pc:sldMk cId="882557041" sldId="728"/>
            <ac:spMk id="9" creationId="{A5E2C3AB-2888-AF4F-8030-AA6BAFDE1644}"/>
          </ac:spMkLst>
        </pc:spChg>
        <pc:spChg chg="mod">
          <ac:chgData name="Yinqian Zhang" userId="189f48b0884e27cf" providerId="LiveId" clId="{4DF950C4-D37E-5C45-818E-8F91ADEC9C04}" dt="2022-03-15T08:04:57.215" v="7378"/>
          <ac:spMkLst>
            <pc:docMk/>
            <pc:sldMk cId="882557041" sldId="728"/>
            <ac:spMk id="10" creationId="{CD7F2C0B-CFB4-5648-BAD1-B0900418EE1C}"/>
          </ac:spMkLst>
        </pc:spChg>
        <pc:spChg chg="mod">
          <ac:chgData name="Yinqian Zhang" userId="189f48b0884e27cf" providerId="LiveId" clId="{4DF950C4-D37E-5C45-818E-8F91ADEC9C04}" dt="2022-03-15T08:04:57.215" v="7378"/>
          <ac:spMkLst>
            <pc:docMk/>
            <pc:sldMk cId="882557041" sldId="728"/>
            <ac:spMk id="11" creationId="{FCA819FB-F562-514B-A162-7B2CD4854A11}"/>
          </ac:spMkLst>
        </pc:spChg>
        <pc:spChg chg="mod">
          <ac:chgData name="Yinqian Zhang" userId="189f48b0884e27cf" providerId="LiveId" clId="{4DF950C4-D37E-5C45-818E-8F91ADEC9C04}" dt="2022-03-15T08:04:57.215" v="7378"/>
          <ac:spMkLst>
            <pc:docMk/>
            <pc:sldMk cId="882557041" sldId="728"/>
            <ac:spMk id="12" creationId="{EA9D14FD-63A0-D94F-97FA-0E885660069E}"/>
          </ac:spMkLst>
        </pc:spChg>
        <pc:spChg chg="mod">
          <ac:chgData name="Yinqian Zhang" userId="189f48b0884e27cf" providerId="LiveId" clId="{4DF950C4-D37E-5C45-818E-8F91ADEC9C04}" dt="2022-03-15T08:04:57.215" v="7378"/>
          <ac:spMkLst>
            <pc:docMk/>
            <pc:sldMk cId="882557041" sldId="728"/>
            <ac:spMk id="13" creationId="{FC6F09AC-7A0A-254F-99D4-1A15CF37C730}"/>
          </ac:spMkLst>
        </pc:spChg>
        <pc:spChg chg="add mod">
          <ac:chgData name="Yinqian Zhang" userId="189f48b0884e27cf" providerId="LiveId" clId="{4DF950C4-D37E-5C45-818E-8F91ADEC9C04}" dt="2022-03-15T08:06:18.323" v="7413" actId="1076"/>
          <ac:spMkLst>
            <pc:docMk/>
            <pc:sldMk cId="882557041" sldId="728"/>
            <ac:spMk id="14" creationId="{3596F4CB-4492-594B-B421-A86D3297A85E}"/>
          </ac:spMkLst>
        </pc:spChg>
        <pc:spChg chg="mod">
          <ac:chgData name="Yinqian Zhang" userId="189f48b0884e27cf" providerId="LiveId" clId="{4DF950C4-D37E-5C45-818E-8F91ADEC9C04}" dt="2022-03-15T08:05:59.688" v="7410" actId="1076"/>
          <ac:spMkLst>
            <pc:docMk/>
            <pc:sldMk cId="882557041" sldId="728"/>
            <ac:spMk id="17" creationId="{B711C24E-21FA-5349-A9D9-06B5AA79211B}"/>
          </ac:spMkLst>
        </pc:spChg>
        <pc:spChg chg="mod">
          <ac:chgData name="Yinqian Zhang" userId="189f48b0884e27cf" providerId="LiveId" clId="{4DF950C4-D37E-5C45-818E-8F91ADEC9C04}" dt="2022-03-15T08:05:19.209" v="7381"/>
          <ac:spMkLst>
            <pc:docMk/>
            <pc:sldMk cId="882557041" sldId="728"/>
            <ac:spMk id="18" creationId="{D58CC0B5-0663-6943-B664-73BDE5630D7C}"/>
          </ac:spMkLst>
        </pc:spChg>
        <pc:spChg chg="mod">
          <ac:chgData name="Yinqian Zhang" userId="189f48b0884e27cf" providerId="LiveId" clId="{4DF950C4-D37E-5C45-818E-8F91ADEC9C04}" dt="2022-03-15T08:05:19.209" v="7381"/>
          <ac:spMkLst>
            <pc:docMk/>
            <pc:sldMk cId="882557041" sldId="728"/>
            <ac:spMk id="19" creationId="{570501B8-4EE7-A046-9287-688F9E9959D4}"/>
          </ac:spMkLst>
        </pc:spChg>
        <pc:spChg chg="mod">
          <ac:chgData name="Yinqian Zhang" userId="189f48b0884e27cf" providerId="LiveId" clId="{4DF950C4-D37E-5C45-818E-8F91ADEC9C04}" dt="2022-03-15T08:05:19.209" v="7381"/>
          <ac:spMkLst>
            <pc:docMk/>
            <pc:sldMk cId="882557041" sldId="728"/>
            <ac:spMk id="20" creationId="{7C705FD4-8082-104F-A746-65AC45666D37}"/>
          </ac:spMkLst>
        </pc:spChg>
        <pc:spChg chg="mod">
          <ac:chgData name="Yinqian Zhang" userId="189f48b0884e27cf" providerId="LiveId" clId="{4DF950C4-D37E-5C45-818E-8F91ADEC9C04}" dt="2022-03-15T13:27:42.933" v="8832" actId="1076"/>
          <ac:spMkLst>
            <pc:docMk/>
            <pc:sldMk cId="882557041" sldId="728"/>
            <ac:spMk id="21" creationId="{B1183AA4-0148-C74B-A5E3-E8F70AA7EB17}"/>
          </ac:spMkLst>
        </pc:spChg>
        <pc:spChg chg="mod">
          <ac:chgData name="Yinqian Zhang" userId="189f48b0884e27cf" providerId="LiveId" clId="{4DF950C4-D37E-5C45-818E-8F91ADEC9C04}" dt="2022-03-15T13:27:47.382" v="8833" actId="14100"/>
          <ac:spMkLst>
            <pc:docMk/>
            <pc:sldMk cId="882557041" sldId="728"/>
            <ac:spMk id="22" creationId="{AF5094FD-81FC-E24A-BD23-FC9CD14C5C8D}"/>
          </ac:spMkLst>
        </pc:spChg>
        <pc:spChg chg="del mod">
          <ac:chgData name="Yinqian Zhang" userId="189f48b0884e27cf" providerId="LiveId" clId="{4DF950C4-D37E-5C45-818E-8F91ADEC9C04}" dt="2022-03-15T13:27:57.240" v="8835" actId="478"/>
          <ac:spMkLst>
            <pc:docMk/>
            <pc:sldMk cId="882557041" sldId="728"/>
            <ac:spMk id="23" creationId="{0A879998-510C-C645-88AD-A7A0F6C18B32}"/>
          </ac:spMkLst>
        </pc:spChg>
        <pc:spChg chg="mod">
          <ac:chgData name="Yinqian Zhang" userId="189f48b0884e27cf" providerId="LiveId" clId="{4DF950C4-D37E-5C45-818E-8F91ADEC9C04}" dt="2022-03-15T08:05:19.209" v="7381"/>
          <ac:spMkLst>
            <pc:docMk/>
            <pc:sldMk cId="882557041" sldId="728"/>
            <ac:spMk id="25" creationId="{2C1204E6-8E5D-8F4E-8225-FBF1A99575DE}"/>
          </ac:spMkLst>
        </pc:spChg>
        <pc:spChg chg="mod">
          <ac:chgData name="Yinqian Zhang" userId="189f48b0884e27cf" providerId="LiveId" clId="{4DF950C4-D37E-5C45-818E-8F91ADEC9C04}" dt="2022-03-15T08:05:19.209" v="7381"/>
          <ac:spMkLst>
            <pc:docMk/>
            <pc:sldMk cId="882557041" sldId="728"/>
            <ac:spMk id="26" creationId="{7F952CC7-A9D6-5945-9C3A-ABE65ACBFF3B}"/>
          </ac:spMkLst>
        </pc:spChg>
        <pc:spChg chg="del mod">
          <ac:chgData name="Yinqian Zhang" userId="189f48b0884e27cf" providerId="LiveId" clId="{4DF950C4-D37E-5C45-818E-8F91ADEC9C04}" dt="2022-03-15T13:28:00.046" v="8836" actId="478"/>
          <ac:spMkLst>
            <pc:docMk/>
            <pc:sldMk cId="882557041" sldId="728"/>
            <ac:spMk id="27" creationId="{C25A2C49-B4A0-F849-844E-07FAF1E2774C}"/>
          </ac:spMkLst>
        </pc:spChg>
        <pc:spChg chg="mod">
          <ac:chgData name="Yinqian Zhang" userId="189f48b0884e27cf" providerId="LiveId" clId="{4DF950C4-D37E-5C45-818E-8F91ADEC9C04}" dt="2022-03-15T13:27:53.532" v="8834" actId="1076"/>
          <ac:spMkLst>
            <pc:docMk/>
            <pc:sldMk cId="882557041" sldId="728"/>
            <ac:spMk id="28" creationId="{9493DE12-DC08-5843-9C9A-0879C79BE016}"/>
          </ac:spMkLst>
        </pc:spChg>
        <pc:spChg chg="mod">
          <ac:chgData name="Yinqian Zhang" userId="189f48b0884e27cf" providerId="LiveId" clId="{4DF950C4-D37E-5C45-818E-8F91ADEC9C04}" dt="2022-03-15T08:06:07.272" v="7412" actId="1076"/>
          <ac:spMkLst>
            <pc:docMk/>
            <pc:sldMk cId="882557041" sldId="728"/>
            <ac:spMk id="31" creationId="{4EDF0B50-E9DC-A14A-967F-2A1EF60C6DFB}"/>
          </ac:spMkLst>
        </pc:spChg>
        <pc:spChg chg="mod">
          <ac:chgData name="Yinqian Zhang" userId="189f48b0884e27cf" providerId="LiveId" clId="{4DF950C4-D37E-5C45-818E-8F91ADEC9C04}" dt="2022-03-15T08:05:19.209" v="7381"/>
          <ac:spMkLst>
            <pc:docMk/>
            <pc:sldMk cId="882557041" sldId="728"/>
            <ac:spMk id="32" creationId="{085CE5A9-4C67-474A-8318-9FAC53B58C84}"/>
          </ac:spMkLst>
        </pc:spChg>
        <pc:spChg chg="mod">
          <ac:chgData name="Yinqian Zhang" userId="189f48b0884e27cf" providerId="LiveId" clId="{4DF950C4-D37E-5C45-818E-8F91ADEC9C04}" dt="2022-03-15T08:05:19.209" v="7381"/>
          <ac:spMkLst>
            <pc:docMk/>
            <pc:sldMk cId="882557041" sldId="728"/>
            <ac:spMk id="33" creationId="{955316AC-2B49-8544-BD0C-B13885BDFCA2}"/>
          </ac:spMkLst>
        </pc:spChg>
        <pc:grpChg chg="add mod">
          <ac:chgData name="Yinqian Zhang" userId="189f48b0884e27cf" providerId="LiveId" clId="{4DF950C4-D37E-5C45-818E-8F91ADEC9C04}" dt="2022-03-15T08:05:13.273" v="7380" actId="1076"/>
          <ac:grpSpMkLst>
            <pc:docMk/>
            <pc:sldMk cId="882557041" sldId="728"/>
            <ac:grpSpMk id="7" creationId="{8720F145-72F8-FA4A-A0BB-F623B6D1A9C7}"/>
          </ac:grpSpMkLst>
        </pc:grpChg>
        <pc:grpChg chg="add mod">
          <ac:chgData name="Yinqian Zhang" userId="189f48b0884e27cf" providerId="LiveId" clId="{4DF950C4-D37E-5C45-818E-8F91ADEC9C04}" dt="2022-03-15T08:05:32.072" v="7383" actId="1076"/>
          <ac:grpSpMkLst>
            <pc:docMk/>
            <pc:sldMk cId="882557041" sldId="728"/>
            <ac:grpSpMk id="15" creationId="{9D96C408-D933-CA48-8ED7-42DA5A93393A}"/>
          </ac:grpSpMkLst>
        </pc:grpChg>
        <pc:grpChg chg="mod">
          <ac:chgData name="Yinqian Zhang" userId="189f48b0884e27cf" providerId="LiveId" clId="{4DF950C4-D37E-5C45-818E-8F91ADEC9C04}" dt="2022-03-15T08:05:19.209" v="7381"/>
          <ac:grpSpMkLst>
            <pc:docMk/>
            <pc:sldMk cId="882557041" sldId="728"/>
            <ac:grpSpMk id="16" creationId="{A9CB5480-6B62-664F-9FD6-1932B293656D}"/>
          </ac:grpSpMkLst>
        </pc:grpChg>
        <pc:grpChg chg="mod">
          <ac:chgData name="Yinqian Zhang" userId="189f48b0884e27cf" providerId="LiveId" clId="{4DF950C4-D37E-5C45-818E-8F91ADEC9C04}" dt="2022-03-15T08:05:19.209" v="7381"/>
          <ac:grpSpMkLst>
            <pc:docMk/>
            <pc:sldMk cId="882557041" sldId="728"/>
            <ac:grpSpMk id="24" creationId="{033C5C34-95F5-6943-8C9E-0A46E0B6ADC6}"/>
          </ac:grpSpMkLst>
        </pc:grpChg>
        <pc:grpChg chg="add mod">
          <ac:chgData name="Yinqian Zhang" userId="189f48b0884e27cf" providerId="LiveId" clId="{4DF950C4-D37E-5C45-818E-8F91ADEC9C04}" dt="2022-03-15T08:05:25.757" v="7382" actId="1076"/>
          <ac:grpSpMkLst>
            <pc:docMk/>
            <pc:sldMk cId="882557041" sldId="728"/>
            <ac:grpSpMk id="29" creationId="{24F31A4B-F044-ED40-97A6-F028AF5CA20E}"/>
          </ac:grpSpMkLst>
        </pc:grpChg>
        <pc:grpChg chg="mod">
          <ac:chgData name="Yinqian Zhang" userId="189f48b0884e27cf" providerId="LiveId" clId="{4DF950C4-D37E-5C45-818E-8F91ADEC9C04}" dt="2022-03-15T08:05:19.209" v="7381"/>
          <ac:grpSpMkLst>
            <pc:docMk/>
            <pc:sldMk cId="882557041" sldId="728"/>
            <ac:grpSpMk id="30" creationId="{B7CCE0DF-E39C-094A-95D5-B025B582F424}"/>
          </ac:grpSpMkLst>
        </pc:grpChg>
        <pc:graphicFrameChg chg="add mod modGraphic">
          <ac:chgData name="Yinqian Zhang" userId="189f48b0884e27cf" providerId="LiveId" clId="{4DF950C4-D37E-5C45-818E-8F91ADEC9C04}" dt="2022-03-15T13:28:31.164" v="8842" actId="20577"/>
          <ac:graphicFrameMkLst>
            <pc:docMk/>
            <pc:sldMk cId="882557041" sldId="728"/>
            <ac:graphicFrameMk id="6" creationId="{6DDEAAC1-0004-E544-86FD-8445D6DF7108}"/>
          </ac:graphicFrameMkLst>
        </pc:graphicFrameChg>
        <pc:cxnChg chg="add del mod">
          <ac:chgData name="Yinqian Zhang" userId="189f48b0884e27cf" providerId="LiveId" clId="{4DF950C4-D37E-5C45-818E-8F91ADEC9C04}" dt="2022-03-15T08:53:29.525" v="7447" actId="478"/>
          <ac:cxnSpMkLst>
            <pc:docMk/>
            <pc:sldMk cId="882557041" sldId="728"/>
            <ac:cxnSpMk id="35" creationId="{F86F40C7-9179-8142-A687-B99459826752}"/>
          </ac:cxnSpMkLst>
        </pc:cxnChg>
      </pc:sldChg>
      <pc:sldChg chg="addSp delSp modSp add del mod">
        <pc:chgData name="Yinqian Zhang" userId="189f48b0884e27cf" providerId="LiveId" clId="{4DF950C4-D37E-5C45-818E-8F91ADEC9C04}" dt="2022-03-15T13:30:59.549" v="8859" actId="2696"/>
        <pc:sldMkLst>
          <pc:docMk/>
          <pc:sldMk cId="27854935" sldId="729"/>
        </pc:sldMkLst>
        <pc:spChg chg="del mod topLvl">
          <ac:chgData name="Yinqian Zhang" userId="189f48b0884e27cf" providerId="LiveId" clId="{4DF950C4-D37E-5C45-818E-8F91ADEC9C04}" dt="2022-03-15T08:15:02.330" v="7428" actId="478"/>
          <ac:spMkLst>
            <pc:docMk/>
            <pc:sldMk cId="27854935" sldId="729"/>
            <ac:spMk id="36" creationId="{1BE62E12-FCC0-5941-A5B5-5B6764224F69}"/>
          </ac:spMkLst>
        </pc:spChg>
        <pc:spChg chg="mod topLvl">
          <ac:chgData name="Yinqian Zhang" userId="189f48b0884e27cf" providerId="LiveId" clId="{4DF950C4-D37E-5C45-818E-8F91ADEC9C04}" dt="2022-03-15T13:29:09.529" v="8844" actId="165"/>
          <ac:spMkLst>
            <pc:docMk/>
            <pc:sldMk cId="27854935" sldId="729"/>
            <ac:spMk id="37" creationId="{D7172AC3-C1D7-714B-90BA-A9023D853762}"/>
          </ac:spMkLst>
        </pc:spChg>
        <pc:spChg chg="mod topLvl">
          <ac:chgData name="Yinqian Zhang" userId="189f48b0884e27cf" providerId="LiveId" clId="{4DF950C4-D37E-5C45-818E-8F91ADEC9C04}" dt="2022-03-15T13:29:09.529" v="8844" actId="165"/>
          <ac:spMkLst>
            <pc:docMk/>
            <pc:sldMk cId="27854935" sldId="729"/>
            <ac:spMk id="38" creationId="{BDB7CE9D-15D5-CD4A-884D-D39D2228E468}"/>
          </ac:spMkLst>
        </pc:spChg>
        <pc:spChg chg="mod topLvl">
          <ac:chgData name="Yinqian Zhang" userId="189f48b0884e27cf" providerId="LiveId" clId="{4DF950C4-D37E-5C45-818E-8F91ADEC9C04}" dt="2022-03-15T13:29:09.529" v="8844" actId="165"/>
          <ac:spMkLst>
            <pc:docMk/>
            <pc:sldMk cId="27854935" sldId="729"/>
            <ac:spMk id="39" creationId="{671FF7DB-A0F4-1947-B1CB-84ABAD05F120}"/>
          </ac:spMkLst>
        </pc:spChg>
        <pc:spChg chg="mod topLvl">
          <ac:chgData name="Yinqian Zhang" userId="189f48b0884e27cf" providerId="LiveId" clId="{4DF950C4-D37E-5C45-818E-8F91ADEC9C04}" dt="2022-03-15T13:29:09.529" v="8844" actId="165"/>
          <ac:spMkLst>
            <pc:docMk/>
            <pc:sldMk cId="27854935" sldId="729"/>
            <ac:spMk id="40" creationId="{16025CD2-AF91-AC43-AD25-8939FAB4E7FA}"/>
          </ac:spMkLst>
        </pc:spChg>
        <pc:spChg chg="add mod">
          <ac:chgData name="Yinqian Zhang" userId="189f48b0884e27cf" providerId="LiveId" clId="{4DF950C4-D37E-5C45-818E-8F91ADEC9C04}" dt="2022-03-15T08:14:18.323" v="7421" actId="1076"/>
          <ac:spMkLst>
            <pc:docMk/>
            <pc:sldMk cId="27854935" sldId="729"/>
            <ac:spMk id="42" creationId="{3EA28A90-9E13-9B4B-8977-31CEACE19CC8}"/>
          </ac:spMkLst>
        </pc:spChg>
        <pc:spChg chg="add mod">
          <ac:chgData name="Yinqian Zhang" userId="189f48b0884e27cf" providerId="LiveId" clId="{4DF950C4-D37E-5C45-818E-8F91ADEC9C04}" dt="2022-03-15T08:14:54.807" v="7427" actId="1076"/>
          <ac:spMkLst>
            <pc:docMk/>
            <pc:sldMk cId="27854935" sldId="729"/>
            <ac:spMk id="44" creationId="{DF67F10D-2032-7C42-8C9B-A47C738BD00A}"/>
          </ac:spMkLst>
        </pc:spChg>
        <pc:spChg chg="add mod">
          <ac:chgData name="Yinqian Zhang" userId="189f48b0884e27cf" providerId="LiveId" clId="{4DF950C4-D37E-5C45-818E-8F91ADEC9C04}" dt="2022-03-15T08:15:02.752" v="7429"/>
          <ac:spMkLst>
            <pc:docMk/>
            <pc:sldMk cId="27854935" sldId="729"/>
            <ac:spMk id="45" creationId="{18A71E2E-49AA-A94B-ACB1-22B6CB663F99}"/>
          </ac:spMkLst>
        </pc:spChg>
        <pc:grpChg chg="del">
          <ac:chgData name="Yinqian Zhang" userId="189f48b0884e27cf" providerId="LiveId" clId="{4DF950C4-D37E-5C45-818E-8F91ADEC9C04}" dt="2022-03-15T08:13:20.136" v="7418" actId="478"/>
          <ac:grpSpMkLst>
            <pc:docMk/>
            <pc:sldMk cId="27854935" sldId="729"/>
            <ac:grpSpMk id="29" creationId="{24F31A4B-F044-ED40-97A6-F028AF5CA20E}"/>
          </ac:grpSpMkLst>
        </pc:grpChg>
        <pc:grpChg chg="add del mod">
          <ac:chgData name="Yinqian Zhang" userId="189f48b0884e27cf" providerId="LiveId" clId="{4DF950C4-D37E-5C45-818E-8F91ADEC9C04}" dt="2022-03-15T08:15:02.330" v="7428" actId="478"/>
          <ac:grpSpMkLst>
            <pc:docMk/>
            <pc:sldMk cId="27854935" sldId="729"/>
            <ac:grpSpMk id="34" creationId="{59CE0D82-9CFD-5A4A-A617-C1FCED2F24F3}"/>
          </ac:grpSpMkLst>
        </pc:grpChg>
        <pc:grpChg chg="del mod topLvl">
          <ac:chgData name="Yinqian Zhang" userId="189f48b0884e27cf" providerId="LiveId" clId="{4DF950C4-D37E-5C45-818E-8F91ADEC9C04}" dt="2022-03-15T13:29:09.529" v="8844" actId="165"/>
          <ac:grpSpMkLst>
            <pc:docMk/>
            <pc:sldMk cId="27854935" sldId="729"/>
            <ac:grpSpMk id="35" creationId="{77017D7A-C06C-8542-8383-74E9839DE32D}"/>
          </ac:grpSpMkLst>
        </pc:grpChg>
        <pc:cxnChg chg="add mod">
          <ac:chgData name="Yinqian Zhang" userId="189f48b0884e27cf" providerId="LiveId" clId="{4DF950C4-D37E-5C45-818E-8F91ADEC9C04}" dt="2022-03-15T08:14:15.156" v="7420" actId="14100"/>
          <ac:cxnSpMkLst>
            <pc:docMk/>
            <pc:sldMk cId="27854935" sldId="729"/>
            <ac:cxnSpMk id="41" creationId="{F92CA245-A260-A94B-8314-5A8EFFDECCA7}"/>
          </ac:cxnSpMkLst>
        </pc:cxnChg>
      </pc:sldChg>
      <pc:sldChg chg="addSp delSp modSp add del mod">
        <pc:chgData name="Yinqian Zhang" userId="189f48b0884e27cf" providerId="LiveId" clId="{4DF950C4-D37E-5C45-818E-8F91ADEC9C04}" dt="2022-03-15T13:30:59.549" v="8859" actId="2696"/>
        <pc:sldMkLst>
          <pc:docMk/>
          <pc:sldMk cId="756475895" sldId="730"/>
        </pc:sldMkLst>
        <pc:spChg chg="mod">
          <ac:chgData name="Yinqian Zhang" userId="189f48b0884e27cf" providerId="LiveId" clId="{4DF950C4-D37E-5C45-818E-8F91ADEC9C04}" dt="2022-03-15T08:16:04.613" v="7431"/>
          <ac:spMkLst>
            <pc:docMk/>
            <pc:sldMk cId="756475895" sldId="730"/>
            <ac:spMk id="47" creationId="{8A9937C8-CE75-1943-9649-CAE78BC060BE}"/>
          </ac:spMkLst>
        </pc:spChg>
        <pc:spChg chg="mod">
          <ac:chgData name="Yinqian Zhang" userId="189f48b0884e27cf" providerId="LiveId" clId="{4DF950C4-D37E-5C45-818E-8F91ADEC9C04}" dt="2022-03-15T08:16:04.613" v="7431"/>
          <ac:spMkLst>
            <pc:docMk/>
            <pc:sldMk cId="756475895" sldId="730"/>
            <ac:spMk id="48" creationId="{3CCA19E1-0070-0349-9224-E91C28301C12}"/>
          </ac:spMkLst>
        </pc:spChg>
        <pc:spChg chg="mod">
          <ac:chgData name="Yinqian Zhang" userId="189f48b0884e27cf" providerId="LiveId" clId="{4DF950C4-D37E-5C45-818E-8F91ADEC9C04}" dt="2022-03-15T08:16:04.613" v="7431"/>
          <ac:spMkLst>
            <pc:docMk/>
            <pc:sldMk cId="756475895" sldId="730"/>
            <ac:spMk id="49" creationId="{981587B8-33FA-014D-9DCE-A71DFD08B2F7}"/>
          </ac:spMkLst>
        </pc:spChg>
        <pc:spChg chg="mod">
          <ac:chgData name="Yinqian Zhang" userId="189f48b0884e27cf" providerId="LiveId" clId="{4DF950C4-D37E-5C45-818E-8F91ADEC9C04}" dt="2022-03-15T08:16:04.613" v="7431"/>
          <ac:spMkLst>
            <pc:docMk/>
            <pc:sldMk cId="756475895" sldId="730"/>
            <ac:spMk id="50" creationId="{648FE838-9F1B-794C-BE9D-5991EEE8558F}"/>
          </ac:spMkLst>
        </pc:spChg>
        <pc:spChg chg="mod">
          <ac:chgData name="Yinqian Zhang" userId="189f48b0884e27cf" providerId="LiveId" clId="{4DF950C4-D37E-5C45-818E-8F91ADEC9C04}" dt="2022-03-15T08:16:04.613" v="7431"/>
          <ac:spMkLst>
            <pc:docMk/>
            <pc:sldMk cId="756475895" sldId="730"/>
            <ac:spMk id="51" creationId="{709C4EFE-5644-4640-8D89-8268721649BD}"/>
          </ac:spMkLst>
        </pc:spChg>
        <pc:spChg chg="mod">
          <ac:chgData name="Yinqian Zhang" userId="189f48b0884e27cf" providerId="LiveId" clId="{4DF950C4-D37E-5C45-818E-8F91ADEC9C04}" dt="2022-03-15T08:16:04.613" v="7431"/>
          <ac:spMkLst>
            <pc:docMk/>
            <pc:sldMk cId="756475895" sldId="730"/>
            <ac:spMk id="52" creationId="{903DC691-635C-D944-A876-DCA19C2EF1AD}"/>
          </ac:spMkLst>
        </pc:spChg>
        <pc:spChg chg="add del mod">
          <ac:chgData name="Yinqian Zhang" userId="189f48b0884e27cf" providerId="LiveId" clId="{4DF950C4-D37E-5C45-818E-8F91ADEC9C04}" dt="2022-03-15T08:16:07.336" v="7432" actId="478"/>
          <ac:spMkLst>
            <pc:docMk/>
            <pc:sldMk cId="756475895" sldId="730"/>
            <ac:spMk id="54" creationId="{AAA89587-C8E6-D24E-B1F9-7091E7159945}"/>
          </ac:spMkLst>
        </pc:spChg>
        <pc:spChg chg="add mod">
          <ac:chgData name="Yinqian Zhang" userId="189f48b0884e27cf" providerId="LiveId" clId="{4DF950C4-D37E-5C45-818E-8F91ADEC9C04}" dt="2022-03-15T08:18:29.042" v="7444" actId="1076"/>
          <ac:spMkLst>
            <pc:docMk/>
            <pc:sldMk cId="756475895" sldId="730"/>
            <ac:spMk id="55" creationId="{EE122326-BC77-0945-BC0C-B862D59C2E70}"/>
          </ac:spMkLst>
        </pc:spChg>
        <pc:spChg chg="add mod">
          <ac:chgData name="Yinqian Zhang" userId="189f48b0884e27cf" providerId="LiveId" clId="{4DF950C4-D37E-5C45-818E-8F91ADEC9C04}" dt="2022-03-15T08:17:57.842" v="7438" actId="1076"/>
          <ac:spMkLst>
            <pc:docMk/>
            <pc:sldMk cId="756475895" sldId="730"/>
            <ac:spMk id="56" creationId="{8AF50836-5600-0649-BD69-1278E88637B4}"/>
          </ac:spMkLst>
        </pc:spChg>
        <pc:spChg chg="add mod">
          <ac:chgData name="Yinqian Zhang" userId="189f48b0884e27cf" providerId="LiveId" clId="{4DF950C4-D37E-5C45-818E-8F91ADEC9C04}" dt="2022-03-15T08:17:57.842" v="7438" actId="1076"/>
          <ac:spMkLst>
            <pc:docMk/>
            <pc:sldMk cId="756475895" sldId="730"/>
            <ac:spMk id="57" creationId="{1062AD80-19F5-A741-8C76-96F21DFEC3B2}"/>
          </ac:spMkLst>
        </pc:spChg>
        <pc:spChg chg="add mod">
          <ac:chgData name="Yinqian Zhang" userId="189f48b0884e27cf" providerId="LiveId" clId="{4DF950C4-D37E-5C45-818E-8F91ADEC9C04}" dt="2022-03-15T08:17:57.842" v="7438" actId="1076"/>
          <ac:spMkLst>
            <pc:docMk/>
            <pc:sldMk cId="756475895" sldId="730"/>
            <ac:spMk id="58" creationId="{37720EC5-5D10-5744-8646-E584046451AF}"/>
          </ac:spMkLst>
        </pc:spChg>
        <pc:spChg chg="add mod">
          <ac:chgData name="Yinqian Zhang" userId="189f48b0884e27cf" providerId="LiveId" clId="{4DF950C4-D37E-5C45-818E-8F91ADEC9C04}" dt="2022-03-15T08:17:57.842" v="7438" actId="1076"/>
          <ac:spMkLst>
            <pc:docMk/>
            <pc:sldMk cId="756475895" sldId="730"/>
            <ac:spMk id="59" creationId="{8EBBF6AA-7CED-F64B-80FF-6C88461795FA}"/>
          </ac:spMkLst>
        </pc:spChg>
        <pc:spChg chg="add mod">
          <ac:chgData name="Yinqian Zhang" userId="189f48b0884e27cf" providerId="LiveId" clId="{4DF950C4-D37E-5C45-818E-8F91ADEC9C04}" dt="2022-03-15T08:18:21.340" v="7443" actId="1076"/>
          <ac:spMkLst>
            <pc:docMk/>
            <pc:sldMk cId="756475895" sldId="730"/>
            <ac:spMk id="61" creationId="{763875E9-56D5-E945-8A1D-6A040B7955A0}"/>
          </ac:spMkLst>
        </pc:spChg>
        <pc:spChg chg="add mod">
          <ac:chgData name="Yinqian Zhang" userId="189f48b0884e27cf" providerId="LiveId" clId="{4DF950C4-D37E-5C45-818E-8F91ADEC9C04}" dt="2022-03-15T08:17:57.842" v="7438" actId="1076"/>
          <ac:spMkLst>
            <pc:docMk/>
            <pc:sldMk cId="756475895" sldId="730"/>
            <ac:spMk id="62" creationId="{97B97726-C076-084C-8143-25724D4EC1DC}"/>
          </ac:spMkLst>
        </pc:spChg>
        <pc:grpChg chg="add del mod">
          <ac:chgData name="Yinqian Zhang" userId="189f48b0884e27cf" providerId="LiveId" clId="{4DF950C4-D37E-5C45-818E-8F91ADEC9C04}" dt="2022-03-15T08:16:07.336" v="7432" actId="478"/>
          <ac:grpSpMkLst>
            <pc:docMk/>
            <pc:sldMk cId="756475895" sldId="730"/>
            <ac:grpSpMk id="43" creationId="{B939D5E5-FE3B-904D-9B1A-EECEE9562140}"/>
          </ac:grpSpMkLst>
        </pc:grpChg>
        <pc:grpChg chg="mod">
          <ac:chgData name="Yinqian Zhang" userId="189f48b0884e27cf" providerId="LiveId" clId="{4DF950C4-D37E-5C45-818E-8F91ADEC9C04}" dt="2022-03-15T08:16:04.613" v="7431"/>
          <ac:grpSpMkLst>
            <pc:docMk/>
            <pc:sldMk cId="756475895" sldId="730"/>
            <ac:grpSpMk id="46" creationId="{C8721566-D72D-3443-A647-62231FF9C63B}"/>
          </ac:grpSpMkLst>
        </pc:grpChg>
        <pc:cxnChg chg="add del mod">
          <ac:chgData name="Yinqian Zhang" userId="189f48b0884e27cf" providerId="LiveId" clId="{4DF950C4-D37E-5C45-818E-8F91ADEC9C04}" dt="2022-03-15T08:16:07.336" v="7432" actId="478"/>
          <ac:cxnSpMkLst>
            <pc:docMk/>
            <pc:sldMk cId="756475895" sldId="730"/>
            <ac:cxnSpMk id="53" creationId="{8E16D8BC-F6C2-F84B-A30A-071B90E97B38}"/>
          </ac:cxnSpMkLst>
        </pc:cxnChg>
        <pc:cxnChg chg="add mod">
          <ac:chgData name="Yinqian Zhang" userId="189f48b0884e27cf" providerId="LiveId" clId="{4DF950C4-D37E-5C45-818E-8F91ADEC9C04}" dt="2022-03-15T08:18:18.141" v="7442" actId="14100"/>
          <ac:cxnSpMkLst>
            <pc:docMk/>
            <pc:sldMk cId="756475895" sldId="730"/>
            <ac:cxnSpMk id="60" creationId="{E6F468A9-8325-DC4F-AF35-6EBC905A58E8}"/>
          </ac:cxnSpMkLst>
        </pc:cxn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3940013925" sldId="730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3321607251" sldId="731"/>
        </pc:sldMkLst>
      </pc:sldChg>
      <pc:sldChg chg="modSp new mod">
        <pc:chgData name="Yinqian Zhang" userId="189f48b0884e27cf" providerId="LiveId" clId="{4DF950C4-D37E-5C45-818E-8F91ADEC9C04}" dt="2022-03-15T16:52:23.734" v="12644" actId="20577"/>
        <pc:sldMkLst>
          <pc:docMk/>
          <pc:sldMk cId="3409958236" sldId="731"/>
        </pc:sldMkLst>
        <pc:spChg chg="mod">
          <ac:chgData name="Yinqian Zhang" userId="189f48b0884e27cf" providerId="LiveId" clId="{4DF950C4-D37E-5C45-818E-8F91ADEC9C04}" dt="2022-03-15T08:54:24.240" v="7449"/>
          <ac:spMkLst>
            <pc:docMk/>
            <pc:sldMk cId="3409958236" sldId="731"/>
            <ac:spMk id="2" creationId="{5DF54030-F478-F945-8504-65BB22A967B0}"/>
          </ac:spMkLst>
        </pc:spChg>
        <pc:spChg chg="mod">
          <ac:chgData name="Yinqian Zhang" userId="189f48b0884e27cf" providerId="LiveId" clId="{4DF950C4-D37E-5C45-818E-8F91ADEC9C04}" dt="2022-03-15T16:52:23.734" v="12644" actId="20577"/>
          <ac:spMkLst>
            <pc:docMk/>
            <pc:sldMk cId="3409958236" sldId="731"/>
            <ac:spMk id="3" creationId="{39A7AE54-1751-C048-8545-3CD425EC9054}"/>
          </ac:spMkLst>
        </pc:spChg>
      </pc:sldChg>
      <pc:sldChg chg="modSp new del mod">
        <pc:chgData name="Yinqian Zhang" userId="189f48b0884e27cf" providerId="LiveId" clId="{4DF950C4-D37E-5C45-818E-8F91ADEC9C04}" dt="2022-03-15T10:38:14.675" v="7466" actId="2696"/>
        <pc:sldMkLst>
          <pc:docMk/>
          <pc:sldMk cId="3460614348" sldId="732"/>
        </pc:sldMkLst>
        <pc:spChg chg="mod">
          <ac:chgData name="Yinqian Zhang" userId="189f48b0884e27cf" providerId="LiveId" clId="{4DF950C4-D37E-5C45-818E-8F91ADEC9C04}" dt="2022-03-15T10:37:35.235" v="7462" actId="27636"/>
          <ac:spMkLst>
            <pc:docMk/>
            <pc:sldMk cId="3460614348" sldId="732"/>
            <ac:spMk id="2" creationId="{D82756F2-A93A-2741-A9E8-82646DE3754A}"/>
          </ac:spMkLst>
        </pc:sp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3984000890" sldId="732"/>
        </pc:sldMkLst>
      </pc:sldChg>
      <pc:sldChg chg="new del">
        <pc:chgData name="Yinqian Zhang" userId="189f48b0884e27cf" providerId="LiveId" clId="{4DF950C4-D37E-5C45-818E-8F91ADEC9C04}" dt="2022-03-15T10:38:09.652" v="7464" actId="2696"/>
        <pc:sldMkLst>
          <pc:docMk/>
          <pc:sldMk cId="672665866" sldId="733"/>
        </pc:sldMkLst>
      </pc:sldChg>
      <pc:sldChg chg="addSp modSp add del mod modAnim">
        <pc:chgData name="Yinqian Zhang" userId="189f48b0884e27cf" providerId="LiveId" clId="{4DF950C4-D37E-5C45-818E-8F91ADEC9C04}" dt="2022-03-15T14:13:20.517" v="9204" actId="2696"/>
        <pc:sldMkLst>
          <pc:docMk/>
          <pc:sldMk cId="2239791060" sldId="733"/>
        </pc:sldMkLst>
        <pc:spChg chg="mod">
          <ac:chgData name="Yinqian Zhang" userId="189f48b0884e27cf" providerId="LiveId" clId="{4DF950C4-D37E-5C45-818E-8F91ADEC9C04}" dt="2022-03-15T10:38:31.965" v="7487" actId="20577"/>
          <ac:spMkLst>
            <pc:docMk/>
            <pc:sldMk cId="2239791060" sldId="733"/>
            <ac:spMk id="2" creationId="{645F70DB-7743-C748-A280-28F51D9A9662}"/>
          </ac:spMkLst>
        </pc:spChg>
        <pc:spChg chg="mod">
          <ac:chgData name="Yinqian Zhang" userId="189f48b0884e27cf" providerId="LiveId" clId="{4DF950C4-D37E-5C45-818E-8F91ADEC9C04}" dt="2022-03-15T13:40:30.851" v="9199" actId="20577"/>
          <ac:spMkLst>
            <pc:docMk/>
            <pc:sldMk cId="2239791060" sldId="733"/>
            <ac:spMk id="3" creationId="{87DEC829-1426-4646-8A91-8046C0FA43B3}"/>
          </ac:spMkLst>
        </pc:spChg>
        <pc:spChg chg="add mod">
          <ac:chgData name="Yinqian Zhang" userId="189f48b0884e27cf" providerId="LiveId" clId="{4DF950C4-D37E-5C45-818E-8F91ADEC9C04}" dt="2022-03-15T10:39:47.551" v="7513" actId="1076"/>
          <ac:spMkLst>
            <pc:docMk/>
            <pc:sldMk cId="2239791060" sldId="733"/>
            <ac:spMk id="6" creationId="{4DB16FB6-CD63-5544-87D6-B902D5664333}"/>
          </ac:spMkLst>
        </pc:spChg>
        <pc:spChg chg="add mod">
          <ac:chgData name="Yinqian Zhang" userId="189f48b0884e27cf" providerId="LiveId" clId="{4DF950C4-D37E-5C45-818E-8F91ADEC9C04}" dt="2022-03-15T13:38:48.342" v="9027" actId="1076"/>
          <ac:spMkLst>
            <pc:docMk/>
            <pc:sldMk cId="2239791060" sldId="733"/>
            <ac:spMk id="8" creationId="{9DA2B338-FED0-9445-B8C3-4424D6CE299E}"/>
          </ac:spMkLst>
        </pc:spChg>
        <pc:graphicFrameChg chg="add mod">
          <ac:chgData name="Yinqian Zhang" userId="189f48b0884e27cf" providerId="LiveId" clId="{4DF950C4-D37E-5C45-818E-8F91ADEC9C04}" dt="2022-03-15T10:39:47.551" v="7513" actId="1076"/>
          <ac:graphicFrameMkLst>
            <pc:docMk/>
            <pc:sldMk cId="2239791060" sldId="733"/>
            <ac:graphicFrameMk id="7" creationId="{4AF075A8-F7FC-C44E-A589-044807E8528E}"/>
          </ac:graphicFrameMkLst>
        </pc:graphicFrame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2711197406" sldId="733"/>
        </pc:sldMkLst>
      </pc:sldChg>
      <pc:sldChg chg="modSp new del mod">
        <pc:chgData name="Yinqian Zhang" userId="189f48b0884e27cf" providerId="LiveId" clId="{4DF950C4-D37E-5C45-818E-8F91ADEC9C04}" dt="2022-03-15T14:41:36.768" v="9976" actId="2696"/>
        <pc:sldMkLst>
          <pc:docMk/>
          <pc:sldMk cId="165756650" sldId="734"/>
        </pc:sldMkLst>
        <pc:spChg chg="mod">
          <ac:chgData name="Yinqian Zhang" userId="189f48b0884e27cf" providerId="LiveId" clId="{4DF950C4-D37E-5C45-818E-8F91ADEC9C04}" dt="2022-03-15T12:02:45.470" v="7523"/>
          <ac:spMkLst>
            <pc:docMk/>
            <pc:sldMk cId="165756650" sldId="734"/>
            <ac:spMk id="2" creationId="{CE8C78C4-A018-2941-95A2-790811B07FB9}"/>
          </ac:spMkLst>
        </pc:spChg>
        <pc:spChg chg="mod">
          <ac:chgData name="Yinqian Zhang" userId="189f48b0884e27cf" providerId="LiveId" clId="{4DF950C4-D37E-5C45-818E-8F91ADEC9C04}" dt="2022-03-15T12:02:12.145" v="7520" actId="27636"/>
          <ac:spMkLst>
            <pc:docMk/>
            <pc:sldMk cId="165756650" sldId="734"/>
            <ac:spMk id="3" creationId="{05FBE59A-4E3A-C440-9FE5-E16CA73D7336}"/>
          </ac:spMkLst>
        </pc:sp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1335910274" sldId="734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736730958" sldId="735"/>
        </pc:sldMkLst>
      </pc:sldChg>
      <pc:sldChg chg="addSp delSp modSp new mod">
        <pc:chgData name="Yinqian Zhang" userId="189f48b0884e27cf" providerId="LiveId" clId="{4DF950C4-D37E-5C45-818E-8F91ADEC9C04}" dt="2022-03-16T00:38:43.751" v="13355" actId="14100"/>
        <pc:sldMkLst>
          <pc:docMk/>
          <pc:sldMk cId="809859096" sldId="735"/>
        </pc:sldMkLst>
        <pc:spChg chg="mod">
          <ac:chgData name="Yinqian Zhang" userId="189f48b0884e27cf" providerId="LiveId" clId="{4DF950C4-D37E-5C45-818E-8F91ADEC9C04}" dt="2022-03-15T12:51:09.951" v="8270" actId="20577"/>
          <ac:spMkLst>
            <pc:docMk/>
            <pc:sldMk cId="809859096" sldId="735"/>
            <ac:spMk id="2" creationId="{AC748E2A-423E-F44A-ABA9-7F41C5B6C63F}"/>
          </ac:spMkLst>
        </pc:spChg>
        <pc:spChg chg="mod">
          <ac:chgData name="Yinqian Zhang" userId="189f48b0884e27cf" providerId="LiveId" clId="{4DF950C4-D37E-5C45-818E-8F91ADEC9C04}" dt="2022-03-15T13:02:09.844" v="8726" actId="113"/>
          <ac:spMkLst>
            <pc:docMk/>
            <pc:sldMk cId="809859096" sldId="735"/>
            <ac:spMk id="3" creationId="{44A46CD3-ACBA-314A-9FAD-DC8F35208277}"/>
          </ac:spMkLst>
        </pc:spChg>
        <pc:spChg chg="mod">
          <ac:chgData name="Yinqian Zhang" userId="189f48b0884e27cf" providerId="LiveId" clId="{4DF950C4-D37E-5C45-818E-8F91ADEC9C04}" dt="2022-03-15T16:50:26.122" v="12582" actId="122"/>
          <ac:spMkLst>
            <pc:docMk/>
            <pc:sldMk cId="809859096" sldId="735"/>
            <ac:spMk id="8" creationId="{9FA26602-3337-F64A-A69E-2E5EF8751FE7}"/>
          </ac:spMkLst>
        </pc:spChg>
        <pc:spChg chg="mod">
          <ac:chgData name="Yinqian Zhang" userId="189f48b0884e27cf" providerId="LiveId" clId="{4DF950C4-D37E-5C45-818E-8F91ADEC9C04}" dt="2022-03-15T12:49:24.259" v="8244"/>
          <ac:spMkLst>
            <pc:docMk/>
            <pc:sldMk cId="809859096" sldId="735"/>
            <ac:spMk id="9" creationId="{C1A1AE32-0763-EA47-A986-F351EA410025}"/>
          </ac:spMkLst>
        </pc:spChg>
        <pc:spChg chg="mod">
          <ac:chgData name="Yinqian Zhang" userId="189f48b0884e27cf" providerId="LiveId" clId="{4DF950C4-D37E-5C45-818E-8F91ADEC9C04}" dt="2022-03-15T12:49:24.259" v="8244"/>
          <ac:spMkLst>
            <pc:docMk/>
            <pc:sldMk cId="809859096" sldId="735"/>
            <ac:spMk id="10" creationId="{C8229DCF-7D0B-DD44-B792-8F6480870226}"/>
          </ac:spMkLst>
        </pc:spChg>
        <pc:spChg chg="mod">
          <ac:chgData name="Yinqian Zhang" userId="189f48b0884e27cf" providerId="LiveId" clId="{4DF950C4-D37E-5C45-818E-8F91ADEC9C04}" dt="2022-03-15T12:49:24.259" v="8244"/>
          <ac:spMkLst>
            <pc:docMk/>
            <pc:sldMk cId="809859096" sldId="735"/>
            <ac:spMk id="11" creationId="{55D75174-65AF-314C-B455-84ACEA01EE4E}"/>
          </ac:spMkLst>
        </pc:spChg>
        <pc:spChg chg="mod">
          <ac:chgData name="Yinqian Zhang" userId="189f48b0884e27cf" providerId="LiveId" clId="{4DF950C4-D37E-5C45-818E-8F91ADEC9C04}" dt="2022-03-15T12:49:24.259" v="8244"/>
          <ac:spMkLst>
            <pc:docMk/>
            <pc:sldMk cId="809859096" sldId="735"/>
            <ac:spMk id="12" creationId="{BDA0AB2F-2D51-A841-9A23-FEC7A24DE5D1}"/>
          </ac:spMkLst>
        </pc:spChg>
        <pc:spChg chg="mod">
          <ac:chgData name="Yinqian Zhang" userId="189f48b0884e27cf" providerId="LiveId" clId="{4DF950C4-D37E-5C45-818E-8F91ADEC9C04}" dt="2022-03-15T12:49:24.259" v="8244"/>
          <ac:spMkLst>
            <pc:docMk/>
            <pc:sldMk cId="809859096" sldId="735"/>
            <ac:spMk id="13" creationId="{5993F4BA-12D9-9549-9AA5-067A2B799C10}"/>
          </ac:spMkLst>
        </pc:spChg>
        <pc:spChg chg="add mod">
          <ac:chgData name="Yinqian Zhang" userId="189f48b0884e27cf" providerId="LiveId" clId="{4DF950C4-D37E-5C45-818E-8F91ADEC9C04}" dt="2022-03-15T13:02:06.171" v="8725" actId="1076"/>
          <ac:spMkLst>
            <pc:docMk/>
            <pc:sldMk cId="809859096" sldId="735"/>
            <ac:spMk id="14" creationId="{6177516A-3FC6-C04B-BD16-D8749B3A75A7}"/>
          </ac:spMkLst>
        </pc:spChg>
        <pc:spChg chg="add mod">
          <ac:chgData name="Yinqian Zhang" userId="189f48b0884e27cf" providerId="LiveId" clId="{4DF950C4-D37E-5C45-818E-8F91ADEC9C04}" dt="2022-03-15T13:05:28.524" v="8746" actId="1076"/>
          <ac:spMkLst>
            <pc:docMk/>
            <pc:sldMk cId="809859096" sldId="735"/>
            <ac:spMk id="15" creationId="{A1BC82E9-48B3-3A43-8FF0-C3BCE2E1C8F0}"/>
          </ac:spMkLst>
        </pc:spChg>
        <pc:spChg chg="add mod">
          <ac:chgData name="Yinqian Zhang" userId="189f48b0884e27cf" providerId="LiveId" clId="{4DF950C4-D37E-5C45-818E-8F91ADEC9C04}" dt="2022-03-15T13:01:47.457" v="8722" actId="404"/>
          <ac:spMkLst>
            <pc:docMk/>
            <pc:sldMk cId="809859096" sldId="735"/>
            <ac:spMk id="16" creationId="{F7A6F098-01C0-C242-A9F9-B4546A05BE76}"/>
          </ac:spMkLst>
        </pc:spChg>
        <pc:spChg chg="add del">
          <ac:chgData name="Yinqian Zhang" userId="189f48b0884e27cf" providerId="LiveId" clId="{4DF950C4-D37E-5C45-818E-8F91ADEC9C04}" dt="2022-03-15T13:03:53.889" v="8728" actId="478"/>
          <ac:spMkLst>
            <pc:docMk/>
            <pc:sldMk cId="809859096" sldId="735"/>
            <ac:spMk id="17" creationId="{C5E1A189-4595-1A43-BBAB-BC875ED0DDDB}"/>
          </ac:spMkLst>
        </pc:spChg>
        <pc:spChg chg="add del">
          <ac:chgData name="Yinqian Zhang" userId="189f48b0884e27cf" providerId="LiveId" clId="{4DF950C4-D37E-5C45-818E-8F91ADEC9C04}" dt="2022-03-15T13:03:59.016" v="8730" actId="478"/>
          <ac:spMkLst>
            <pc:docMk/>
            <pc:sldMk cId="809859096" sldId="735"/>
            <ac:spMk id="18" creationId="{EE76A3AF-BD97-EC4A-94D1-30C2B16C831B}"/>
          </ac:spMkLst>
        </pc:spChg>
        <pc:spChg chg="add mod">
          <ac:chgData name="Yinqian Zhang" userId="189f48b0884e27cf" providerId="LiveId" clId="{4DF950C4-D37E-5C45-818E-8F91ADEC9C04}" dt="2022-03-15T16:50:53.899" v="12592" actId="1036"/>
          <ac:spMkLst>
            <pc:docMk/>
            <pc:sldMk cId="809859096" sldId="735"/>
            <ac:spMk id="28" creationId="{F44003CF-40EE-204C-8BA6-B740B7C59F69}"/>
          </ac:spMkLst>
        </pc:spChg>
        <pc:spChg chg="add mod">
          <ac:chgData name="Yinqian Zhang" userId="189f48b0884e27cf" providerId="LiveId" clId="{4DF950C4-D37E-5C45-818E-8F91ADEC9C04}" dt="2022-03-15T16:50:40.232" v="12586" actId="1076"/>
          <ac:spMkLst>
            <pc:docMk/>
            <pc:sldMk cId="809859096" sldId="735"/>
            <ac:spMk id="29" creationId="{60129375-EA35-774E-A43A-2D78B4429B3A}"/>
          </ac:spMkLst>
        </pc:spChg>
        <pc:spChg chg="add mod">
          <ac:chgData name="Yinqian Zhang" userId="189f48b0884e27cf" providerId="LiveId" clId="{4DF950C4-D37E-5C45-818E-8F91ADEC9C04}" dt="2022-03-15T13:07:29.435" v="8794" actId="207"/>
          <ac:spMkLst>
            <pc:docMk/>
            <pc:sldMk cId="809859096" sldId="735"/>
            <ac:spMk id="44" creationId="{238AC4C9-F801-834C-BE21-1D20D56AA15A}"/>
          </ac:spMkLst>
        </pc:spChg>
        <pc:spChg chg="add mod">
          <ac:chgData name="Yinqian Zhang" userId="189f48b0884e27cf" providerId="LiveId" clId="{4DF950C4-D37E-5C45-818E-8F91ADEC9C04}" dt="2022-03-15T13:07:38.408" v="8795" actId="113"/>
          <ac:spMkLst>
            <pc:docMk/>
            <pc:sldMk cId="809859096" sldId="735"/>
            <ac:spMk id="48" creationId="{7B02636C-7841-E24A-A721-69F753FB48E9}"/>
          </ac:spMkLst>
        </pc:spChg>
        <pc:spChg chg="add mod">
          <ac:chgData name="Yinqian Zhang" userId="189f48b0884e27cf" providerId="LiveId" clId="{4DF950C4-D37E-5C45-818E-8F91ADEC9C04}" dt="2022-03-15T13:08:27.572" v="8806" actId="14100"/>
          <ac:spMkLst>
            <pc:docMk/>
            <pc:sldMk cId="809859096" sldId="735"/>
            <ac:spMk id="49" creationId="{FC2546E7-E203-9247-AF37-ECA2D59C8CB1}"/>
          </ac:spMkLst>
        </pc:spChg>
        <pc:spChg chg="add mod">
          <ac:chgData name="Yinqian Zhang" userId="189f48b0884e27cf" providerId="LiveId" clId="{4DF950C4-D37E-5C45-818E-8F91ADEC9C04}" dt="2022-03-15T13:08:32.658" v="8808" actId="1076"/>
          <ac:spMkLst>
            <pc:docMk/>
            <pc:sldMk cId="809859096" sldId="735"/>
            <ac:spMk id="50" creationId="{6894255A-2DB7-7C42-B8D2-74F255C66324}"/>
          </ac:spMkLst>
        </pc:spChg>
        <pc:grpChg chg="add mod">
          <ac:chgData name="Yinqian Zhang" userId="189f48b0884e27cf" providerId="LiveId" clId="{4DF950C4-D37E-5C45-818E-8F91ADEC9C04}" dt="2022-03-15T13:02:06.171" v="8725" actId="1076"/>
          <ac:grpSpMkLst>
            <pc:docMk/>
            <pc:sldMk cId="809859096" sldId="735"/>
            <ac:grpSpMk id="7" creationId="{91DDC9AA-A6B9-8244-8665-6DA2E67074F9}"/>
          </ac:grpSpMkLst>
        </pc:grpChg>
        <pc:graphicFrameChg chg="add mod modGraphic">
          <ac:chgData name="Yinqian Zhang" userId="189f48b0884e27cf" providerId="LiveId" clId="{4DF950C4-D37E-5C45-818E-8F91ADEC9C04}" dt="2022-03-15T17:01:30.193" v="12989" actId="20577"/>
          <ac:graphicFrameMkLst>
            <pc:docMk/>
            <pc:sldMk cId="809859096" sldId="735"/>
            <ac:graphicFrameMk id="6" creationId="{AFF9F8F1-C8E8-4845-8A26-5BA7A2F3FC2B}"/>
          </ac:graphicFrameMkLst>
        </pc:graphicFrameChg>
        <pc:cxnChg chg="add mod">
          <ac:chgData name="Yinqian Zhang" userId="189f48b0884e27cf" providerId="LiveId" clId="{4DF950C4-D37E-5C45-818E-8F91ADEC9C04}" dt="2022-03-15T13:04:32.608" v="8735" actId="14100"/>
          <ac:cxnSpMkLst>
            <pc:docMk/>
            <pc:sldMk cId="809859096" sldId="735"/>
            <ac:cxnSpMk id="20" creationId="{12DBA380-6EBA-F24C-9DD3-E6DB1C28D535}"/>
          </ac:cxnSpMkLst>
        </pc:cxnChg>
        <pc:cxnChg chg="add mod">
          <ac:chgData name="Yinqian Zhang" userId="189f48b0884e27cf" providerId="LiveId" clId="{4DF950C4-D37E-5C45-818E-8F91ADEC9C04}" dt="2022-03-15T16:50:53.899" v="12592" actId="1036"/>
          <ac:cxnSpMkLst>
            <pc:docMk/>
            <pc:sldMk cId="809859096" sldId="735"/>
            <ac:cxnSpMk id="23" creationId="{86C94973-1D52-F84C-BC39-B747042F70EA}"/>
          </ac:cxnSpMkLst>
        </pc:cxnChg>
        <pc:cxnChg chg="add mod">
          <ac:chgData name="Yinqian Zhang" userId="189f48b0884e27cf" providerId="LiveId" clId="{4DF950C4-D37E-5C45-818E-8F91ADEC9C04}" dt="2022-03-15T13:08:35.124" v="8809" actId="14100"/>
          <ac:cxnSpMkLst>
            <pc:docMk/>
            <pc:sldMk cId="809859096" sldId="735"/>
            <ac:cxnSpMk id="26" creationId="{36C020B3-C5C4-8F48-A4AB-35DE1179BA64}"/>
          </ac:cxnSpMkLst>
        </pc:cxnChg>
        <pc:cxnChg chg="add mod">
          <ac:chgData name="Yinqian Zhang" userId="189f48b0884e27cf" providerId="LiveId" clId="{4DF950C4-D37E-5C45-818E-8F91ADEC9C04}" dt="2022-03-16T00:38:43.751" v="13355" actId="14100"/>
          <ac:cxnSpMkLst>
            <pc:docMk/>
            <pc:sldMk cId="809859096" sldId="735"/>
            <ac:cxnSpMk id="33" creationId="{7DF525E7-4489-1E48-9B4C-BCA67BF7AEF5}"/>
          </ac:cxnSpMkLst>
        </pc:cxnChg>
        <pc:cxnChg chg="add mod">
          <ac:chgData name="Yinqian Zhang" userId="189f48b0884e27cf" providerId="LiveId" clId="{4DF950C4-D37E-5C45-818E-8F91ADEC9C04}" dt="2022-03-15T13:06:05.457" v="8755" actId="14100"/>
          <ac:cxnSpMkLst>
            <pc:docMk/>
            <pc:sldMk cId="809859096" sldId="735"/>
            <ac:cxnSpMk id="37" creationId="{ED86F057-207E-854D-995B-E08F1457DF5A}"/>
          </ac:cxnSpMkLst>
        </pc:cxnChg>
        <pc:cxnChg chg="add mod">
          <ac:chgData name="Yinqian Zhang" userId="189f48b0884e27cf" providerId="LiveId" clId="{4DF950C4-D37E-5C45-818E-8F91ADEC9C04}" dt="2022-03-15T13:06:22.589" v="8758" actId="692"/>
          <ac:cxnSpMkLst>
            <pc:docMk/>
            <pc:sldMk cId="809859096" sldId="735"/>
            <ac:cxnSpMk id="43" creationId="{EA65AABA-8066-274C-8B87-08F6F3FA6679}"/>
          </ac:cxnSpMkLst>
        </pc:cxnChg>
        <pc:cxnChg chg="add mod">
          <ac:chgData name="Yinqian Zhang" userId="189f48b0884e27cf" providerId="LiveId" clId="{4DF950C4-D37E-5C45-818E-8F91ADEC9C04}" dt="2022-03-15T13:07:03.955" v="8775" actId="14100"/>
          <ac:cxnSpMkLst>
            <pc:docMk/>
            <pc:sldMk cId="809859096" sldId="735"/>
            <ac:cxnSpMk id="45" creationId="{D2FD37B5-3344-4C40-B0A8-E0F5AEA39A7C}"/>
          </ac:cxnSpMkLst>
        </pc:cxnChg>
      </pc:sldChg>
      <pc:sldChg chg="addSp delSp modSp add mod">
        <pc:chgData name="Yinqian Zhang" userId="189f48b0884e27cf" providerId="LiveId" clId="{4DF950C4-D37E-5C45-818E-8F91ADEC9C04}" dt="2022-03-15T16:48:51.801" v="12581" actId="20577"/>
        <pc:sldMkLst>
          <pc:docMk/>
          <pc:sldMk cId="1153722263" sldId="736"/>
        </pc:sldMkLst>
        <pc:spChg chg="mod">
          <ac:chgData name="Yinqian Zhang" userId="189f48b0884e27cf" providerId="LiveId" clId="{4DF950C4-D37E-5C45-818E-8F91ADEC9C04}" dt="2022-03-15T12:43:25.634" v="8193" actId="20577"/>
          <ac:spMkLst>
            <pc:docMk/>
            <pc:sldMk cId="1153722263" sldId="736"/>
            <ac:spMk id="2" creationId="{137683C2-C145-C140-8139-E0C22E8CEFB0}"/>
          </ac:spMkLst>
        </pc:spChg>
        <pc:spChg chg="mod">
          <ac:chgData name="Yinqian Zhang" userId="189f48b0884e27cf" providerId="LiveId" clId="{4DF950C4-D37E-5C45-818E-8F91ADEC9C04}" dt="2022-03-15T16:48:51.801" v="12581" actId="20577"/>
          <ac:spMkLst>
            <pc:docMk/>
            <pc:sldMk cId="1153722263" sldId="736"/>
            <ac:spMk id="3" creationId="{06EC63D9-DB06-D545-8C68-869AEC909F0D}"/>
          </ac:spMkLst>
        </pc:spChg>
        <pc:spChg chg="mod">
          <ac:chgData name="Yinqian Zhang" userId="189f48b0884e27cf" providerId="LiveId" clId="{4DF950C4-D37E-5C45-818E-8F91ADEC9C04}" dt="2022-03-15T12:47:17.821" v="8225" actId="1076"/>
          <ac:spMkLst>
            <pc:docMk/>
            <pc:sldMk cId="1153722263" sldId="736"/>
            <ac:spMk id="7" creationId="{3B164984-16A1-7540-A3B5-382BCA073758}"/>
          </ac:spMkLst>
        </pc:spChg>
        <pc:spChg chg="mod">
          <ac:chgData name="Yinqian Zhang" userId="189f48b0884e27cf" providerId="LiveId" clId="{4DF950C4-D37E-5C45-818E-8F91ADEC9C04}" dt="2022-03-15T12:47:17.821" v="8225" actId="1076"/>
          <ac:spMkLst>
            <pc:docMk/>
            <pc:sldMk cId="1153722263" sldId="736"/>
            <ac:spMk id="8" creationId="{E291EBC6-C631-244D-B6AB-6F2D818AE8C1}"/>
          </ac:spMkLst>
        </pc:spChg>
        <pc:spChg chg="mod">
          <ac:chgData name="Yinqian Zhang" userId="189f48b0884e27cf" providerId="LiveId" clId="{4DF950C4-D37E-5C45-818E-8F91ADEC9C04}" dt="2022-03-15T12:47:17.821" v="8225" actId="1076"/>
          <ac:spMkLst>
            <pc:docMk/>
            <pc:sldMk cId="1153722263" sldId="736"/>
            <ac:spMk id="9" creationId="{ADA68E2F-34DB-8D41-81FD-F55474DA8013}"/>
          </ac:spMkLst>
        </pc:spChg>
        <pc:spChg chg="mod">
          <ac:chgData name="Yinqian Zhang" userId="189f48b0884e27cf" providerId="LiveId" clId="{4DF950C4-D37E-5C45-818E-8F91ADEC9C04}" dt="2022-03-15T12:47:17.821" v="8225" actId="1076"/>
          <ac:spMkLst>
            <pc:docMk/>
            <pc:sldMk cId="1153722263" sldId="736"/>
            <ac:spMk id="10" creationId="{FD5EAEC2-B1A5-794F-8833-1752B51C7848}"/>
          </ac:spMkLst>
        </pc:spChg>
        <pc:spChg chg="del">
          <ac:chgData name="Yinqian Zhang" userId="189f48b0884e27cf" providerId="LiveId" clId="{4DF950C4-D37E-5C45-818E-8F91ADEC9C04}" dt="2022-03-15T12:41:42.469" v="8103" actId="478"/>
          <ac:spMkLst>
            <pc:docMk/>
            <pc:sldMk cId="1153722263" sldId="736"/>
            <ac:spMk id="11" creationId="{44596667-0747-0A49-9175-40860D7DD92C}"/>
          </ac:spMkLst>
        </pc:spChg>
        <pc:spChg chg="mod">
          <ac:chgData name="Yinqian Zhang" userId="189f48b0884e27cf" providerId="LiveId" clId="{4DF950C4-D37E-5C45-818E-8F91ADEC9C04}" dt="2022-03-15T12:47:17.821" v="8225" actId="1076"/>
          <ac:spMkLst>
            <pc:docMk/>
            <pc:sldMk cId="1153722263" sldId="736"/>
            <ac:spMk id="15" creationId="{DC0DCE49-BAC7-4840-B5D0-3F99A12D4805}"/>
          </ac:spMkLst>
        </pc:spChg>
        <pc:spChg chg="del">
          <ac:chgData name="Yinqian Zhang" userId="189f48b0884e27cf" providerId="LiveId" clId="{4DF950C4-D37E-5C45-818E-8F91ADEC9C04}" dt="2022-03-15T12:41:47.348" v="8105" actId="478"/>
          <ac:spMkLst>
            <pc:docMk/>
            <pc:sldMk cId="1153722263" sldId="736"/>
            <ac:spMk id="21" creationId="{F61D0753-E152-E04D-B83F-9E2476D6C479}"/>
          </ac:spMkLst>
        </pc:spChg>
        <pc:spChg chg="mod">
          <ac:chgData name="Yinqian Zhang" userId="189f48b0884e27cf" providerId="LiveId" clId="{4DF950C4-D37E-5C45-818E-8F91ADEC9C04}" dt="2022-03-15T12:47:17.821" v="8225" actId="1076"/>
          <ac:spMkLst>
            <pc:docMk/>
            <pc:sldMk cId="1153722263" sldId="736"/>
            <ac:spMk id="43" creationId="{3A117931-8286-8747-B397-D34658193F31}"/>
          </ac:spMkLst>
        </pc:spChg>
        <pc:spChg chg="mod">
          <ac:chgData name="Yinqian Zhang" userId="189f48b0884e27cf" providerId="LiveId" clId="{4DF950C4-D37E-5C45-818E-8F91ADEC9C04}" dt="2022-03-15T12:47:17.821" v="8225" actId="1076"/>
          <ac:spMkLst>
            <pc:docMk/>
            <pc:sldMk cId="1153722263" sldId="736"/>
            <ac:spMk id="44" creationId="{D12BC885-1818-644A-AA96-9FEBA6031393}"/>
          </ac:spMkLst>
        </pc:spChg>
        <pc:spChg chg="mod">
          <ac:chgData name="Yinqian Zhang" userId="189f48b0884e27cf" providerId="LiveId" clId="{4DF950C4-D37E-5C45-818E-8F91ADEC9C04}" dt="2022-03-15T12:47:17.821" v="8225" actId="1076"/>
          <ac:spMkLst>
            <pc:docMk/>
            <pc:sldMk cId="1153722263" sldId="736"/>
            <ac:spMk id="45" creationId="{FE7477F5-067E-0C4D-99C2-F52A482F1980}"/>
          </ac:spMkLst>
        </pc:spChg>
        <pc:spChg chg="mod">
          <ac:chgData name="Yinqian Zhang" userId="189f48b0884e27cf" providerId="LiveId" clId="{4DF950C4-D37E-5C45-818E-8F91ADEC9C04}" dt="2022-03-15T12:47:17.821" v="8225" actId="1076"/>
          <ac:spMkLst>
            <pc:docMk/>
            <pc:sldMk cId="1153722263" sldId="736"/>
            <ac:spMk id="46" creationId="{F9555C0D-A405-A948-B12A-2B3AFBCDCAF7}"/>
          </ac:spMkLst>
        </pc:spChg>
        <pc:spChg chg="del">
          <ac:chgData name="Yinqian Zhang" userId="189f48b0884e27cf" providerId="LiveId" clId="{4DF950C4-D37E-5C45-818E-8F91ADEC9C04}" dt="2022-03-15T12:41:49.087" v="8106" actId="478"/>
          <ac:spMkLst>
            <pc:docMk/>
            <pc:sldMk cId="1153722263" sldId="736"/>
            <ac:spMk id="47" creationId="{91073866-B511-7F4E-A98E-1B4774282348}"/>
          </ac:spMkLst>
        </pc:spChg>
        <pc:spChg chg="mod">
          <ac:chgData name="Yinqian Zhang" userId="189f48b0884e27cf" providerId="LiveId" clId="{4DF950C4-D37E-5C45-818E-8F91ADEC9C04}" dt="2022-03-15T12:47:17.821" v="8225" actId="1076"/>
          <ac:spMkLst>
            <pc:docMk/>
            <pc:sldMk cId="1153722263" sldId="736"/>
            <ac:spMk id="50" creationId="{90FE1A58-EC2C-FE4D-865C-8373E971CDDD}"/>
          </ac:spMkLst>
        </pc:spChg>
        <pc:grpChg chg="add mod">
          <ac:chgData name="Yinqian Zhang" userId="189f48b0884e27cf" providerId="LiveId" clId="{4DF950C4-D37E-5C45-818E-8F91ADEC9C04}" dt="2022-03-15T12:47:17.821" v="8225" actId="1076"/>
          <ac:grpSpMkLst>
            <pc:docMk/>
            <pc:sldMk cId="1153722263" sldId="736"/>
            <ac:grpSpMk id="6" creationId="{7F5986EE-64C2-464D-9691-C1BF00207307}"/>
          </ac:grpSpMkLst>
        </pc:grpChg>
        <pc:cxnChg chg="mod">
          <ac:chgData name="Yinqian Zhang" userId="189f48b0884e27cf" providerId="LiveId" clId="{4DF950C4-D37E-5C45-818E-8F91ADEC9C04}" dt="2022-03-15T12:47:17.821" v="8225" actId="1076"/>
          <ac:cxnSpMkLst>
            <pc:docMk/>
            <pc:sldMk cId="1153722263" sldId="736"/>
            <ac:cxnSpMk id="13" creationId="{D972D4BD-2750-C64E-8AE3-3ABA4F78E311}"/>
          </ac:cxnSpMkLst>
        </pc:cxnChg>
        <pc:cxnChg chg="mod">
          <ac:chgData name="Yinqian Zhang" userId="189f48b0884e27cf" providerId="LiveId" clId="{4DF950C4-D37E-5C45-818E-8F91ADEC9C04}" dt="2022-03-15T12:47:17.821" v="8225" actId="1076"/>
          <ac:cxnSpMkLst>
            <pc:docMk/>
            <pc:sldMk cId="1153722263" sldId="736"/>
            <ac:cxnSpMk id="14" creationId="{5B53D609-DD33-204A-AA0E-BAED88E922B1}"/>
          </ac:cxnSpMkLst>
        </pc:cxnChg>
        <pc:cxnChg chg="mod">
          <ac:chgData name="Yinqian Zhang" userId="189f48b0884e27cf" providerId="LiveId" clId="{4DF950C4-D37E-5C45-818E-8F91ADEC9C04}" dt="2022-03-15T12:47:17.821" v="8225" actId="1076"/>
          <ac:cxnSpMkLst>
            <pc:docMk/>
            <pc:sldMk cId="1153722263" sldId="736"/>
            <ac:cxnSpMk id="25" creationId="{73EB81B6-70D9-8F4B-848F-C1B45D668D83}"/>
          </ac:cxnSpMkLst>
        </pc:cxnChg>
        <pc:cxnChg chg="mod">
          <ac:chgData name="Yinqian Zhang" userId="189f48b0884e27cf" providerId="LiveId" clId="{4DF950C4-D37E-5C45-818E-8F91ADEC9C04}" dt="2022-03-15T12:47:17.821" v="8225" actId="1076"/>
          <ac:cxnSpMkLst>
            <pc:docMk/>
            <pc:sldMk cId="1153722263" sldId="736"/>
            <ac:cxnSpMk id="26" creationId="{A79C497A-B00C-AE4F-9246-56F83E1B7391}"/>
          </ac:cxnSpMkLst>
        </pc:cxnChg>
        <pc:cxnChg chg="del mod">
          <ac:chgData name="Yinqian Zhang" userId="189f48b0884e27cf" providerId="LiveId" clId="{4DF950C4-D37E-5C45-818E-8F91ADEC9C04}" dt="2022-03-15T12:41:44.341" v="8104" actId="478"/>
          <ac:cxnSpMkLst>
            <pc:docMk/>
            <pc:sldMk cId="1153722263" sldId="736"/>
            <ac:cxnSpMk id="29" creationId="{13722784-F759-BE4D-9ABA-8DF6121A205B}"/>
          </ac:cxnSpMkLst>
        </pc:cxnChg>
        <pc:cxnChg chg="mod">
          <ac:chgData name="Yinqian Zhang" userId="189f48b0884e27cf" providerId="LiveId" clId="{4DF950C4-D37E-5C45-818E-8F91ADEC9C04}" dt="2022-03-15T12:47:17.821" v="8225" actId="1076"/>
          <ac:cxnSpMkLst>
            <pc:docMk/>
            <pc:sldMk cId="1153722263" sldId="736"/>
            <ac:cxnSpMk id="32" creationId="{4ABB58C9-B467-CF45-93B7-FE11E2B4A99C}"/>
          </ac:cxnSpMkLst>
        </pc:cxnChg>
        <pc:cxnChg chg="mod">
          <ac:chgData name="Yinqian Zhang" userId="189f48b0884e27cf" providerId="LiveId" clId="{4DF950C4-D37E-5C45-818E-8F91ADEC9C04}" dt="2022-03-15T12:47:17.821" v="8225" actId="1076"/>
          <ac:cxnSpMkLst>
            <pc:docMk/>
            <pc:sldMk cId="1153722263" sldId="736"/>
            <ac:cxnSpMk id="48" creationId="{CD44DAD5-82B7-5045-9796-5EB8B50E8FE1}"/>
          </ac:cxnSpMkLst>
        </pc:cxnChg>
        <pc:cxnChg chg="mod">
          <ac:chgData name="Yinqian Zhang" userId="189f48b0884e27cf" providerId="LiveId" clId="{4DF950C4-D37E-5C45-818E-8F91ADEC9C04}" dt="2022-03-15T12:47:17.821" v="8225" actId="1076"/>
          <ac:cxnSpMkLst>
            <pc:docMk/>
            <pc:sldMk cId="1153722263" sldId="736"/>
            <ac:cxnSpMk id="49" creationId="{FF35872B-804F-8E47-9C0E-4010B6C3A223}"/>
          </ac:cxnSpMkLst>
        </pc:cxnChg>
        <pc:cxnChg chg="mod">
          <ac:chgData name="Yinqian Zhang" userId="189f48b0884e27cf" providerId="LiveId" clId="{4DF950C4-D37E-5C45-818E-8F91ADEC9C04}" dt="2022-03-15T12:47:17.821" v="8225" actId="1076"/>
          <ac:cxnSpMkLst>
            <pc:docMk/>
            <pc:sldMk cId="1153722263" sldId="736"/>
            <ac:cxnSpMk id="51" creationId="{7518FFEB-6064-0244-9AC5-F42C919A4B41}"/>
          </ac:cxnSpMkLst>
        </pc:cxnChg>
        <pc:cxnChg chg="mod">
          <ac:chgData name="Yinqian Zhang" userId="189f48b0884e27cf" providerId="LiveId" clId="{4DF950C4-D37E-5C45-818E-8F91ADEC9C04}" dt="2022-03-15T12:47:17.821" v="8225" actId="1076"/>
          <ac:cxnSpMkLst>
            <pc:docMk/>
            <pc:sldMk cId="1153722263" sldId="736"/>
            <ac:cxnSpMk id="54" creationId="{1C917C17-1D02-DF41-9125-F6B17C98C874}"/>
          </ac:cxnSpMkLst>
        </pc:cxnChg>
        <pc:cxnChg chg="del mod">
          <ac:chgData name="Yinqian Zhang" userId="189f48b0884e27cf" providerId="LiveId" clId="{4DF950C4-D37E-5C45-818E-8F91ADEC9C04}" dt="2022-03-15T12:41:50.796" v="8107" actId="478"/>
          <ac:cxnSpMkLst>
            <pc:docMk/>
            <pc:sldMk cId="1153722263" sldId="736"/>
            <ac:cxnSpMk id="75" creationId="{11432AA1-F195-9C49-8206-29FD89BD8819}"/>
          </ac:cxnSpMkLst>
        </pc:cxnChg>
        <pc:cxnChg chg="mod">
          <ac:chgData name="Yinqian Zhang" userId="189f48b0884e27cf" providerId="LiveId" clId="{4DF950C4-D37E-5C45-818E-8F91ADEC9C04}" dt="2022-03-15T12:47:17.821" v="8225" actId="1076"/>
          <ac:cxnSpMkLst>
            <pc:docMk/>
            <pc:sldMk cId="1153722263" sldId="736"/>
            <ac:cxnSpMk id="80" creationId="{3D04CB1E-398D-2C43-8E5E-5438440A441E}"/>
          </ac:cxnSpMkLst>
        </pc:cxn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3524050728" sldId="736"/>
        </pc:sldMkLst>
      </pc:sldChg>
      <pc:sldChg chg="addSp modSp add del">
        <pc:chgData name="Yinqian Zhang" userId="189f48b0884e27cf" providerId="LiveId" clId="{4DF950C4-D37E-5C45-818E-8F91ADEC9C04}" dt="2022-03-15T13:30:59.549" v="8859" actId="2696"/>
        <pc:sldMkLst>
          <pc:docMk/>
          <pc:sldMk cId="864298282" sldId="737"/>
        </pc:sldMkLst>
        <pc:spChg chg="mod">
          <ac:chgData name="Yinqian Zhang" userId="189f48b0884e27cf" providerId="LiveId" clId="{4DF950C4-D37E-5C45-818E-8F91ADEC9C04}" dt="2022-03-15T13:30:03.263" v="8857"/>
          <ac:spMkLst>
            <pc:docMk/>
            <pc:sldMk cId="864298282" sldId="737"/>
            <ac:spMk id="2" creationId="{9A373A82-D135-9445-96EE-03FCBD680B1C}"/>
          </ac:spMkLst>
        </pc:spChg>
        <pc:spChg chg="add mod">
          <ac:chgData name="Yinqian Zhang" userId="189f48b0884e27cf" providerId="LiveId" clId="{4DF950C4-D37E-5C45-818E-8F91ADEC9C04}" dt="2022-03-15T13:29:21.945" v="8845"/>
          <ac:spMkLst>
            <pc:docMk/>
            <pc:sldMk cId="864298282" sldId="737"/>
            <ac:spMk id="34" creationId="{5D7D8AF6-114D-7A46-87A5-21DE0FE6E4DD}"/>
          </ac:spMkLst>
        </pc:spChg>
        <pc:spChg chg="add mod">
          <ac:chgData name="Yinqian Zhang" userId="189f48b0884e27cf" providerId="LiveId" clId="{4DF950C4-D37E-5C45-818E-8F91ADEC9C04}" dt="2022-03-15T13:29:21.945" v="8845"/>
          <ac:spMkLst>
            <pc:docMk/>
            <pc:sldMk cId="864298282" sldId="737"/>
            <ac:spMk id="35" creationId="{25392623-C4E4-7F41-B339-0C3E00F7CB27}"/>
          </ac:spMkLst>
        </pc:spChg>
        <pc:spChg chg="add mod">
          <ac:chgData name="Yinqian Zhang" userId="189f48b0884e27cf" providerId="LiveId" clId="{4DF950C4-D37E-5C45-818E-8F91ADEC9C04}" dt="2022-03-15T13:29:21.945" v="8845"/>
          <ac:spMkLst>
            <pc:docMk/>
            <pc:sldMk cId="864298282" sldId="737"/>
            <ac:spMk id="36" creationId="{EBBC191C-95C3-DD40-9406-356F1A53D4B7}"/>
          </ac:spMkLst>
        </pc:spChg>
        <pc:spChg chg="add mod">
          <ac:chgData name="Yinqian Zhang" userId="189f48b0884e27cf" providerId="LiveId" clId="{4DF950C4-D37E-5C45-818E-8F91ADEC9C04}" dt="2022-03-15T13:29:21.945" v="8845"/>
          <ac:spMkLst>
            <pc:docMk/>
            <pc:sldMk cId="864298282" sldId="737"/>
            <ac:spMk id="38" creationId="{3C8BC1A1-268D-4F4F-B27E-7F2BB639CDB8}"/>
          </ac:spMkLst>
        </pc:spChg>
        <pc:spChg chg="add mod">
          <ac:chgData name="Yinqian Zhang" userId="189f48b0884e27cf" providerId="LiveId" clId="{4DF950C4-D37E-5C45-818E-8F91ADEC9C04}" dt="2022-03-15T13:29:21.945" v="8845"/>
          <ac:spMkLst>
            <pc:docMk/>
            <pc:sldMk cId="864298282" sldId="737"/>
            <ac:spMk id="39" creationId="{8AD3EC92-BAB5-B342-9459-CF1918D874FD}"/>
          </ac:spMkLst>
        </pc:spChg>
        <pc:cxnChg chg="add mod">
          <ac:chgData name="Yinqian Zhang" userId="189f48b0884e27cf" providerId="LiveId" clId="{4DF950C4-D37E-5C45-818E-8F91ADEC9C04}" dt="2022-03-15T13:29:21.945" v="8845"/>
          <ac:cxnSpMkLst>
            <pc:docMk/>
            <pc:sldMk cId="864298282" sldId="737"/>
            <ac:cxnSpMk id="37" creationId="{C2A19B11-AF24-8E47-9ADB-EBFC4E1C3A18}"/>
          </ac:cxnSpMkLst>
        </pc:cxnChg>
      </pc:sldChg>
      <pc:sldChg chg="modSp add del mod ord">
        <pc:chgData name="Yinqian Zhang" userId="189f48b0884e27cf" providerId="LiveId" clId="{4DF950C4-D37E-5C45-818E-8F91ADEC9C04}" dt="2022-03-15T14:13:20.517" v="9204" actId="2696"/>
        <pc:sldMkLst>
          <pc:docMk/>
          <pc:sldMk cId="1417989246" sldId="737"/>
        </pc:sldMkLst>
        <pc:spChg chg="mod">
          <ac:chgData name="Yinqian Zhang" userId="189f48b0884e27cf" providerId="LiveId" clId="{4DF950C4-D37E-5C45-818E-8F91ADEC9C04}" dt="2022-03-15T13:38:32.010" v="9022" actId="20577"/>
          <ac:spMkLst>
            <pc:docMk/>
            <pc:sldMk cId="1417989246" sldId="737"/>
            <ac:spMk id="3" creationId="{87DEC829-1426-4646-8A91-8046C0FA43B3}"/>
          </ac:spMkLst>
        </pc:spChg>
        <pc:spChg chg="mod">
          <ac:chgData name="Yinqian Zhang" userId="189f48b0884e27cf" providerId="LiveId" clId="{4DF950C4-D37E-5C45-818E-8F91ADEC9C04}" dt="2022-03-15T13:38:44.760" v="9026" actId="1076"/>
          <ac:spMkLst>
            <pc:docMk/>
            <pc:sldMk cId="1417989246" sldId="737"/>
            <ac:spMk id="8" creationId="{9DA2B338-FED0-9445-B8C3-4424D6CE299E}"/>
          </ac:spMkLst>
        </pc:spChg>
      </pc:sldChg>
      <pc:sldChg chg="addSp delSp modSp new mod">
        <pc:chgData name="Yinqian Zhang" userId="189f48b0884e27cf" providerId="LiveId" clId="{4DF950C4-D37E-5C45-818E-8F91ADEC9C04}" dt="2022-03-15T17:01:34.223" v="12991" actId="20577"/>
        <pc:sldMkLst>
          <pc:docMk/>
          <pc:sldMk cId="1671109636" sldId="737"/>
        </pc:sldMkLst>
        <pc:spChg chg="mod">
          <ac:chgData name="Yinqian Zhang" userId="189f48b0884e27cf" providerId="LiveId" clId="{4DF950C4-D37E-5C45-818E-8F91ADEC9C04}" dt="2022-03-15T14:26:01.083" v="9230" actId="20577"/>
          <ac:spMkLst>
            <pc:docMk/>
            <pc:sldMk cId="1671109636" sldId="737"/>
            <ac:spMk id="2" creationId="{367BF667-FE73-3240-A131-3A271AAA9076}"/>
          </ac:spMkLst>
        </pc:spChg>
        <pc:spChg chg="mod">
          <ac:chgData name="Yinqian Zhang" userId="189f48b0884e27cf" providerId="LiveId" clId="{4DF950C4-D37E-5C45-818E-8F91ADEC9C04}" dt="2022-03-15T14:35:47.821" v="9975" actId="5793"/>
          <ac:spMkLst>
            <pc:docMk/>
            <pc:sldMk cId="1671109636" sldId="737"/>
            <ac:spMk id="3" creationId="{2E266B82-0B90-ED4E-BA56-850FC989C389}"/>
          </ac:spMkLst>
        </pc:spChg>
        <pc:spChg chg="add del mod">
          <ac:chgData name="Yinqian Zhang" userId="189f48b0884e27cf" providerId="LiveId" clId="{4DF950C4-D37E-5C45-818E-8F91ADEC9C04}" dt="2022-03-15T14:34:04.018" v="9773" actId="478"/>
          <ac:spMkLst>
            <pc:docMk/>
            <pc:sldMk cId="1671109636" sldId="737"/>
            <ac:spMk id="7" creationId="{B254022A-5953-CF4C-AA4E-71286B623B4F}"/>
          </ac:spMkLst>
        </pc:spChg>
        <pc:spChg chg="add del mod">
          <ac:chgData name="Yinqian Zhang" userId="189f48b0884e27cf" providerId="LiveId" clId="{4DF950C4-D37E-5C45-818E-8F91ADEC9C04}" dt="2022-03-15T14:34:06.867" v="9774" actId="478"/>
          <ac:spMkLst>
            <pc:docMk/>
            <pc:sldMk cId="1671109636" sldId="737"/>
            <ac:spMk id="8" creationId="{688FB34D-A37B-8B40-BA72-F000E52560CA}"/>
          </ac:spMkLst>
        </pc:spChg>
        <pc:graphicFrameChg chg="add mod modGraphic">
          <ac:chgData name="Yinqian Zhang" userId="189f48b0884e27cf" providerId="LiveId" clId="{4DF950C4-D37E-5C45-818E-8F91ADEC9C04}" dt="2022-03-15T17:01:34.223" v="12991" actId="20577"/>
          <ac:graphicFrameMkLst>
            <pc:docMk/>
            <pc:sldMk cId="1671109636" sldId="737"/>
            <ac:graphicFrameMk id="6" creationId="{A5B08B9C-5AE3-DD45-8CC0-B180DC6D883B}"/>
          </ac:graphicFrameMkLst>
        </pc:graphicFrame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1790086792" sldId="737"/>
        </pc:sldMkLst>
      </pc:sldChg>
      <pc:sldChg chg="modSp new del mod">
        <pc:chgData name="Yinqian Zhang" userId="189f48b0884e27cf" providerId="LiveId" clId="{4DF950C4-D37E-5C45-818E-8F91ADEC9C04}" dt="2022-03-15T13:33:11.988" v="8884" actId="2696"/>
        <pc:sldMkLst>
          <pc:docMk/>
          <pc:sldMk cId="1897783464" sldId="737"/>
        </pc:sldMkLst>
        <pc:spChg chg="mod">
          <ac:chgData name="Yinqian Zhang" userId="189f48b0884e27cf" providerId="LiveId" clId="{4DF950C4-D37E-5C45-818E-8F91ADEC9C04}" dt="2022-03-15T13:31:36.220" v="8883" actId="20577"/>
          <ac:spMkLst>
            <pc:docMk/>
            <pc:sldMk cId="1897783464" sldId="737"/>
            <ac:spMk id="2" creationId="{2D26C421-F9A3-CB41-B02C-074A441AEF2F}"/>
          </ac:spMkLst>
        </pc:spChg>
      </pc:sldChg>
      <pc:sldChg chg="add del">
        <pc:chgData name="Yinqian Zhang" userId="189f48b0884e27cf" providerId="LiveId" clId="{4DF950C4-D37E-5C45-818E-8F91ADEC9C04}" dt="2022-03-15T13:30:59.549" v="8859" actId="2696"/>
        <pc:sldMkLst>
          <pc:docMk/>
          <pc:sldMk cId="1128990478" sldId="738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2991714773" sldId="738"/>
        </pc:sldMkLst>
      </pc:sldChg>
      <pc:sldChg chg="addSp delSp modSp new mod ord">
        <pc:chgData name="Yinqian Zhang" userId="189f48b0884e27cf" providerId="LiveId" clId="{4DF950C4-D37E-5C45-818E-8F91ADEC9C04}" dt="2022-03-15T15:40:48.817" v="10990" actId="20577"/>
        <pc:sldMkLst>
          <pc:docMk/>
          <pc:sldMk cId="3778306283" sldId="738"/>
        </pc:sldMkLst>
        <pc:spChg chg="mod">
          <ac:chgData name="Yinqian Zhang" userId="189f48b0884e27cf" providerId="LiveId" clId="{4DF950C4-D37E-5C45-818E-8F91ADEC9C04}" dt="2022-03-15T15:26:37.218" v="10630" actId="20577"/>
          <ac:spMkLst>
            <pc:docMk/>
            <pc:sldMk cId="3778306283" sldId="738"/>
            <ac:spMk id="2" creationId="{3E3CBCDA-45FD-1C48-8C32-FCCD2666B8C0}"/>
          </ac:spMkLst>
        </pc:spChg>
        <pc:spChg chg="mod">
          <ac:chgData name="Yinqian Zhang" userId="189f48b0884e27cf" providerId="LiveId" clId="{4DF950C4-D37E-5C45-818E-8F91ADEC9C04}" dt="2022-03-15T15:40:48.817" v="10990" actId="20577"/>
          <ac:spMkLst>
            <pc:docMk/>
            <pc:sldMk cId="3778306283" sldId="738"/>
            <ac:spMk id="3" creationId="{9049031F-864C-044C-A30D-E4477928A77A}"/>
          </ac:spMkLst>
        </pc:spChg>
        <pc:spChg chg="add mod">
          <ac:chgData name="Yinqian Zhang" userId="189f48b0884e27cf" providerId="LiveId" clId="{4DF950C4-D37E-5C45-818E-8F91ADEC9C04}" dt="2022-03-15T15:27:13.627" v="10639"/>
          <ac:spMkLst>
            <pc:docMk/>
            <pc:sldMk cId="3778306283" sldId="738"/>
            <ac:spMk id="6" creationId="{18000319-1378-8B4E-BAAB-C70DA0381B29}"/>
          </ac:spMkLst>
        </pc:spChg>
        <pc:spChg chg="add del mod">
          <ac:chgData name="Yinqian Zhang" userId="189f48b0884e27cf" providerId="LiveId" clId="{4DF950C4-D37E-5C45-818E-8F91ADEC9C04}" dt="2022-03-15T15:29:41.073" v="10647" actId="478"/>
          <ac:spMkLst>
            <pc:docMk/>
            <pc:sldMk cId="3778306283" sldId="738"/>
            <ac:spMk id="7" creationId="{8663AB7A-700B-C940-8D1F-49F07725E4C3}"/>
          </ac:spMkLst>
        </pc:spChg>
        <pc:spChg chg="add del mod">
          <ac:chgData name="Yinqian Zhang" userId="189f48b0884e27cf" providerId="LiveId" clId="{4DF950C4-D37E-5C45-818E-8F91ADEC9C04}" dt="2022-03-15T15:29:41.073" v="10647" actId="478"/>
          <ac:spMkLst>
            <pc:docMk/>
            <pc:sldMk cId="3778306283" sldId="738"/>
            <ac:spMk id="10" creationId="{897815DB-50E0-A746-B8AA-0973BC51D927}"/>
          </ac:spMkLst>
        </pc:spChg>
        <pc:spChg chg="add del mod">
          <ac:chgData name="Yinqian Zhang" userId="189f48b0884e27cf" providerId="LiveId" clId="{4DF950C4-D37E-5C45-818E-8F91ADEC9C04}" dt="2022-03-15T15:29:41.073" v="10647" actId="478"/>
          <ac:spMkLst>
            <pc:docMk/>
            <pc:sldMk cId="3778306283" sldId="738"/>
            <ac:spMk id="11" creationId="{36BE670C-2B5F-EA40-B6EF-05C4E7951294}"/>
          </ac:spMkLst>
        </pc:spChg>
        <pc:spChg chg="add del mod">
          <ac:chgData name="Yinqian Zhang" userId="189f48b0884e27cf" providerId="LiveId" clId="{4DF950C4-D37E-5C45-818E-8F91ADEC9C04}" dt="2022-03-15T15:29:41.073" v="10647" actId="478"/>
          <ac:spMkLst>
            <pc:docMk/>
            <pc:sldMk cId="3778306283" sldId="738"/>
            <ac:spMk id="12" creationId="{1BDB62F4-6CC9-5746-9BFB-7BADEE77B05E}"/>
          </ac:spMkLst>
        </pc:spChg>
        <pc:spChg chg="add del mod">
          <ac:chgData name="Yinqian Zhang" userId="189f48b0884e27cf" providerId="LiveId" clId="{4DF950C4-D37E-5C45-818E-8F91ADEC9C04}" dt="2022-03-15T15:31:10.634" v="10653" actId="478"/>
          <ac:spMkLst>
            <pc:docMk/>
            <pc:sldMk cId="3778306283" sldId="738"/>
            <ac:spMk id="13" creationId="{22AB17B3-7939-3A41-A65F-0613BFFED1EF}"/>
          </ac:spMkLst>
        </pc:spChg>
        <pc:spChg chg="add del mod">
          <ac:chgData name="Yinqian Zhang" userId="189f48b0884e27cf" providerId="LiveId" clId="{4DF950C4-D37E-5C45-818E-8F91ADEC9C04}" dt="2022-03-15T15:29:27.347" v="10645" actId="478"/>
          <ac:spMkLst>
            <pc:docMk/>
            <pc:sldMk cId="3778306283" sldId="738"/>
            <ac:spMk id="14" creationId="{D2E0DF7B-70F9-5B4B-8943-CA48DB1CB0E3}"/>
          </ac:spMkLst>
        </pc:spChg>
        <pc:spChg chg="add del mod">
          <ac:chgData name="Yinqian Zhang" userId="189f48b0884e27cf" providerId="LiveId" clId="{4DF950C4-D37E-5C45-818E-8F91ADEC9C04}" dt="2022-03-15T15:29:41.073" v="10647" actId="478"/>
          <ac:spMkLst>
            <pc:docMk/>
            <pc:sldMk cId="3778306283" sldId="738"/>
            <ac:spMk id="15" creationId="{8FA676BF-74D3-8A46-9AC0-5F6E9B5290B9}"/>
          </ac:spMkLst>
        </pc:spChg>
        <pc:spChg chg="add del mod">
          <ac:chgData name="Yinqian Zhang" userId="189f48b0884e27cf" providerId="LiveId" clId="{4DF950C4-D37E-5C45-818E-8F91ADEC9C04}" dt="2022-03-15T15:29:41.073" v="10647" actId="478"/>
          <ac:spMkLst>
            <pc:docMk/>
            <pc:sldMk cId="3778306283" sldId="738"/>
            <ac:spMk id="16" creationId="{57EC8948-BEB0-7743-B754-E7DD68DB7223}"/>
          </ac:spMkLst>
        </pc:spChg>
        <pc:spChg chg="mod topLvl">
          <ac:chgData name="Yinqian Zhang" userId="189f48b0884e27cf" providerId="LiveId" clId="{4DF950C4-D37E-5C45-818E-8F91ADEC9C04}" dt="2022-03-15T15:31:56.167" v="10656" actId="165"/>
          <ac:spMkLst>
            <pc:docMk/>
            <pc:sldMk cId="3778306283" sldId="738"/>
            <ac:spMk id="21" creationId="{22F9F1EB-D0E3-494C-A705-E0ED7178854A}"/>
          </ac:spMkLst>
        </pc:spChg>
        <pc:spChg chg="mod topLvl">
          <ac:chgData name="Yinqian Zhang" userId="189f48b0884e27cf" providerId="LiveId" clId="{4DF950C4-D37E-5C45-818E-8F91ADEC9C04}" dt="2022-03-15T15:31:56.167" v="10656" actId="165"/>
          <ac:spMkLst>
            <pc:docMk/>
            <pc:sldMk cId="3778306283" sldId="738"/>
            <ac:spMk id="22" creationId="{BD99970D-8917-6D4E-B512-A0CD30CC0973}"/>
          </ac:spMkLst>
        </pc:spChg>
        <pc:spChg chg="del mod topLvl">
          <ac:chgData name="Yinqian Zhang" userId="189f48b0884e27cf" providerId="LiveId" clId="{4DF950C4-D37E-5C45-818E-8F91ADEC9C04}" dt="2022-03-15T15:33:09.289" v="10714" actId="478"/>
          <ac:spMkLst>
            <pc:docMk/>
            <pc:sldMk cId="3778306283" sldId="738"/>
            <ac:spMk id="23" creationId="{C7283426-CE35-354F-8EA2-93A903CB060D}"/>
          </ac:spMkLst>
        </pc:spChg>
        <pc:spChg chg="del mod topLvl">
          <ac:chgData name="Yinqian Zhang" userId="189f48b0884e27cf" providerId="LiveId" clId="{4DF950C4-D37E-5C45-818E-8F91ADEC9C04}" dt="2022-03-15T15:33:12.995" v="10717" actId="478"/>
          <ac:spMkLst>
            <pc:docMk/>
            <pc:sldMk cId="3778306283" sldId="738"/>
            <ac:spMk id="24" creationId="{FAE23E8C-CE35-534E-BC93-FA9F30E26F8C}"/>
          </ac:spMkLst>
        </pc:spChg>
        <pc:spChg chg="mod topLvl">
          <ac:chgData name="Yinqian Zhang" userId="189f48b0884e27cf" providerId="LiveId" clId="{4DF950C4-D37E-5C45-818E-8F91ADEC9C04}" dt="2022-03-15T15:32:42.302" v="10682" actId="1076"/>
          <ac:spMkLst>
            <pc:docMk/>
            <pc:sldMk cId="3778306283" sldId="738"/>
            <ac:spMk id="26" creationId="{7DF6C236-B707-6040-A500-419740B5F73F}"/>
          </ac:spMkLst>
        </pc:spChg>
        <pc:spChg chg="mod topLvl">
          <ac:chgData name="Yinqian Zhang" userId="189f48b0884e27cf" providerId="LiveId" clId="{4DF950C4-D37E-5C45-818E-8F91ADEC9C04}" dt="2022-03-15T15:32:53.289" v="10693" actId="1035"/>
          <ac:spMkLst>
            <pc:docMk/>
            <pc:sldMk cId="3778306283" sldId="738"/>
            <ac:spMk id="28" creationId="{522EB0F7-8BF9-8948-958D-503BA639262D}"/>
          </ac:spMkLst>
        </pc:spChg>
        <pc:spChg chg="del mod topLvl">
          <ac:chgData name="Yinqian Zhang" userId="189f48b0884e27cf" providerId="LiveId" clId="{4DF950C4-D37E-5C45-818E-8F91ADEC9C04}" dt="2022-03-15T15:33:11.857" v="10716" actId="478"/>
          <ac:spMkLst>
            <pc:docMk/>
            <pc:sldMk cId="3778306283" sldId="738"/>
            <ac:spMk id="30" creationId="{8E426282-CED5-2D47-9E48-E0F6573EAD71}"/>
          </ac:spMkLst>
        </pc:spChg>
        <pc:spChg chg="add mod">
          <ac:chgData name="Yinqian Zhang" userId="189f48b0884e27cf" providerId="LiveId" clId="{4DF950C4-D37E-5C45-818E-8F91ADEC9C04}" dt="2022-03-15T15:32:09.449" v="10674" actId="1076"/>
          <ac:spMkLst>
            <pc:docMk/>
            <pc:sldMk cId="3778306283" sldId="738"/>
            <ac:spMk id="32" creationId="{2C0DBADC-757E-204D-9430-7D58EA4197C3}"/>
          </ac:spMkLst>
        </pc:spChg>
        <pc:spChg chg="add mod">
          <ac:chgData name="Yinqian Zhang" userId="189f48b0884e27cf" providerId="LiveId" clId="{4DF950C4-D37E-5C45-818E-8F91ADEC9C04}" dt="2022-03-15T15:32:18.651" v="10678" actId="20577"/>
          <ac:spMkLst>
            <pc:docMk/>
            <pc:sldMk cId="3778306283" sldId="738"/>
            <ac:spMk id="33" creationId="{F28C420B-7317-C346-ABBF-6D0FC88F9FA2}"/>
          </ac:spMkLst>
        </pc:spChg>
        <pc:spChg chg="add mod">
          <ac:chgData name="Yinqian Zhang" userId="189f48b0884e27cf" providerId="LiveId" clId="{4DF950C4-D37E-5C45-818E-8F91ADEC9C04}" dt="2022-03-15T15:33:21.113" v="10723" actId="20577"/>
          <ac:spMkLst>
            <pc:docMk/>
            <pc:sldMk cId="3778306283" sldId="738"/>
            <ac:spMk id="36" creationId="{23507C02-8B75-1C4B-8605-FD9DD2F71AC1}"/>
          </ac:spMkLst>
        </pc:spChg>
        <pc:spChg chg="add mod">
          <ac:chgData name="Yinqian Zhang" userId="189f48b0884e27cf" providerId="LiveId" clId="{4DF950C4-D37E-5C45-818E-8F91ADEC9C04}" dt="2022-03-15T15:34:03.696" v="10730" actId="1035"/>
          <ac:spMkLst>
            <pc:docMk/>
            <pc:sldMk cId="3778306283" sldId="738"/>
            <ac:spMk id="37" creationId="{2FAC9A17-184A-F94C-84B9-F675AC4AC9DD}"/>
          </ac:spMkLst>
        </pc:spChg>
        <pc:spChg chg="add mod">
          <ac:chgData name="Yinqian Zhang" userId="189f48b0884e27cf" providerId="LiveId" clId="{4DF950C4-D37E-5C45-818E-8F91ADEC9C04}" dt="2022-03-15T15:34:35.217" v="10734" actId="14100"/>
          <ac:spMkLst>
            <pc:docMk/>
            <pc:sldMk cId="3778306283" sldId="738"/>
            <ac:spMk id="38" creationId="{4167D787-049C-4048-8E25-DAB5166CB729}"/>
          </ac:spMkLst>
        </pc:spChg>
        <pc:spChg chg="add mod">
          <ac:chgData name="Yinqian Zhang" userId="189f48b0884e27cf" providerId="LiveId" clId="{4DF950C4-D37E-5C45-818E-8F91ADEC9C04}" dt="2022-03-15T15:34:48.871" v="10748" actId="403"/>
          <ac:spMkLst>
            <pc:docMk/>
            <pc:sldMk cId="3778306283" sldId="738"/>
            <ac:spMk id="39" creationId="{17D9EE12-6D2C-114C-AD85-04581BF1F772}"/>
          </ac:spMkLst>
        </pc:spChg>
        <pc:spChg chg="add mod">
          <ac:chgData name="Yinqian Zhang" userId="189f48b0884e27cf" providerId="LiveId" clId="{4DF950C4-D37E-5C45-818E-8F91ADEC9C04}" dt="2022-03-15T15:35:12.089" v="10751" actId="692"/>
          <ac:spMkLst>
            <pc:docMk/>
            <pc:sldMk cId="3778306283" sldId="738"/>
            <ac:spMk id="40" creationId="{46A1D34E-7742-5341-8D32-41A11F2DD0E4}"/>
          </ac:spMkLst>
        </pc:spChg>
        <pc:spChg chg="add mod">
          <ac:chgData name="Yinqian Zhang" userId="189f48b0884e27cf" providerId="LiveId" clId="{4DF950C4-D37E-5C45-818E-8F91ADEC9C04}" dt="2022-03-15T15:35:37.400" v="10787" actId="1076"/>
          <ac:spMkLst>
            <pc:docMk/>
            <pc:sldMk cId="3778306283" sldId="738"/>
            <ac:spMk id="41" creationId="{440B8335-B58A-8543-91D4-D32FAFCC5C98}"/>
          </ac:spMkLst>
        </pc:spChg>
        <pc:spChg chg="add mod">
          <ac:chgData name="Yinqian Zhang" userId="189f48b0884e27cf" providerId="LiveId" clId="{4DF950C4-D37E-5C45-818E-8F91ADEC9C04}" dt="2022-03-15T15:35:51.786" v="10795" actId="1076"/>
          <ac:spMkLst>
            <pc:docMk/>
            <pc:sldMk cId="3778306283" sldId="738"/>
            <ac:spMk id="42" creationId="{F7DC599C-98CD-8A4A-91AD-00B6D8926B03}"/>
          </ac:spMkLst>
        </pc:spChg>
        <pc:spChg chg="add mod">
          <ac:chgData name="Yinqian Zhang" userId="189f48b0884e27cf" providerId="LiveId" clId="{4DF950C4-D37E-5C45-818E-8F91ADEC9C04}" dt="2022-03-15T15:36:11.969" v="10804" actId="20577"/>
          <ac:spMkLst>
            <pc:docMk/>
            <pc:sldMk cId="3778306283" sldId="738"/>
            <ac:spMk id="45" creationId="{8BC8D7A9-CDB1-E744-9B73-6531273F2901}"/>
          </ac:spMkLst>
        </pc:spChg>
        <pc:spChg chg="add mod">
          <ac:chgData name="Yinqian Zhang" userId="189f48b0884e27cf" providerId="LiveId" clId="{4DF950C4-D37E-5C45-818E-8F91ADEC9C04}" dt="2022-03-15T15:36:25.818" v="10814" actId="14100"/>
          <ac:spMkLst>
            <pc:docMk/>
            <pc:sldMk cId="3778306283" sldId="738"/>
            <ac:spMk id="48" creationId="{88B2719B-A397-6F42-B2A2-676718EE4DA5}"/>
          </ac:spMkLst>
        </pc:spChg>
        <pc:grpChg chg="add del mod">
          <ac:chgData name="Yinqian Zhang" userId="189f48b0884e27cf" providerId="LiveId" clId="{4DF950C4-D37E-5C45-818E-8F91ADEC9C04}" dt="2022-03-15T15:31:56.167" v="10656" actId="165"/>
          <ac:grpSpMkLst>
            <pc:docMk/>
            <pc:sldMk cId="3778306283" sldId="738"/>
            <ac:grpSpMk id="20" creationId="{21713425-60D8-F54A-987F-054647874338}"/>
          </ac:grpSpMkLst>
        </pc:grpChg>
        <pc:picChg chg="add del mod">
          <ac:chgData name="Yinqian Zhang" userId="189f48b0884e27cf" providerId="LiveId" clId="{4DF950C4-D37E-5C45-818E-8F91ADEC9C04}" dt="2022-03-15T15:29:21.153" v="10643" actId="478"/>
          <ac:picMkLst>
            <pc:docMk/>
            <pc:sldMk cId="3778306283" sldId="738"/>
            <ac:picMk id="19" creationId="{D7F3FCFD-259D-3945-A90F-68CC33FB03FA}"/>
          </ac:picMkLst>
        </pc:picChg>
        <pc:cxnChg chg="add del mod">
          <ac:chgData name="Yinqian Zhang" userId="189f48b0884e27cf" providerId="LiveId" clId="{4DF950C4-D37E-5C45-818E-8F91ADEC9C04}" dt="2022-03-15T15:28:37.562" v="10640" actId="478"/>
          <ac:cxnSpMkLst>
            <pc:docMk/>
            <pc:sldMk cId="3778306283" sldId="738"/>
            <ac:cxnSpMk id="8" creationId="{990F9C50-EA6E-7B4D-B53B-042ECF2849CB}"/>
          </ac:cxnSpMkLst>
        </pc:cxnChg>
        <pc:cxnChg chg="add del mod">
          <ac:chgData name="Yinqian Zhang" userId="189f48b0884e27cf" providerId="LiveId" clId="{4DF950C4-D37E-5C45-818E-8F91ADEC9C04}" dt="2022-03-15T15:29:24.148" v="10644" actId="478"/>
          <ac:cxnSpMkLst>
            <pc:docMk/>
            <pc:sldMk cId="3778306283" sldId="738"/>
            <ac:cxnSpMk id="9" creationId="{63E44CF7-12FF-5A4F-B4C6-B0043C43B67F}"/>
          </ac:cxnSpMkLst>
        </pc:cxnChg>
        <pc:cxnChg chg="add del mod">
          <ac:chgData name="Yinqian Zhang" userId="189f48b0884e27cf" providerId="LiveId" clId="{4DF950C4-D37E-5C45-818E-8F91ADEC9C04}" dt="2022-03-15T15:29:41.073" v="10647" actId="478"/>
          <ac:cxnSpMkLst>
            <pc:docMk/>
            <pc:sldMk cId="3778306283" sldId="738"/>
            <ac:cxnSpMk id="17" creationId="{C585A881-D05D-4D41-B1F7-B0BD13CCC183}"/>
          </ac:cxnSpMkLst>
        </pc:cxnChg>
        <pc:cxnChg chg="add del mod">
          <ac:chgData name="Yinqian Zhang" userId="189f48b0884e27cf" providerId="LiveId" clId="{4DF950C4-D37E-5C45-818E-8F91ADEC9C04}" dt="2022-03-15T15:29:41.073" v="10647" actId="478"/>
          <ac:cxnSpMkLst>
            <pc:docMk/>
            <pc:sldMk cId="3778306283" sldId="738"/>
            <ac:cxnSpMk id="18" creationId="{FCC99FAE-B8D8-CF45-BE3D-9588430AFE8B}"/>
          </ac:cxnSpMkLst>
        </pc:cxnChg>
        <pc:cxnChg chg="del mod topLvl">
          <ac:chgData name="Yinqian Zhang" userId="189f48b0884e27cf" providerId="LiveId" clId="{4DF950C4-D37E-5C45-818E-8F91ADEC9C04}" dt="2022-03-15T15:33:14.175" v="10718" actId="478"/>
          <ac:cxnSpMkLst>
            <pc:docMk/>
            <pc:sldMk cId="3778306283" sldId="738"/>
            <ac:cxnSpMk id="25" creationId="{EA053A19-50FE-4F4F-A39E-45AC37A57F58}"/>
          </ac:cxnSpMkLst>
        </pc:cxnChg>
        <pc:cxnChg chg="mod topLvl">
          <ac:chgData name="Yinqian Zhang" userId="189f48b0884e27cf" providerId="LiveId" clId="{4DF950C4-D37E-5C45-818E-8F91ADEC9C04}" dt="2022-03-15T15:32:49.318" v="10684" actId="14100"/>
          <ac:cxnSpMkLst>
            <pc:docMk/>
            <pc:sldMk cId="3778306283" sldId="738"/>
            <ac:cxnSpMk id="27" creationId="{242CE36F-D863-564D-B59A-0A2E6EDFAA67}"/>
          </ac:cxnSpMkLst>
        </pc:cxnChg>
        <pc:cxnChg chg="mod topLvl">
          <ac:chgData name="Yinqian Zhang" userId="189f48b0884e27cf" providerId="LiveId" clId="{4DF950C4-D37E-5C45-818E-8F91ADEC9C04}" dt="2022-03-15T15:32:53.289" v="10693" actId="1035"/>
          <ac:cxnSpMkLst>
            <pc:docMk/>
            <pc:sldMk cId="3778306283" sldId="738"/>
            <ac:cxnSpMk id="29" creationId="{A50998B3-BF5C-E14E-99E6-0B0C38B2C98D}"/>
          </ac:cxnSpMkLst>
        </pc:cxnChg>
        <pc:cxnChg chg="del mod topLvl">
          <ac:chgData name="Yinqian Zhang" userId="189f48b0884e27cf" providerId="LiveId" clId="{4DF950C4-D37E-5C45-818E-8F91ADEC9C04}" dt="2022-03-15T15:33:10.534" v="10715" actId="478"/>
          <ac:cxnSpMkLst>
            <pc:docMk/>
            <pc:sldMk cId="3778306283" sldId="738"/>
            <ac:cxnSpMk id="31" creationId="{85F4AE04-E1A6-6445-9FAF-E4B2698FF194}"/>
          </ac:cxnSpMkLst>
        </pc:cxnChg>
        <pc:cxnChg chg="add mod">
          <ac:chgData name="Yinqian Zhang" userId="189f48b0884e27cf" providerId="LiveId" clId="{4DF950C4-D37E-5C45-818E-8F91ADEC9C04}" dt="2022-03-15T15:36:02.985" v="10798" actId="692"/>
          <ac:cxnSpMkLst>
            <pc:docMk/>
            <pc:sldMk cId="3778306283" sldId="738"/>
            <ac:cxnSpMk id="44" creationId="{3AB7212C-F9AF-CF4F-8352-64C8C0EC3078}"/>
          </ac:cxnSpMkLst>
        </pc:cxnChg>
        <pc:cxnChg chg="add mod">
          <ac:chgData name="Yinqian Zhang" userId="189f48b0884e27cf" providerId="LiveId" clId="{4DF950C4-D37E-5C45-818E-8F91ADEC9C04}" dt="2022-03-15T15:36:14.803" v="10805" actId="14100"/>
          <ac:cxnSpMkLst>
            <pc:docMk/>
            <pc:sldMk cId="3778306283" sldId="738"/>
            <ac:cxnSpMk id="46" creationId="{AF4A70E6-4A62-CB4C-9E2D-669DB1C8D545}"/>
          </ac:cxnSpMkLst>
        </pc:cxnChg>
        <pc:cxnChg chg="add mod">
          <ac:chgData name="Yinqian Zhang" userId="189f48b0884e27cf" providerId="LiveId" clId="{4DF950C4-D37E-5C45-818E-8F91ADEC9C04}" dt="2022-03-15T15:36:25.818" v="10814" actId="14100"/>
          <ac:cxnSpMkLst>
            <pc:docMk/>
            <pc:sldMk cId="3778306283" sldId="738"/>
            <ac:cxnSpMk id="49" creationId="{B60891C1-49AD-6945-8848-B8EC8FF1B9AC}"/>
          </ac:cxnSpMkLst>
        </pc:cxnChg>
      </pc:sldChg>
      <pc:sldChg chg="addSp delSp modSp add mod">
        <pc:chgData name="Yinqian Zhang" userId="189f48b0884e27cf" providerId="LiveId" clId="{4DF950C4-D37E-5C45-818E-8F91ADEC9C04}" dt="2022-03-15T16:29:28.220" v="12251" actId="20577"/>
        <pc:sldMkLst>
          <pc:docMk/>
          <pc:sldMk cId="4010396394" sldId="739"/>
        </pc:sldMkLst>
        <pc:spChg chg="mod">
          <ac:chgData name="Yinqian Zhang" userId="189f48b0884e27cf" providerId="LiveId" clId="{4DF950C4-D37E-5C45-818E-8F91ADEC9C04}" dt="2022-03-15T16:05:36.791" v="11636" actId="113"/>
          <ac:spMkLst>
            <pc:docMk/>
            <pc:sldMk cId="4010396394" sldId="739"/>
            <ac:spMk id="3" creationId="{9049031F-864C-044C-A30D-E4477928A77A}"/>
          </ac:spMkLst>
        </pc:spChg>
        <pc:spChg chg="add mod">
          <ac:chgData name="Yinqian Zhang" userId="189f48b0884e27cf" providerId="LiveId" clId="{4DF950C4-D37E-5C45-818E-8F91ADEC9C04}" dt="2022-03-15T16:22:51.890" v="12058" actId="14100"/>
          <ac:spMkLst>
            <pc:docMk/>
            <pc:sldMk cId="4010396394" sldId="739"/>
            <ac:spMk id="6" creationId="{441C21DB-6FC4-A24E-8101-0A56DC943D94}"/>
          </ac:spMkLst>
        </pc:spChg>
        <pc:spChg chg="add mod">
          <ac:chgData name="Yinqian Zhang" userId="189f48b0884e27cf" providerId="LiveId" clId="{4DF950C4-D37E-5C45-818E-8F91ADEC9C04}" dt="2022-03-15T16:23:13.589" v="12081" actId="20577"/>
          <ac:spMkLst>
            <pc:docMk/>
            <pc:sldMk cId="4010396394" sldId="739"/>
            <ac:spMk id="7" creationId="{790F776B-75C5-934B-BC6B-E87017FAF0FF}"/>
          </ac:spMkLst>
        </pc:spChg>
        <pc:spChg chg="add del mod">
          <ac:chgData name="Yinqian Zhang" userId="189f48b0884e27cf" providerId="LiveId" clId="{4DF950C4-D37E-5C45-818E-8F91ADEC9C04}" dt="2022-03-15T15:55:15.808" v="11333" actId="478"/>
          <ac:spMkLst>
            <pc:docMk/>
            <pc:sldMk cId="4010396394" sldId="739"/>
            <ac:spMk id="8" creationId="{38E54242-B1C1-3342-AC18-8BA6822F1C2B}"/>
          </ac:spMkLst>
        </pc:spChg>
        <pc:spChg chg="add del mod">
          <ac:chgData name="Yinqian Zhang" userId="189f48b0884e27cf" providerId="LiveId" clId="{4DF950C4-D37E-5C45-818E-8F91ADEC9C04}" dt="2022-03-15T15:55:14.312" v="11332" actId="478"/>
          <ac:spMkLst>
            <pc:docMk/>
            <pc:sldMk cId="4010396394" sldId="739"/>
            <ac:spMk id="9" creationId="{1CA9C638-8235-EC4B-AF85-7960DE7924FA}"/>
          </ac:spMkLst>
        </pc:spChg>
        <pc:spChg chg="add mod">
          <ac:chgData name="Yinqian Zhang" userId="189f48b0884e27cf" providerId="LiveId" clId="{4DF950C4-D37E-5C45-818E-8F91ADEC9C04}" dt="2022-03-15T15:55:59.947" v="11346" actId="1076"/>
          <ac:spMkLst>
            <pc:docMk/>
            <pc:sldMk cId="4010396394" sldId="739"/>
            <ac:spMk id="10" creationId="{0F68F5CB-1DAA-5444-8C3E-97D1B84A5579}"/>
          </ac:spMkLst>
        </pc:spChg>
        <pc:spChg chg="add mod">
          <ac:chgData name="Yinqian Zhang" userId="189f48b0884e27cf" providerId="LiveId" clId="{4DF950C4-D37E-5C45-818E-8F91ADEC9C04}" dt="2022-03-15T15:55:59.947" v="11346" actId="1076"/>
          <ac:spMkLst>
            <pc:docMk/>
            <pc:sldMk cId="4010396394" sldId="739"/>
            <ac:spMk id="11" creationId="{06E1471C-D87E-654B-A8A1-D40983BE5A51}"/>
          </ac:spMkLst>
        </pc:spChg>
        <pc:spChg chg="add mod">
          <ac:chgData name="Yinqian Zhang" userId="189f48b0884e27cf" providerId="LiveId" clId="{4DF950C4-D37E-5C45-818E-8F91ADEC9C04}" dt="2022-03-15T16:28:44.224" v="12235" actId="20577"/>
          <ac:spMkLst>
            <pc:docMk/>
            <pc:sldMk cId="4010396394" sldId="739"/>
            <ac:spMk id="12" creationId="{DBEEF493-232B-D54E-B77D-D4323DA091D5}"/>
          </ac:spMkLst>
        </pc:spChg>
        <pc:spChg chg="add mod">
          <ac:chgData name="Yinqian Zhang" userId="189f48b0884e27cf" providerId="LiveId" clId="{4DF950C4-D37E-5C45-818E-8F91ADEC9C04}" dt="2022-03-15T16:23:15.821" v="12082"/>
          <ac:spMkLst>
            <pc:docMk/>
            <pc:sldMk cId="4010396394" sldId="739"/>
            <ac:spMk id="13" creationId="{172BCEEC-00C5-A84E-AD74-6C04BB8713BB}"/>
          </ac:spMkLst>
        </pc:spChg>
        <pc:spChg chg="add del mod">
          <ac:chgData name="Yinqian Zhang" userId="189f48b0884e27cf" providerId="LiveId" clId="{4DF950C4-D37E-5C45-818E-8F91ADEC9C04}" dt="2022-03-15T15:55:34.712" v="11338" actId="478"/>
          <ac:spMkLst>
            <pc:docMk/>
            <pc:sldMk cId="4010396394" sldId="739"/>
            <ac:spMk id="14" creationId="{ED010E8E-AC43-384A-B330-7BCD2C4B6623}"/>
          </ac:spMkLst>
        </pc:spChg>
        <pc:spChg chg="add del mod">
          <ac:chgData name="Yinqian Zhang" userId="189f48b0884e27cf" providerId="LiveId" clId="{4DF950C4-D37E-5C45-818E-8F91ADEC9C04}" dt="2022-03-15T15:57:45.151" v="11378" actId="478"/>
          <ac:spMkLst>
            <pc:docMk/>
            <pc:sldMk cId="4010396394" sldId="739"/>
            <ac:spMk id="15" creationId="{B2B7996F-C32A-2548-A4EC-FF9342A4ECE9}"/>
          </ac:spMkLst>
        </pc:spChg>
        <pc:spChg chg="add mod">
          <ac:chgData name="Yinqian Zhang" userId="189f48b0884e27cf" providerId="LiveId" clId="{4DF950C4-D37E-5C45-818E-8F91ADEC9C04}" dt="2022-03-15T16:27:58.280" v="12210" actId="1035"/>
          <ac:spMkLst>
            <pc:docMk/>
            <pc:sldMk cId="4010396394" sldId="739"/>
            <ac:spMk id="16" creationId="{8594EDB6-1083-DE44-8EA1-D4652B9E9456}"/>
          </ac:spMkLst>
        </pc:spChg>
        <pc:spChg chg="add del mod">
          <ac:chgData name="Yinqian Zhang" userId="189f48b0884e27cf" providerId="LiveId" clId="{4DF950C4-D37E-5C45-818E-8F91ADEC9C04}" dt="2022-03-15T15:55:06.985" v="11330" actId="478"/>
          <ac:spMkLst>
            <pc:docMk/>
            <pc:sldMk cId="4010396394" sldId="739"/>
            <ac:spMk id="17" creationId="{93A1F60C-309F-7249-B483-E8705DAA5947}"/>
          </ac:spMkLst>
        </pc:spChg>
        <pc:spChg chg="add del mod">
          <ac:chgData name="Yinqian Zhang" userId="189f48b0884e27cf" providerId="LiveId" clId="{4DF950C4-D37E-5C45-818E-8F91ADEC9C04}" dt="2022-03-15T15:55:17.803" v="11334" actId="478"/>
          <ac:spMkLst>
            <pc:docMk/>
            <pc:sldMk cId="4010396394" sldId="739"/>
            <ac:spMk id="18" creationId="{00DCF8DB-FA9B-F74A-A61F-119AAFF7004C}"/>
          </ac:spMkLst>
        </pc:spChg>
        <pc:spChg chg="add del mod">
          <ac:chgData name="Yinqian Zhang" userId="189f48b0884e27cf" providerId="LiveId" clId="{4DF950C4-D37E-5C45-818E-8F91ADEC9C04}" dt="2022-03-15T16:21:51.348" v="12046" actId="478"/>
          <ac:spMkLst>
            <pc:docMk/>
            <pc:sldMk cId="4010396394" sldId="739"/>
            <ac:spMk id="19" creationId="{C8F5DEDA-A002-CC49-8CBA-469CF820BFC9}"/>
          </ac:spMkLst>
        </pc:spChg>
        <pc:spChg chg="add del mod">
          <ac:chgData name="Yinqian Zhang" userId="189f48b0884e27cf" providerId="LiveId" clId="{4DF950C4-D37E-5C45-818E-8F91ADEC9C04}" dt="2022-03-15T15:55:36.243" v="11339" actId="478"/>
          <ac:spMkLst>
            <pc:docMk/>
            <pc:sldMk cId="4010396394" sldId="739"/>
            <ac:spMk id="20" creationId="{F8E3A457-35E7-E14E-8A68-6899871F6AD4}"/>
          </ac:spMkLst>
        </pc:spChg>
        <pc:spChg chg="add del mod">
          <ac:chgData name="Yinqian Zhang" userId="189f48b0884e27cf" providerId="LiveId" clId="{4DF950C4-D37E-5C45-818E-8F91ADEC9C04}" dt="2022-03-15T15:55:11.126" v="11331" actId="478"/>
          <ac:spMkLst>
            <pc:docMk/>
            <pc:sldMk cId="4010396394" sldId="739"/>
            <ac:spMk id="21" creationId="{23B77E5F-7F28-6B4C-80C6-1B22BB070C82}"/>
          </ac:spMkLst>
        </pc:spChg>
        <pc:spChg chg="add mod">
          <ac:chgData name="Yinqian Zhang" userId="189f48b0884e27cf" providerId="LiveId" clId="{4DF950C4-D37E-5C45-818E-8F91ADEC9C04}" dt="2022-03-15T16:19:47.415" v="12018" actId="20577"/>
          <ac:spMkLst>
            <pc:docMk/>
            <pc:sldMk cId="4010396394" sldId="739"/>
            <ac:spMk id="22" creationId="{816C2841-7EB8-3344-8412-C0B5DC461EE8}"/>
          </ac:spMkLst>
        </pc:spChg>
        <pc:spChg chg="add mod">
          <ac:chgData name="Yinqian Zhang" userId="189f48b0884e27cf" providerId="LiveId" clId="{4DF950C4-D37E-5C45-818E-8F91ADEC9C04}" dt="2022-03-15T16:18:06.436" v="11987" actId="1076"/>
          <ac:spMkLst>
            <pc:docMk/>
            <pc:sldMk cId="4010396394" sldId="739"/>
            <ac:spMk id="23" creationId="{F2B4ED0C-F17E-F148-946F-E4D41A592854}"/>
          </ac:spMkLst>
        </pc:spChg>
        <pc:spChg chg="add mod">
          <ac:chgData name="Yinqian Zhang" userId="189f48b0884e27cf" providerId="LiveId" clId="{4DF950C4-D37E-5C45-818E-8F91ADEC9C04}" dt="2022-03-15T16:20:05.671" v="12022" actId="1076"/>
          <ac:spMkLst>
            <pc:docMk/>
            <pc:sldMk cId="4010396394" sldId="739"/>
            <ac:spMk id="24" creationId="{FA4E8C1A-8343-BF45-8917-2E8DECB9E78E}"/>
          </ac:spMkLst>
        </pc:spChg>
        <pc:spChg chg="add mod">
          <ac:chgData name="Yinqian Zhang" userId="189f48b0884e27cf" providerId="LiveId" clId="{4DF950C4-D37E-5C45-818E-8F91ADEC9C04}" dt="2022-03-15T16:28:20.741" v="12221" actId="20577"/>
          <ac:spMkLst>
            <pc:docMk/>
            <pc:sldMk cId="4010396394" sldId="739"/>
            <ac:spMk id="25" creationId="{84C0E098-AA13-9F46-B563-FC3E4DC37D37}"/>
          </ac:spMkLst>
        </pc:spChg>
        <pc:spChg chg="add mod">
          <ac:chgData name="Yinqian Zhang" userId="189f48b0884e27cf" providerId="LiveId" clId="{4DF950C4-D37E-5C45-818E-8F91ADEC9C04}" dt="2022-03-15T16:28:11.564" v="12215" actId="20577"/>
          <ac:spMkLst>
            <pc:docMk/>
            <pc:sldMk cId="4010396394" sldId="739"/>
            <ac:spMk id="26" creationId="{35380CB9-4C62-A942-A630-4C67A13E268A}"/>
          </ac:spMkLst>
        </pc:spChg>
        <pc:spChg chg="add mod">
          <ac:chgData name="Yinqian Zhang" userId="189f48b0884e27cf" providerId="LiveId" clId="{4DF950C4-D37E-5C45-818E-8F91ADEC9C04}" dt="2022-03-15T16:28:29.679" v="12228" actId="20577"/>
          <ac:spMkLst>
            <pc:docMk/>
            <pc:sldMk cId="4010396394" sldId="739"/>
            <ac:spMk id="27" creationId="{2719815A-0C8E-084B-AB60-51B0A4A479B9}"/>
          </ac:spMkLst>
        </pc:spChg>
        <pc:spChg chg="add mod">
          <ac:chgData name="Yinqian Zhang" userId="189f48b0884e27cf" providerId="LiveId" clId="{4DF950C4-D37E-5C45-818E-8F91ADEC9C04}" dt="2022-03-15T16:25:53.216" v="12125" actId="20577"/>
          <ac:spMkLst>
            <pc:docMk/>
            <pc:sldMk cId="4010396394" sldId="739"/>
            <ac:spMk id="28" creationId="{9D6D43B1-F4C3-0B48-94D5-6B0F9CA94FB0}"/>
          </ac:spMkLst>
        </pc:spChg>
        <pc:spChg chg="add mod">
          <ac:chgData name="Yinqian Zhang" userId="189f48b0884e27cf" providerId="LiveId" clId="{4DF950C4-D37E-5C45-818E-8F91ADEC9C04}" dt="2022-03-15T16:29:10.041" v="12239" actId="20577"/>
          <ac:spMkLst>
            <pc:docMk/>
            <pc:sldMk cId="4010396394" sldId="739"/>
            <ac:spMk id="32" creationId="{77DCF2E3-38CF-E84E-9357-7C2D68376E6F}"/>
          </ac:spMkLst>
        </pc:spChg>
        <pc:spChg chg="add mod">
          <ac:chgData name="Yinqian Zhang" userId="189f48b0884e27cf" providerId="LiveId" clId="{4DF950C4-D37E-5C45-818E-8F91ADEC9C04}" dt="2022-03-15T16:29:28.220" v="12251" actId="20577"/>
          <ac:spMkLst>
            <pc:docMk/>
            <pc:sldMk cId="4010396394" sldId="739"/>
            <ac:spMk id="34" creationId="{07A7A0DB-1882-CD4D-9243-98B26A0BDD66}"/>
          </ac:spMkLst>
        </pc:spChg>
        <pc:spChg chg="add del mod">
          <ac:chgData name="Yinqian Zhang" userId="189f48b0884e27cf" providerId="LiveId" clId="{4DF950C4-D37E-5C45-818E-8F91ADEC9C04}" dt="2022-03-15T16:21:06.053" v="12035" actId="478"/>
          <ac:spMkLst>
            <pc:docMk/>
            <pc:sldMk cId="4010396394" sldId="739"/>
            <ac:spMk id="49" creationId="{2F5FD25D-F844-304F-A0B1-F69F054E0E7C}"/>
          </ac:spMkLst>
        </pc:spChg>
        <pc:spChg chg="add del mod">
          <ac:chgData name="Yinqian Zhang" userId="189f48b0884e27cf" providerId="LiveId" clId="{4DF950C4-D37E-5C45-818E-8F91ADEC9C04}" dt="2022-03-15T16:22:45.943" v="12057" actId="478"/>
          <ac:spMkLst>
            <pc:docMk/>
            <pc:sldMk cId="4010396394" sldId="739"/>
            <ac:spMk id="50" creationId="{61CAD1E3-FEBF-814B-A8AE-BDE5288579FE}"/>
          </ac:spMkLst>
        </pc:spChg>
        <pc:spChg chg="add del mod">
          <ac:chgData name="Yinqian Zhang" userId="189f48b0884e27cf" providerId="LiveId" clId="{4DF950C4-D37E-5C45-818E-8F91ADEC9C04}" dt="2022-03-15T16:22:44.837" v="12056" actId="478"/>
          <ac:spMkLst>
            <pc:docMk/>
            <pc:sldMk cId="4010396394" sldId="739"/>
            <ac:spMk id="51" creationId="{A4CC9692-D100-144B-9E90-F8F09812A226}"/>
          </ac:spMkLst>
        </pc:spChg>
        <pc:spChg chg="add mod">
          <ac:chgData name="Yinqian Zhang" userId="189f48b0884e27cf" providerId="LiveId" clId="{4DF950C4-D37E-5C45-818E-8F91ADEC9C04}" dt="2022-03-15T16:23:58.063" v="12093" actId="1037"/>
          <ac:spMkLst>
            <pc:docMk/>
            <pc:sldMk cId="4010396394" sldId="739"/>
            <ac:spMk id="52" creationId="{66FEDA03-833D-4A4E-90CA-34978DE89190}"/>
          </ac:spMkLst>
        </pc:spChg>
        <pc:spChg chg="add del mod">
          <ac:chgData name="Yinqian Zhang" userId="189f48b0884e27cf" providerId="LiveId" clId="{4DF950C4-D37E-5C45-818E-8F91ADEC9C04}" dt="2022-03-15T16:28:06.019" v="12211" actId="478"/>
          <ac:spMkLst>
            <pc:docMk/>
            <pc:sldMk cId="4010396394" sldId="739"/>
            <ac:spMk id="53" creationId="{0673B92F-055F-7C45-B471-53632BDE137B}"/>
          </ac:spMkLst>
        </pc:spChg>
        <pc:spChg chg="add del mod">
          <ac:chgData name="Yinqian Zhang" userId="189f48b0884e27cf" providerId="LiveId" clId="{4DF950C4-D37E-5C45-818E-8F91ADEC9C04}" dt="2022-03-15T16:28:06.019" v="12211" actId="478"/>
          <ac:spMkLst>
            <pc:docMk/>
            <pc:sldMk cId="4010396394" sldId="739"/>
            <ac:spMk id="54" creationId="{8A5B2C3B-0462-B541-8D08-5334DD340E43}"/>
          </ac:spMkLst>
        </pc:spChg>
        <pc:spChg chg="add del mod">
          <ac:chgData name="Yinqian Zhang" userId="189f48b0884e27cf" providerId="LiveId" clId="{4DF950C4-D37E-5C45-818E-8F91ADEC9C04}" dt="2022-03-15T16:28:06.019" v="12211" actId="478"/>
          <ac:spMkLst>
            <pc:docMk/>
            <pc:sldMk cId="4010396394" sldId="739"/>
            <ac:spMk id="55" creationId="{11685293-7A08-B84C-A94C-93E0FAB4FD91}"/>
          </ac:spMkLst>
        </pc:spChg>
        <pc:spChg chg="add del mod">
          <ac:chgData name="Yinqian Zhang" userId="189f48b0884e27cf" providerId="LiveId" clId="{4DF950C4-D37E-5C45-818E-8F91ADEC9C04}" dt="2022-03-15T16:28:26.136" v="12224" actId="478"/>
          <ac:spMkLst>
            <pc:docMk/>
            <pc:sldMk cId="4010396394" sldId="739"/>
            <ac:spMk id="56" creationId="{1DD1A8A7-D14A-C746-A1C3-A642D06BBC4A}"/>
          </ac:spMkLst>
        </pc:spChg>
        <pc:spChg chg="add del mod">
          <ac:chgData name="Yinqian Zhang" userId="189f48b0884e27cf" providerId="LiveId" clId="{4DF950C4-D37E-5C45-818E-8F91ADEC9C04}" dt="2022-03-15T16:28:36.866" v="12231" actId="478"/>
          <ac:spMkLst>
            <pc:docMk/>
            <pc:sldMk cId="4010396394" sldId="739"/>
            <ac:spMk id="57" creationId="{E35F3A13-64A9-A74C-BF79-CD7AC43DA828}"/>
          </ac:spMkLst>
        </pc:spChg>
        <pc:cxnChg chg="add mod">
          <ac:chgData name="Yinqian Zhang" userId="189f48b0884e27cf" providerId="LiveId" clId="{4DF950C4-D37E-5C45-818E-8F91ADEC9C04}" dt="2022-03-15T16:05:30.948" v="11634" actId="1076"/>
          <ac:cxnSpMkLst>
            <pc:docMk/>
            <pc:sldMk cId="4010396394" sldId="739"/>
            <ac:cxnSpMk id="30" creationId="{F420C417-812B-E844-94FB-5DAE602AAC74}"/>
          </ac:cxnSpMkLst>
        </pc:cxnChg>
        <pc:cxnChg chg="add mod">
          <ac:chgData name="Yinqian Zhang" userId="189f48b0884e27cf" providerId="LiveId" clId="{4DF950C4-D37E-5C45-818E-8F91ADEC9C04}" dt="2022-03-15T16:05:30.948" v="11634" actId="1076"/>
          <ac:cxnSpMkLst>
            <pc:docMk/>
            <pc:sldMk cId="4010396394" sldId="739"/>
            <ac:cxnSpMk id="33" creationId="{E9EB6C95-5DED-484B-B457-BABA5888DA9B}"/>
          </ac:cxnSpMkLst>
        </pc:cxnChg>
        <pc:cxnChg chg="add mod">
          <ac:chgData name="Yinqian Zhang" userId="189f48b0884e27cf" providerId="LiveId" clId="{4DF950C4-D37E-5C45-818E-8F91ADEC9C04}" dt="2022-03-15T16:05:30.948" v="11634" actId="1076"/>
          <ac:cxnSpMkLst>
            <pc:docMk/>
            <pc:sldMk cId="4010396394" sldId="739"/>
            <ac:cxnSpMk id="35" creationId="{8A3D32A1-2F1A-FF4D-B6A6-17143F1D1992}"/>
          </ac:cxnSpMkLst>
        </pc:cxnChg>
        <pc:cxnChg chg="add mod">
          <ac:chgData name="Yinqian Zhang" userId="189f48b0884e27cf" providerId="LiveId" clId="{4DF950C4-D37E-5C45-818E-8F91ADEC9C04}" dt="2022-03-15T16:05:30.948" v="11634" actId="1076"/>
          <ac:cxnSpMkLst>
            <pc:docMk/>
            <pc:sldMk cId="4010396394" sldId="739"/>
            <ac:cxnSpMk id="36" creationId="{573C7CAA-04AD-1F4B-8D5B-BB434E155BB6}"/>
          </ac:cxnSpMkLst>
        </pc:cxn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3195766216" sldId="740"/>
        </pc:sldMkLst>
      </pc:sldChg>
      <pc:sldChg chg="addSp delSp modSp new mod">
        <pc:chgData name="Yinqian Zhang" userId="189f48b0884e27cf" providerId="LiveId" clId="{4DF950C4-D37E-5C45-818E-8F91ADEC9C04}" dt="2022-03-15T17:15:07.101" v="13354"/>
        <pc:sldMkLst>
          <pc:docMk/>
          <pc:sldMk cId="4087280389" sldId="740"/>
        </pc:sldMkLst>
        <pc:spChg chg="mod">
          <ac:chgData name="Yinqian Zhang" userId="189f48b0884e27cf" providerId="LiveId" clId="{4DF950C4-D37E-5C45-818E-8F91ADEC9C04}" dt="2022-03-15T15:31:03.656" v="10652" actId="20577"/>
          <ac:spMkLst>
            <pc:docMk/>
            <pc:sldMk cId="4087280389" sldId="740"/>
            <ac:spMk id="2" creationId="{120D4E43-AD9F-4A4D-8418-F0BA26F8EAAE}"/>
          </ac:spMkLst>
        </pc:spChg>
        <pc:spChg chg="mod">
          <ac:chgData name="Yinqian Zhang" userId="189f48b0884e27cf" providerId="LiveId" clId="{4DF950C4-D37E-5C45-818E-8F91ADEC9C04}" dt="2022-03-15T17:14:32.129" v="13348" actId="20577"/>
          <ac:spMkLst>
            <pc:docMk/>
            <pc:sldMk cId="4087280389" sldId="740"/>
            <ac:spMk id="3" creationId="{86697D1D-13E0-7D47-BC44-DF80ECA481A4}"/>
          </ac:spMkLst>
        </pc:spChg>
        <pc:spChg chg="add del mod">
          <ac:chgData name="Yinqian Zhang" userId="189f48b0884e27cf" providerId="LiveId" clId="{4DF950C4-D37E-5C45-818E-8F91ADEC9C04}" dt="2022-03-15T17:00:12.928" v="12985" actId="478"/>
          <ac:spMkLst>
            <pc:docMk/>
            <pc:sldMk cId="4087280389" sldId="740"/>
            <ac:spMk id="7" creationId="{32EF40E6-2E29-DD43-88EA-1ECB5B62683E}"/>
          </ac:spMkLst>
        </pc:spChg>
        <pc:spChg chg="add del mod">
          <ac:chgData name="Yinqian Zhang" userId="189f48b0884e27cf" providerId="LiveId" clId="{4DF950C4-D37E-5C45-818E-8F91ADEC9C04}" dt="2022-03-15T17:00:11.191" v="12984" actId="478"/>
          <ac:spMkLst>
            <pc:docMk/>
            <pc:sldMk cId="4087280389" sldId="740"/>
            <ac:spMk id="8" creationId="{23D6FD34-2328-8847-B68F-0711EFBCE47F}"/>
          </ac:spMkLst>
        </pc:spChg>
        <pc:spChg chg="add mod">
          <ac:chgData name="Yinqian Zhang" userId="189f48b0884e27cf" providerId="LiveId" clId="{4DF950C4-D37E-5C45-818E-8F91ADEC9C04}" dt="2022-03-15T17:14:52.626" v="13353" actId="1076"/>
          <ac:spMkLst>
            <pc:docMk/>
            <pc:sldMk cId="4087280389" sldId="740"/>
            <ac:spMk id="9" creationId="{FC3FA26F-5223-684F-BA4A-686C4003E4F3}"/>
          </ac:spMkLst>
        </pc:spChg>
        <pc:spChg chg="add mod">
          <ac:chgData name="Yinqian Zhang" userId="189f48b0884e27cf" providerId="LiveId" clId="{4DF950C4-D37E-5C45-818E-8F91ADEC9C04}" dt="2022-03-15T17:14:52.626" v="13353" actId="1076"/>
          <ac:spMkLst>
            <pc:docMk/>
            <pc:sldMk cId="4087280389" sldId="740"/>
            <ac:spMk id="10" creationId="{FA3D5669-7325-5C40-9679-D35AE268C72A}"/>
          </ac:spMkLst>
        </pc:spChg>
        <pc:spChg chg="add mod">
          <ac:chgData name="Yinqian Zhang" userId="189f48b0884e27cf" providerId="LiveId" clId="{4DF950C4-D37E-5C45-818E-8F91ADEC9C04}" dt="2022-03-15T17:14:52.626" v="13353" actId="1076"/>
          <ac:spMkLst>
            <pc:docMk/>
            <pc:sldMk cId="4087280389" sldId="740"/>
            <ac:spMk id="11" creationId="{15D28045-CBB4-FE4C-A85F-D4B993FA4315}"/>
          </ac:spMkLst>
        </pc:spChg>
        <pc:spChg chg="add mod">
          <ac:chgData name="Yinqian Zhang" userId="189f48b0884e27cf" providerId="LiveId" clId="{4DF950C4-D37E-5C45-818E-8F91ADEC9C04}" dt="2022-03-15T17:14:52.626" v="13353" actId="1076"/>
          <ac:spMkLst>
            <pc:docMk/>
            <pc:sldMk cId="4087280389" sldId="740"/>
            <ac:spMk id="12" creationId="{944B98DD-D7C6-A44E-88B3-0022D25095EC}"/>
          </ac:spMkLst>
        </pc:spChg>
        <pc:spChg chg="add mod">
          <ac:chgData name="Yinqian Zhang" userId="189f48b0884e27cf" providerId="LiveId" clId="{4DF950C4-D37E-5C45-818E-8F91ADEC9C04}" dt="2022-03-15T17:14:52.626" v="13353" actId="1076"/>
          <ac:spMkLst>
            <pc:docMk/>
            <pc:sldMk cId="4087280389" sldId="740"/>
            <ac:spMk id="13" creationId="{D59BADB5-5E67-AD4D-A817-5E83010DD406}"/>
          </ac:spMkLst>
        </pc:spChg>
        <pc:spChg chg="add mod">
          <ac:chgData name="Yinqian Zhang" userId="189f48b0884e27cf" providerId="LiveId" clId="{4DF950C4-D37E-5C45-818E-8F91ADEC9C04}" dt="2022-03-15T17:14:52.626" v="13353" actId="1076"/>
          <ac:spMkLst>
            <pc:docMk/>
            <pc:sldMk cId="4087280389" sldId="740"/>
            <ac:spMk id="14" creationId="{2D4C52BA-54E5-5D48-AD1C-7D10B82261B1}"/>
          </ac:spMkLst>
        </pc:spChg>
        <pc:spChg chg="add mod">
          <ac:chgData name="Yinqian Zhang" userId="189f48b0884e27cf" providerId="LiveId" clId="{4DF950C4-D37E-5C45-818E-8F91ADEC9C04}" dt="2022-03-15T17:14:52.626" v="13353" actId="1076"/>
          <ac:spMkLst>
            <pc:docMk/>
            <pc:sldMk cId="4087280389" sldId="740"/>
            <ac:spMk id="15" creationId="{23CD1B95-D85E-EB40-8909-18E23ACD113B}"/>
          </ac:spMkLst>
        </pc:spChg>
        <pc:spChg chg="add mod">
          <ac:chgData name="Yinqian Zhang" userId="189f48b0884e27cf" providerId="LiveId" clId="{4DF950C4-D37E-5C45-818E-8F91ADEC9C04}" dt="2022-03-15T17:14:52.626" v="13353" actId="1076"/>
          <ac:spMkLst>
            <pc:docMk/>
            <pc:sldMk cId="4087280389" sldId="740"/>
            <ac:spMk id="16" creationId="{4D5FF12D-CCC8-7C43-B8D4-DF71A0D6A169}"/>
          </ac:spMkLst>
        </pc:spChg>
        <pc:spChg chg="add mod">
          <ac:chgData name="Yinqian Zhang" userId="189f48b0884e27cf" providerId="LiveId" clId="{4DF950C4-D37E-5C45-818E-8F91ADEC9C04}" dt="2022-03-15T17:14:52.626" v="13353" actId="1076"/>
          <ac:spMkLst>
            <pc:docMk/>
            <pc:sldMk cId="4087280389" sldId="740"/>
            <ac:spMk id="17" creationId="{91641989-0300-2741-BA24-3C1A84518BC1}"/>
          </ac:spMkLst>
        </pc:spChg>
        <pc:spChg chg="add mod">
          <ac:chgData name="Yinqian Zhang" userId="189f48b0884e27cf" providerId="LiveId" clId="{4DF950C4-D37E-5C45-818E-8F91ADEC9C04}" dt="2022-03-15T17:14:52.626" v="13353" actId="1076"/>
          <ac:spMkLst>
            <pc:docMk/>
            <pc:sldMk cId="4087280389" sldId="740"/>
            <ac:spMk id="18" creationId="{746190F2-1AA5-AA4C-BFF4-8FDC90533270}"/>
          </ac:spMkLst>
        </pc:spChg>
        <pc:spChg chg="add mod">
          <ac:chgData name="Yinqian Zhang" userId="189f48b0884e27cf" providerId="LiveId" clId="{4DF950C4-D37E-5C45-818E-8F91ADEC9C04}" dt="2022-03-15T17:14:52.626" v="13353" actId="1076"/>
          <ac:spMkLst>
            <pc:docMk/>
            <pc:sldMk cId="4087280389" sldId="740"/>
            <ac:spMk id="19" creationId="{5B5D0622-7052-DC40-8A18-790290093293}"/>
          </ac:spMkLst>
        </pc:spChg>
        <pc:spChg chg="add mod">
          <ac:chgData name="Yinqian Zhang" userId="189f48b0884e27cf" providerId="LiveId" clId="{4DF950C4-D37E-5C45-818E-8F91ADEC9C04}" dt="2022-03-15T17:14:52.626" v="13353" actId="1076"/>
          <ac:spMkLst>
            <pc:docMk/>
            <pc:sldMk cId="4087280389" sldId="740"/>
            <ac:spMk id="20" creationId="{52A2C892-3F42-0441-9F04-F3074CE196FA}"/>
          </ac:spMkLst>
        </pc:spChg>
        <pc:spChg chg="add mod">
          <ac:chgData name="Yinqian Zhang" userId="189f48b0884e27cf" providerId="LiveId" clId="{4DF950C4-D37E-5C45-818E-8F91ADEC9C04}" dt="2022-03-15T17:14:52.626" v="13353" actId="1076"/>
          <ac:spMkLst>
            <pc:docMk/>
            <pc:sldMk cId="4087280389" sldId="740"/>
            <ac:spMk id="21" creationId="{4F67A36C-B8E7-6148-8FF9-2573E931D580}"/>
          </ac:spMkLst>
        </pc:spChg>
        <pc:spChg chg="add del mod">
          <ac:chgData name="Yinqian Zhang" userId="189f48b0884e27cf" providerId="LiveId" clId="{4DF950C4-D37E-5C45-818E-8F91ADEC9C04}" dt="2022-03-15T17:04:09.810" v="13014" actId="478"/>
          <ac:spMkLst>
            <pc:docMk/>
            <pc:sldMk cId="4087280389" sldId="740"/>
            <ac:spMk id="22" creationId="{2C358DCE-42E9-934D-9FC1-56BF95A6C72E}"/>
          </ac:spMkLst>
        </pc:spChg>
        <pc:spChg chg="add del mod">
          <ac:chgData name="Yinqian Zhang" userId="189f48b0884e27cf" providerId="LiveId" clId="{4DF950C4-D37E-5C45-818E-8F91ADEC9C04}" dt="2022-03-15T17:14:37.073" v="13351"/>
          <ac:spMkLst>
            <pc:docMk/>
            <pc:sldMk cId="4087280389" sldId="740"/>
            <ac:spMk id="23" creationId="{CB1639DE-CB7C-1445-B0ED-BEB51F8D0BC5}"/>
          </ac:spMkLst>
        </pc:spChg>
        <pc:graphicFrameChg chg="add mod modGraphic">
          <ac:chgData name="Yinqian Zhang" userId="189f48b0884e27cf" providerId="LiveId" clId="{4DF950C4-D37E-5C45-818E-8F91ADEC9C04}" dt="2022-03-15T17:15:07.101" v="13354"/>
          <ac:graphicFrameMkLst>
            <pc:docMk/>
            <pc:sldMk cId="4087280389" sldId="740"/>
            <ac:graphicFrameMk id="6" creationId="{C88B79DE-A680-1B45-8E8F-8ED67AEABF54}"/>
          </ac:graphicFrameMkLst>
        </pc:graphicFrame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1338565946" sldId="741"/>
        </pc:sldMkLst>
      </pc:sldChg>
      <pc:sldChg chg="addSp delSp modSp add mod">
        <pc:chgData name="Yinqian Zhang" userId="189f48b0884e27cf" providerId="LiveId" clId="{4DF950C4-D37E-5C45-818E-8F91ADEC9C04}" dt="2022-03-15T15:42:35.664" v="11178" actId="20577"/>
        <pc:sldMkLst>
          <pc:docMk/>
          <pc:sldMk cId="2481580413" sldId="741"/>
        </pc:sldMkLst>
        <pc:spChg chg="mod">
          <ac:chgData name="Yinqian Zhang" userId="189f48b0884e27cf" providerId="LiveId" clId="{4DF950C4-D37E-5C45-818E-8F91ADEC9C04}" dt="2022-03-15T15:36:44.012" v="10825" actId="20577"/>
          <ac:spMkLst>
            <pc:docMk/>
            <pc:sldMk cId="2481580413" sldId="741"/>
            <ac:spMk id="2" creationId="{3E3CBCDA-45FD-1C48-8C32-FCCD2666B8C0}"/>
          </ac:spMkLst>
        </pc:spChg>
        <pc:spChg chg="mod">
          <ac:chgData name="Yinqian Zhang" userId="189f48b0884e27cf" providerId="LiveId" clId="{4DF950C4-D37E-5C45-818E-8F91ADEC9C04}" dt="2022-03-15T15:42:35.664" v="11178" actId="20577"/>
          <ac:spMkLst>
            <pc:docMk/>
            <pc:sldMk cId="2481580413" sldId="741"/>
            <ac:spMk id="3" creationId="{9049031F-864C-044C-A30D-E4477928A77A}"/>
          </ac:spMkLst>
        </pc:spChg>
        <pc:spChg chg="mod">
          <ac:chgData name="Yinqian Zhang" userId="189f48b0884e27cf" providerId="LiveId" clId="{4DF950C4-D37E-5C45-818E-8F91ADEC9C04}" dt="2022-03-15T15:40:00.946" v="10935" actId="1037"/>
          <ac:spMkLst>
            <pc:docMk/>
            <pc:sldMk cId="2481580413" sldId="741"/>
            <ac:spMk id="28" creationId="{522EB0F7-8BF9-8948-958D-503BA639262D}"/>
          </ac:spMkLst>
        </pc:spChg>
        <pc:spChg chg="add mod">
          <ac:chgData name="Yinqian Zhang" userId="189f48b0884e27cf" providerId="LiveId" clId="{4DF950C4-D37E-5C45-818E-8F91ADEC9C04}" dt="2022-03-15T15:37:35.088" v="10866" actId="1076"/>
          <ac:spMkLst>
            <pc:docMk/>
            <pc:sldMk cId="2481580413" sldId="741"/>
            <ac:spMk id="30" creationId="{AF4B3228-05E3-7847-8C50-EB42BE9F07B8}"/>
          </ac:spMkLst>
        </pc:spChg>
        <pc:spChg chg="add mod">
          <ac:chgData name="Yinqian Zhang" userId="189f48b0884e27cf" providerId="LiveId" clId="{4DF950C4-D37E-5C45-818E-8F91ADEC9C04}" dt="2022-03-15T15:38:30.526" v="10884" actId="207"/>
          <ac:spMkLst>
            <pc:docMk/>
            <pc:sldMk cId="2481580413" sldId="741"/>
            <ac:spMk id="31" creationId="{755BBBEC-570C-F449-AB07-6DB169A2A7CA}"/>
          </ac:spMkLst>
        </pc:spChg>
        <pc:spChg chg="add mod">
          <ac:chgData name="Yinqian Zhang" userId="189f48b0884e27cf" providerId="LiveId" clId="{4DF950C4-D37E-5C45-818E-8F91ADEC9C04}" dt="2022-03-15T15:38:22.911" v="10882" actId="207"/>
          <ac:spMkLst>
            <pc:docMk/>
            <pc:sldMk cId="2481580413" sldId="741"/>
            <ac:spMk id="34" creationId="{878576D4-DBE8-5C41-A2EC-2AB8B3506D50}"/>
          </ac:spMkLst>
        </pc:spChg>
        <pc:spChg chg="add mod">
          <ac:chgData name="Yinqian Zhang" userId="189f48b0884e27cf" providerId="LiveId" clId="{4DF950C4-D37E-5C45-818E-8F91ADEC9C04}" dt="2022-03-15T15:38:07.530" v="10880" actId="207"/>
          <ac:spMkLst>
            <pc:docMk/>
            <pc:sldMk cId="2481580413" sldId="741"/>
            <ac:spMk id="35" creationId="{2068B3CA-25C8-9349-A07F-FAC6B37F98F9}"/>
          </ac:spMkLst>
        </pc:spChg>
        <pc:spChg chg="del">
          <ac:chgData name="Yinqian Zhang" userId="189f48b0884e27cf" providerId="LiveId" clId="{4DF950C4-D37E-5C45-818E-8F91ADEC9C04}" dt="2022-03-15T15:37:03.525" v="10854" actId="478"/>
          <ac:spMkLst>
            <pc:docMk/>
            <pc:sldMk cId="2481580413" sldId="741"/>
            <ac:spMk id="38" creationId="{4167D787-049C-4048-8E25-DAB5166CB729}"/>
          </ac:spMkLst>
        </pc:spChg>
        <pc:spChg chg="del">
          <ac:chgData name="Yinqian Zhang" userId="189f48b0884e27cf" providerId="LiveId" clId="{4DF950C4-D37E-5C45-818E-8F91ADEC9C04}" dt="2022-03-15T15:37:01.961" v="10853" actId="478"/>
          <ac:spMkLst>
            <pc:docMk/>
            <pc:sldMk cId="2481580413" sldId="741"/>
            <ac:spMk id="39" creationId="{17D9EE12-6D2C-114C-AD85-04581BF1F772}"/>
          </ac:spMkLst>
        </pc:spChg>
        <pc:spChg chg="del">
          <ac:chgData name="Yinqian Zhang" userId="189f48b0884e27cf" providerId="LiveId" clId="{4DF950C4-D37E-5C45-818E-8F91ADEC9C04}" dt="2022-03-15T15:37:21.167" v="10860" actId="478"/>
          <ac:spMkLst>
            <pc:docMk/>
            <pc:sldMk cId="2481580413" sldId="741"/>
            <ac:spMk id="40" creationId="{46A1D34E-7742-5341-8D32-41A11F2DD0E4}"/>
          </ac:spMkLst>
        </pc:spChg>
        <pc:spChg chg="mod">
          <ac:chgData name="Yinqian Zhang" userId="189f48b0884e27cf" providerId="LiveId" clId="{4DF950C4-D37E-5C45-818E-8F91ADEC9C04}" dt="2022-03-15T15:40:14.454" v="10939" actId="1076"/>
          <ac:spMkLst>
            <pc:docMk/>
            <pc:sldMk cId="2481580413" sldId="741"/>
            <ac:spMk id="41" creationId="{440B8335-B58A-8543-91D4-D32FAFCC5C98}"/>
          </ac:spMkLst>
        </pc:spChg>
        <pc:spChg chg="del">
          <ac:chgData name="Yinqian Zhang" userId="189f48b0884e27cf" providerId="LiveId" clId="{4DF950C4-D37E-5C45-818E-8F91ADEC9C04}" dt="2022-03-15T15:37:28.142" v="10864" actId="478"/>
          <ac:spMkLst>
            <pc:docMk/>
            <pc:sldMk cId="2481580413" sldId="741"/>
            <ac:spMk id="42" creationId="{F7DC599C-98CD-8A4A-91AD-00B6D8926B03}"/>
          </ac:spMkLst>
        </pc:spChg>
        <pc:spChg chg="add mod">
          <ac:chgData name="Yinqian Zhang" userId="189f48b0884e27cf" providerId="LiveId" clId="{4DF950C4-D37E-5C45-818E-8F91ADEC9C04}" dt="2022-03-15T15:38:34.626" v="10885" actId="207"/>
          <ac:spMkLst>
            <pc:docMk/>
            <pc:sldMk cId="2481580413" sldId="741"/>
            <ac:spMk id="43" creationId="{7A36D115-7C81-5F4F-B7B0-FF326F565EAD}"/>
          </ac:spMkLst>
        </pc:spChg>
        <pc:spChg chg="del">
          <ac:chgData name="Yinqian Zhang" userId="189f48b0884e27cf" providerId="LiveId" clId="{4DF950C4-D37E-5C45-818E-8F91ADEC9C04}" dt="2022-03-15T15:37:26.313" v="10863" actId="478"/>
          <ac:spMkLst>
            <pc:docMk/>
            <pc:sldMk cId="2481580413" sldId="741"/>
            <ac:spMk id="45" creationId="{8BC8D7A9-CDB1-E744-9B73-6531273F2901}"/>
          </ac:spMkLst>
        </pc:spChg>
        <pc:spChg chg="add mod">
          <ac:chgData name="Yinqian Zhang" userId="189f48b0884e27cf" providerId="LiveId" clId="{4DF950C4-D37E-5C45-818E-8F91ADEC9C04}" dt="2022-03-15T15:39:42.544" v="10929" actId="1037"/>
          <ac:spMkLst>
            <pc:docMk/>
            <pc:sldMk cId="2481580413" sldId="741"/>
            <ac:spMk id="47" creationId="{A667B01B-8BB3-9546-BADF-5AAC7ED8520D}"/>
          </ac:spMkLst>
        </pc:spChg>
        <pc:spChg chg="del">
          <ac:chgData name="Yinqian Zhang" userId="189f48b0884e27cf" providerId="LiveId" clId="{4DF950C4-D37E-5C45-818E-8F91ADEC9C04}" dt="2022-03-15T15:37:24.276" v="10862" actId="478"/>
          <ac:spMkLst>
            <pc:docMk/>
            <pc:sldMk cId="2481580413" sldId="741"/>
            <ac:spMk id="48" creationId="{88B2719B-A397-6F42-B2A2-676718EE4DA5}"/>
          </ac:spMkLst>
        </pc:spChg>
        <pc:spChg chg="add mod">
          <ac:chgData name="Yinqian Zhang" userId="189f48b0884e27cf" providerId="LiveId" clId="{4DF950C4-D37E-5C45-818E-8F91ADEC9C04}" dt="2022-03-15T15:38:59.853" v="10915" actId="1076"/>
          <ac:spMkLst>
            <pc:docMk/>
            <pc:sldMk cId="2481580413" sldId="741"/>
            <ac:spMk id="50" creationId="{E75FD669-98A7-324C-8170-CDED9EDFB650}"/>
          </ac:spMkLst>
        </pc:spChg>
        <pc:spChg chg="add mod">
          <ac:chgData name="Yinqian Zhang" userId="189f48b0884e27cf" providerId="LiveId" clId="{4DF950C4-D37E-5C45-818E-8F91ADEC9C04}" dt="2022-03-15T15:40:10.471" v="10938" actId="14100"/>
          <ac:spMkLst>
            <pc:docMk/>
            <pc:sldMk cId="2481580413" sldId="741"/>
            <ac:spMk id="54" creationId="{1075FC54-27FE-114A-8084-87F9D1D0C488}"/>
          </ac:spMkLst>
        </pc:spChg>
        <pc:spChg chg="add mod">
          <ac:chgData name="Yinqian Zhang" userId="189f48b0884e27cf" providerId="LiveId" clId="{4DF950C4-D37E-5C45-818E-8F91ADEC9C04}" dt="2022-03-15T15:40:30.587" v="10943" actId="1076"/>
          <ac:spMkLst>
            <pc:docMk/>
            <pc:sldMk cId="2481580413" sldId="741"/>
            <ac:spMk id="55" creationId="{A054EA22-9AE2-4948-809F-274FB02240AF}"/>
          </ac:spMkLst>
        </pc:spChg>
        <pc:spChg chg="add mod">
          <ac:chgData name="Yinqian Zhang" userId="189f48b0884e27cf" providerId="LiveId" clId="{4DF950C4-D37E-5C45-818E-8F91ADEC9C04}" dt="2022-03-15T15:40:27.704" v="10942" actId="14100"/>
          <ac:spMkLst>
            <pc:docMk/>
            <pc:sldMk cId="2481580413" sldId="741"/>
            <ac:spMk id="56" creationId="{658C101C-3D93-A040-A2B8-5937EB816316}"/>
          </ac:spMkLst>
        </pc:spChg>
        <pc:cxnChg chg="add mod">
          <ac:chgData name="Yinqian Zhang" userId="189f48b0884e27cf" providerId="LiveId" clId="{4DF950C4-D37E-5C45-818E-8F91ADEC9C04}" dt="2022-03-15T15:39:38.964" v="10928" actId="14100"/>
          <ac:cxnSpMkLst>
            <pc:docMk/>
            <pc:sldMk cId="2481580413" sldId="741"/>
            <ac:cxnSpMk id="8" creationId="{A1E21C6E-C6DC-804C-B7DB-5993EB08F35F}"/>
          </ac:cxnSpMkLst>
        </pc:cxnChg>
        <pc:cxnChg chg="del mod">
          <ac:chgData name="Yinqian Zhang" userId="189f48b0884e27cf" providerId="LiveId" clId="{4DF950C4-D37E-5C45-818E-8F91ADEC9C04}" dt="2022-03-15T15:37:19.285" v="10859" actId="478"/>
          <ac:cxnSpMkLst>
            <pc:docMk/>
            <pc:sldMk cId="2481580413" sldId="741"/>
            <ac:cxnSpMk id="27" creationId="{242CE36F-D863-564D-B59A-0A2E6EDFAA67}"/>
          </ac:cxnSpMkLst>
        </pc:cxnChg>
        <pc:cxnChg chg="del mod">
          <ac:chgData name="Yinqian Zhang" userId="189f48b0884e27cf" providerId="LiveId" clId="{4DF950C4-D37E-5C45-818E-8F91ADEC9C04}" dt="2022-03-15T15:37:17.749" v="10858" actId="478"/>
          <ac:cxnSpMkLst>
            <pc:docMk/>
            <pc:sldMk cId="2481580413" sldId="741"/>
            <ac:cxnSpMk id="29" creationId="{A50998B3-BF5C-E14E-99E6-0B0C38B2C98D}"/>
          </ac:cxnSpMkLst>
        </pc:cxnChg>
        <pc:cxnChg chg="del mod">
          <ac:chgData name="Yinqian Zhang" userId="189f48b0884e27cf" providerId="LiveId" clId="{4DF950C4-D37E-5C45-818E-8F91ADEC9C04}" dt="2022-03-15T15:37:07.377" v="10856" actId="478"/>
          <ac:cxnSpMkLst>
            <pc:docMk/>
            <pc:sldMk cId="2481580413" sldId="741"/>
            <ac:cxnSpMk id="44" creationId="{3AB7212C-F9AF-CF4F-8352-64C8C0EC3078}"/>
          </ac:cxnSpMkLst>
        </pc:cxnChg>
        <pc:cxnChg chg="del mod">
          <ac:chgData name="Yinqian Zhang" userId="189f48b0884e27cf" providerId="LiveId" clId="{4DF950C4-D37E-5C45-818E-8F91ADEC9C04}" dt="2022-03-15T15:37:05.865" v="10855" actId="478"/>
          <ac:cxnSpMkLst>
            <pc:docMk/>
            <pc:sldMk cId="2481580413" sldId="741"/>
            <ac:cxnSpMk id="46" creationId="{AF4A70E6-4A62-CB4C-9E2D-669DB1C8D545}"/>
          </ac:cxnSpMkLst>
        </pc:cxnChg>
        <pc:cxnChg chg="del mod">
          <ac:chgData name="Yinqian Zhang" userId="189f48b0884e27cf" providerId="LiveId" clId="{4DF950C4-D37E-5C45-818E-8F91ADEC9C04}" dt="2022-03-15T15:37:22.719" v="10861" actId="478"/>
          <ac:cxnSpMkLst>
            <pc:docMk/>
            <pc:sldMk cId="2481580413" sldId="741"/>
            <ac:cxnSpMk id="49" creationId="{B60891C1-49AD-6945-8848-B8EC8FF1B9AC}"/>
          </ac:cxnSpMkLst>
        </pc:cxnChg>
        <pc:cxnChg chg="add mod">
          <ac:chgData name="Yinqian Zhang" userId="189f48b0884e27cf" providerId="LiveId" clId="{4DF950C4-D37E-5C45-818E-8F91ADEC9C04}" dt="2022-03-15T15:40:00.946" v="10935" actId="1037"/>
          <ac:cxnSpMkLst>
            <pc:docMk/>
            <pc:sldMk cId="2481580413" sldId="741"/>
            <ac:cxnSpMk id="51" creationId="{BCD8FFCE-6860-D047-BB98-F07DC63D64EB}"/>
          </ac:cxnSpMkLst>
        </pc:cxnChg>
        <pc:cxnChg chg="add mod">
          <ac:chgData name="Yinqian Zhang" userId="189f48b0884e27cf" providerId="LiveId" clId="{4DF950C4-D37E-5C45-818E-8F91ADEC9C04}" dt="2022-03-15T15:39:26.989" v="10924" actId="14100"/>
          <ac:cxnSpMkLst>
            <pc:docMk/>
            <pc:sldMk cId="2481580413" sldId="741"/>
            <ac:cxnSpMk id="52" creationId="{49FDD354-712D-E74E-AB58-23F04FFA85B4}"/>
          </ac:cxnSpMkLst>
        </pc:cxnChg>
        <pc:cxnChg chg="add mod">
          <ac:chgData name="Yinqian Zhang" userId="189f48b0884e27cf" providerId="LiveId" clId="{4DF950C4-D37E-5C45-818E-8F91ADEC9C04}" dt="2022-03-15T15:39:36.505" v="10927" actId="14100"/>
          <ac:cxnSpMkLst>
            <pc:docMk/>
            <pc:sldMk cId="2481580413" sldId="741"/>
            <ac:cxnSpMk id="53" creationId="{465BB2C4-EF2D-0A45-825C-164C9F555D7D}"/>
          </ac:cxnSpMkLst>
        </pc:cxnChg>
      </pc:sldChg>
      <pc:sldChg chg="addSp delSp modSp new mod">
        <pc:chgData name="Yinqian Zhang" userId="189f48b0884e27cf" providerId="LiveId" clId="{4DF950C4-D37E-5C45-818E-8F91ADEC9C04}" dt="2022-03-15T16:30:38.983" v="12267"/>
        <pc:sldMkLst>
          <pc:docMk/>
          <pc:sldMk cId="790215607" sldId="742"/>
        </pc:sldMkLst>
        <pc:spChg chg="mod">
          <ac:chgData name="Yinqian Zhang" userId="189f48b0884e27cf" providerId="LiveId" clId="{4DF950C4-D37E-5C45-818E-8F91ADEC9C04}" dt="2022-03-15T16:10:38.473" v="11780" actId="20577"/>
          <ac:spMkLst>
            <pc:docMk/>
            <pc:sldMk cId="790215607" sldId="742"/>
            <ac:spMk id="2" creationId="{D8949329-11CB-F848-9C41-5563A22C6CB9}"/>
          </ac:spMkLst>
        </pc:spChg>
        <pc:spChg chg="mod">
          <ac:chgData name="Yinqian Zhang" userId="189f48b0884e27cf" providerId="LiveId" clId="{4DF950C4-D37E-5C45-818E-8F91ADEC9C04}" dt="2022-03-15T16:11:34.244" v="11821" actId="113"/>
          <ac:spMkLst>
            <pc:docMk/>
            <pc:sldMk cId="790215607" sldId="742"/>
            <ac:spMk id="3" creationId="{1E604904-E690-AB4A-A1C1-D69AF7ED40B9}"/>
          </ac:spMkLst>
        </pc:spChg>
        <pc:spChg chg="add del mod">
          <ac:chgData name="Yinqian Zhang" userId="189f48b0884e27cf" providerId="LiveId" clId="{4DF950C4-D37E-5C45-818E-8F91ADEC9C04}" dt="2022-03-15T16:23:39.321" v="12087" actId="478"/>
          <ac:spMkLst>
            <pc:docMk/>
            <pc:sldMk cId="790215607" sldId="742"/>
            <ac:spMk id="6" creationId="{B02BCC93-EEF8-DC4B-838F-416142DA3115}"/>
          </ac:spMkLst>
        </pc:spChg>
        <pc:spChg chg="add del mod">
          <ac:chgData name="Yinqian Zhang" userId="189f48b0884e27cf" providerId="LiveId" clId="{4DF950C4-D37E-5C45-818E-8F91ADEC9C04}" dt="2022-03-15T16:23:39.321" v="12087" actId="478"/>
          <ac:spMkLst>
            <pc:docMk/>
            <pc:sldMk cId="790215607" sldId="742"/>
            <ac:spMk id="7" creationId="{A770160D-FF88-FE4A-9079-E2FE6588B402}"/>
          </ac:spMkLst>
        </pc:spChg>
        <pc:spChg chg="add del mod">
          <ac:chgData name="Yinqian Zhang" userId="189f48b0884e27cf" providerId="LiveId" clId="{4DF950C4-D37E-5C45-818E-8F91ADEC9C04}" dt="2022-03-15T16:23:39.321" v="12087" actId="478"/>
          <ac:spMkLst>
            <pc:docMk/>
            <pc:sldMk cId="790215607" sldId="742"/>
            <ac:spMk id="8" creationId="{433533BC-09C4-2049-B05E-024C20C1FA0E}"/>
          </ac:spMkLst>
        </pc:spChg>
        <pc:spChg chg="add del mod">
          <ac:chgData name="Yinqian Zhang" userId="189f48b0884e27cf" providerId="LiveId" clId="{4DF950C4-D37E-5C45-818E-8F91ADEC9C04}" dt="2022-03-15T16:23:39.321" v="12087" actId="478"/>
          <ac:spMkLst>
            <pc:docMk/>
            <pc:sldMk cId="790215607" sldId="742"/>
            <ac:spMk id="9" creationId="{E34C58D6-D0FF-8143-8AB9-98BE88C52667}"/>
          </ac:spMkLst>
        </pc:spChg>
        <pc:spChg chg="add del mod">
          <ac:chgData name="Yinqian Zhang" userId="189f48b0884e27cf" providerId="LiveId" clId="{4DF950C4-D37E-5C45-818E-8F91ADEC9C04}" dt="2022-03-15T16:23:39.321" v="12087" actId="478"/>
          <ac:spMkLst>
            <pc:docMk/>
            <pc:sldMk cId="790215607" sldId="742"/>
            <ac:spMk id="10" creationId="{6792C98C-633F-6A44-8E00-E0C68338D857}"/>
          </ac:spMkLst>
        </pc:spChg>
        <pc:spChg chg="add del mod">
          <ac:chgData name="Yinqian Zhang" userId="189f48b0884e27cf" providerId="LiveId" clId="{4DF950C4-D37E-5C45-818E-8F91ADEC9C04}" dt="2022-03-15T16:23:39.321" v="12087" actId="478"/>
          <ac:spMkLst>
            <pc:docMk/>
            <pc:sldMk cId="790215607" sldId="742"/>
            <ac:spMk id="11" creationId="{AF706606-42C1-BB4E-9E88-845247499250}"/>
          </ac:spMkLst>
        </pc:spChg>
        <pc:spChg chg="add del mod">
          <ac:chgData name="Yinqian Zhang" userId="189f48b0884e27cf" providerId="LiveId" clId="{4DF950C4-D37E-5C45-818E-8F91ADEC9C04}" dt="2022-03-15T16:23:39.321" v="12087" actId="478"/>
          <ac:spMkLst>
            <pc:docMk/>
            <pc:sldMk cId="790215607" sldId="742"/>
            <ac:spMk id="12" creationId="{EA7E59BC-1EC6-A44C-8BDC-023FF36399C7}"/>
          </ac:spMkLst>
        </pc:spChg>
        <pc:spChg chg="add del mod">
          <ac:chgData name="Yinqian Zhang" userId="189f48b0884e27cf" providerId="LiveId" clId="{4DF950C4-D37E-5C45-818E-8F91ADEC9C04}" dt="2022-03-15T16:23:39.321" v="12087" actId="478"/>
          <ac:spMkLst>
            <pc:docMk/>
            <pc:sldMk cId="790215607" sldId="742"/>
            <ac:spMk id="13" creationId="{E5BA298A-EAF9-2641-9378-A8E1B0725919}"/>
          </ac:spMkLst>
        </pc:spChg>
        <pc:spChg chg="add del mod">
          <ac:chgData name="Yinqian Zhang" userId="189f48b0884e27cf" providerId="LiveId" clId="{4DF950C4-D37E-5C45-818E-8F91ADEC9C04}" dt="2022-03-15T16:23:39.321" v="12087" actId="478"/>
          <ac:spMkLst>
            <pc:docMk/>
            <pc:sldMk cId="790215607" sldId="742"/>
            <ac:spMk id="14" creationId="{7ABBA266-ADA2-4E48-85F5-617B350BF72A}"/>
          </ac:spMkLst>
        </pc:spChg>
        <pc:spChg chg="add del mod">
          <ac:chgData name="Yinqian Zhang" userId="189f48b0884e27cf" providerId="LiveId" clId="{4DF950C4-D37E-5C45-818E-8F91ADEC9C04}" dt="2022-03-15T16:23:39.321" v="12087" actId="478"/>
          <ac:spMkLst>
            <pc:docMk/>
            <pc:sldMk cId="790215607" sldId="742"/>
            <ac:spMk id="15" creationId="{5F98D8EF-5CAF-5543-A846-BC70B13D81C3}"/>
          </ac:spMkLst>
        </pc:spChg>
        <pc:spChg chg="add del mod">
          <ac:chgData name="Yinqian Zhang" userId="189f48b0884e27cf" providerId="LiveId" clId="{4DF950C4-D37E-5C45-818E-8F91ADEC9C04}" dt="2022-03-15T16:23:39.321" v="12087" actId="478"/>
          <ac:spMkLst>
            <pc:docMk/>
            <pc:sldMk cId="790215607" sldId="742"/>
            <ac:spMk id="16" creationId="{F8C66064-CEA7-9C4C-938F-A5DAD4C4A0A4}"/>
          </ac:spMkLst>
        </pc:spChg>
        <pc:spChg chg="add del mod">
          <ac:chgData name="Yinqian Zhang" userId="189f48b0884e27cf" providerId="LiveId" clId="{4DF950C4-D37E-5C45-818E-8F91ADEC9C04}" dt="2022-03-15T16:23:39.321" v="12087" actId="478"/>
          <ac:spMkLst>
            <pc:docMk/>
            <pc:sldMk cId="790215607" sldId="742"/>
            <ac:spMk id="17" creationId="{B8A6CADD-DC86-4549-A78F-B94EDE2D5CA1}"/>
          </ac:spMkLst>
        </pc:spChg>
        <pc:spChg chg="add del mod">
          <ac:chgData name="Yinqian Zhang" userId="189f48b0884e27cf" providerId="LiveId" clId="{4DF950C4-D37E-5C45-818E-8F91ADEC9C04}" dt="2022-03-15T16:23:39.321" v="12087" actId="478"/>
          <ac:spMkLst>
            <pc:docMk/>
            <pc:sldMk cId="790215607" sldId="742"/>
            <ac:spMk id="18" creationId="{24AB0B2E-E456-F84A-9AC3-FC29AFA07754}"/>
          </ac:spMkLst>
        </pc:spChg>
        <pc:spChg chg="add del mod">
          <ac:chgData name="Yinqian Zhang" userId="189f48b0884e27cf" providerId="LiveId" clId="{4DF950C4-D37E-5C45-818E-8F91ADEC9C04}" dt="2022-03-15T16:30:38.508" v="12266" actId="478"/>
          <ac:spMkLst>
            <pc:docMk/>
            <pc:sldMk cId="790215607" sldId="742"/>
            <ac:spMk id="19" creationId="{179A753E-8C58-4640-AFA6-A27C8238631B}"/>
          </ac:spMkLst>
        </pc:spChg>
        <pc:spChg chg="add del mod">
          <ac:chgData name="Yinqian Zhang" userId="189f48b0884e27cf" providerId="LiveId" clId="{4DF950C4-D37E-5C45-818E-8F91ADEC9C04}" dt="2022-03-15T16:30:38.508" v="12266" actId="478"/>
          <ac:spMkLst>
            <pc:docMk/>
            <pc:sldMk cId="790215607" sldId="742"/>
            <ac:spMk id="20" creationId="{B1D2F7C4-91D5-8D42-A7C8-E93B6E52C175}"/>
          </ac:spMkLst>
        </pc:spChg>
        <pc:spChg chg="add del mod">
          <ac:chgData name="Yinqian Zhang" userId="189f48b0884e27cf" providerId="LiveId" clId="{4DF950C4-D37E-5C45-818E-8F91ADEC9C04}" dt="2022-03-15T16:30:38.508" v="12266" actId="478"/>
          <ac:spMkLst>
            <pc:docMk/>
            <pc:sldMk cId="790215607" sldId="742"/>
            <ac:spMk id="21" creationId="{0BF93775-3753-964B-A64D-041A068F368B}"/>
          </ac:spMkLst>
        </pc:spChg>
        <pc:spChg chg="add del mod">
          <ac:chgData name="Yinqian Zhang" userId="189f48b0884e27cf" providerId="LiveId" clId="{4DF950C4-D37E-5C45-818E-8F91ADEC9C04}" dt="2022-03-15T16:30:38.508" v="12266" actId="478"/>
          <ac:spMkLst>
            <pc:docMk/>
            <pc:sldMk cId="790215607" sldId="742"/>
            <ac:spMk id="22" creationId="{67DA4967-AADA-8846-941C-375B208F957D}"/>
          </ac:spMkLst>
        </pc:spChg>
        <pc:spChg chg="add del mod">
          <ac:chgData name="Yinqian Zhang" userId="189f48b0884e27cf" providerId="LiveId" clId="{4DF950C4-D37E-5C45-818E-8F91ADEC9C04}" dt="2022-03-15T16:30:38.508" v="12266" actId="478"/>
          <ac:spMkLst>
            <pc:docMk/>
            <pc:sldMk cId="790215607" sldId="742"/>
            <ac:spMk id="23" creationId="{E07521F4-B064-AC4D-87C4-40D29508B88E}"/>
          </ac:spMkLst>
        </pc:spChg>
        <pc:spChg chg="add del mod">
          <ac:chgData name="Yinqian Zhang" userId="189f48b0884e27cf" providerId="LiveId" clId="{4DF950C4-D37E-5C45-818E-8F91ADEC9C04}" dt="2022-03-15T16:30:38.508" v="12266" actId="478"/>
          <ac:spMkLst>
            <pc:docMk/>
            <pc:sldMk cId="790215607" sldId="742"/>
            <ac:spMk id="24" creationId="{933AE578-1C32-9441-A1CF-7C52B12BAE96}"/>
          </ac:spMkLst>
        </pc:spChg>
        <pc:spChg chg="add del mod">
          <ac:chgData name="Yinqian Zhang" userId="189f48b0884e27cf" providerId="LiveId" clId="{4DF950C4-D37E-5C45-818E-8F91ADEC9C04}" dt="2022-03-15T16:30:38.508" v="12266" actId="478"/>
          <ac:spMkLst>
            <pc:docMk/>
            <pc:sldMk cId="790215607" sldId="742"/>
            <ac:spMk id="25" creationId="{2CD89C5F-52DA-344D-BB70-E9AEEA984D8F}"/>
          </ac:spMkLst>
        </pc:spChg>
        <pc:spChg chg="add del mod">
          <ac:chgData name="Yinqian Zhang" userId="189f48b0884e27cf" providerId="LiveId" clId="{4DF950C4-D37E-5C45-818E-8F91ADEC9C04}" dt="2022-03-15T16:30:38.508" v="12266" actId="478"/>
          <ac:spMkLst>
            <pc:docMk/>
            <pc:sldMk cId="790215607" sldId="742"/>
            <ac:spMk id="26" creationId="{2EA3BD66-CE92-9545-B7D8-43EAE0480ABD}"/>
          </ac:spMkLst>
        </pc:spChg>
        <pc:spChg chg="add del mod">
          <ac:chgData name="Yinqian Zhang" userId="189f48b0884e27cf" providerId="LiveId" clId="{4DF950C4-D37E-5C45-818E-8F91ADEC9C04}" dt="2022-03-15T16:30:38.508" v="12266" actId="478"/>
          <ac:spMkLst>
            <pc:docMk/>
            <pc:sldMk cId="790215607" sldId="742"/>
            <ac:spMk id="27" creationId="{2392A23B-DED2-B040-A3DA-6D10837240DF}"/>
          </ac:spMkLst>
        </pc:spChg>
        <pc:spChg chg="add del mod">
          <ac:chgData name="Yinqian Zhang" userId="189f48b0884e27cf" providerId="LiveId" clId="{4DF950C4-D37E-5C45-818E-8F91ADEC9C04}" dt="2022-03-15T16:30:38.508" v="12266" actId="478"/>
          <ac:spMkLst>
            <pc:docMk/>
            <pc:sldMk cId="790215607" sldId="742"/>
            <ac:spMk id="28" creationId="{2FF714B1-365B-5A4B-BB89-F872B0420834}"/>
          </ac:spMkLst>
        </pc:spChg>
        <pc:spChg chg="add del mod">
          <ac:chgData name="Yinqian Zhang" userId="189f48b0884e27cf" providerId="LiveId" clId="{4DF950C4-D37E-5C45-818E-8F91ADEC9C04}" dt="2022-03-15T16:30:38.508" v="12266" actId="478"/>
          <ac:spMkLst>
            <pc:docMk/>
            <pc:sldMk cId="790215607" sldId="742"/>
            <ac:spMk id="29" creationId="{1DAE6243-033B-0D40-9C07-A06B2E6C5DF3}"/>
          </ac:spMkLst>
        </pc:spChg>
        <pc:spChg chg="add del mod">
          <ac:chgData name="Yinqian Zhang" userId="189f48b0884e27cf" providerId="LiveId" clId="{4DF950C4-D37E-5C45-818E-8F91ADEC9C04}" dt="2022-03-15T16:30:38.508" v="12266" actId="478"/>
          <ac:spMkLst>
            <pc:docMk/>
            <pc:sldMk cId="790215607" sldId="742"/>
            <ac:spMk id="30" creationId="{94F76485-445B-EA4C-86E1-009211FE2CBB}"/>
          </ac:spMkLst>
        </pc:spChg>
        <pc:spChg chg="add del mod">
          <ac:chgData name="Yinqian Zhang" userId="189f48b0884e27cf" providerId="LiveId" clId="{4DF950C4-D37E-5C45-818E-8F91ADEC9C04}" dt="2022-03-15T16:30:38.508" v="12266" actId="478"/>
          <ac:spMkLst>
            <pc:docMk/>
            <pc:sldMk cId="790215607" sldId="742"/>
            <ac:spMk id="31" creationId="{D8565B62-98B0-964B-AE05-A82462EBFCE5}"/>
          </ac:spMkLst>
        </pc:spChg>
        <pc:spChg chg="add del mod">
          <ac:chgData name="Yinqian Zhang" userId="189f48b0884e27cf" providerId="LiveId" clId="{4DF950C4-D37E-5C45-818E-8F91ADEC9C04}" dt="2022-03-15T16:30:38.508" v="12266" actId="478"/>
          <ac:spMkLst>
            <pc:docMk/>
            <pc:sldMk cId="790215607" sldId="742"/>
            <ac:spMk id="32" creationId="{E4AE8168-DCE5-334B-AF92-E05F034BF29A}"/>
          </ac:spMkLst>
        </pc:spChg>
        <pc:spChg chg="add mod">
          <ac:chgData name="Yinqian Zhang" userId="189f48b0884e27cf" providerId="LiveId" clId="{4DF950C4-D37E-5C45-818E-8F91ADEC9C04}" dt="2022-03-15T16:30:38.983" v="12267"/>
          <ac:spMkLst>
            <pc:docMk/>
            <pc:sldMk cId="790215607" sldId="742"/>
            <ac:spMk id="33" creationId="{21A21451-B3BB-8E43-A0DE-B477410BB008}"/>
          </ac:spMkLst>
        </pc:spChg>
        <pc:spChg chg="add mod">
          <ac:chgData name="Yinqian Zhang" userId="189f48b0884e27cf" providerId="LiveId" clId="{4DF950C4-D37E-5C45-818E-8F91ADEC9C04}" dt="2022-03-15T16:30:38.983" v="12267"/>
          <ac:spMkLst>
            <pc:docMk/>
            <pc:sldMk cId="790215607" sldId="742"/>
            <ac:spMk id="34" creationId="{9EBA0F05-1D96-204D-9D8C-F16754AF7EF2}"/>
          </ac:spMkLst>
        </pc:spChg>
        <pc:spChg chg="add mod">
          <ac:chgData name="Yinqian Zhang" userId="189f48b0884e27cf" providerId="LiveId" clId="{4DF950C4-D37E-5C45-818E-8F91ADEC9C04}" dt="2022-03-15T16:30:38.983" v="12267"/>
          <ac:spMkLst>
            <pc:docMk/>
            <pc:sldMk cId="790215607" sldId="742"/>
            <ac:spMk id="35" creationId="{D75FF82C-0D5F-F74E-A588-95AE61D56045}"/>
          </ac:spMkLst>
        </pc:spChg>
        <pc:spChg chg="add mod">
          <ac:chgData name="Yinqian Zhang" userId="189f48b0884e27cf" providerId="LiveId" clId="{4DF950C4-D37E-5C45-818E-8F91ADEC9C04}" dt="2022-03-15T16:30:38.983" v="12267"/>
          <ac:spMkLst>
            <pc:docMk/>
            <pc:sldMk cId="790215607" sldId="742"/>
            <ac:spMk id="36" creationId="{A8C45F9F-093A-814B-946A-BC3961407A3B}"/>
          </ac:spMkLst>
        </pc:spChg>
        <pc:spChg chg="add mod">
          <ac:chgData name="Yinqian Zhang" userId="189f48b0884e27cf" providerId="LiveId" clId="{4DF950C4-D37E-5C45-818E-8F91ADEC9C04}" dt="2022-03-15T16:30:38.983" v="12267"/>
          <ac:spMkLst>
            <pc:docMk/>
            <pc:sldMk cId="790215607" sldId="742"/>
            <ac:spMk id="37" creationId="{7A4CAD95-0F2A-E243-9ADD-0A6610E5A472}"/>
          </ac:spMkLst>
        </pc:spChg>
        <pc:spChg chg="add mod">
          <ac:chgData name="Yinqian Zhang" userId="189f48b0884e27cf" providerId="LiveId" clId="{4DF950C4-D37E-5C45-818E-8F91ADEC9C04}" dt="2022-03-15T16:30:38.983" v="12267"/>
          <ac:spMkLst>
            <pc:docMk/>
            <pc:sldMk cId="790215607" sldId="742"/>
            <ac:spMk id="38" creationId="{95F282A5-948C-DD43-AB6E-F6509B6D77DD}"/>
          </ac:spMkLst>
        </pc:spChg>
        <pc:spChg chg="add mod">
          <ac:chgData name="Yinqian Zhang" userId="189f48b0884e27cf" providerId="LiveId" clId="{4DF950C4-D37E-5C45-818E-8F91ADEC9C04}" dt="2022-03-15T16:30:38.983" v="12267"/>
          <ac:spMkLst>
            <pc:docMk/>
            <pc:sldMk cId="790215607" sldId="742"/>
            <ac:spMk id="39" creationId="{29906C04-332E-6046-9C38-E07B9EBAF499}"/>
          </ac:spMkLst>
        </pc:spChg>
        <pc:spChg chg="add mod">
          <ac:chgData name="Yinqian Zhang" userId="189f48b0884e27cf" providerId="LiveId" clId="{4DF950C4-D37E-5C45-818E-8F91ADEC9C04}" dt="2022-03-15T16:30:38.983" v="12267"/>
          <ac:spMkLst>
            <pc:docMk/>
            <pc:sldMk cId="790215607" sldId="742"/>
            <ac:spMk id="40" creationId="{FBF33F31-CD9C-934B-8BC4-3637C69FD8A2}"/>
          </ac:spMkLst>
        </pc:spChg>
        <pc:spChg chg="add mod">
          <ac:chgData name="Yinqian Zhang" userId="189f48b0884e27cf" providerId="LiveId" clId="{4DF950C4-D37E-5C45-818E-8F91ADEC9C04}" dt="2022-03-15T16:30:38.983" v="12267"/>
          <ac:spMkLst>
            <pc:docMk/>
            <pc:sldMk cId="790215607" sldId="742"/>
            <ac:spMk id="41" creationId="{D524B632-4A1F-5B4C-A879-777AE998599D}"/>
          </ac:spMkLst>
        </pc:spChg>
        <pc:spChg chg="add mod">
          <ac:chgData name="Yinqian Zhang" userId="189f48b0884e27cf" providerId="LiveId" clId="{4DF950C4-D37E-5C45-818E-8F91ADEC9C04}" dt="2022-03-15T16:30:38.983" v="12267"/>
          <ac:spMkLst>
            <pc:docMk/>
            <pc:sldMk cId="790215607" sldId="742"/>
            <ac:spMk id="42" creationId="{5BA5325B-09E0-C44C-BD11-38AF5B58931A}"/>
          </ac:spMkLst>
        </pc:spChg>
        <pc:spChg chg="add mod">
          <ac:chgData name="Yinqian Zhang" userId="189f48b0884e27cf" providerId="LiveId" clId="{4DF950C4-D37E-5C45-818E-8F91ADEC9C04}" dt="2022-03-15T16:30:38.983" v="12267"/>
          <ac:spMkLst>
            <pc:docMk/>
            <pc:sldMk cId="790215607" sldId="742"/>
            <ac:spMk id="43" creationId="{3CAEEDF0-00B6-3741-A2F9-EC83B323C919}"/>
          </ac:spMkLst>
        </pc:spChg>
        <pc:spChg chg="add mod">
          <ac:chgData name="Yinqian Zhang" userId="189f48b0884e27cf" providerId="LiveId" clId="{4DF950C4-D37E-5C45-818E-8F91ADEC9C04}" dt="2022-03-15T16:30:38.983" v="12267"/>
          <ac:spMkLst>
            <pc:docMk/>
            <pc:sldMk cId="790215607" sldId="742"/>
            <ac:spMk id="44" creationId="{7FC88181-EA1F-FD47-84C2-33666DCE8FEB}"/>
          </ac:spMkLst>
        </pc:spChg>
        <pc:spChg chg="add mod">
          <ac:chgData name="Yinqian Zhang" userId="189f48b0884e27cf" providerId="LiveId" clId="{4DF950C4-D37E-5C45-818E-8F91ADEC9C04}" dt="2022-03-15T16:30:38.983" v="12267"/>
          <ac:spMkLst>
            <pc:docMk/>
            <pc:sldMk cId="790215607" sldId="742"/>
            <ac:spMk id="45" creationId="{1F23838F-E1AF-8445-A7A9-5709581C9AB0}"/>
          </ac:spMkLst>
        </pc:sp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2159520666" sldId="742"/>
        </pc:sldMkLst>
      </pc:sldChg>
      <pc:sldChg chg="addSp delSp modSp add mod">
        <pc:chgData name="Yinqian Zhang" userId="189f48b0884e27cf" providerId="LiveId" clId="{4DF950C4-D37E-5C45-818E-8F91ADEC9C04}" dt="2022-03-15T16:36:34.481" v="12439" actId="20577"/>
        <pc:sldMkLst>
          <pc:docMk/>
          <pc:sldMk cId="378735561" sldId="743"/>
        </pc:sldMkLst>
        <pc:spChg chg="mod">
          <ac:chgData name="Yinqian Zhang" userId="189f48b0884e27cf" providerId="LiveId" clId="{4DF950C4-D37E-5C45-818E-8F91ADEC9C04}" dt="2022-03-15T16:35:41.107" v="12397" actId="20577"/>
          <ac:spMkLst>
            <pc:docMk/>
            <pc:sldMk cId="378735561" sldId="743"/>
            <ac:spMk id="2" creationId="{D8949329-11CB-F848-9C41-5563A22C6CB9}"/>
          </ac:spMkLst>
        </pc:spChg>
        <pc:spChg chg="mod">
          <ac:chgData name="Yinqian Zhang" userId="189f48b0884e27cf" providerId="LiveId" clId="{4DF950C4-D37E-5C45-818E-8F91ADEC9C04}" dt="2022-03-15T16:36:34.481" v="12439" actId="20577"/>
          <ac:spMkLst>
            <pc:docMk/>
            <pc:sldMk cId="378735561" sldId="743"/>
            <ac:spMk id="3" creationId="{1E604904-E690-AB4A-A1C1-D69AF7ED40B9}"/>
          </ac:spMkLst>
        </pc:spChg>
        <pc:spChg chg="del">
          <ac:chgData name="Yinqian Zhang" userId="189f48b0884e27cf" providerId="LiveId" clId="{4DF950C4-D37E-5C45-818E-8F91ADEC9C04}" dt="2022-03-15T16:31:00.006" v="12273" actId="478"/>
          <ac:spMkLst>
            <pc:docMk/>
            <pc:sldMk cId="378735561" sldId="743"/>
            <ac:spMk id="6" creationId="{B02BCC93-EEF8-DC4B-838F-416142DA3115}"/>
          </ac:spMkLst>
        </pc:spChg>
        <pc:spChg chg="del">
          <ac:chgData name="Yinqian Zhang" userId="189f48b0884e27cf" providerId="LiveId" clId="{4DF950C4-D37E-5C45-818E-8F91ADEC9C04}" dt="2022-03-15T16:31:00.006" v="12273" actId="478"/>
          <ac:spMkLst>
            <pc:docMk/>
            <pc:sldMk cId="378735561" sldId="743"/>
            <ac:spMk id="7" creationId="{A770160D-FF88-FE4A-9079-E2FE6588B402}"/>
          </ac:spMkLst>
        </pc:spChg>
        <pc:spChg chg="del">
          <ac:chgData name="Yinqian Zhang" userId="189f48b0884e27cf" providerId="LiveId" clId="{4DF950C4-D37E-5C45-818E-8F91ADEC9C04}" dt="2022-03-15T16:31:00.006" v="12273" actId="478"/>
          <ac:spMkLst>
            <pc:docMk/>
            <pc:sldMk cId="378735561" sldId="743"/>
            <ac:spMk id="8" creationId="{433533BC-09C4-2049-B05E-024C20C1FA0E}"/>
          </ac:spMkLst>
        </pc:spChg>
        <pc:spChg chg="del">
          <ac:chgData name="Yinqian Zhang" userId="189f48b0884e27cf" providerId="LiveId" clId="{4DF950C4-D37E-5C45-818E-8F91ADEC9C04}" dt="2022-03-15T16:31:00.006" v="12273" actId="478"/>
          <ac:spMkLst>
            <pc:docMk/>
            <pc:sldMk cId="378735561" sldId="743"/>
            <ac:spMk id="9" creationId="{E34C58D6-D0FF-8143-8AB9-98BE88C52667}"/>
          </ac:spMkLst>
        </pc:spChg>
        <pc:spChg chg="del">
          <ac:chgData name="Yinqian Zhang" userId="189f48b0884e27cf" providerId="LiveId" clId="{4DF950C4-D37E-5C45-818E-8F91ADEC9C04}" dt="2022-03-15T16:31:00.006" v="12273" actId="478"/>
          <ac:spMkLst>
            <pc:docMk/>
            <pc:sldMk cId="378735561" sldId="743"/>
            <ac:spMk id="10" creationId="{6792C98C-633F-6A44-8E00-E0C68338D857}"/>
          </ac:spMkLst>
        </pc:spChg>
        <pc:spChg chg="del">
          <ac:chgData name="Yinqian Zhang" userId="189f48b0884e27cf" providerId="LiveId" clId="{4DF950C4-D37E-5C45-818E-8F91ADEC9C04}" dt="2022-03-15T16:31:00.006" v="12273" actId="478"/>
          <ac:spMkLst>
            <pc:docMk/>
            <pc:sldMk cId="378735561" sldId="743"/>
            <ac:spMk id="11" creationId="{AF706606-42C1-BB4E-9E88-845247499250}"/>
          </ac:spMkLst>
        </pc:spChg>
        <pc:spChg chg="del">
          <ac:chgData name="Yinqian Zhang" userId="189f48b0884e27cf" providerId="LiveId" clId="{4DF950C4-D37E-5C45-818E-8F91ADEC9C04}" dt="2022-03-15T16:31:00.006" v="12273" actId="478"/>
          <ac:spMkLst>
            <pc:docMk/>
            <pc:sldMk cId="378735561" sldId="743"/>
            <ac:spMk id="12" creationId="{EA7E59BC-1EC6-A44C-8BDC-023FF36399C7}"/>
          </ac:spMkLst>
        </pc:spChg>
        <pc:spChg chg="del">
          <ac:chgData name="Yinqian Zhang" userId="189f48b0884e27cf" providerId="LiveId" clId="{4DF950C4-D37E-5C45-818E-8F91ADEC9C04}" dt="2022-03-15T16:31:00.006" v="12273" actId="478"/>
          <ac:spMkLst>
            <pc:docMk/>
            <pc:sldMk cId="378735561" sldId="743"/>
            <ac:spMk id="13" creationId="{E5BA298A-EAF9-2641-9378-A8E1B0725919}"/>
          </ac:spMkLst>
        </pc:spChg>
        <pc:spChg chg="del">
          <ac:chgData name="Yinqian Zhang" userId="189f48b0884e27cf" providerId="LiveId" clId="{4DF950C4-D37E-5C45-818E-8F91ADEC9C04}" dt="2022-03-15T16:31:00.006" v="12273" actId="478"/>
          <ac:spMkLst>
            <pc:docMk/>
            <pc:sldMk cId="378735561" sldId="743"/>
            <ac:spMk id="14" creationId="{7ABBA266-ADA2-4E48-85F5-617B350BF72A}"/>
          </ac:spMkLst>
        </pc:spChg>
        <pc:spChg chg="del">
          <ac:chgData name="Yinqian Zhang" userId="189f48b0884e27cf" providerId="LiveId" clId="{4DF950C4-D37E-5C45-818E-8F91ADEC9C04}" dt="2022-03-15T16:31:00.006" v="12273" actId="478"/>
          <ac:spMkLst>
            <pc:docMk/>
            <pc:sldMk cId="378735561" sldId="743"/>
            <ac:spMk id="15" creationId="{5F98D8EF-5CAF-5543-A846-BC70B13D81C3}"/>
          </ac:spMkLst>
        </pc:spChg>
        <pc:spChg chg="del">
          <ac:chgData name="Yinqian Zhang" userId="189f48b0884e27cf" providerId="LiveId" clId="{4DF950C4-D37E-5C45-818E-8F91ADEC9C04}" dt="2022-03-15T16:31:00.006" v="12273" actId="478"/>
          <ac:spMkLst>
            <pc:docMk/>
            <pc:sldMk cId="378735561" sldId="743"/>
            <ac:spMk id="16" creationId="{F8C66064-CEA7-9C4C-938F-A5DAD4C4A0A4}"/>
          </ac:spMkLst>
        </pc:spChg>
        <pc:spChg chg="del">
          <ac:chgData name="Yinqian Zhang" userId="189f48b0884e27cf" providerId="LiveId" clId="{4DF950C4-D37E-5C45-818E-8F91ADEC9C04}" dt="2022-03-15T16:31:00.006" v="12273" actId="478"/>
          <ac:spMkLst>
            <pc:docMk/>
            <pc:sldMk cId="378735561" sldId="743"/>
            <ac:spMk id="17" creationId="{B8A6CADD-DC86-4549-A78F-B94EDE2D5CA1}"/>
          </ac:spMkLst>
        </pc:spChg>
        <pc:spChg chg="del">
          <ac:chgData name="Yinqian Zhang" userId="189f48b0884e27cf" providerId="LiveId" clId="{4DF950C4-D37E-5C45-818E-8F91ADEC9C04}" dt="2022-03-15T16:31:00.006" v="12273" actId="478"/>
          <ac:spMkLst>
            <pc:docMk/>
            <pc:sldMk cId="378735561" sldId="743"/>
            <ac:spMk id="18" creationId="{24AB0B2E-E456-F84A-9AC3-FC29AFA07754}"/>
          </ac:spMkLst>
        </pc:spChg>
        <pc:spChg chg="add mod">
          <ac:chgData name="Yinqian Zhang" userId="189f48b0884e27cf" providerId="LiveId" clId="{4DF950C4-D37E-5C45-818E-8F91ADEC9C04}" dt="2022-03-15T16:31:00.332" v="12274"/>
          <ac:spMkLst>
            <pc:docMk/>
            <pc:sldMk cId="378735561" sldId="743"/>
            <ac:spMk id="19" creationId="{C1C42F23-E0DC-B44E-BD2C-A6DF93D25DE6}"/>
          </ac:spMkLst>
        </pc:spChg>
        <pc:spChg chg="add mod">
          <ac:chgData name="Yinqian Zhang" userId="189f48b0884e27cf" providerId="LiveId" clId="{4DF950C4-D37E-5C45-818E-8F91ADEC9C04}" dt="2022-03-15T16:31:00.332" v="12274"/>
          <ac:spMkLst>
            <pc:docMk/>
            <pc:sldMk cId="378735561" sldId="743"/>
            <ac:spMk id="20" creationId="{39318C00-2930-A64C-9B92-F179AB281BF5}"/>
          </ac:spMkLst>
        </pc:spChg>
        <pc:spChg chg="add mod">
          <ac:chgData name="Yinqian Zhang" userId="189f48b0884e27cf" providerId="LiveId" clId="{4DF950C4-D37E-5C45-818E-8F91ADEC9C04}" dt="2022-03-15T16:31:00.332" v="12274"/>
          <ac:spMkLst>
            <pc:docMk/>
            <pc:sldMk cId="378735561" sldId="743"/>
            <ac:spMk id="21" creationId="{977B0092-3E15-D44C-8355-568AA05AA3A8}"/>
          </ac:spMkLst>
        </pc:spChg>
        <pc:spChg chg="add mod">
          <ac:chgData name="Yinqian Zhang" userId="189f48b0884e27cf" providerId="LiveId" clId="{4DF950C4-D37E-5C45-818E-8F91ADEC9C04}" dt="2022-03-15T16:31:00.332" v="12274"/>
          <ac:spMkLst>
            <pc:docMk/>
            <pc:sldMk cId="378735561" sldId="743"/>
            <ac:spMk id="22" creationId="{C93E3476-BBED-2E47-9724-0D510DCCDA78}"/>
          </ac:spMkLst>
        </pc:spChg>
        <pc:spChg chg="add mod">
          <ac:chgData name="Yinqian Zhang" userId="189f48b0884e27cf" providerId="LiveId" clId="{4DF950C4-D37E-5C45-818E-8F91ADEC9C04}" dt="2022-03-15T16:31:00.332" v="12274"/>
          <ac:spMkLst>
            <pc:docMk/>
            <pc:sldMk cId="378735561" sldId="743"/>
            <ac:spMk id="23" creationId="{2A4FEB7D-794A-294A-A905-BEC74A854E6C}"/>
          </ac:spMkLst>
        </pc:spChg>
        <pc:spChg chg="add mod">
          <ac:chgData name="Yinqian Zhang" userId="189f48b0884e27cf" providerId="LiveId" clId="{4DF950C4-D37E-5C45-818E-8F91ADEC9C04}" dt="2022-03-15T16:31:00.332" v="12274"/>
          <ac:spMkLst>
            <pc:docMk/>
            <pc:sldMk cId="378735561" sldId="743"/>
            <ac:spMk id="24" creationId="{8836F798-1F25-464A-9F25-9FC95CD36822}"/>
          </ac:spMkLst>
        </pc:spChg>
        <pc:spChg chg="add mod">
          <ac:chgData name="Yinqian Zhang" userId="189f48b0884e27cf" providerId="LiveId" clId="{4DF950C4-D37E-5C45-818E-8F91ADEC9C04}" dt="2022-03-15T16:31:00.332" v="12274"/>
          <ac:spMkLst>
            <pc:docMk/>
            <pc:sldMk cId="378735561" sldId="743"/>
            <ac:spMk id="25" creationId="{D5959972-F2FF-3C48-AB5C-6C9C7D8E6154}"/>
          </ac:spMkLst>
        </pc:spChg>
        <pc:spChg chg="add mod">
          <ac:chgData name="Yinqian Zhang" userId="189f48b0884e27cf" providerId="LiveId" clId="{4DF950C4-D37E-5C45-818E-8F91ADEC9C04}" dt="2022-03-15T16:31:00.332" v="12274"/>
          <ac:spMkLst>
            <pc:docMk/>
            <pc:sldMk cId="378735561" sldId="743"/>
            <ac:spMk id="26" creationId="{268F0B91-B3F0-1249-8AA3-F8EAA1FE4A51}"/>
          </ac:spMkLst>
        </pc:spChg>
        <pc:spChg chg="add mod">
          <ac:chgData name="Yinqian Zhang" userId="189f48b0884e27cf" providerId="LiveId" clId="{4DF950C4-D37E-5C45-818E-8F91ADEC9C04}" dt="2022-03-15T16:31:00.332" v="12274"/>
          <ac:spMkLst>
            <pc:docMk/>
            <pc:sldMk cId="378735561" sldId="743"/>
            <ac:spMk id="27" creationId="{AF3B5C27-B06C-EC43-9C92-ECD1995AD0E4}"/>
          </ac:spMkLst>
        </pc:spChg>
        <pc:spChg chg="add mod">
          <ac:chgData name="Yinqian Zhang" userId="189f48b0884e27cf" providerId="LiveId" clId="{4DF950C4-D37E-5C45-818E-8F91ADEC9C04}" dt="2022-03-15T16:31:00.332" v="12274"/>
          <ac:spMkLst>
            <pc:docMk/>
            <pc:sldMk cId="378735561" sldId="743"/>
            <ac:spMk id="28" creationId="{C1B4B0F7-E3B2-E24B-B2E4-B08EF056D730}"/>
          </ac:spMkLst>
        </pc:spChg>
        <pc:spChg chg="add mod">
          <ac:chgData name="Yinqian Zhang" userId="189f48b0884e27cf" providerId="LiveId" clId="{4DF950C4-D37E-5C45-818E-8F91ADEC9C04}" dt="2022-03-15T16:31:00.332" v="12274"/>
          <ac:spMkLst>
            <pc:docMk/>
            <pc:sldMk cId="378735561" sldId="743"/>
            <ac:spMk id="29" creationId="{71B12F18-E9AA-DC43-BDD8-B173FD2659B2}"/>
          </ac:spMkLst>
        </pc:spChg>
        <pc:spChg chg="add mod">
          <ac:chgData name="Yinqian Zhang" userId="189f48b0884e27cf" providerId="LiveId" clId="{4DF950C4-D37E-5C45-818E-8F91ADEC9C04}" dt="2022-03-15T16:31:00.332" v="12274"/>
          <ac:spMkLst>
            <pc:docMk/>
            <pc:sldMk cId="378735561" sldId="743"/>
            <ac:spMk id="30" creationId="{2FF0C456-E142-8248-9FB3-84D32C430690}"/>
          </ac:spMkLst>
        </pc:spChg>
        <pc:spChg chg="add mod">
          <ac:chgData name="Yinqian Zhang" userId="189f48b0884e27cf" providerId="LiveId" clId="{4DF950C4-D37E-5C45-818E-8F91ADEC9C04}" dt="2022-03-15T16:31:00.332" v="12274"/>
          <ac:spMkLst>
            <pc:docMk/>
            <pc:sldMk cId="378735561" sldId="743"/>
            <ac:spMk id="31" creationId="{AAFAA240-B401-BB4E-8B42-A58D2F787C1D}"/>
          </ac:spMkLst>
        </pc:sp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3874158617" sldId="743"/>
        </pc:sldMkLst>
      </pc:sldChg>
      <pc:sldChg chg="addSp delSp modSp add mod">
        <pc:chgData name="Yinqian Zhang" userId="189f48b0884e27cf" providerId="LiveId" clId="{4DF950C4-D37E-5C45-818E-8F91ADEC9C04}" dt="2022-03-15T16:33:24.180" v="12306" actId="113"/>
        <pc:sldMkLst>
          <pc:docMk/>
          <pc:sldMk cId="716934123" sldId="744"/>
        </pc:sldMkLst>
        <pc:spChg chg="mod">
          <ac:chgData name="Yinqian Zhang" userId="189f48b0884e27cf" providerId="LiveId" clId="{4DF950C4-D37E-5C45-818E-8F91ADEC9C04}" dt="2022-03-15T16:10:55.840" v="11807" actId="20577"/>
          <ac:spMkLst>
            <pc:docMk/>
            <pc:sldMk cId="716934123" sldId="744"/>
            <ac:spMk id="2" creationId="{D8949329-11CB-F848-9C41-5563A22C6CB9}"/>
          </ac:spMkLst>
        </pc:spChg>
        <pc:spChg chg="mod">
          <ac:chgData name="Yinqian Zhang" userId="189f48b0884e27cf" providerId="LiveId" clId="{4DF950C4-D37E-5C45-818E-8F91ADEC9C04}" dt="2022-03-15T16:33:24.180" v="12306" actId="113"/>
          <ac:spMkLst>
            <pc:docMk/>
            <pc:sldMk cId="716934123" sldId="744"/>
            <ac:spMk id="3" creationId="{1E604904-E690-AB4A-A1C1-D69AF7ED40B9}"/>
          </ac:spMkLst>
        </pc:spChg>
        <pc:spChg chg="del">
          <ac:chgData name="Yinqian Zhang" userId="189f48b0884e27cf" providerId="LiveId" clId="{4DF950C4-D37E-5C45-818E-8F91ADEC9C04}" dt="2022-03-15T16:30:53.989" v="12271" actId="478"/>
          <ac:spMkLst>
            <pc:docMk/>
            <pc:sldMk cId="716934123" sldId="744"/>
            <ac:spMk id="6" creationId="{B02BCC93-EEF8-DC4B-838F-416142DA3115}"/>
          </ac:spMkLst>
        </pc:spChg>
        <pc:spChg chg="del">
          <ac:chgData name="Yinqian Zhang" userId="189f48b0884e27cf" providerId="LiveId" clId="{4DF950C4-D37E-5C45-818E-8F91ADEC9C04}" dt="2022-03-15T16:30:53.989" v="12271" actId="478"/>
          <ac:spMkLst>
            <pc:docMk/>
            <pc:sldMk cId="716934123" sldId="744"/>
            <ac:spMk id="7" creationId="{A770160D-FF88-FE4A-9079-E2FE6588B402}"/>
          </ac:spMkLst>
        </pc:spChg>
        <pc:spChg chg="del">
          <ac:chgData name="Yinqian Zhang" userId="189f48b0884e27cf" providerId="LiveId" clId="{4DF950C4-D37E-5C45-818E-8F91ADEC9C04}" dt="2022-03-15T16:30:53.989" v="12271" actId="478"/>
          <ac:spMkLst>
            <pc:docMk/>
            <pc:sldMk cId="716934123" sldId="744"/>
            <ac:spMk id="8" creationId="{433533BC-09C4-2049-B05E-024C20C1FA0E}"/>
          </ac:spMkLst>
        </pc:spChg>
        <pc:spChg chg="del">
          <ac:chgData name="Yinqian Zhang" userId="189f48b0884e27cf" providerId="LiveId" clId="{4DF950C4-D37E-5C45-818E-8F91ADEC9C04}" dt="2022-03-15T16:30:53.989" v="12271" actId="478"/>
          <ac:spMkLst>
            <pc:docMk/>
            <pc:sldMk cId="716934123" sldId="744"/>
            <ac:spMk id="9" creationId="{E34C58D6-D0FF-8143-8AB9-98BE88C52667}"/>
          </ac:spMkLst>
        </pc:spChg>
        <pc:spChg chg="del">
          <ac:chgData name="Yinqian Zhang" userId="189f48b0884e27cf" providerId="LiveId" clId="{4DF950C4-D37E-5C45-818E-8F91ADEC9C04}" dt="2022-03-15T16:30:53.989" v="12271" actId="478"/>
          <ac:spMkLst>
            <pc:docMk/>
            <pc:sldMk cId="716934123" sldId="744"/>
            <ac:spMk id="10" creationId="{6792C98C-633F-6A44-8E00-E0C68338D857}"/>
          </ac:spMkLst>
        </pc:spChg>
        <pc:spChg chg="del">
          <ac:chgData name="Yinqian Zhang" userId="189f48b0884e27cf" providerId="LiveId" clId="{4DF950C4-D37E-5C45-818E-8F91ADEC9C04}" dt="2022-03-15T16:30:53.989" v="12271" actId="478"/>
          <ac:spMkLst>
            <pc:docMk/>
            <pc:sldMk cId="716934123" sldId="744"/>
            <ac:spMk id="11" creationId="{AF706606-42C1-BB4E-9E88-845247499250}"/>
          </ac:spMkLst>
        </pc:spChg>
        <pc:spChg chg="del">
          <ac:chgData name="Yinqian Zhang" userId="189f48b0884e27cf" providerId="LiveId" clId="{4DF950C4-D37E-5C45-818E-8F91ADEC9C04}" dt="2022-03-15T16:30:53.989" v="12271" actId="478"/>
          <ac:spMkLst>
            <pc:docMk/>
            <pc:sldMk cId="716934123" sldId="744"/>
            <ac:spMk id="12" creationId="{EA7E59BC-1EC6-A44C-8BDC-023FF36399C7}"/>
          </ac:spMkLst>
        </pc:spChg>
        <pc:spChg chg="del">
          <ac:chgData name="Yinqian Zhang" userId="189f48b0884e27cf" providerId="LiveId" clId="{4DF950C4-D37E-5C45-818E-8F91ADEC9C04}" dt="2022-03-15T16:30:53.989" v="12271" actId="478"/>
          <ac:spMkLst>
            <pc:docMk/>
            <pc:sldMk cId="716934123" sldId="744"/>
            <ac:spMk id="13" creationId="{E5BA298A-EAF9-2641-9378-A8E1B0725919}"/>
          </ac:spMkLst>
        </pc:spChg>
        <pc:spChg chg="del">
          <ac:chgData name="Yinqian Zhang" userId="189f48b0884e27cf" providerId="LiveId" clId="{4DF950C4-D37E-5C45-818E-8F91ADEC9C04}" dt="2022-03-15T16:30:53.989" v="12271" actId="478"/>
          <ac:spMkLst>
            <pc:docMk/>
            <pc:sldMk cId="716934123" sldId="744"/>
            <ac:spMk id="14" creationId="{7ABBA266-ADA2-4E48-85F5-617B350BF72A}"/>
          </ac:spMkLst>
        </pc:spChg>
        <pc:spChg chg="del">
          <ac:chgData name="Yinqian Zhang" userId="189f48b0884e27cf" providerId="LiveId" clId="{4DF950C4-D37E-5C45-818E-8F91ADEC9C04}" dt="2022-03-15T16:30:53.989" v="12271" actId="478"/>
          <ac:spMkLst>
            <pc:docMk/>
            <pc:sldMk cId="716934123" sldId="744"/>
            <ac:spMk id="15" creationId="{5F98D8EF-5CAF-5543-A846-BC70B13D81C3}"/>
          </ac:spMkLst>
        </pc:spChg>
        <pc:spChg chg="del">
          <ac:chgData name="Yinqian Zhang" userId="189f48b0884e27cf" providerId="LiveId" clId="{4DF950C4-D37E-5C45-818E-8F91ADEC9C04}" dt="2022-03-15T16:30:53.989" v="12271" actId="478"/>
          <ac:spMkLst>
            <pc:docMk/>
            <pc:sldMk cId="716934123" sldId="744"/>
            <ac:spMk id="16" creationId="{F8C66064-CEA7-9C4C-938F-A5DAD4C4A0A4}"/>
          </ac:spMkLst>
        </pc:spChg>
        <pc:spChg chg="del">
          <ac:chgData name="Yinqian Zhang" userId="189f48b0884e27cf" providerId="LiveId" clId="{4DF950C4-D37E-5C45-818E-8F91ADEC9C04}" dt="2022-03-15T16:30:53.989" v="12271" actId="478"/>
          <ac:spMkLst>
            <pc:docMk/>
            <pc:sldMk cId="716934123" sldId="744"/>
            <ac:spMk id="17" creationId="{B8A6CADD-DC86-4549-A78F-B94EDE2D5CA1}"/>
          </ac:spMkLst>
        </pc:spChg>
        <pc:spChg chg="del">
          <ac:chgData name="Yinqian Zhang" userId="189f48b0884e27cf" providerId="LiveId" clId="{4DF950C4-D37E-5C45-818E-8F91ADEC9C04}" dt="2022-03-15T16:30:53.989" v="12271" actId="478"/>
          <ac:spMkLst>
            <pc:docMk/>
            <pc:sldMk cId="716934123" sldId="744"/>
            <ac:spMk id="18" creationId="{24AB0B2E-E456-F84A-9AC3-FC29AFA07754}"/>
          </ac:spMkLst>
        </pc:spChg>
        <pc:spChg chg="add mod">
          <ac:chgData name="Yinqian Zhang" userId="189f48b0884e27cf" providerId="LiveId" clId="{4DF950C4-D37E-5C45-818E-8F91ADEC9C04}" dt="2022-03-15T16:30:54.643" v="12272"/>
          <ac:spMkLst>
            <pc:docMk/>
            <pc:sldMk cId="716934123" sldId="744"/>
            <ac:spMk id="19" creationId="{E43C6F8C-5B30-5449-A25B-8F6DAF6225B9}"/>
          </ac:spMkLst>
        </pc:spChg>
        <pc:spChg chg="add mod">
          <ac:chgData name="Yinqian Zhang" userId="189f48b0884e27cf" providerId="LiveId" clId="{4DF950C4-D37E-5C45-818E-8F91ADEC9C04}" dt="2022-03-15T16:30:54.643" v="12272"/>
          <ac:spMkLst>
            <pc:docMk/>
            <pc:sldMk cId="716934123" sldId="744"/>
            <ac:spMk id="20" creationId="{7478F4F6-1290-6948-8A19-078E5253ED50}"/>
          </ac:spMkLst>
        </pc:spChg>
        <pc:spChg chg="add mod">
          <ac:chgData name="Yinqian Zhang" userId="189f48b0884e27cf" providerId="LiveId" clId="{4DF950C4-D37E-5C45-818E-8F91ADEC9C04}" dt="2022-03-15T16:30:54.643" v="12272"/>
          <ac:spMkLst>
            <pc:docMk/>
            <pc:sldMk cId="716934123" sldId="744"/>
            <ac:spMk id="21" creationId="{54195FF7-4B93-7F4E-A3FA-5C44C8AB4BEF}"/>
          </ac:spMkLst>
        </pc:spChg>
        <pc:spChg chg="add mod">
          <ac:chgData name="Yinqian Zhang" userId="189f48b0884e27cf" providerId="LiveId" clId="{4DF950C4-D37E-5C45-818E-8F91ADEC9C04}" dt="2022-03-15T16:30:54.643" v="12272"/>
          <ac:spMkLst>
            <pc:docMk/>
            <pc:sldMk cId="716934123" sldId="744"/>
            <ac:spMk id="22" creationId="{B68993F7-534C-8A4F-9F93-2F39C0B6149B}"/>
          </ac:spMkLst>
        </pc:spChg>
        <pc:spChg chg="add mod">
          <ac:chgData name="Yinqian Zhang" userId="189f48b0884e27cf" providerId="LiveId" clId="{4DF950C4-D37E-5C45-818E-8F91ADEC9C04}" dt="2022-03-15T16:30:54.643" v="12272"/>
          <ac:spMkLst>
            <pc:docMk/>
            <pc:sldMk cId="716934123" sldId="744"/>
            <ac:spMk id="23" creationId="{B5F9CD42-496E-C444-83CE-9DEAAC21BC96}"/>
          </ac:spMkLst>
        </pc:spChg>
        <pc:spChg chg="add mod">
          <ac:chgData name="Yinqian Zhang" userId="189f48b0884e27cf" providerId="LiveId" clId="{4DF950C4-D37E-5C45-818E-8F91ADEC9C04}" dt="2022-03-15T16:30:54.643" v="12272"/>
          <ac:spMkLst>
            <pc:docMk/>
            <pc:sldMk cId="716934123" sldId="744"/>
            <ac:spMk id="24" creationId="{BD6BAE68-BD00-1344-ADD3-6FE16A5D3990}"/>
          </ac:spMkLst>
        </pc:spChg>
        <pc:spChg chg="add mod">
          <ac:chgData name="Yinqian Zhang" userId="189f48b0884e27cf" providerId="LiveId" clId="{4DF950C4-D37E-5C45-818E-8F91ADEC9C04}" dt="2022-03-15T16:30:54.643" v="12272"/>
          <ac:spMkLst>
            <pc:docMk/>
            <pc:sldMk cId="716934123" sldId="744"/>
            <ac:spMk id="25" creationId="{091EC99D-5C58-7C45-825B-D3D9EBE321E9}"/>
          </ac:spMkLst>
        </pc:spChg>
        <pc:spChg chg="add mod">
          <ac:chgData name="Yinqian Zhang" userId="189f48b0884e27cf" providerId="LiveId" clId="{4DF950C4-D37E-5C45-818E-8F91ADEC9C04}" dt="2022-03-15T16:30:54.643" v="12272"/>
          <ac:spMkLst>
            <pc:docMk/>
            <pc:sldMk cId="716934123" sldId="744"/>
            <ac:spMk id="26" creationId="{C959EC11-C44D-074F-B934-B287CB529B89}"/>
          </ac:spMkLst>
        </pc:spChg>
        <pc:spChg chg="add mod">
          <ac:chgData name="Yinqian Zhang" userId="189f48b0884e27cf" providerId="LiveId" clId="{4DF950C4-D37E-5C45-818E-8F91ADEC9C04}" dt="2022-03-15T16:30:54.643" v="12272"/>
          <ac:spMkLst>
            <pc:docMk/>
            <pc:sldMk cId="716934123" sldId="744"/>
            <ac:spMk id="27" creationId="{FCD1C6A8-5A23-5B43-B360-E92801D392A5}"/>
          </ac:spMkLst>
        </pc:spChg>
        <pc:spChg chg="add mod">
          <ac:chgData name="Yinqian Zhang" userId="189f48b0884e27cf" providerId="LiveId" clId="{4DF950C4-D37E-5C45-818E-8F91ADEC9C04}" dt="2022-03-15T16:30:54.643" v="12272"/>
          <ac:spMkLst>
            <pc:docMk/>
            <pc:sldMk cId="716934123" sldId="744"/>
            <ac:spMk id="28" creationId="{4D7656EB-A844-134F-9A2F-6F6C4A41AC57}"/>
          </ac:spMkLst>
        </pc:spChg>
        <pc:spChg chg="add mod">
          <ac:chgData name="Yinqian Zhang" userId="189f48b0884e27cf" providerId="LiveId" clId="{4DF950C4-D37E-5C45-818E-8F91ADEC9C04}" dt="2022-03-15T16:30:54.643" v="12272"/>
          <ac:spMkLst>
            <pc:docMk/>
            <pc:sldMk cId="716934123" sldId="744"/>
            <ac:spMk id="29" creationId="{3A1E570B-DF25-2C41-B5A2-3F0AFEA19686}"/>
          </ac:spMkLst>
        </pc:spChg>
        <pc:spChg chg="add mod">
          <ac:chgData name="Yinqian Zhang" userId="189f48b0884e27cf" providerId="LiveId" clId="{4DF950C4-D37E-5C45-818E-8F91ADEC9C04}" dt="2022-03-15T16:30:54.643" v="12272"/>
          <ac:spMkLst>
            <pc:docMk/>
            <pc:sldMk cId="716934123" sldId="744"/>
            <ac:spMk id="30" creationId="{416CE931-720D-6143-8DF1-0BD188B7CEDE}"/>
          </ac:spMkLst>
        </pc:spChg>
        <pc:spChg chg="add mod">
          <ac:chgData name="Yinqian Zhang" userId="189f48b0884e27cf" providerId="LiveId" clId="{4DF950C4-D37E-5C45-818E-8F91ADEC9C04}" dt="2022-03-15T16:30:54.643" v="12272"/>
          <ac:spMkLst>
            <pc:docMk/>
            <pc:sldMk cId="716934123" sldId="744"/>
            <ac:spMk id="31" creationId="{A02B3764-EF7C-F24C-AE10-EC83AE1711F9}"/>
          </ac:spMkLst>
        </pc:spChg>
      </pc:sldChg>
      <pc:sldChg chg="addSp delSp modSp add mod">
        <pc:chgData name="Yinqian Zhang" userId="189f48b0884e27cf" providerId="LiveId" clId="{4DF950C4-D37E-5C45-818E-8F91ADEC9C04}" dt="2022-03-15T16:54:11.386" v="12666" actId="20577"/>
        <pc:sldMkLst>
          <pc:docMk/>
          <pc:sldMk cId="1053618154" sldId="745"/>
        </pc:sldMkLst>
        <pc:spChg chg="mod">
          <ac:chgData name="Yinqian Zhang" userId="189f48b0884e27cf" providerId="LiveId" clId="{4DF950C4-D37E-5C45-818E-8F91ADEC9C04}" dt="2022-03-15T16:13:08.759" v="11925" actId="20577"/>
          <ac:spMkLst>
            <pc:docMk/>
            <pc:sldMk cId="1053618154" sldId="745"/>
            <ac:spMk id="2" creationId="{D8949329-11CB-F848-9C41-5563A22C6CB9}"/>
          </ac:spMkLst>
        </pc:spChg>
        <pc:spChg chg="mod">
          <ac:chgData name="Yinqian Zhang" userId="189f48b0884e27cf" providerId="LiveId" clId="{4DF950C4-D37E-5C45-818E-8F91ADEC9C04}" dt="2022-03-15T16:34:06.816" v="12337" actId="20577"/>
          <ac:spMkLst>
            <pc:docMk/>
            <pc:sldMk cId="1053618154" sldId="745"/>
            <ac:spMk id="3" creationId="{1E604904-E690-AB4A-A1C1-D69AF7ED40B9}"/>
          </ac:spMkLst>
        </pc:spChg>
        <pc:spChg chg="del">
          <ac:chgData name="Yinqian Zhang" userId="189f48b0884e27cf" providerId="LiveId" clId="{4DF950C4-D37E-5C45-818E-8F91ADEC9C04}" dt="2022-03-15T16:23:46.869" v="12089" actId="478"/>
          <ac:spMkLst>
            <pc:docMk/>
            <pc:sldMk cId="1053618154" sldId="745"/>
            <ac:spMk id="6" creationId="{B02BCC93-EEF8-DC4B-838F-416142DA3115}"/>
          </ac:spMkLst>
        </pc:spChg>
        <pc:spChg chg="del">
          <ac:chgData name="Yinqian Zhang" userId="189f48b0884e27cf" providerId="LiveId" clId="{4DF950C4-D37E-5C45-818E-8F91ADEC9C04}" dt="2022-03-15T16:23:46.869" v="12089" actId="478"/>
          <ac:spMkLst>
            <pc:docMk/>
            <pc:sldMk cId="1053618154" sldId="745"/>
            <ac:spMk id="7" creationId="{A770160D-FF88-FE4A-9079-E2FE6588B402}"/>
          </ac:spMkLst>
        </pc:spChg>
        <pc:spChg chg="del">
          <ac:chgData name="Yinqian Zhang" userId="189f48b0884e27cf" providerId="LiveId" clId="{4DF950C4-D37E-5C45-818E-8F91ADEC9C04}" dt="2022-03-15T16:23:46.869" v="12089" actId="478"/>
          <ac:spMkLst>
            <pc:docMk/>
            <pc:sldMk cId="1053618154" sldId="745"/>
            <ac:spMk id="8" creationId="{433533BC-09C4-2049-B05E-024C20C1FA0E}"/>
          </ac:spMkLst>
        </pc:spChg>
        <pc:spChg chg="del">
          <ac:chgData name="Yinqian Zhang" userId="189f48b0884e27cf" providerId="LiveId" clId="{4DF950C4-D37E-5C45-818E-8F91ADEC9C04}" dt="2022-03-15T16:23:46.869" v="12089" actId="478"/>
          <ac:spMkLst>
            <pc:docMk/>
            <pc:sldMk cId="1053618154" sldId="745"/>
            <ac:spMk id="9" creationId="{E34C58D6-D0FF-8143-8AB9-98BE88C52667}"/>
          </ac:spMkLst>
        </pc:spChg>
        <pc:spChg chg="del">
          <ac:chgData name="Yinqian Zhang" userId="189f48b0884e27cf" providerId="LiveId" clId="{4DF950C4-D37E-5C45-818E-8F91ADEC9C04}" dt="2022-03-15T16:23:46.869" v="12089" actId="478"/>
          <ac:spMkLst>
            <pc:docMk/>
            <pc:sldMk cId="1053618154" sldId="745"/>
            <ac:spMk id="10" creationId="{6792C98C-633F-6A44-8E00-E0C68338D857}"/>
          </ac:spMkLst>
        </pc:spChg>
        <pc:spChg chg="del">
          <ac:chgData name="Yinqian Zhang" userId="189f48b0884e27cf" providerId="LiveId" clId="{4DF950C4-D37E-5C45-818E-8F91ADEC9C04}" dt="2022-03-15T16:23:46.869" v="12089" actId="478"/>
          <ac:spMkLst>
            <pc:docMk/>
            <pc:sldMk cId="1053618154" sldId="745"/>
            <ac:spMk id="11" creationId="{AF706606-42C1-BB4E-9E88-845247499250}"/>
          </ac:spMkLst>
        </pc:spChg>
        <pc:spChg chg="del">
          <ac:chgData name="Yinqian Zhang" userId="189f48b0884e27cf" providerId="LiveId" clId="{4DF950C4-D37E-5C45-818E-8F91ADEC9C04}" dt="2022-03-15T16:23:46.869" v="12089" actId="478"/>
          <ac:spMkLst>
            <pc:docMk/>
            <pc:sldMk cId="1053618154" sldId="745"/>
            <ac:spMk id="12" creationId="{EA7E59BC-1EC6-A44C-8BDC-023FF36399C7}"/>
          </ac:spMkLst>
        </pc:spChg>
        <pc:spChg chg="del">
          <ac:chgData name="Yinqian Zhang" userId="189f48b0884e27cf" providerId="LiveId" clId="{4DF950C4-D37E-5C45-818E-8F91ADEC9C04}" dt="2022-03-15T16:23:46.869" v="12089" actId="478"/>
          <ac:spMkLst>
            <pc:docMk/>
            <pc:sldMk cId="1053618154" sldId="745"/>
            <ac:spMk id="13" creationId="{E5BA298A-EAF9-2641-9378-A8E1B0725919}"/>
          </ac:spMkLst>
        </pc:spChg>
        <pc:spChg chg="del">
          <ac:chgData name="Yinqian Zhang" userId="189f48b0884e27cf" providerId="LiveId" clId="{4DF950C4-D37E-5C45-818E-8F91ADEC9C04}" dt="2022-03-15T16:23:46.869" v="12089" actId="478"/>
          <ac:spMkLst>
            <pc:docMk/>
            <pc:sldMk cId="1053618154" sldId="745"/>
            <ac:spMk id="14" creationId="{7ABBA266-ADA2-4E48-85F5-617B350BF72A}"/>
          </ac:spMkLst>
        </pc:spChg>
        <pc:spChg chg="del">
          <ac:chgData name="Yinqian Zhang" userId="189f48b0884e27cf" providerId="LiveId" clId="{4DF950C4-D37E-5C45-818E-8F91ADEC9C04}" dt="2022-03-15T16:23:46.869" v="12089" actId="478"/>
          <ac:spMkLst>
            <pc:docMk/>
            <pc:sldMk cId="1053618154" sldId="745"/>
            <ac:spMk id="15" creationId="{5F98D8EF-5CAF-5543-A846-BC70B13D81C3}"/>
          </ac:spMkLst>
        </pc:spChg>
        <pc:spChg chg="del">
          <ac:chgData name="Yinqian Zhang" userId="189f48b0884e27cf" providerId="LiveId" clId="{4DF950C4-D37E-5C45-818E-8F91ADEC9C04}" dt="2022-03-15T16:23:46.869" v="12089" actId="478"/>
          <ac:spMkLst>
            <pc:docMk/>
            <pc:sldMk cId="1053618154" sldId="745"/>
            <ac:spMk id="16" creationId="{F8C66064-CEA7-9C4C-938F-A5DAD4C4A0A4}"/>
          </ac:spMkLst>
        </pc:spChg>
        <pc:spChg chg="del">
          <ac:chgData name="Yinqian Zhang" userId="189f48b0884e27cf" providerId="LiveId" clId="{4DF950C4-D37E-5C45-818E-8F91ADEC9C04}" dt="2022-03-15T16:23:46.869" v="12089" actId="478"/>
          <ac:spMkLst>
            <pc:docMk/>
            <pc:sldMk cId="1053618154" sldId="745"/>
            <ac:spMk id="17" creationId="{B8A6CADD-DC86-4549-A78F-B94EDE2D5CA1}"/>
          </ac:spMkLst>
        </pc:spChg>
        <pc:spChg chg="del">
          <ac:chgData name="Yinqian Zhang" userId="189f48b0884e27cf" providerId="LiveId" clId="{4DF950C4-D37E-5C45-818E-8F91ADEC9C04}" dt="2022-03-15T16:23:46.869" v="12089" actId="478"/>
          <ac:spMkLst>
            <pc:docMk/>
            <pc:sldMk cId="1053618154" sldId="745"/>
            <ac:spMk id="18" creationId="{24AB0B2E-E456-F84A-9AC3-FC29AFA07754}"/>
          </ac:spMkLst>
        </pc:spChg>
        <pc:spChg chg="add del mod">
          <ac:chgData name="Yinqian Zhang" userId="189f48b0884e27cf" providerId="LiveId" clId="{4DF950C4-D37E-5C45-818E-8F91ADEC9C04}" dt="2022-03-15T16:29:46.225" v="12253" actId="478"/>
          <ac:spMkLst>
            <pc:docMk/>
            <pc:sldMk cId="1053618154" sldId="745"/>
            <ac:spMk id="19" creationId="{D2839B88-84EB-2B4C-94C7-33419621B883}"/>
          </ac:spMkLst>
        </pc:spChg>
        <pc:spChg chg="add del mod">
          <ac:chgData name="Yinqian Zhang" userId="189f48b0884e27cf" providerId="LiveId" clId="{4DF950C4-D37E-5C45-818E-8F91ADEC9C04}" dt="2022-03-15T16:29:46.225" v="12253" actId="478"/>
          <ac:spMkLst>
            <pc:docMk/>
            <pc:sldMk cId="1053618154" sldId="745"/>
            <ac:spMk id="21" creationId="{B4F3E349-45B7-6C4E-B115-9842109D6964}"/>
          </ac:spMkLst>
        </pc:spChg>
        <pc:spChg chg="add del mod">
          <ac:chgData name="Yinqian Zhang" userId="189f48b0884e27cf" providerId="LiveId" clId="{4DF950C4-D37E-5C45-818E-8F91ADEC9C04}" dt="2022-03-15T16:29:46.225" v="12253" actId="478"/>
          <ac:spMkLst>
            <pc:docMk/>
            <pc:sldMk cId="1053618154" sldId="745"/>
            <ac:spMk id="23" creationId="{716271CD-C31D-5A43-8D42-D38A04CD0838}"/>
          </ac:spMkLst>
        </pc:spChg>
        <pc:spChg chg="add mod">
          <ac:chgData name="Yinqian Zhang" userId="189f48b0884e27cf" providerId="LiveId" clId="{4DF950C4-D37E-5C45-818E-8F91ADEC9C04}" dt="2022-03-15T16:34:15.546" v="12338" actId="1076"/>
          <ac:spMkLst>
            <pc:docMk/>
            <pc:sldMk cId="1053618154" sldId="745"/>
            <ac:spMk id="26" creationId="{8D9FCECF-959C-9143-901D-36B6F0D7E5FD}"/>
          </ac:spMkLst>
        </pc:spChg>
        <pc:spChg chg="add del mod">
          <ac:chgData name="Yinqian Zhang" userId="189f48b0884e27cf" providerId="LiveId" clId="{4DF950C4-D37E-5C45-818E-8F91ADEC9C04}" dt="2022-03-15T16:54:03.227" v="12660" actId="478"/>
          <ac:spMkLst>
            <pc:docMk/>
            <pc:sldMk cId="1053618154" sldId="745"/>
            <ac:spMk id="27" creationId="{C007AFF2-EC7B-2D4F-897B-9042AA5D5763}"/>
          </ac:spMkLst>
        </pc:spChg>
        <pc:spChg chg="add del mod">
          <ac:chgData name="Yinqian Zhang" userId="189f48b0884e27cf" providerId="LiveId" clId="{4DF950C4-D37E-5C45-818E-8F91ADEC9C04}" dt="2022-03-15T16:53:53.493" v="12647" actId="478"/>
          <ac:spMkLst>
            <pc:docMk/>
            <pc:sldMk cId="1053618154" sldId="745"/>
            <ac:spMk id="28" creationId="{2850163C-6C4A-144C-AAF3-A76954B5229E}"/>
          </ac:spMkLst>
        </pc:spChg>
        <pc:spChg chg="add del mod">
          <ac:chgData name="Yinqian Zhang" userId="189f48b0884e27cf" providerId="LiveId" clId="{4DF950C4-D37E-5C45-818E-8F91ADEC9C04}" dt="2022-03-15T16:23:46.869" v="12089" actId="478"/>
          <ac:spMkLst>
            <pc:docMk/>
            <pc:sldMk cId="1053618154" sldId="745"/>
            <ac:spMk id="29" creationId="{DB8B6FDF-058F-884C-884C-406A2F53E6DF}"/>
          </ac:spMkLst>
        </pc:spChg>
        <pc:spChg chg="add del mod">
          <ac:chgData name="Yinqian Zhang" userId="189f48b0884e27cf" providerId="LiveId" clId="{4DF950C4-D37E-5C45-818E-8F91ADEC9C04}" dt="2022-03-15T16:30:43.909" v="12268" actId="478"/>
          <ac:spMkLst>
            <pc:docMk/>
            <pc:sldMk cId="1053618154" sldId="745"/>
            <ac:spMk id="30" creationId="{E180699C-A7B9-5548-A26E-11690B3AE7DC}"/>
          </ac:spMkLst>
        </pc:spChg>
        <pc:spChg chg="add del mod">
          <ac:chgData name="Yinqian Zhang" userId="189f48b0884e27cf" providerId="LiveId" clId="{4DF950C4-D37E-5C45-818E-8F91ADEC9C04}" dt="2022-03-15T16:30:43.909" v="12268" actId="478"/>
          <ac:spMkLst>
            <pc:docMk/>
            <pc:sldMk cId="1053618154" sldId="745"/>
            <ac:spMk id="31" creationId="{B09D6257-F339-FC46-A4E2-6DA4C594BFF6}"/>
          </ac:spMkLst>
        </pc:spChg>
        <pc:spChg chg="add mod">
          <ac:chgData name="Yinqian Zhang" userId="189f48b0884e27cf" providerId="LiveId" clId="{4DF950C4-D37E-5C45-818E-8F91ADEC9C04}" dt="2022-03-15T16:23:47.307" v="12090"/>
          <ac:spMkLst>
            <pc:docMk/>
            <pc:sldMk cId="1053618154" sldId="745"/>
            <ac:spMk id="32" creationId="{6CCDE9AF-70F3-3C4B-9FB4-5B760622A615}"/>
          </ac:spMkLst>
        </pc:spChg>
        <pc:spChg chg="add del mod">
          <ac:chgData name="Yinqian Zhang" userId="189f48b0884e27cf" providerId="LiveId" clId="{4DF950C4-D37E-5C45-818E-8F91ADEC9C04}" dt="2022-03-15T16:30:43.909" v="12268" actId="478"/>
          <ac:spMkLst>
            <pc:docMk/>
            <pc:sldMk cId="1053618154" sldId="745"/>
            <ac:spMk id="33" creationId="{D6CB909E-620E-C046-9817-006A4653108D}"/>
          </ac:spMkLst>
        </pc:spChg>
        <pc:spChg chg="add del mod">
          <ac:chgData name="Yinqian Zhang" userId="189f48b0884e27cf" providerId="LiveId" clId="{4DF950C4-D37E-5C45-818E-8F91ADEC9C04}" dt="2022-03-15T16:30:43.909" v="12268" actId="478"/>
          <ac:spMkLst>
            <pc:docMk/>
            <pc:sldMk cId="1053618154" sldId="745"/>
            <ac:spMk id="34" creationId="{DB27BD78-658F-8F4E-85CC-76A3094B3A16}"/>
          </ac:spMkLst>
        </pc:spChg>
        <pc:spChg chg="add del mod">
          <ac:chgData name="Yinqian Zhang" userId="189f48b0884e27cf" providerId="LiveId" clId="{4DF950C4-D37E-5C45-818E-8F91ADEC9C04}" dt="2022-03-15T16:30:43.909" v="12268" actId="478"/>
          <ac:spMkLst>
            <pc:docMk/>
            <pc:sldMk cId="1053618154" sldId="745"/>
            <ac:spMk id="35" creationId="{24ACB34C-14DF-BA4D-A28E-0B73DD01F466}"/>
          </ac:spMkLst>
        </pc:spChg>
        <pc:spChg chg="add del mod">
          <ac:chgData name="Yinqian Zhang" userId="189f48b0884e27cf" providerId="LiveId" clId="{4DF950C4-D37E-5C45-818E-8F91ADEC9C04}" dt="2022-03-15T16:30:43.909" v="12268" actId="478"/>
          <ac:spMkLst>
            <pc:docMk/>
            <pc:sldMk cId="1053618154" sldId="745"/>
            <ac:spMk id="36" creationId="{98B0F0B8-BF35-674D-8A58-5B102C009423}"/>
          </ac:spMkLst>
        </pc:spChg>
        <pc:spChg chg="add del mod">
          <ac:chgData name="Yinqian Zhang" userId="189f48b0884e27cf" providerId="LiveId" clId="{4DF950C4-D37E-5C45-818E-8F91ADEC9C04}" dt="2022-03-15T16:30:43.909" v="12268" actId="478"/>
          <ac:spMkLst>
            <pc:docMk/>
            <pc:sldMk cId="1053618154" sldId="745"/>
            <ac:spMk id="37" creationId="{14722E14-AA87-E048-818A-66D5D859A870}"/>
          </ac:spMkLst>
        </pc:spChg>
        <pc:spChg chg="add del mod">
          <ac:chgData name="Yinqian Zhang" userId="189f48b0884e27cf" providerId="LiveId" clId="{4DF950C4-D37E-5C45-818E-8F91ADEC9C04}" dt="2022-03-15T16:30:43.909" v="12268" actId="478"/>
          <ac:spMkLst>
            <pc:docMk/>
            <pc:sldMk cId="1053618154" sldId="745"/>
            <ac:spMk id="38" creationId="{4817A662-05D5-7F45-9F1A-00D220277278}"/>
          </ac:spMkLst>
        </pc:spChg>
        <pc:spChg chg="add del mod">
          <ac:chgData name="Yinqian Zhang" userId="189f48b0884e27cf" providerId="LiveId" clId="{4DF950C4-D37E-5C45-818E-8F91ADEC9C04}" dt="2022-03-15T16:30:43.909" v="12268" actId="478"/>
          <ac:spMkLst>
            <pc:docMk/>
            <pc:sldMk cId="1053618154" sldId="745"/>
            <ac:spMk id="39" creationId="{9F87DD62-76D4-D84D-8499-1E5F44F4267C}"/>
          </ac:spMkLst>
        </pc:spChg>
        <pc:spChg chg="add del mod">
          <ac:chgData name="Yinqian Zhang" userId="189f48b0884e27cf" providerId="LiveId" clId="{4DF950C4-D37E-5C45-818E-8F91ADEC9C04}" dt="2022-03-15T16:30:43.909" v="12268" actId="478"/>
          <ac:spMkLst>
            <pc:docMk/>
            <pc:sldMk cId="1053618154" sldId="745"/>
            <ac:spMk id="40" creationId="{D6FD2E8E-2E44-A342-9EC1-8289BB970E1C}"/>
          </ac:spMkLst>
        </pc:spChg>
        <pc:spChg chg="add del mod">
          <ac:chgData name="Yinqian Zhang" userId="189f48b0884e27cf" providerId="LiveId" clId="{4DF950C4-D37E-5C45-818E-8F91ADEC9C04}" dt="2022-03-15T16:30:43.909" v="12268" actId="478"/>
          <ac:spMkLst>
            <pc:docMk/>
            <pc:sldMk cId="1053618154" sldId="745"/>
            <ac:spMk id="41" creationId="{F5D347AA-E4E2-5C4B-AB5B-AA156002E450}"/>
          </ac:spMkLst>
        </pc:spChg>
        <pc:spChg chg="add del mod">
          <ac:chgData name="Yinqian Zhang" userId="189f48b0884e27cf" providerId="LiveId" clId="{4DF950C4-D37E-5C45-818E-8F91ADEC9C04}" dt="2022-03-15T16:30:43.909" v="12268" actId="478"/>
          <ac:spMkLst>
            <pc:docMk/>
            <pc:sldMk cId="1053618154" sldId="745"/>
            <ac:spMk id="42" creationId="{9F9B77A1-74E0-7142-BAE6-62C62CED0039}"/>
          </ac:spMkLst>
        </pc:spChg>
        <pc:spChg chg="add del mod">
          <ac:chgData name="Yinqian Zhang" userId="189f48b0884e27cf" providerId="LiveId" clId="{4DF950C4-D37E-5C45-818E-8F91ADEC9C04}" dt="2022-03-15T16:30:43.909" v="12268" actId="478"/>
          <ac:spMkLst>
            <pc:docMk/>
            <pc:sldMk cId="1053618154" sldId="745"/>
            <ac:spMk id="43" creationId="{39DE180F-C12A-9E49-AB45-E0ACBD20DC39}"/>
          </ac:spMkLst>
        </pc:spChg>
        <pc:spChg chg="add mod">
          <ac:chgData name="Yinqian Zhang" userId="189f48b0884e27cf" providerId="LiveId" clId="{4DF950C4-D37E-5C45-818E-8F91ADEC9C04}" dt="2022-03-15T16:34:15.546" v="12338" actId="1076"/>
          <ac:spMkLst>
            <pc:docMk/>
            <pc:sldMk cId="1053618154" sldId="745"/>
            <ac:spMk id="44" creationId="{3DC2EF6D-55AF-2940-A60E-AC26F41DAFDA}"/>
          </ac:spMkLst>
        </pc:spChg>
        <pc:spChg chg="add mod">
          <ac:chgData name="Yinqian Zhang" userId="189f48b0884e27cf" providerId="LiveId" clId="{4DF950C4-D37E-5C45-818E-8F91ADEC9C04}" dt="2022-03-15T16:34:15.546" v="12338" actId="1076"/>
          <ac:spMkLst>
            <pc:docMk/>
            <pc:sldMk cId="1053618154" sldId="745"/>
            <ac:spMk id="46" creationId="{8B8AD982-26D4-204E-9EB0-B994BCF04B74}"/>
          </ac:spMkLst>
        </pc:spChg>
        <pc:spChg chg="add mod">
          <ac:chgData name="Yinqian Zhang" userId="189f48b0884e27cf" providerId="LiveId" clId="{4DF950C4-D37E-5C45-818E-8F91ADEC9C04}" dt="2022-03-15T16:34:15.546" v="12338" actId="1076"/>
          <ac:spMkLst>
            <pc:docMk/>
            <pc:sldMk cId="1053618154" sldId="745"/>
            <ac:spMk id="48" creationId="{8774F8A2-F0C4-E142-8618-EC186E351041}"/>
          </ac:spMkLst>
        </pc:spChg>
        <pc:spChg chg="add mod">
          <ac:chgData name="Yinqian Zhang" userId="189f48b0884e27cf" providerId="LiveId" clId="{4DF950C4-D37E-5C45-818E-8F91ADEC9C04}" dt="2022-03-15T16:30:44.231" v="12269"/>
          <ac:spMkLst>
            <pc:docMk/>
            <pc:sldMk cId="1053618154" sldId="745"/>
            <ac:spMk id="53" creationId="{8837738E-4FF0-6B41-8ED9-2C35DF7C7D9C}"/>
          </ac:spMkLst>
        </pc:spChg>
        <pc:spChg chg="add mod">
          <ac:chgData name="Yinqian Zhang" userId="189f48b0884e27cf" providerId="LiveId" clId="{4DF950C4-D37E-5C45-818E-8F91ADEC9C04}" dt="2022-03-15T16:30:44.231" v="12269"/>
          <ac:spMkLst>
            <pc:docMk/>
            <pc:sldMk cId="1053618154" sldId="745"/>
            <ac:spMk id="54" creationId="{29BB6660-446C-5149-8805-7A02CF2F1396}"/>
          </ac:spMkLst>
        </pc:spChg>
        <pc:spChg chg="add del mod">
          <ac:chgData name="Yinqian Zhang" userId="189f48b0884e27cf" providerId="LiveId" clId="{4DF950C4-D37E-5C45-818E-8F91ADEC9C04}" dt="2022-03-15T16:30:48.302" v="12270" actId="478"/>
          <ac:spMkLst>
            <pc:docMk/>
            <pc:sldMk cId="1053618154" sldId="745"/>
            <ac:spMk id="55" creationId="{1970B18C-696D-F74E-A69A-060E3C70048E}"/>
          </ac:spMkLst>
        </pc:spChg>
        <pc:spChg chg="add mod">
          <ac:chgData name="Yinqian Zhang" userId="189f48b0884e27cf" providerId="LiveId" clId="{4DF950C4-D37E-5C45-818E-8F91ADEC9C04}" dt="2022-03-15T16:30:44.231" v="12269"/>
          <ac:spMkLst>
            <pc:docMk/>
            <pc:sldMk cId="1053618154" sldId="745"/>
            <ac:spMk id="56" creationId="{0C76934C-97EA-6D40-A2D2-3C221BD6220C}"/>
          </ac:spMkLst>
        </pc:spChg>
        <pc:spChg chg="add mod">
          <ac:chgData name="Yinqian Zhang" userId="189f48b0884e27cf" providerId="LiveId" clId="{4DF950C4-D37E-5C45-818E-8F91ADEC9C04}" dt="2022-03-15T16:30:44.231" v="12269"/>
          <ac:spMkLst>
            <pc:docMk/>
            <pc:sldMk cId="1053618154" sldId="745"/>
            <ac:spMk id="57" creationId="{E8A79B71-19ED-8B45-8AE7-63478788806E}"/>
          </ac:spMkLst>
        </pc:spChg>
        <pc:spChg chg="add mod">
          <ac:chgData name="Yinqian Zhang" userId="189f48b0884e27cf" providerId="LiveId" clId="{4DF950C4-D37E-5C45-818E-8F91ADEC9C04}" dt="2022-03-15T16:30:44.231" v="12269"/>
          <ac:spMkLst>
            <pc:docMk/>
            <pc:sldMk cId="1053618154" sldId="745"/>
            <ac:spMk id="58" creationId="{54E0CE23-6E6D-064E-99C5-C09B565BD6D8}"/>
          </ac:spMkLst>
        </pc:spChg>
        <pc:spChg chg="add mod">
          <ac:chgData name="Yinqian Zhang" userId="189f48b0884e27cf" providerId="LiveId" clId="{4DF950C4-D37E-5C45-818E-8F91ADEC9C04}" dt="2022-03-15T16:30:44.231" v="12269"/>
          <ac:spMkLst>
            <pc:docMk/>
            <pc:sldMk cId="1053618154" sldId="745"/>
            <ac:spMk id="59" creationId="{38CF5829-79F6-B345-A407-2A40C8EAF7FC}"/>
          </ac:spMkLst>
        </pc:spChg>
        <pc:spChg chg="add mod">
          <ac:chgData name="Yinqian Zhang" userId="189f48b0884e27cf" providerId="LiveId" clId="{4DF950C4-D37E-5C45-818E-8F91ADEC9C04}" dt="2022-03-15T16:30:44.231" v="12269"/>
          <ac:spMkLst>
            <pc:docMk/>
            <pc:sldMk cId="1053618154" sldId="745"/>
            <ac:spMk id="60" creationId="{BDC5BB97-4E6E-C747-BCC5-ECEE8B7E5201}"/>
          </ac:spMkLst>
        </pc:spChg>
        <pc:spChg chg="add mod">
          <ac:chgData name="Yinqian Zhang" userId="189f48b0884e27cf" providerId="LiveId" clId="{4DF950C4-D37E-5C45-818E-8F91ADEC9C04}" dt="2022-03-15T16:30:44.231" v="12269"/>
          <ac:spMkLst>
            <pc:docMk/>
            <pc:sldMk cId="1053618154" sldId="745"/>
            <ac:spMk id="61" creationId="{8294D0BD-6E37-274C-885C-D65C8111EC03}"/>
          </ac:spMkLst>
        </pc:spChg>
        <pc:spChg chg="add mod">
          <ac:chgData name="Yinqian Zhang" userId="189f48b0884e27cf" providerId="LiveId" clId="{4DF950C4-D37E-5C45-818E-8F91ADEC9C04}" dt="2022-03-15T16:30:44.231" v="12269"/>
          <ac:spMkLst>
            <pc:docMk/>
            <pc:sldMk cId="1053618154" sldId="745"/>
            <ac:spMk id="62" creationId="{B780FF89-BF12-0C46-B8CB-07709B89D1EB}"/>
          </ac:spMkLst>
        </pc:spChg>
        <pc:spChg chg="add mod">
          <ac:chgData name="Yinqian Zhang" userId="189f48b0884e27cf" providerId="LiveId" clId="{4DF950C4-D37E-5C45-818E-8F91ADEC9C04}" dt="2022-03-15T16:30:44.231" v="12269"/>
          <ac:spMkLst>
            <pc:docMk/>
            <pc:sldMk cId="1053618154" sldId="745"/>
            <ac:spMk id="63" creationId="{4AE06FA0-9CD3-044B-A8B4-A406BB82E1D9}"/>
          </ac:spMkLst>
        </pc:spChg>
        <pc:spChg chg="add mod">
          <ac:chgData name="Yinqian Zhang" userId="189f48b0884e27cf" providerId="LiveId" clId="{4DF950C4-D37E-5C45-818E-8F91ADEC9C04}" dt="2022-03-15T16:30:44.231" v="12269"/>
          <ac:spMkLst>
            <pc:docMk/>
            <pc:sldMk cId="1053618154" sldId="745"/>
            <ac:spMk id="64" creationId="{594C57A3-3056-544A-91C9-CCE253733B16}"/>
          </ac:spMkLst>
        </pc:spChg>
        <pc:spChg chg="add mod">
          <ac:chgData name="Yinqian Zhang" userId="189f48b0884e27cf" providerId="LiveId" clId="{4DF950C4-D37E-5C45-818E-8F91ADEC9C04}" dt="2022-03-15T16:30:44.231" v="12269"/>
          <ac:spMkLst>
            <pc:docMk/>
            <pc:sldMk cId="1053618154" sldId="745"/>
            <ac:spMk id="65" creationId="{A79D6972-976B-B34B-8A82-CF86E18B6468}"/>
          </ac:spMkLst>
        </pc:spChg>
        <pc:spChg chg="add mod">
          <ac:chgData name="Yinqian Zhang" userId="189f48b0884e27cf" providerId="LiveId" clId="{4DF950C4-D37E-5C45-818E-8F91ADEC9C04}" dt="2022-03-15T16:31:31.167" v="12280" actId="1037"/>
          <ac:spMkLst>
            <pc:docMk/>
            <pc:sldMk cId="1053618154" sldId="745"/>
            <ac:spMk id="66" creationId="{AEA4613F-F445-AC45-97DE-409AD8C669EA}"/>
          </ac:spMkLst>
        </pc:spChg>
        <pc:spChg chg="add mod">
          <ac:chgData name="Yinqian Zhang" userId="189f48b0884e27cf" providerId="LiveId" clId="{4DF950C4-D37E-5C45-818E-8F91ADEC9C04}" dt="2022-03-15T16:32:09.643" v="12304" actId="1076"/>
          <ac:spMkLst>
            <pc:docMk/>
            <pc:sldMk cId="1053618154" sldId="745"/>
            <ac:spMk id="69" creationId="{0AC50F36-A0FF-2C42-ABB9-F792868F0BE6}"/>
          </ac:spMkLst>
        </pc:spChg>
        <pc:spChg chg="add del mod">
          <ac:chgData name="Yinqian Zhang" userId="189f48b0884e27cf" providerId="LiveId" clId="{4DF950C4-D37E-5C45-818E-8F91ADEC9C04}" dt="2022-03-15T16:53:49.026" v="12646"/>
          <ac:spMkLst>
            <pc:docMk/>
            <pc:sldMk cId="1053618154" sldId="745"/>
            <ac:spMk id="73" creationId="{1D1B8A97-3F7E-A74A-9C20-3A6927865B61}"/>
          </ac:spMkLst>
        </pc:spChg>
        <pc:spChg chg="add mod">
          <ac:chgData name="Yinqian Zhang" userId="189f48b0884e27cf" providerId="LiveId" clId="{4DF950C4-D37E-5C45-818E-8F91ADEC9C04}" dt="2022-03-15T16:53:59.787" v="12659" actId="20577"/>
          <ac:spMkLst>
            <pc:docMk/>
            <pc:sldMk cId="1053618154" sldId="745"/>
            <ac:spMk id="74" creationId="{3352B444-543A-F542-8E2D-0EEDD5BD7D9B}"/>
          </ac:spMkLst>
        </pc:spChg>
        <pc:spChg chg="add mod">
          <ac:chgData name="Yinqian Zhang" userId="189f48b0884e27cf" providerId="LiveId" clId="{4DF950C4-D37E-5C45-818E-8F91ADEC9C04}" dt="2022-03-15T16:54:11.386" v="12666" actId="20577"/>
          <ac:spMkLst>
            <pc:docMk/>
            <pc:sldMk cId="1053618154" sldId="745"/>
            <ac:spMk id="75" creationId="{B3837BA0-9A7C-8F49-AF9A-CEDAB06D2867}"/>
          </ac:spMkLst>
        </pc:spChg>
        <pc:cxnChg chg="add del mod">
          <ac:chgData name="Yinqian Zhang" userId="189f48b0884e27cf" providerId="LiveId" clId="{4DF950C4-D37E-5C45-818E-8F91ADEC9C04}" dt="2022-03-15T16:29:46.225" v="12253" actId="478"/>
          <ac:cxnSpMkLst>
            <pc:docMk/>
            <pc:sldMk cId="1053618154" sldId="745"/>
            <ac:cxnSpMk id="20" creationId="{597A08F0-8A4F-C44D-BDFC-625B4D27DB9A}"/>
          </ac:cxnSpMkLst>
        </pc:cxnChg>
        <pc:cxnChg chg="add del mod">
          <ac:chgData name="Yinqian Zhang" userId="189f48b0884e27cf" providerId="LiveId" clId="{4DF950C4-D37E-5C45-818E-8F91ADEC9C04}" dt="2022-03-15T16:29:46.225" v="12253" actId="478"/>
          <ac:cxnSpMkLst>
            <pc:docMk/>
            <pc:sldMk cId="1053618154" sldId="745"/>
            <ac:cxnSpMk id="22" creationId="{A67BD320-9ACB-C743-A96D-7018C37940CB}"/>
          </ac:cxnSpMkLst>
        </pc:cxnChg>
        <pc:cxnChg chg="add del mod">
          <ac:chgData name="Yinqian Zhang" userId="189f48b0884e27cf" providerId="LiveId" clId="{4DF950C4-D37E-5C45-818E-8F91ADEC9C04}" dt="2022-03-15T16:29:46.225" v="12253" actId="478"/>
          <ac:cxnSpMkLst>
            <pc:docMk/>
            <pc:sldMk cId="1053618154" sldId="745"/>
            <ac:cxnSpMk id="24" creationId="{A06AFB97-C3FF-804F-9395-876D18A50491}"/>
          </ac:cxnSpMkLst>
        </pc:cxnChg>
        <pc:cxnChg chg="add del mod">
          <ac:chgData name="Yinqian Zhang" userId="189f48b0884e27cf" providerId="LiveId" clId="{4DF950C4-D37E-5C45-818E-8F91ADEC9C04}" dt="2022-03-15T16:29:46.225" v="12253" actId="478"/>
          <ac:cxnSpMkLst>
            <pc:docMk/>
            <pc:sldMk cId="1053618154" sldId="745"/>
            <ac:cxnSpMk id="25" creationId="{C78FA4C7-9443-624C-A150-0706D1859F52}"/>
          </ac:cxnSpMkLst>
        </pc:cxnChg>
        <pc:cxnChg chg="add mod">
          <ac:chgData name="Yinqian Zhang" userId="189f48b0884e27cf" providerId="LiveId" clId="{4DF950C4-D37E-5C45-818E-8F91ADEC9C04}" dt="2022-03-15T16:34:15.546" v="12338" actId="1076"/>
          <ac:cxnSpMkLst>
            <pc:docMk/>
            <pc:sldMk cId="1053618154" sldId="745"/>
            <ac:cxnSpMk id="45" creationId="{13AE6261-399E-5B4A-9CB4-08C2735E74B3}"/>
          </ac:cxnSpMkLst>
        </pc:cxnChg>
        <pc:cxnChg chg="add mod">
          <ac:chgData name="Yinqian Zhang" userId="189f48b0884e27cf" providerId="LiveId" clId="{4DF950C4-D37E-5C45-818E-8F91ADEC9C04}" dt="2022-03-15T16:34:15.546" v="12338" actId="1076"/>
          <ac:cxnSpMkLst>
            <pc:docMk/>
            <pc:sldMk cId="1053618154" sldId="745"/>
            <ac:cxnSpMk id="47" creationId="{1342C4F2-3E5C-1343-BFBE-AFF6DA4DFE6F}"/>
          </ac:cxnSpMkLst>
        </pc:cxnChg>
        <pc:cxnChg chg="add mod">
          <ac:chgData name="Yinqian Zhang" userId="189f48b0884e27cf" providerId="LiveId" clId="{4DF950C4-D37E-5C45-818E-8F91ADEC9C04}" dt="2022-03-15T16:34:15.546" v="12338" actId="1076"/>
          <ac:cxnSpMkLst>
            <pc:docMk/>
            <pc:sldMk cId="1053618154" sldId="745"/>
            <ac:cxnSpMk id="49" creationId="{4184E3A1-7AE5-D047-B8CD-9E047AD0D416}"/>
          </ac:cxnSpMkLst>
        </pc:cxnChg>
        <pc:cxnChg chg="add mod">
          <ac:chgData name="Yinqian Zhang" userId="189f48b0884e27cf" providerId="LiveId" clId="{4DF950C4-D37E-5C45-818E-8F91ADEC9C04}" dt="2022-03-15T16:34:15.546" v="12338" actId="1076"/>
          <ac:cxnSpMkLst>
            <pc:docMk/>
            <pc:sldMk cId="1053618154" sldId="745"/>
            <ac:cxnSpMk id="50" creationId="{50627A9D-2E0A-F146-8016-897EB2EDFC37}"/>
          </ac:cxnSpMkLst>
        </pc:cxnChg>
        <pc:cxnChg chg="add mod">
          <ac:chgData name="Yinqian Zhang" userId="189f48b0884e27cf" providerId="LiveId" clId="{4DF950C4-D37E-5C45-818E-8F91ADEC9C04}" dt="2022-03-15T16:32:13.926" v="12305" actId="14100"/>
          <ac:cxnSpMkLst>
            <pc:docMk/>
            <pc:sldMk cId="1053618154" sldId="745"/>
            <ac:cxnSpMk id="68" creationId="{05D4BE3D-BFA6-1047-94C7-5E7E0140B08D}"/>
          </ac:cxnSpMkLst>
        </pc:cxn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824980418" sldId="746"/>
        </pc:sldMkLst>
      </pc:sldChg>
      <pc:sldChg chg="addSp delSp modSp add mod">
        <pc:chgData name="Yinqian Zhang" userId="189f48b0884e27cf" providerId="LiveId" clId="{4DF950C4-D37E-5C45-818E-8F91ADEC9C04}" dt="2022-03-15T16:54:38.990" v="12667" actId="1037"/>
        <pc:sldMkLst>
          <pc:docMk/>
          <pc:sldMk cId="2810859802" sldId="746"/>
        </pc:sldMkLst>
        <pc:spChg chg="mod">
          <ac:chgData name="Yinqian Zhang" userId="189f48b0884e27cf" providerId="LiveId" clId="{4DF950C4-D37E-5C45-818E-8F91ADEC9C04}" dt="2022-03-15T16:33:37.977" v="12308"/>
          <ac:spMkLst>
            <pc:docMk/>
            <pc:sldMk cId="2810859802" sldId="746"/>
            <ac:spMk id="2" creationId="{D8949329-11CB-F848-9C41-5563A22C6CB9}"/>
          </ac:spMkLst>
        </pc:spChg>
        <pc:spChg chg="mod">
          <ac:chgData name="Yinqian Zhang" userId="189f48b0884e27cf" providerId="LiveId" clId="{4DF950C4-D37E-5C45-818E-8F91ADEC9C04}" dt="2022-03-15T16:34:31.602" v="12362" actId="20577"/>
          <ac:spMkLst>
            <pc:docMk/>
            <pc:sldMk cId="2810859802" sldId="746"/>
            <ac:spMk id="3" creationId="{1E604904-E690-AB4A-A1C1-D69AF7ED40B9}"/>
          </ac:spMkLst>
        </pc:spChg>
        <pc:spChg chg="del">
          <ac:chgData name="Yinqian Zhang" userId="189f48b0884e27cf" providerId="LiveId" clId="{4DF950C4-D37E-5C45-818E-8F91ADEC9C04}" dt="2022-03-15T16:34:22.828" v="12339" actId="478"/>
          <ac:spMkLst>
            <pc:docMk/>
            <pc:sldMk cId="2810859802" sldId="746"/>
            <ac:spMk id="26" creationId="{8D9FCECF-959C-9143-901D-36B6F0D7E5FD}"/>
          </ac:spMkLst>
        </pc:spChg>
        <pc:spChg chg="del">
          <ac:chgData name="Yinqian Zhang" userId="189f48b0884e27cf" providerId="LiveId" clId="{4DF950C4-D37E-5C45-818E-8F91ADEC9C04}" dt="2022-03-15T16:34:22.828" v="12339" actId="478"/>
          <ac:spMkLst>
            <pc:docMk/>
            <pc:sldMk cId="2810859802" sldId="746"/>
            <ac:spMk id="27" creationId="{C007AFF2-EC7B-2D4F-897B-9042AA5D5763}"/>
          </ac:spMkLst>
        </pc:spChg>
        <pc:spChg chg="del">
          <ac:chgData name="Yinqian Zhang" userId="189f48b0884e27cf" providerId="LiveId" clId="{4DF950C4-D37E-5C45-818E-8F91ADEC9C04}" dt="2022-03-15T16:34:22.828" v="12339" actId="478"/>
          <ac:spMkLst>
            <pc:docMk/>
            <pc:sldMk cId="2810859802" sldId="746"/>
            <ac:spMk id="28" creationId="{2850163C-6C4A-144C-AAF3-A76954B5229E}"/>
          </ac:spMkLst>
        </pc:spChg>
        <pc:spChg chg="add del mod">
          <ac:chgData name="Yinqian Zhang" userId="189f48b0884e27cf" providerId="LiveId" clId="{4DF950C4-D37E-5C45-818E-8F91ADEC9C04}" dt="2022-03-15T16:34:46.813" v="12366" actId="478"/>
          <ac:spMkLst>
            <pc:docMk/>
            <pc:sldMk cId="2810859802" sldId="746"/>
            <ac:spMk id="33" creationId="{A7B21730-AB80-7241-9AE0-3D4BD5A4DF96}"/>
          </ac:spMkLst>
        </pc:spChg>
        <pc:spChg chg="add mod">
          <ac:chgData name="Yinqian Zhang" userId="189f48b0884e27cf" providerId="LiveId" clId="{4DF950C4-D37E-5C45-818E-8F91ADEC9C04}" dt="2022-03-15T16:38:18.380" v="12501" actId="1076"/>
          <ac:spMkLst>
            <pc:docMk/>
            <pc:sldMk cId="2810859802" sldId="746"/>
            <ac:spMk id="34" creationId="{C7E989E6-D763-F04E-8056-BE6A1581176D}"/>
          </ac:spMkLst>
        </pc:spChg>
        <pc:spChg chg="add del mod">
          <ac:chgData name="Yinqian Zhang" userId="189f48b0884e27cf" providerId="LiveId" clId="{4DF950C4-D37E-5C45-818E-8F91ADEC9C04}" dt="2022-03-15T16:34:49.950" v="12367" actId="478"/>
          <ac:spMkLst>
            <pc:docMk/>
            <pc:sldMk cId="2810859802" sldId="746"/>
            <ac:spMk id="35" creationId="{7E5C8022-5366-674B-9FDA-F663AF63B84A}"/>
          </ac:spMkLst>
        </pc:spChg>
        <pc:spChg chg="add mod">
          <ac:chgData name="Yinqian Zhang" userId="189f48b0884e27cf" providerId="LiveId" clId="{4DF950C4-D37E-5C45-818E-8F91ADEC9C04}" dt="2022-03-15T16:34:23.186" v="12340"/>
          <ac:spMkLst>
            <pc:docMk/>
            <pc:sldMk cId="2810859802" sldId="746"/>
            <ac:spMk id="36" creationId="{06E4023D-E09D-9D42-874F-25A73D77BBD2}"/>
          </ac:spMkLst>
        </pc:spChg>
        <pc:spChg chg="add mod">
          <ac:chgData name="Yinqian Zhang" userId="189f48b0884e27cf" providerId="LiveId" clId="{4DF950C4-D37E-5C45-818E-8F91ADEC9C04}" dt="2022-03-15T16:34:23.186" v="12340"/>
          <ac:spMkLst>
            <pc:docMk/>
            <pc:sldMk cId="2810859802" sldId="746"/>
            <ac:spMk id="38" creationId="{3D9B1734-BBA9-4542-9491-F24CB02F2D33}"/>
          </ac:spMkLst>
        </pc:spChg>
        <pc:spChg chg="add mod">
          <ac:chgData name="Yinqian Zhang" userId="189f48b0884e27cf" providerId="LiveId" clId="{4DF950C4-D37E-5C45-818E-8F91ADEC9C04}" dt="2022-03-15T16:34:23.186" v="12340"/>
          <ac:spMkLst>
            <pc:docMk/>
            <pc:sldMk cId="2810859802" sldId="746"/>
            <ac:spMk id="40" creationId="{89AA221C-573F-CA4D-A5CB-A2F121AD0A94}"/>
          </ac:spMkLst>
        </pc:spChg>
        <pc:spChg chg="add mod">
          <ac:chgData name="Yinqian Zhang" userId="189f48b0884e27cf" providerId="LiveId" clId="{4DF950C4-D37E-5C45-818E-8F91ADEC9C04}" dt="2022-03-15T16:37:53.328" v="12484" actId="1076"/>
          <ac:spMkLst>
            <pc:docMk/>
            <pc:sldMk cId="2810859802" sldId="746"/>
            <ac:spMk id="43" creationId="{77E5FF60-8A7E-354A-B8AC-447A40E194EF}"/>
          </ac:spMkLst>
        </pc:spChg>
        <pc:spChg chg="del">
          <ac:chgData name="Yinqian Zhang" userId="189f48b0884e27cf" providerId="LiveId" clId="{4DF950C4-D37E-5C45-818E-8F91ADEC9C04}" dt="2022-03-15T16:34:22.828" v="12339" actId="478"/>
          <ac:spMkLst>
            <pc:docMk/>
            <pc:sldMk cId="2810859802" sldId="746"/>
            <ac:spMk id="44" creationId="{3DC2EF6D-55AF-2940-A60E-AC26F41DAFDA}"/>
          </ac:spMkLst>
        </pc:spChg>
        <pc:spChg chg="del">
          <ac:chgData name="Yinqian Zhang" userId="189f48b0884e27cf" providerId="LiveId" clId="{4DF950C4-D37E-5C45-818E-8F91ADEC9C04}" dt="2022-03-15T16:34:22.828" v="12339" actId="478"/>
          <ac:spMkLst>
            <pc:docMk/>
            <pc:sldMk cId="2810859802" sldId="746"/>
            <ac:spMk id="46" creationId="{8B8AD982-26D4-204E-9EB0-B994BCF04B74}"/>
          </ac:spMkLst>
        </pc:spChg>
        <pc:spChg chg="del">
          <ac:chgData name="Yinqian Zhang" userId="189f48b0884e27cf" providerId="LiveId" clId="{4DF950C4-D37E-5C45-818E-8F91ADEC9C04}" dt="2022-03-15T16:34:22.828" v="12339" actId="478"/>
          <ac:spMkLst>
            <pc:docMk/>
            <pc:sldMk cId="2810859802" sldId="746"/>
            <ac:spMk id="48" creationId="{8774F8A2-F0C4-E142-8618-EC186E351041}"/>
          </ac:spMkLst>
        </pc:spChg>
        <pc:spChg chg="add mod">
          <ac:chgData name="Yinqian Zhang" userId="189f48b0884e27cf" providerId="LiveId" clId="{4DF950C4-D37E-5C45-818E-8F91ADEC9C04}" dt="2022-03-15T16:38:33.860" v="12510" actId="20577"/>
          <ac:spMkLst>
            <pc:docMk/>
            <pc:sldMk cId="2810859802" sldId="746"/>
            <ac:spMk id="51" creationId="{E643DEEC-C363-874B-B28A-6F12BEE26083}"/>
          </ac:spMkLst>
        </pc:spChg>
        <pc:spChg chg="mod">
          <ac:chgData name="Yinqian Zhang" userId="189f48b0884e27cf" providerId="LiveId" clId="{4DF950C4-D37E-5C45-818E-8F91ADEC9C04}" dt="2022-03-15T16:54:38.990" v="12667" actId="1037"/>
          <ac:spMkLst>
            <pc:docMk/>
            <pc:sldMk cId="2810859802" sldId="746"/>
            <ac:spMk id="57" creationId="{E8A79B71-19ED-8B45-8AE7-63478788806E}"/>
          </ac:spMkLst>
        </pc:spChg>
        <pc:spChg chg="mod">
          <ac:chgData name="Yinqian Zhang" userId="189f48b0884e27cf" providerId="LiveId" clId="{4DF950C4-D37E-5C45-818E-8F91ADEC9C04}" dt="2022-03-15T16:35:22.857" v="12381" actId="1035"/>
          <ac:spMkLst>
            <pc:docMk/>
            <pc:sldMk cId="2810859802" sldId="746"/>
            <ac:spMk id="66" creationId="{AEA4613F-F445-AC45-97DE-409AD8C669EA}"/>
          </ac:spMkLst>
        </pc:spChg>
        <pc:spChg chg="del mod">
          <ac:chgData name="Yinqian Zhang" userId="189f48b0884e27cf" providerId="LiveId" clId="{4DF950C4-D37E-5C45-818E-8F91ADEC9C04}" dt="2022-03-15T16:34:42.608" v="12365" actId="478"/>
          <ac:spMkLst>
            <pc:docMk/>
            <pc:sldMk cId="2810859802" sldId="746"/>
            <ac:spMk id="69" creationId="{0AC50F36-A0FF-2C42-ABB9-F792868F0BE6}"/>
          </ac:spMkLst>
        </pc:spChg>
        <pc:cxnChg chg="add mod">
          <ac:chgData name="Yinqian Zhang" userId="189f48b0884e27cf" providerId="LiveId" clId="{4DF950C4-D37E-5C45-818E-8F91ADEC9C04}" dt="2022-03-15T16:34:23.186" v="12340"/>
          <ac:cxnSpMkLst>
            <pc:docMk/>
            <pc:sldMk cId="2810859802" sldId="746"/>
            <ac:cxnSpMk id="37" creationId="{69BDEF0B-F924-CB46-8553-FDDD1F2CAF89}"/>
          </ac:cxnSpMkLst>
        </pc:cxnChg>
        <pc:cxnChg chg="add mod">
          <ac:chgData name="Yinqian Zhang" userId="189f48b0884e27cf" providerId="LiveId" clId="{4DF950C4-D37E-5C45-818E-8F91ADEC9C04}" dt="2022-03-15T16:34:23.186" v="12340"/>
          <ac:cxnSpMkLst>
            <pc:docMk/>
            <pc:sldMk cId="2810859802" sldId="746"/>
            <ac:cxnSpMk id="39" creationId="{6671101D-9736-4C49-BAD8-1B3238567060}"/>
          </ac:cxnSpMkLst>
        </pc:cxnChg>
        <pc:cxnChg chg="add mod">
          <ac:chgData name="Yinqian Zhang" userId="189f48b0884e27cf" providerId="LiveId" clId="{4DF950C4-D37E-5C45-818E-8F91ADEC9C04}" dt="2022-03-15T16:34:23.186" v="12340"/>
          <ac:cxnSpMkLst>
            <pc:docMk/>
            <pc:sldMk cId="2810859802" sldId="746"/>
            <ac:cxnSpMk id="41" creationId="{F8A2A47E-1D1B-9C4A-A776-1EDD95ABD25B}"/>
          </ac:cxnSpMkLst>
        </pc:cxnChg>
        <pc:cxnChg chg="add mod">
          <ac:chgData name="Yinqian Zhang" userId="189f48b0884e27cf" providerId="LiveId" clId="{4DF950C4-D37E-5C45-818E-8F91ADEC9C04}" dt="2022-03-15T16:34:23.186" v="12340"/>
          <ac:cxnSpMkLst>
            <pc:docMk/>
            <pc:sldMk cId="2810859802" sldId="746"/>
            <ac:cxnSpMk id="42" creationId="{7F9C4AE1-4165-D145-AB00-DA6AFC510631}"/>
          </ac:cxnSpMkLst>
        </pc:cxnChg>
        <pc:cxnChg chg="del mod">
          <ac:chgData name="Yinqian Zhang" userId="189f48b0884e27cf" providerId="LiveId" clId="{4DF950C4-D37E-5C45-818E-8F91ADEC9C04}" dt="2022-03-15T16:34:22.828" v="12339" actId="478"/>
          <ac:cxnSpMkLst>
            <pc:docMk/>
            <pc:sldMk cId="2810859802" sldId="746"/>
            <ac:cxnSpMk id="45" creationId="{13AE6261-399E-5B4A-9CB4-08C2735E74B3}"/>
          </ac:cxnSpMkLst>
        </pc:cxnChg>
        <pc:cxnChg chg="del mod">
          <ac:chgData name="Yinqian Zhang" userId="189f48b0884e27cf" providerId="LiveId" clId="{4DF950C4-D37E-5C45-818E-8F91ADEC9C04}" dt="2022-03-15T16:34:22.828" v="12339" actId="478"/>
          <ac:cxnSpMkLst>
            <pc:docMk/>
            <pc:sldMk cId="2810859802" sldId="746"/>
            <ac:cxnSpMk id="47" creationId="{1342C4F2-3E5C-1343-BFBE-AFF6DA4DFE6F}"/>
          </ac:cxnSpMkLst>
        </pc:cxnChg>
        <pc:cxnChg chg="del mod">
          <ac:chgData name="Yinqian Zhang" userId="189f48b0884e27cf" providerId="LiveId" clId="{4DF950C4-D37E-5C45-818E-8F91ADEC9C04}" dt="2022-03-15T16:34:22.828" v="12339" actId="478"/>
          <ac:cxnSpMkLst>
            <pc:docMk/>
            <pc:sldMk cId="2810859802" sldId="746"/>
            <ac:cxnSpMk id="49" creationId="{4184E3A1-7AE5-D047-B8CD-9E047AD0D416}"/>
          </ac:cxnSpMkLst>
        </pc:cxnChg>
        <pc:cxnChg chg="del mod">
          <ac:chgData name="Yinqian Zhang" userId="189f48b0884e27cf" providerId="LiveId" clId="{4DF950C4-D37E-5C45-818E-8F91ADEC9C04}" dt="2022-03-15T16:34:22.828" v="12339" actId="478"/>
          <ac:cxnSpMkLst>
            <pc:docMk/>
            <pc:sldMk cId="2810859802" sldId="746"/>
            <ac:cxnSpMk id="50" creationId="{50627A9D-2E0A-F146-8016-897EB2EDFC37}"/>
          </ac:cxnSpMkLst>
        </pc:cxnChg>
        <pc:cxnChg chg="del mod">
          <ac:chgData name="Yinqian Zhang" userId="189f48b0884e27cf" providerId="LiveId" clId="{4DF950C4-D37E-5C45-818E-8F91ADEC9C04}" dt="2022-03-15T16:34:38.956" v="12363" actId="478"/>
          <ac:cxnSpMkLst>
            <pc:docMk/>
            <pc:sldMk cId="2810859802" sldId="746"/>
            <ac:cxnSpMk id="68" creationId="{05D4BE3D-BFA6-1047-94C7-5E7E0140B08D}"/>
          </ac:cxnSpMkLst>
        </pc:cxnChg>
      </pc:sldChg>
      <pc:sldChg chg="modSp add del mod">
        <pc:chgData name="Yinqian Zhang" userId="189f48b0884e27cf" providerId="LiveId" clId="{4DF950C4-D37E-5C45-818E-8F91ADEC9C04}" dt="2022-03-15T16:36:49.022" v="12452" actId="2696"/>
        <pc:sldMkLst>
          <pc:docMk/>
          <pc:sldMk cId="1771307160" sldId="747"/>
        </pc:sldMkLst>
        <pc:spChg chg="mod">
          <ac:chgData name="Yinqian Zhang" userId="189f48b0884e27cf" providerId="LiveId" clId="{4DF950C4-D37E-5C45-818E-8F91ADEC9C04}" dt="2022-03-15T16:36:42.467" v="12450" actId="20577"/>
          <ac:spMkLst>
            <pc:docMk/>
            <pc:sldMk cId="1771307160" sldId="747"/>
            <ac:spMk id="2" creationId="{D8949329-11CB-F848-9C41-5563A22C6CB9}"/>
          </ac:spMkLst>
        </pc:sp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276751420" sldId="748"/>
        </pc:sldMkLst>
      </pc:sldChg>
      <pc:sldChg chg="addSp delSp modSp add mod">
        <pc:chgData name="Yinqian Zhang" userId="189f48b0884e27cf" providerId="LiveId" clId="{4DF950C4-D37E-5C45-818E-8F91ADEC9C04}" dt="2022-03-15T16:37:31.346" v="12480" actId="1076"/>
        <pc:sldMkLst>
          <pc:docMk/>
          <pc:sldMk cId="2995590356" sldId="748"/>
        </pc:sldMkLst>
        <pc:spChg chg="mod">
          <ac:chgData name="Yinqian Zhang" userId="189f48b0884e27cf" providerId="LiveId" clId="{4DF950C4-D37E-5C45-818E-8F91ADEC9C04}" dt="2022-03-15T16:36:52.623" v="12457" actId="20577"/>
          <ac:spMkLst>
            <pc:docMk/>
            <pc:sldMk cId="2995590356" sldId="748"/>
            <ac:spMk id="2" creationId="{D8949329-11CB-F848-9C41-5563A22C6CB9}"/>
          </ac:spMkLst>
        </pc:spChg>
        <pc:spChg chg="mod">
          <ac:chgData name="Yinqian Zhang" userId="189f48b0884e27cf" providerId="LiveId" clId="{4DF950C4-D37E-5C45-818E-8F91ADEC9C04}" dt="2022-03-15T16:37:04.743" v="12464" actId="20577"/>
          <ac:spMkLst>
            <pc:docMk/>
            <pc:sldMk cId="2995590356" sldId="748"/>
            <ac:spMk id="3" creationId="{1E604904-E690-AB4A-A1C1-D69AF7ED40B9}"/>
          </ac:spMkLst>
        </pc:spChg>
        <pc:spChg chg="add mod">
          <ac:chgData name="Yinqian Zhang" userId="189f48b0884e27cf" providerId="LiveId" clId="{4DF950C4-D37E-5C45-818E-8F91ADEC9C04}" dt="2022-03-15T16:37:15.637" v="12469" actId="1038"/>
          <ac:spMkLst>
            <pc:docMk/>
            <pc:sldMk cId="2995590356" sldId="748"/>
            <ac:spMk id="28" creationId="{35DBCA29-EF83-2B49-BBB9-78CBA965C180}"/>
          </ac:spMkLst>
        </pc:spChg>
        <pc:spChg chg="add del mod">
          <ac:chgData name="Yinqian Zhang" userId="189f48b0884e27cf" providerId="LiveId" clId="{4DF950C4-D37E-5C45-818E-8F91ADEC9C04}" dt="2022-03-15T16:37:31.346" v="12480" actId="1076"/>
          <ac:spMkLst>
            <pc:docMk/>
            <pc:sldMk cId="2995590356" sldId="748"/>
            <ac:spMk id="34" creationId="{C7E989E6-D763-F04E-8056-BE6A1581176D}"/>
          </ac:spMkLst>
        </pc:spChg>
        <pc:spChg chg="del">
          <ac:chgData name="Yinqian Zhang" userId="189f48b0884e27cf" providerId="LiveId" clId="{4DF950C4-D37E-5C45-818E-8F91ADEC9C04}" dt="2022-03-15T16:37:13.930" v="12468" actId="478"/>
          <ac:spMkLst>
            <pc:docMk/>
            <pc:sldMk cId="2995590356" sldId="748"/>
            <ac:spMk id="66" creationId="{AEA4613F-F445-AC45-97DE-409AD8C669EA}"/>
          </ac:spMkLst>
        </pc:sp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1198989233" sldId="749"/>
        </pc:sldMkLst>
      </pc:sldChg>
      <pc:sldChg chg="modSp new mod">
        <pc:chgData name="Yinqian Zhang" userId="189f48b0884e27cf" providerId="LiveId" clId="{4DF950C4-D37E-5C45-818E-8F91ADEC9C04}" dt="2022-03-15T16:59:21.778" v="12961" actId="20577"/>
        <pc:sldMkLst>
          <pc:docMk/>
          <pc:sldMk cId="1648691307" sldId="749"/>
        </pc:sldMkLst>
        <pc:spChg chg="mod">
          <ac:chgData name="Yinqian Zhang" userId="189f48b0884e27cf" providerId="LiveId" clId="{4DF950C4-D37E-5C45-818E-8F91ADEC9C04}" dt="2022-03-15T16:55:48.598" v="12675" actId="20577"/>
          <ac:spMkLst>
            <pc:docMk/>
            <pc:sldMk cId="1648691307" sldId="749"/>
            <ac:spMk id="2" creationId="{E9AF58DF-2280-544F-A5EA-F1046B3E88F5}"/>
          </ac:spMkLst>
        </pc:spChg>
        <pc:spChg chg="mod">
          <ac:chgData name="Yinqian Zhang" userId="189f48b0884e27cf" providerId="LiveId" clId="{4DF950C4-D37E-5C45-818E-8F91ADEC9C04}" dt="2022-03-15T16:59:21.778" v="12961" actId="20577"/>
          <ac:spMkLst>
            <pc:docMk/>
            <pc:sldMk cId="1648691307" sldId="749"/>
            <ac:spMk id="3" creationId="{C3F71891-4CA1-5340-BE4B-C6BCD5290341}"/>
          </ac:spMkLst>
        </pc:spChg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4079391655" sldId="750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731056584" sldId="751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1190419883" sldId="752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555428956" sldId="753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4150479882" sldId="754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853929488" sldId="755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2161303987" sldId="756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3980962553" sldId="757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247690600" sldId="758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1277502531" sldId="759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1151579727" sldId="760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484422853" sldId="761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2542608113" sldId="762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3943053342" sldId="763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1918807512" sldId="764"/>
        </pc:sldMkLst>
      </pc:sldChg>
      <pc:sldChg chg="del">
        <pc:chgData name="Yinqian Zhang" userId="189f48b0884e27cf" providerId="LiveId" clId="{4DF950C4-D37E-5C45-818E-8F91ADEC9C04}" dt="2022-03-10T08:52:51.145" v="45" actId="2696"/>
        <pc:sldMkLst>
          <pc:docMk/>
          <pc:sldMk cId="2015927557" sldId="765"/>
        </pc:sldMkLst>
      </pc:sldChg>
      <pc:sldMasterChg chg="delSldLayout">
        <pc:chgData name="Yinqian Zhang" userId="189f48b0884e27cf" providerId="LiveId" clId="{4DF950C4-D37E-5C45-818E-8F91ADEC9C04}" dt="2022-03-15T13:30:59.549" v="8859" actId="2696"/>
        <pc:sldMasterMkLst>
          <pc:docMk/>
          <pc:sldMasterMk cId="132219272" sldId="2147483683"/>
        </pc:sldMasterMkLst>
        <pc:sldLayoutChg chg="del">
          <pc:chgData name="Yinqian Zhang" userId="189f48b0884e27cf" providerId="LiveId" clId="{4DF950C4-D37E-5C45-818E-8F91ADEC9C04}" dt="2022-03-13T14:47:27.484" v="2596" actId="2696"/>
          <pc:sldLayoutMkLst>
            <pc:docMk/>
            <pc:sldMasterMk cId="132219272" sldId="2147483683"/>
            <pc:sldLayoutMk cId="895517472" sldId="2147483695"/>
          </pc:sldLayoutMkLst>
        </pc:sldLayoutChg>
        <pc:sldLayoutChg chg="del">
          <pc:chgData name="Yinqian Zhang" userId="189f48b0884e27cf" providerId="LiveId" clId="{4DF950C4-D37E-5C45-818E-8F91ADEC9C04}" dt="2022-03-15T13:30:59.549" v="8859" actId="2696"/>
          <pc:sldLayoutMkLst>
            <pc:docMk/>
            <pc:sldMasterMk cId="132219272" sldId="2147483683"/>
            <pc:sldLayoutMk cId="4016760410" sldId="2147483695"/>
          </pc:sldLayoutMkLst>
        </pc:sldLayoutChg>
        <pc:sldLayoutChg chg="del">
          <pc:chgData name="Yinqian Zhang" userId="189f48b0884e27cf" providerId="LiveId" clId="{4DF950C4-D37E-5C45-818E-8F91ADEC9C04}" dt="2022-03-14T03:34:37.833" v="5450" actId="2696"/>
          <pc:sldLayoutMkLst>
            <pc:docMk/>
            <pc:sldMasterMk cId="132219272" sldId="2147483683"/>
            <pc:sldLayoutMk cId="2012807408" sldId="2147483696"/>
          </pc:sldLayoutMkLst>
        </pc:sldLayoutChg>
        <pc:sldLayoutChg chg="del">
          <pc:chgData name="Yinqian Zhang" userId="189f48b0884e27cf" providerId="LiveId" clId="{4DF950C4-D37E-5C45-818E-8F91ADEC9C04}" dt="2022-03-14T03:34:37.833" v="5450" actId="2696"/>
          <pc:sldLayoutMkLst>
            <pc:docMk/>
            <pc:sldMasterMk cId="132219272" sldId="2147483683"/>
            <pc:sldLayoutMk cId="517940518" sldId="2147483697"/>
          </pc:sldLayoutMkLst>
        </pc:sldLayoutChg>
        <pc:sldLayoutChg chg="del">
          <pc:chgData name="Yinqian Zhang" userId="189f48b0884e27cf" providerId="LiveId" clId="{4DF950C4-D37E-5C45-818E-8F91ADEC9C04}" dt="2022-03-14T03:34:37.833" v="5450" actId="2696"/>
          <pc:sldLayoutMkLst>
            <pc:docMk/>
            <pc:sldMasterMk cId="132219272" sldId="2147483683"/>
            <pc:sldLayoutMk cId="1326273942" sldId="2147483698"/>
          </pc:sldLayoutMkLst>
        </pc:sldLayoutChg>
        <pc:sldLayoutChg chg="del">
          <pc:chgData name="Yinqian Zhang" userId="189f48b0884e27cf" providerId="LiveId" clId="{4DF950C4-D37E-5C45-818E-8F91ADEC9C04}" dt="2022-03-14T03:34:37.833" v="5450" actId="2696"/>
          <pc:sldLayoutMkLst>
            <pc:docMk/>
            <pc:sldMasterMk cId="132219272" sldId="2147483683"/>
            <pc:sldLayoutMk cId="1304930233" sldId="2147483699"/>
          </pc:sldLayoutMkLst>
        </pc:sldLayoutChg>
        <pc:sldLayoutChg chg="del">
          <pc:chgData name="Yinqian Zhang" userId="189f48b0884e27cf" providerId="LiveId" clId="{4DF950C4-D37E-5C45-818E-8F91ADEC9C04}" dt="2022-03-14T03:34:37.833" v="5450" actId="2696"/>
          <pc:sldLayoutMkLst>
            <pc:docMk/>
            <pc:sldMasterMk cId="132219272" sldId="2147483683"/>
            <pc:sldLayoutMk cId="2826137138" sldId="2147483700"/>
          </pc:sldLayoutMkLst>
        </pc:sldLayoutChg>
        <pc:sldLayoutChg chg="del">
          <pc:chgData name="Yinqian Zhang" userId="189f48b0884e27cf" providerId="LiveId" clId="{4DF950C4-D37E-5C45-818E-8F91ADEC9C04}" dt="2022-03-15T08:00:46.968" v="7357" actId="2696"/>
          <pc:sldLayoutMkLst>
            <pc:docMk/>
            <pc:sldMasterMk cId="132219272" sldId="2147483683"/>
            <pc:sldLayoutMk cId="2961009951" sldId="2147483701"/>
          </pc:sldLayoutMkLst>
        </pc:sldLayoutChg>
        <pc:sldLayoutChg chg="del">
          <pc:chgData name="Yinqian Zhang" userId="189f48b0884e27cf" providerId="LiveId" clId="{4DF950C4-D37E-5C45-818E-8F91ADEC9C04}" dt="2022-03-14T03:58:29.620" v="5880" actId="2696"/>
          <pc:sldLayoutMkLst>
            <pc:docMk/>
            <pc:sldMasterMk cId="132219272" sldId="2147483683"/>
            <pc:sldLayoutMk cId="1457958200" sldId="2147483702"/>
          </pc:sldLayoutMkLst>
        </pc:sldLayoutChg>
      </pc:sldMasterChg>
    </pc:docChg>
  </pc:docChgLst>
  <pc:docChgLst>
    <pc:chgData clId="Web-{36E26B90-13E9-4F9E-8F20-1CD81D78E07B}"/>
    <pc:docChg chg="modSld">
      <pc:chgData name="" userId="" providerId="" clId="Web-{36E26B90-13E9-4F9E-8F20-1CD81D78E07B}" dt="2018-03-14T04:50:13.404" v="5"/>
      <pc:docMkLst>
        <pc:docMk/>
      </pc:docMkLst>
      <pc:sldChg chg="modSp">
        <pc:chgData name="" userId="" providerId="" clId="Web-{36E26B90-13E9-4F9E-8F20-1CD81D78E07B}" dt="2018-03-14T04:50:13.404" v="5"/>
        <pc:sldMkLst>
          <pc:docMk/>
          <pc:sldMk cId="223712350" sldId="360"/>
        </pc:sldMkLst>
        <pc:spChg chg="mod">
          <ac:chgData name="" userId="" providerId="" clId="Web-{36E26B90-13E9-4F9E-8F20-1CD81D78E07B}" dt="2018-03-14T04:50:13.404" v="5"/>
          <ac:spMkLst>
            <pc:docMk/>
            <pc:sldMk cId="223712350" sldId="360"/>
            <ac:spMk id="3" creationId="{00000000-0000-0000-0000-000000000000}"/>
          </ac:spMkLst>
        </pc:spChg>
      </pc:sldChg>
    </pc:docChg>
  </pc:docChgLst>
  <pc:docChgLst>
    <pc:chgData name="Yinqian Zhang" userId="189f48b0884e27cf" providerId="LiveId" clId="{82B38E8C-9EFB-174A-A40A-24769DC4022A}"/>
    <pc:docChg chg="modSld">
      <pc:chgData name="Yinqian Zhang" userId="189f48b0884e27cf" providerId="LiveId" clId="{82B38E8C-9EFB-174A-A40A-24769DC4022A}" dt="2024-02-19T13:44:41.146" v="1" actId="20577"/>
      <pc:docMkLst>
        <pc:docMk/>
      </pc:docMkLst>
      <pc:sldChg chg="modSp mod">
        <pc:chgData name="Yinqian Zhang" userId="189f48b0884e27cf" providerId="LiveId" clId="{82B38E8C-9EFB-174A-A40A-24769DC4022A}" dt="2024-02-19T13:44:41.146" v="1" actId="20577"/>
        <pc:sldMkLst>
          <pc:docMk/>
          <pc:sldMk cId="1690412865" sldId="256"/>
        </pc:sldMkLst>
        <pc:spChg chg="mod">
          <ac:chgData name="Yinqian Zhang" userId="189f48b0884e27cf" providerId="LiveId" clId="{82B38E8C-9EFB-174A-A40A-24769DC4022A}" dt="2024-02-19T13:44:41.146" v="1" actId="20577"/>
          <ac:spMkLst>
            <pc:docMk/>
            <pc:sldMk cId="1690412865" sldId="256"/>
            <ac:spMk id="5" creationId="{4C87AF63-5BC9-0747-90CA-D79B4798025C}"/>
          </ac:spMkLst>
        </pc:spChg>
      </pc:sldChg>
    </pc:docChg>
  </pc:docChgLst>
  <pc:docChgLst>
    <pc:chgData name="Yinqian Zhang" userId="189f48b0884e27cf" providerId="LiveId" clId="{ACA396C1-F331-0A4F-8B75-0CA1341A6BF3}"/>
    <pc:docChg chg="custSel addSld modSld">
      <pc:chgData name="Yinqian Zhang" userId="189f48b0884e27cf" providerId="LiveId" clId="{ACA396C1-F331-0A4F-8B75-0CA1341A6BF3}" dt="2022-02-23T04:52:31.528" v="402"/>
      <pc:docMkLst>
        <pc:docMk/>
      </pc:docMkLst>
      <pc:sldChg chg="modAnim">
        <pc:chgData name="Yinqian Zhang" userId="189f48b0884e27cf" providerId="LiveId" clId="{ACA396C1-F331-0A4F-8B75-0CA1341A6BF3}" dt="2022-02-23T04:52:31.528" v="402"/>
        <pc:sldMkLst>
          <pc:docMk/>
          <pc:sldMk cId="2435276963" sldId="344"/>
        </pc:sldMkLst>
      </pc:sldChg>
      <pc:sldChg chg="delSp modSp add mod">
        <pc:chgData name="Yinqian Zhang" userId="189f48b0884e27cf" providerId="LiveId" clId="{ACA396C1-F331-0A4F-8B75-0CA1341A6BF3}" dt="2022-02-15T15:37:27.379" v="20" actId="1076"/>
        <pc:sldMkLst>
          <pc:docMk/>
          <pc:sldMk cId="669606230" sldId="354"/>
        </pc:sldMkLst>
        <pc:spChg chg="mod">
          <ac:chgData name="Yinqian Zhang" userId="189f48b0884e27cf" providerId="LiveId" clId="{ACA396C1-F331-0A4F-8B75-0CA1341A6BF3}" dt="2022-02-15T15:37:27.379" v="20" actId="1076"/>
          <ac:spMkLst>
            <pc:docMk/>
            <pc:sldMk cId="669606230" sldId="354"/>
            <ac:spMk id="2" creationId="{00000000-0000-0000-0000-000000000000}"/>
          </ac:spMkLst>
        </pc:spChg>
        <pc:spChg chg="del">
          <ac:chgData name="Yinqian Zhang" userId="189f48b0884e27cf" providerId="LiveId" clId="{ACA396C1-F331-0A4F-8B75-0CA1341A6BF3}" dt="2022-02-15T15:37:21.863" v="19" actId="478"/>
          <ac:spMkLst>
            <pc:docMk/>
            <pc:sldMk cId="669606230" sldId="354"/>
            <ac:spMk id="5" creationId="{4C87AF63-5BC9-0747-90CA-D79B4798025C}"/>
          </ac:spMkLst>
        </pc:spChg>
      </pc:sldChg>
      <pc:sldChg chg="modSp add mod">
        <pc:chgData name="Yinqian Zhang" userId="189f48b0884e27cf" providerId="LiveId" clId="{ACA396C1-F331-0A4F-8B75-0CA1341A6BF3}" dt="2022-02-15T15:37:59.453" v="59" actId="20577"/>
        <pc:sldMkLst>
          <pc:docMk/>
          <pc:sldMk cId="2356775920" sldId="355"/>
        </pc:sldMkLst>
        <pc:spChg chg="mod">
          <ac:chgData name="Yinqian Zhang" userId="189f48b0884e27cf" providerId="LiveId" clId="{ACA396C1-F331-0A4F-8B75-0CA1341A6BF3}" dt="2022-02-15T15:37:59.453" v="59" actId="20577"/>
          <ac:spMkLst>
            <pc:docMk/>
            <pc:sldMk cId="2356775920" sldId="355"/>
            <ac:spMk id="2" creationId="{00000000-0000-0000-0000-000000000000}"/>
          </ac:spMkLst>
        </pc:spChg>
      </pc:sldChg>
      <pc:sldChg chg="add">
        <pc:chgData name="Yinqian Zhang" userId="189f48b0884e27cf" providerId="LiveId" clId="{ACA396C1-F331-0A4F-8B75-0CA1341A6BF3}" dt="2022-02-15T15:37:50.142" v="37"/>
        <pc:sldMkLst>
          <pc:docMk/>
          <pc:sldMk cId="3570352605" sldId="356"/>
        </pc:sldMkLst>
      </pc:sldChg>
      <pc:sldChg chg="add">
        <pc:chgData name="Yinqian Zhang" userId="189f48b0884e27cf" providerId="LiveId" clId="{ACA396C1-F331-0A4F-8B75-0CA1341A6BF3}" dt="2022-02-15T15:38:11.567" v="60"/>
        <pc:sldMkLst>
          <pc:docMk/>
          <pc:sldMk cId="29685675" sldId="357"/>
        </pc:sldMkLst>
      </pc:sldChg>
      <pc:sldChg chg="modSp add mod">
        <pc:chgData name="Yinqian Zhang" userId="189f48b0884e27cf" providerId="LiveId" clId="{ACA396C1-F331-0A4F-8B75-0CA1341A6BF3}" dt="2022-02-15T15:38:43.839" v="82" actId="20577"/>
        <pc:sldMkLst>
          <pc:docMk/>
          <pc:sldMk cId="3768012441" sldId="358"/>
        </pc:sldMkLst>
        <pc:spChg chg="mod">
          <ac:chgData name="Yinqian Zhang" userId="189f48b0884e27cf" providerId="LiveId" clId="{ACA396C1-F331-0A4F-8B75-0CA1341A6BF3}" dt="2022-02-15T15:38:43.839" v="82" actId="20577"/>
          <ac:spMkLst>
            <pc:docMk/>
            <pc:sldMk cId="3768012441" sldId="358"/>
            <ac:spMk id="2" creationId="{00000000-0000-0000-0000-000000000000}"/>
          </ac:spMkLst>
        </pc:spChg>
      </pc:sldChg>
      <pc:sldChg chg="modSp add mod">
        <pc:chgData name="Yinqian Zhang" userId="189f48b0884e27cf" providerId="LiveId" clId="{ACA396C1-F331-0A4F-8B75-0CA1341A6BF3}" dt="2022-02-15T15:39:16.415" v="139" actId="1076"/>
        <pc:sldMkLst>
          <pc:docMk/>
          <pc:sldMk cId="1487384722" sldId="359"/>
        </pc:sldMkLst>
        <pc:spChg chg="mod">
          <ac:chgData name="Yinqian Zhang" userId="189f48b0884e27cf" providerId="LiveId" clId="{ACA396C1-F331-0A4F-8B75-0CA1341A6BF3}" dt="2022-02-15T15:39:16.415" v="139" actId="1076"/>
          <ac:spMkLst>
            <pc:docMk/>
            <pc:sldMk cId="1487384722" sldId="359"/>
            <ac:spMk id="2" creationId="{00000000-0000-0000-0000-000000000000}"/>
          </ac:spMkLst>
        </pc:spChg>
      </pc:sldChg>
      <pc:sldChg chg="modSp add mod">
        <pc:chgData name="Yinqian Zhang" userId="189f48b0884e27cf" providerId="LiveId" clId="{ACA396C1-F331-0A4F-8B75-0CA1341A6BF3}" dt="2022-02-15T15:40:00.208" v="153" actId="20577"/>
        <pc:sldMkLst>
          <pc:docMk/>
          <pc:sldMk cId="218652090" sldId="360"/>
        </pc:sldMkLst>
        <pc:spChg chg="mod">
          <ac:chgData name="Yinqian Zhang" userId="189f48b0884e27cf" providerId="LiveId" clId="{ACA396C1-F331-0A4F-8B75-0CA1341A6BF3}" dt="2022-02-15T15:40:00.208" v="153" actId="20577"/>
          <ac:spMkLst>
            <pc:docMk/>
            <pc:sldMk cId="218652090" sldId="360"/>
            <ac:spMk id="2" creationId="{00000000-0000-0000-0000-000000000000}"/>
          </ac:spMkLst>
        </pc:spChg>
      </pc:sldChg>
      <pc:sldChg chg="modSp new mod">
        <pc:chgData name="Yinqian Zhang" userId="189f48b0884e27cf" providerId="LiveId" clId="{ACA396C1-F331-0A4F-8B75-0CA1341A6BF3}" dt="2022-02-15T15:41:35.384" v="230"/>
        <pc:sldMkLst>
          <pc:docMk/>
          <pc:sldMk cId="1087628629" sldId="361"/>
        </pc:sldMkLst>
        <pc:spChg chg="mod">
          <ac:chgData name="Yinqian Zhang" userId="189f48b0884e27cf" providerId="LiveId" clId="{ACA396C1-F331-0A4F-8B75-0CA1341A6BF3}" dt="2022-02-15T15:40:26.665" v="166" actId="20577"/>
          <ac:spMkLst>
            <pc:docMk/>
            <pc:sldMk cId="1087628629" sldId="361"/>
            <ac:spMk id="2" creationId="{E6D29DAB-9138-024E-88C9-61F8519201CF}"/>
          </ac:spMkLst>
        </pc:spChg>
        <pc:spChg chg="mod">
          <ac:chgData name="Yinqian Zhang" userId="189f48b0884e27cf" providerId="LiveId" clId="{ACA396C1-F331-0A4F-8B75-0CA1341A6BF3}" dt="2022-02-15T15:41:35.384" v="230"/>
          <ac:spMkLst>
            <pc:docMk/>
            <pc:sldMk cId="1087628629" sldId="361"/>
            <ac:spMk id="3" creationId="{D094B7B0-0F85-3346-8228-2E9172B3D863}"/>
          </ac:spMkLst>
        </pc:spChg>
      </pc:sldChg>
      <pc:sldChg chg="modSp new mod">
        <pc:chgData name="Yinqian Zhang" userId="189f48b0884e27cf" providerId="LiveId" clId="{ACA396C1-F331-0A4F-8B75-0CA1341A6BF3}" dt="2022-02-15T15:40:49.122" v="194" actId="20577"/>
        <pc:sldMkLst>
          <pc:docMk/>
          <pc:sldMk cId="1631500030" sldId="362"/>
        </pc:sldMkLst>
        <pc:spChg chg="mod">
          <ac:chgData name="Yinqian Zhang" userId="189f48b0884e27cf" providerId="LiveId" clId="{ACA396C1-F331-0A4F-8B75-0CA1341A6BF3}" dt="2022-02-15T15:40:49.122" v="194" actId="20577"/>
          <ac:spMkLst>
            <pc:docMk/>
            <pc:sldMk cId="1631500030" sldId="362"/>
            <ac:spMk id="2" creationId="{E1310489-6BC8-A34B-80AF-01042EEFA57F}"/>
          </ac:spMkLst>
        </pc:spChg>
      </pc:sldChg>
      <pc:sldChg chg="modSp new mod">
        <pc:chgData name="Yinqian Zhang" userId="189f48b0884e27cf" providerId="LiveId" clId="{ACA396C1-F331-0A4F-8B75-0CA1341A6BF3}" dt="2022-02-15T15:40:40.456" v="185" actId="20577"/>
        <pc:sldMkLst>
          <pc:docMk/>
          <pc:sldMk cId="2321481694" sldId="363"/>
        </pc:sldMkLst>
        <pc:spChg chg="mod">
          <ac:chgData name="Yinqian Zhang" userId="189f48b0884e27cf" providerId="LiveId" clId="{ACA396C1-F331-0A4F-8B75-0CA1341A6BF3}" dt="2022-02-15T15:40:40.456" v="185" actId="20577"/>
          <ac:spMkLst>
            <pc:docMk/>
            <pc:sldMk cId="2321481694" sldId="363"/>
            <ac:spMk id="2" creationId="{C901EDB6-FC46-4E4F-9275-D5E688075122}"/>
          </ac:spMkLst>
        </pc:spChg>
      </pc:sldChg>
      <pc:sldChg chg="modSp new mod">
        <pc:chgData name="Yinqian Zhang" userId="189f48b0884e27cf" providerId="LiveId" clId="{ACA396C1-F331-0A4F-8B75-0CA1341A6BF3}" dt="2022-02-15T15:42:51.332" v="398" actId="207"/>
        <pc:sldMkLst>
          <pc:docMk/>
          <pc:sldMk cId="546731581" sldId="364"/>
        </pc:sldMkLst>
        <pc:spChg chg="mod">
          <ac:chgData name="Yinqian Zhang" userId="189f48b0884e27cf" providerId="LiveId" clId="{ACA396C1-F331-0A4F-8B75-0CA1341A6BF3}" dt="2022-02-15T15:41:05.384" v="227" actId="20577"/>
          <ac:spMkLst>
            <pc:docMk/>
            <pc:sldMk cId="546731581" sldId="364"/>
            <ac:spMk id="2" creationId="{94F599BC-A66D-4D4A-AE33-193657259891}"/>
          </ac:spMkLst>
        </pc:spChg>
        <pc:spChg chg="mod">
          <ac:chgData name="Yinqian Zhang" userId="189f48b0884e27cf" providerId="LiveId" clId="{ACA396C1-F331-0A4F-8B75-0CA1341A6BF3}" dt="2022-02-15T15:42:51.332" v="398" actId="207"/>
          <ac:spMkLst>
            <pc:docMk/>
            <pc:sldMk cId="546731581" sldId="364"/>
            <ac:spMk id="3" creationId="{90BE0705-CCD3-4A43-AE06-F8BE5000FA3D}"/>
          </ac:spMkLst>
        </pc:spChg>
      </pc:sldChg>
      <pc:sldChg chg="modAnim">
        <pc:chgData name="Yinqian Zhang" userId="189f48b0884e27cf" providerId="LiveId" clId="{ACA396C1-F331-0A4F-8B75-0CA1341A6BF3}" dt="2022-02-23T04:49:56.362" v="400"/>
        <pc:sldMkLst>
          <pc:docMk/>
          <pc:sldMk cId="602124355" sldId="604"/>
        </pc:sldMkLst>
      </pc:sldChg>
    </pc:docChg>
  </pc:docChgLst>
  <pc:docChgLst>
    <pc:chgData name="Yinqian Zhang" userId="189f48b0884e27cf" providerId="LiveId" clId="{EFE429DD-454E-A842-84B2-2CFACF8B770D}"/>
    <pc:docChg chg="undo custSel addSld delSld modSld">
      <pc:chgData name="Yinqian Zhang" userId="189f48b0884e27cf" providerId="LiveId" clId="{EFE429DD-454E-A842-84B2-2CFACF8B770D}" dt="2022-02-15T13:52:35.494" v="334" actId="2696"/>
      <pc:docMkLst>
        <pc:docMk/>
      </pc:docMkLst>
      <pc:sldChg chg="modSp mod">
        <pc:chgData name="Yinqian Zhang" userId="189f48b0884e27cf" providerId="LiveId" clId="{EFE429DD-454E-A842-84B2-2CFACF8B770D}" dt="2022-02-15T13:25:35.509" v="330" actId="20577"/>
        <pc:sldMkLst>
          <pc:docMk/>
          <pc:sldMk cId="1690412865" sldId="256"/>
        </pc:sldMkLst>
        <pc:spChg chg="mod">
          <ac:chgData name="Yinqian Zhang" userId="189f48b0884e27cf" providerId="LiveId" clId="{EFE429DD-454E-A842-84B2-2CFACF8B770D}" dt="2022-02-15T13:25:35.509" v="330" actId="20577"/>
          <ac:spMkLst>
            <pc:docMk/>
            <pc:sldMk cId="1690412865" sldId="256"/>
            <ac:spMk id="2" creationId="{00000000-0000-0000-0000-000000000000}"/>
          </ac:spMkLst>
        </pc:spChg>
      </pc:sldChg>
      <pc:sldChg chg="add del">
        <pc:chgData name="Yinqian Zhang" userId="189f48b0884e27cf" providerId="LiveId" clId="{EFE429DD-454E-A842-84B2-2CFACF8B770D}" dt="2022-02-15T13:25:30.411" v="321" actId="2696"/>
        <pc:sldMkLst>
          <pc:docMk/>
          <pc:sldMk cId="2885062981" sldId="257"/>
        </pc:sldMkLst>
      </pc:sldChg>
      <pc:sldChg chg="add del">
        <pc:chgData name="Yinqian Zhang" userId="189f48b0884e27cf" providerId="LiveId" clId="{EFE429DD-454E-A842-84B2-2CFACF8B770D}" dt="2022-02-14T13:12:15.417" v="61" actId="2696"/>
        <pc:sldMkLst>
          <pc:docMk/>
          <pc:sldMk cId="1701543556" sldId="258"/>
        </pc:sldMkLst>
      </pc:sldChg>
      <pc:sldChg chg="add del">
        <pc:chgData name="Yinqian Zhang" userId="189f48b0884e27cf" providerId="LiveId" clId="{EFE429DD-454E-A842-84B2-2CFACF8B770D}" dt="2022-02-14T13:12:47.115" v="67" actId="2696"/>
        <pc:sldMkLst>
          <pc:docMk/>
          <pc:sldMk cId="203336111" sldId="259"/>
        </pc:sldMkLst>
      </pc:sldChg>
      <pc:sldChg chg="add del">
        <pc:chgData name="Yinqian Zhang" userId="189f48b0884e27cf" providerId="LiveId" clId="{EFE429DD-454E-A842-84B2-2CFACF8B770D}" dt="2022-02-14T13:13:18.089" v="74" actId="2696"/>
        <pc:sldMkLst>
          <pc:docMk/>
          <pc:sldMk cId="4232014144" sldId="261"/>
        </pc:sldMkLst>
      </pc:sldChg>
      <pc:sldChg chg="add del">
        <pc:chgData name="Yinqian Zhang" userId="189f48b0884e27cf" providerId="LiveId" clId="{EFE429DD-454E-A842-84B2-2CFACF8B770D}" dt="2022-02-14T13:14:48.564" v="93" actId="2696"/>
        <pc:sldMkLst>
          <pc:docMk/>
          <pc:sldMk cId="1768880869" sldId="262"/>
        </pc:sldMkLst>
      </pc:sldChg>
      <pc:sldChg chg="add del">
        <pc:chgData name="Yinqian Zhang" userId="189f48b0884e27cf" providerId="LiveId" clId="{EFE429DD-454E-A842-84B2-2CFACF8B770D}" dt="2022-02-14T13:14:16.227" v="85" actId="2696"/>
        <pc:sldMkLst>
          <pc:docMk/>
          <pc:sldMk cId="4270224531" sldId="263"/>
        </pc:sldMkLst>
      </pc:sldChg>
      <pc:sldChg chg="modSp add del modAnim">
        <pc:chgData name="Yinqian Zhang" userId="189f48b0884e27cf" providerId="LiveId" clId="{EFE429DD-454E-A842-84B2-2CFACF8B770D}" dt="2022-02-14T13:15:34.697" v="100" actId="2696"/>
        <pc:sldMkLst>
          <pc:docMk/>
          <pc:sldMk cId="1810991339" sldId="264"/>
        </pc:sldMkLst>
        <pc:spChg chg="mod">
          <ac:chgData name="Yinqian Zhang" userId="189f48b0884e27cf" providerId="LiveId" clId="{EFE429DD-454E-A842-84B2-2CFACF8B770D}" dt="2022-02-14T13:15:08.854" v="96"/>
          <ac:spMkLst>
            <pc:docMk/>
            <pc:sldMk cId="1810991339" sldId="264"/>
            <ac:spMk id="7" creationId="{48A2EDEE-E1FE-4261-86D4-913F181FF8B1}"/>
          </ac:spMkLst>
        </pc:spChg>
      </pc:sldChg>
      <pc:sldChg chg="add del">
        <pc:chgData name="Yinqian Zhang" userId="189f48b0884e27cf" providerId="LiveId" clId="{EFE429DD-454E-A842-84B2-2CFACF8B770D}" dt="2022-02-14T13:15:34.697" v="100" actId="2696"/>
        <pc:sldMkLst>
          <pc:docMk/>
          <pc:sldMk cId="2729100909" sldId="265"/>
        </pc:sldMkLst>
      </pc:sldChg>
      <pc:sldChg chg="add del">
        <pc:chgData name="Yinqian Zhang" userId="189f48b0884e27cf" providerId="LiveId" clId="{EFE429DD-454E-A842-84B2-2CFACF8B770D}" dt="2022-02-14T13:15:34.697" v="100" actId="2696"/>
        <pc:sldMkLst>
          <pc:docMk/>
          <pc:sldMk cId="161850702" sldId="266"/>
        </pc:sldMkLst>
      </pc:sldChg>
      <pc:sldChg chg="add del">
        <pc:chgData name="Yinqian Zhang" userId="189f48b0884e27cf" providerId="LiveId" clId="{EFE429DD-454E-A842-84B2-2CFACF8B770D}" dt="2022-02-14T13:16:36.816" v="114" actId="2696"/>
        <pc:sldMkLst>
          <pc:docMk/>
          <pc:sldMk cId="4023529208" sldId="267"/>
        </pc:sldMkLst>
      </pc:sldChg>
      <pc:sldChg chg="add del">
        <pc:chgData name="Yinqian Zhang" userId="189f48b0884e27cf" providerId="LiveId" clId="{EFE429DD-454E-A842-84B2-2CFACF8B770D}" dt="2022-02-14T13:17:23.924" v="119" actId="2696"/>
        <pc:sldMkLst>
          <pc:docMk/>
          <pc:sldMk cId="1773233503" sldId="275"/>
        </pc:sldMkLst>
      </pc:sldChg>
      <pc:sldChg chg="add del">
        <pc:chgData name="Yinqian Zhang" userId="189f48b0884e27cf" providerId="LiveId" clId="{EFE429DD-454E-A842-84B2-2CFACF8B770D}" dt="2022-02-14T13:17:23.924" v="119" actId="2696"/>
        <pc:sldMkLst>
          <pc:docMk/>
          <pc:sldMk cId="2094750412" sldId="276"/>
        </pc:sldMkLst>
      </pc:sldChg>
      <pc:sldChg chg="add del">
        <pc:chgData name="Yinqian Zhang" userId="189f48b0884e27cf" providerId="LiveId" clId="{EFE429DD-454E-A842-84B2-2CFACF8B770D}" dt="2022-02-14T13:17:23.924" v="119" actId="2696"/>
        <pc:sldMkLst>
          <pc:docMk/>
          <pc:sldMk cId="2475794836" sldId="277"/>
        </pc:sldMkLst>
      </pc:sldChg>
      <pc:sldChg chg="add del">
        <pc:chgData name="Yinqian Zhang" userId="189f48b0884e27cf" providerId="LiveId" clId="{EFE429DD-454E-A842-84B2-2CFACF8B770D}" dt="2022-02-14T13:17:23.924" v="119" actId="2696"/>
        <pc:sldMkLst>
          <pc:docMk/>
          <pc:sldMk cId="3066797588" sldId="278"/>
        </pc:sldMkLst>
      </pc:sldChg>
      <pc:sldChg chg="add del">
        <pc:chgData name="Yinqian Zhang" userId="189f48b0884e27cf" providerId="LiveId" clId="{EFE429DD-454E-A842-84B2-2CFACF8B770D}" dt="2022-02-14T13:17:23.924" v="119" actId="2696"/>
        <pc:sldMkLst>
          <pc:docMk/>
          <pc:sldMk cId="3613643541" sldId="279"/>
        </pc:sldMkLst>
      </pc:sldChg>
      <pc:sldChg chg="add del">
        <pc:chgData name="Yinqian Zhang" userId="189f48b0884e27cf" providerId="LiveId" clId="{EFE429DD-454E-A842-84B2-2CFACF8B770D}" dt="2022-02-14T13:17:42.870" v="123" actId="2696"/>
        <pc:sldMkLst>
          <pc:docMk/>
          <pc:sldMk cId="393477565" sldId="281"/>
        </pc:sldMkLst>
      </pc:sldChg>
      <pc:sldChg chg="modSp add del mod">
        <pc:chgData name="Yinqian Zhang" userId="189f48b0884e27cf" providerId="LiveId" clId="{EFE429DD-454E-A842-84B2-2CFACF8B770D}" dt="2022-02-14T13:18:38.518" v="135" actId="2696"/>
        <pc:sldMkLst>
          <pc:docMk/>
          <pc:sldMk cId="4227696280" sldId="283"/>
        </pc:sldMkLst>
        <pc:spChg chg="mod">
          <ac:chgData name="Yinqian Zhang" userId="189f48b0884e27cf" providerId="LiveId" clId="{EFE429DD-454E-A842-84B2-2CFACF8B770D}" dt="2022-02-14T13:11:09.805" v="5" actId="27636"/>
          <ac:spMkLst>
            <pc:docMk/>
            <pc:sldMk cId="4227696280" sldId="283"/>
            <ac:spMk id="3" creationId="{00000000-0000-0000-0000-000000000000}"/>
          </ac:spMkLst>
        </pc:spChg>
      </pc:sldChg>
      <pc:sldChg chg="addSp delSp modSp add del mod delAnim">
        <pc:chgData name="Yinqian Zhang" userId="189f48b0884e27cf" providerId="LiveId" clId="{EFE429DD-454E-A842-84B2-2CFACF8B770D}" dt="2022-02-14T13:19:41.785" v="152" actId="2696"/>
        <pc:sldMkLst>
          <pc:docMk/>
          <pc:sldMk cId="3031214586" sldId="284"/>
        </pc:sldMkLst>
        <pc:spChg chg="add del mod">
          <ac:chgData name="Yinqian Zhang" userId="189f48b0884e27cf" providerId="LiveId" clId="{EFE429DD-454E-A842-84B2-2CFACF8B770D}" dt="2022-02-14T13:19:11.278" v="143" actId="478"/>
          <ac:spMkLst>
            <pc:docMk/>
            <pc:sldMk cId="3031214586" sldId="284"/>
            <ac:spMk id="4" creationId="{ADA9597D-23E9-054C-9EF8-A397E04698D6}"/>
          </ac:spMkLst>
        </pc:spChg>
        <pc:spChg chg="del mod">
          <ac:chgData name="Yinqian Zhang" userId="189f48b0884e27cf" providerId="LiveId" clId="{EFE429DD-454E-A842-84B2-2CFACF8B770D}" dt="2022-02-14T13:19:09.251" v="142" actId="478"/>
          <ac:spMkLst>
            <pc:docMk/>
            <pc:sldMk cId="3031214586" sldId="284"/>
            <ac:spMk id="51" creationId="{00000000-0000-0000-0000-000000000000}"/>
          </ac:spMkLst>
        </pc:spChg>
      </pc:sldChg>
      <pc:sldChg chg="modSp add del mod">
        <pc:chgData name="Yinqian Zhang" userId="189f48b0884e27cf" providerId="LiveId" clId="{EFE429DD-454E-A842-84B2-2CFACF8B770D}" dt="2022-02-14T13:20:30.550" v="161" actId="2696"/>
        <pc:sldMkLst>
          <pc:docMk/>
          <pc:sldMk cId="91774011" sldId="285"/>
        </pc:sldMkLst>
        <pc:spChg chg="mod">
          <ac:chgData name="Yinqian Zhang" userId="189f48b0884e27cf" providerId="LiveId" clId="{EFE429DD-454E-A842-84B2-2CFACF8B770D}" dt="2022-02-14T13:11:09.815" v="7" actId="27636"/>
          <ac:spMkLst>
            <pc:docMk/>
            <pc:sldMk cId="91774011" sldId="285"/>
            <ac:spMk id="3" creationId="{00000000-0000-0000-0000-000000000000}"/>
          </ac:spMkLst>
        </pc:spChg>
      </pc:sldChg>
      <pc:sldChg chg="modSp add del mod">
        <pc:chgData name="Yinqian Zhang" userId="189f48b0884e27cf" providerId="LiveId" clId="{EFE429DD-454E-A842-84B2-2CFACF8B770D}" dt="2022-02-14T13:21:02.836" v="169" actId="2696"/>
        <pc:sldMkLst>
          <pc:docMk/>
          <pc:sldMk cId="3747479077" sldId="286"/>
        </pc:sldMkLst>
        <pc:spChg chg="mod">
          <ac:chgData name="Yinqian Zhang" userId="189f48b0884e27cf" providerId="LiveId" clId="{EFE429DD-454E-A842-84B2-2CFACF8B770D}" dt="2022-02-14T13:11:09.819" v="8" actId="27636"/>
          <ac:spMkLst>
            <pc:docMk/>
            <pc:sldMk cId="3747479077" sldId="286"/>
            <ac:spMk id="12295" creationId="{00000000-0000-0000-0000-000000000000}"/>
          </ac:spMkLst>
        </pc:spChg>
      </pc:sldChg>
      <pc:sldChg chg="modSp add del mod">
        <pc:chgData name="Yinqian Zhang" userId="189f48b0884e27cf" providerId="LiveId" clId="{EFE429DD-454E-A842-84B2-2CFACF8B770D}" dt="2022-02-14T13:21:51.701" v="174" actId="2696"/>
        <pc:sldMkLst>
          <pc:docMk/>
          <pc:sldMk cId="3840004957" sldId="287"/>
        </pc:sldMkLst>
        <pc:spChg chg="mod">
          <ac:chgData name="Yinqian Zhang" userId="189f48b0884e27cf" providerId="LiveId" clId="{EFE429DD-454E-A842-84B2-2CFACF8B770D}" dt="2022-02-14T13:11:09.828" v="9" actId="27636"/>
          <ac:spMkLst>
            <pc:docMk/>
            <pc:sldMk cId="3840004957" sldId="287"/>
            <ac:spMk id="3" creationId="{00000000-0000-0000-0000-000000000000}"/>
          </ac:spMkLst>
        </pc:spChg>
      </pc:sldChg>
      <pc:sldChg chg="modSp add del mod">
        <pc:chgData name="Yinqian Zhang" userId="189f48b0884e27cf" providerId="LiveId" clId="{EFE429DD-454E-A842-84B2-2CFACF8B770D}" dt="2022-02-14T13:22:38.651" v="182" actId="2696"/>
        <pc:sldMkLst>
          <pc:docMk/>
          <pc:sldMk cId="2780405982" sldId="288"/>
        </pc:sldMkLst>
        <pc:spChg chg="mod">
          <ac:chgData name="Yinqian Zhang" userId="189f48b0884e27cf" providerId="LiveId" clId="{EFE429DD-454E-A842-84B2-2CFACF8B770D}" dt="2022-02-14T13:11:09.843" v="10" actId="27636"/>
          <ac:spMkLst>
            <pc:docMk/>
            <pc:sldMk cId="2780405982" sldId="288"/>
            <ac:spMk id="18435" creationId="{00000000-0000-0000-0000-000000000000}"/>
          </ac:spMkLst>
        </pc:spChg>
      </pc:sldChg>
      <pc:sldChg chg="modSp add del mod">
        <pc:chgData name="Yinqian Zhang" userId="189f48b0884e27cf" providerId="LiveId" clId="{EFE429DD-454E-A842-84B2-2CFACF8B770D}" dt="2022-02-14T13:23:30.866" v="194" actId="2696"/>
        <pc:sldMkLst>
          <pc:docMk/>
          <pc:sldMk cId="1976498740" sldId="289"/>
        </pc:sldMkLst>
        <pc:spChg chg="mod">
          <ac:chgData name="Yinqian Zhang" userId="189f48b0884e27cf" providerId="LiveId" clId="{EFE429DD-454E-A842-84B2-2CFACF8B770D}" dt="2022-02-14T13:11:09.864" v="11" actId="27636"/>
          <ac:spMkLst>
            <pc:docMk/>
            <pc:sldMk cId="1976498740" sldId="289"/>
            <ac:spMk id="48" creationId="{00000000-0000-0000-0000-000000000000}"/>
          </ac:spMkLst>
        </pc:spChg>
      </pc:sldChg>
      <pc:sldChg chg="modSp add del mod">
        <pc:chgData name="Yinqian Zhang" userId="189f48b0884e27cf" providerId="LiveId" clId="{EFE429DD-454E-A842-84B2-2CFACF8B770D}" dt="2022-02-14T13:24:01.745" v="203" actId="2696"/>
        <pc:sldMkLst>
          <pc:docMk/>
          <pc:sldMk cId="550930178" sldId="290"/>
        </pc:sldMkLst>
        <pc:spChg chg="mod">
          <ac:chgData name="Yinqian Zhang" userId="189f48b0884e27cf" providerId="LiveId" clId="{EFE429DD-454E-A842-84B2-2CFACF8B770D}" dt="2022-02-14T13:11:09.876" v="12" actId="27636"/>
          <ac:spMkLst>
            <pc:docMk/>
            <pc:sldMk cId="550930178" sldId="290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EFE429DD-454E-A842-84B2-2CFACF8B770D}" dt="2022-02-14T13:24:47.643" v="214" actId="2696"/>
        <pc:sldMkLst>
          <pc:docMk/>
          <pc:sldMk cId="3602655255" sldId="292"/>
        </pc:sldMkLst>
        <pc:spChg chg="mod">
          <ac:chgData name="Yinqian Zhang" userId="189f48b0884e27cf" providerId="LiveId" clId="{EFE429DD-454E-A842-84B2-2CFACF8B770D}" dt="2022-02-14T13:11:09.899" v="14" actId="27636"/>
          <ac:spMkLst>
            <pc:docMk/>
            <pc:sldMk cId="3602655255" sldId="292"/>
            <ac:spMk id="21506" creationId="{00000000-0000-0000-0000-000000000000}"/>
          </ac:spMkLst>
        </pc:spChg>
        <pc:spChg chg="mod">
          <ac:chgData name="Yinqian Zhang" userId="189f48b0884e27cf" providerId="LiveId" clId="{EFE429DD-454E-A842-84B2-2CFACF8B770D}" dt="2022-02-14T13:11:09.898" v="13" actId="27636"/>
          <ac:spMkLst>
            <pc:docMk/>
            <pc:sldMk cId="3602655255" sldId="292"/>
            <ac:spMk id="315408" creationId="{00000000-0000-0000-0000-000000000000}"/>
          </ac:spMkLst>
        </pc:spChg>
      </pc:sldChg>
      <pc:sldChg chg="add del">
        <pc:chgData name="Yinqian Zhang" userId="189f48b0884e27cf" providerId="LiveId" clId="{EFE429DD-454E-A842-84B2-2CFACF8B770D}" dt="2022-02-14T13:25:07.631" v="218" actId="2696"/>
        <pc:sldMkLst>
          <pc:docMk/>
          <pc:sldMk cId="3371016746" sldId="293"/>
        </pc:sldMkLst>
      </pc:sldChg>
      <pc:sldChg chg="modSp add del mod">
        <pc:chgData name="Yinqian Zhang" userId="189f48b0884e27cf" providerId="LiveId" clId="{EFE429DD-454E-A842-84B2-2CFACF8B770D}" dt="2022-02-14T13:26:22.828" v="226" actId="2696"/>
        <pc:sldMkLst>
          <pc:docMk/>
          <pc:sldMk cId="1613108533" sldId="294"/>
        </pc:sldMkLst>
        <pc:spChg chg="mod">
          <ac:chgData name="Yinqian Zhang" userId="189f48b0884e27cf" providerId="LiveId" clId="{EFE429DD-454E-A842-84B2-2CFACF8B770D}" dt="2022-02-14T13:11:09.915" v="15" actId="27636"/>
          <ac:spMkLst>
            <pc:docMk/>
            <pc:sldMk cId="1613108533" sldId="294"/>
            <ac:spMk id="22530" creationId="{00000000-0000-0000-0000-000000000000}"/>
          </ac:spMkLst>
        </pc:spChg>
      </pc:sldChg>
      <pc:sldChg chg="modSp add del mod">
        <pc:chgData name="Yinqian Zhang" userId="189f48b0884e27cf" providerId="LiveId" clId="{EFE429DD-454E-A842-84B2-2CFACF8B770D}" dt="2022-02-14T13:26:41.583" v="231" actId="2696"/>
        <pc:sldMkLst>
          <pc:docMk/>
          <pc:sldMk cId="4212522152" sldId="295"/>
        </pc:sldMkLst>
        <pc:spChg chg="mod">
          <ac:chgData name="Yinqian Zhang" userId="189f48b0884e27cf" providerId="LiveId" clId="{EFE429DD-454E-A842-84B2-2CFACF8B770D}" dt="2022-02-14T13:11:09.940" v="16" actId="27636"/>
          <ac:spMkLst>
            <pc:docMk/>
            <pc:sldMk cId="4212522152" sldId="295"/>
            <ac:spMk id="3" creationId="{00000000-0000-0000-0000-000000000000}"/>
          </ac:spMkLst>
        </pc:spChg>
      </pc:sldChg>
      <pc:sldChg chg="modSp add del mod">
        <pc:chgData name="Yinqian Zhang" userId="189f48b0884e27cf" providerId="LiveId" clId="{EFE429DD-454E-A842-84B2-2CFACF8B770D}" dt="2022-02-14T13:27:08.104" v="236" actId="2696"/>
        <pc:sldMkLst>
          <pc:docMk/>
          <pc:sldMk cId="945517076" sldId="296"/>
        </pc:sldMkLst>
        <pc:spChg chg="mod">
          <ac:chgData name="Yinqian Zhang" userId="189f48b0884e27cf" providerId="LiveId" clId="{EFE429DD-454E-A842-84B2-2CFACF8B770D}" dt="2022-02-14T13:11:09.944" v="17" actId="27636"/>
          <ac:spMkLst>
            <pc:docMk/>
            <pc:sldMk cId="945517076" sldId="296"/>
            <ac:spMk id="19458" creationId="{00000000-0000-0000-0000-000000000000}"/>
          </ac:spMkLst>
        </pc:spChg>
        <pc:spChg chg="mod">
          <ac:chgData name="Yinqian Zhang" userId="189f48b0884e27cf" providerId="LiveId" clId="{EFE429DD-454E-A842-84B2-2CFACF8B770D}" dt="2022-02-14T13:11:09.960" v="18" actId="27636"/>
          <ac:spMkLst>
            <pc:docMk/>
            <pc:sldMk cId="945517076" sldId="296"/>
            <ac:spMk id="34819" creationId="{00000000-0000-0000-0000-000000000000}"/>
          </ac:spMkLst>
        </pc:spChg>
      </pc:sldChg>
      <pc:sldChg chg="modSp add del mod">
        <pc:chgData name="Yinqian Zhang" userId="189f48b0884e27cf" providerId="LiveId" clId="{EFE429DD-454E-A842-84B2-2CFACF8B770D}" dt="2022-02-14T13:27:40.412" v="245" actId="2696"/>
        <pc:sldMkLst>
          <pc:docMk/>
          <pc:sldMk cId="3727124056" sldId="297"/>
        </pc:sldMkLst>
        <pc:spChg chg="mod">
          <ac:chgData name="Yinqian Zhang" userId="189f48b0884e27cf" providerId="LiveId" clId="{EFE429DD-454E-A842-84B2-2CFACF8B770D}" dt="2022-02-14T13:11:09.965" v="19" actId="27636"/>
          <ac:spMkLst>
            <pc:docMk/>
            <pc:sldMk cId="3727124056" sldId="297"/>
            <ac:spMk id="31746" creationId="{00000000-0000-0000-0000-000000000000}"/>
          </ac:spMkLst>
        </pc:spChg>
        <pc:spChg chg="mod">
          <ac:chgData name="Yinqian Zhang" userId="189f48b0884e27cf" providerId="LiveId" clId="{EFE429DD-454E-A842-84B2-2CFACF8B770D}" dt="2022-02-14T13:11:09.968" v="20" actId="27636"/>
          <ac:spMkLst>
            <pc:docMk/>
            <pc:sldMk cId="3727124056" sldId="297"/>
            <ac:spMk id="31747" creationId="{00000000-0000-0000-0000-000000000000}"/>
          </ac:spMkLst>
        </pc:spChg>
      </pc:sldChg>
      <pc:sldChg chg="modSp add del mod">
        <pc:chgData name="Yinqian Zhang" userId="189f48b0884e27cf" providerId="LiveId" clId="{EFE429DD-454E-A842-84B2-2CFACF8B770D}" dt="2022-02-14T13:28:22.572" v="251" actId="2696"/>
        <pc:sldMkLst>
          <pc:docMk/>
          <pc:sldMk cId="1540403364" sldId="298"/>
        </pc:sldMkLst>
        <pc:spChg chg="mod">
          <ac:chgData name="Yinqian Zhang" userId="189f48b0884e27cf" providerId="LiveId" clId="{EFE429DD-454E-A842-84B2-2CFACF8B770D}" dt="2022-02-14T13:11:09.970" v="21" actId="27636"/>
          <ac:spMkLst>
            <pc:docMk/>
            <pc:sldMk cId="1540403364" sldId="298"/>
            <ac:spMk id="2" creationId="{00000000-0000-0000-0000-000000000000}"/>
          </ac:spMkLst>
        </pc:spChg>
        <pc:spChg chg="mod">
          <ac:chgData name="Yinqian Zhang" userId="189f48b0884e27cf" providerId="LiveId" clId="{EFE429DD-454E-A842-84B2-2CFACF8B770D}" dt="2022-02-14T13:11:09.980" v="22" actId="27636"/>
          <ac:spMkLst>
            <pc:docMk/>
            <pc:sldMk cId="1540403364" sldId="298"/>
            <ac:spMk id="3" creationId="{00000000-0000-0000-0000-000000000000}"/>
          </ac:spMkLst>
        </pc:spChg>
      </pc:sldChg>
      <pc:sldChg chg="modSp add del mod">
        <pc:chgData name="Yinqian Zhang" userId="189f48b0884e27cf" providerId="LiveId" clId="{EFE429DD-454E-A842-84B2-2CFACF8B770D}" dt="2022-02-14T13:29:37.363" v="272" actId="2696"/>
        <pc:sldMkLst>
          <pc:docMk/>
          <pc:sldMk cId="147855172" sldId="299"/>
        </pc:sldMkLst>
        <pc:spChg chg="mod">
          <ac:chgData name="Yinqian Zhang" userId="189f48b0884e27cf" providerId="LiveId" clId="{EFE429DD-454E-A842-84B2-2CFACF8B770D}" dt="2022-02-14T13:11:09.984" v="23" actId="27636"/>
          <ac:spMkLst>
            <pc:docMk/>
            <pc:sldMk cId="147855172" sldId="299"/>
            <ac:spMk id="2" creationId="{00000000-0000-0000-0000-000000000000}"/>
          </ac:spMkLst>
        </pc:spChg>
        <pc:spChg chg="mod">
          <ac:chgData name="Yinqian Zhang" userId="189f48b0884e27cf" providerId="LiveId" clId="{EFE429DD-454E-A842-84B2-2CFACF8B770D}" dt="2022-02-14T13:29:23.135" v="268" actId="1076"/>
          <ac:spMkLst>
            <pc:docMk/>
            <pc:sldMk cId="147855172" sldId="299"/>
            <ac:spMk id="7" creationId="{00000000-0000-0000-0000-000000000000}"/>
          </ac:spMkLst>
        </pc:spChg>
      </pc:sldChg>
      <pc:sldChg chg="modSp add del mod">
        <pc:chgData name="Yinqian Zhang" userId="189f48b0884e27cf" providerId="LiveId" clId="{EFE429DD-454E-A842-84B2-2CFACF8B770D}" dt="2022-02-14T13:30:10.115" v="280" actId="2696"/>
        <pc:sldMkLst>
          <pc:docMk/>
          <pc:sldMk cId="2772332293" sldId="302"/>
        </pc:sldMkLst>
        <pc:spChg chg="mod">
          <ac:chgData name="Yinqian Zhang" userId="189f48b0884e27cf" providerId="LiveId" clId="{EFE429DD-454E-A842-84B2-2CFACF8B770D}" dt="2022-02-14T13:11:09.986" v="24" actId="27636"/>
          <ac:spMkLst>
            <pc:docMk/>
            <pc:sldMk cId="2772332293" sldId="302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EFE429DD-454E-A842-84B2-2CFACF8B770D}" dt="2022-02-14T13:30:47.735" v="288" actId="2696"/>
        <pc:sldMkLst>
          <pc:docMk/>
          <pc:sldMk cId="708305837" sldId="303"/>
        </pc:sldMkLst>
        <pc:spChg chg="mod">
          <ac:chgData name="Yinqian Zhang" userId="189f48b0884e27cf" providerId="LiveId" clId="{EFE429DD-454E-A842-84B2-2CFACF8B770D}" dt="2022-02-14T13:11:09.990" v="26" actId="27636"/>
          <ac:spMkLst>
            <pc:docMk/>
            <pc:sldMk cId="708305837" sldId="303"/>
            <ac:spMk id="2" creationId="{00000000-0000-0000-0000-000000000000}"/>
          </ac:spMkLst>
        </pc:spChg>
        <pc:spChg chg="mod">
          <ac:chgData name="Yinqian Zhang" userId="189f48b0884e27cf" providerId="LiveId" clId="{EFE429DD-454E-A842-84B2-2CFACF8B770D}" dt="2022-02-14T13:11:09.989" v="25" actId="27636"/>
          <ac:spMkLst>
            <pc:docMk/>
            <pc:sldMk cId="708305837" sldId="303"/>
            <ac:spMk id="75" creationId="{00000000-0000-0000-0000-000000000000}"/>
          </ac:spMkLst>
        </pc:spChg>
      </pc:sldChg>
      <pc:sldChg chg="modSp add del mod">
        <pc:chgData name="Yinqian Zhang" userId="189f48b0884e27cf" providerId="LiveId" clId="{EFE429DD-454E-A842-84B2-2CFACF8B770D}" dt="2022-02-14T13:31:21.836" v="295" actId="2696"/>
        <pc:sldMkLst>
          <pc:docMk/>
          <pc:sldMk cId="966242447" sldId="304"/>
        </pc:sldMkLst>
        <pc:spChg chg="mod">
          <ac:chgData name="Yinqian Zhang" userId="189f48b0884e27cf" providerId="LiveId" clId="{EFE429DD-454E-A842-84B2-2CFACF8B770D}" dt="2022-02-14T13:11:10.017" v="27" actId="27636"/>
          <ac:spMkLst>
            <pc:docMk/>
            <pc:sldMk cId="966242447" sldId="304"/>
            <ac:spMk id="3" creationId="{00000000-0000-0000-0000-000000000000}"/>
          </ac:spMkLst>
        </pc:spChg>
      </pc:sldChg>
      <pc:sldChg chg="modSp add mod">
        <pc:chgData name="Yinqian Zhang" userId="189f48b0884e27cf" providerId="LiveId" clId="{EFE429DD-454E-A842-84B2-2CFACF8B770D}" dt="2022-02-14T13:11:10.020" v="28" actId="27636"/>
        <pc:sldMkLst>
          <pc:docMk/>
          <pc:sldMk cId="2379332063" sldId="305"/>
        </pc:sldMkLst>
        <pc:spChg chg="mod">
          <ac:chgData name="Yinqian Zhang" userId="189f48b0884e27cf" providerId="LiveId" clId="{EFE429DD-454E-A842-84B2-2CFACF8B770D}" dt="2022-02-14T13:11:10.020" v="28" actId="27636"/>
          <ac:spMkLst>
            <pc:docMk/>
            <pc:sldMk cId="2379332063" sldId="305"/>
            <ac:spMk id="2" creationId="{00000000-0000-0000-0000-000000000000}"/>
          </ac:spMkLst>
        </pc:spChg>
      </pc:sldChg>
      <pc:sldChg chg="modSp add mod">
        <pc:chgData name="Yinqian Zhang" userId="189f48b0884e27cf" providerId="LiveId" clId="{EFE429DD-454E-A842-84B2-2CFACF8B770D}" dt="2022-02-14T13:11:10.021" v="29" actId="27636"/>
        <pc:sldMkLst>
          <pc:docMk/>
          <pc:sldMk cId="3023602747" sldId="306"/>
        </pc:sldMkLst>
        <pc:spChg chg="mod">
          <ac:chgData name="Yinqian Zhang" userId="189f48b0884e27cf" providerId="LiveId" clId="{EFE429DD-454E-A842-84B2-2CFACF8B770D}" dt="2022-02-14T13:11:10.021" v="29" actId="27636"/>
          <ac:spMkLst>
            <pc:docMk/>
            <pc:sldMk cId="3023602747" sldId="306"/>
            <ac:spMk id="2" creationId="{00000000-0000-0000-0000-000000000000}"/>
          </ac:spMkLst>
        </pc:spChg>
      </pc:sldChg>
      <pc:sldChg chg="modSp add mod">
        <pc:chgData name="Yinqian Zhang" userId="189f48b0884e27cf" providerId="LiveId" clId="{EFE429DD-454E-A842-84B2-2CFACF8B770D}" dt="2022-02-14T13:11:10.034" v="30" actId="27636"/>
        <pc:sldMkLst>
          <pc:docMk/>
          <pc:sldMk cId="1851747034" sldId="307"/>
        </pc:sldMkLst>
        <pc:spChg chg="mod">
          <ac:chgData name="Yinqian Zhang" userId="189f48b0884e27cf" providerId="LiveId" clId="{EFE429DD-454E-A842-84B2-2CFACF8B770D}" dt="2022-02-14T13:11:10.034" v="30" actId="27636"/>
          <ac:spMkLst>
            <pc:docMk/>
            <pc:sldMk cId="1851747034" sldId="307"/>
            <ac:spMk id="2" creationId="{00000000-0000-0000-0000-000000000000}"/>
          </ac:spMkLst>
        </pc:spChg>
      </pc:sldChg>
      <pc:sldChg chg="add">
        <pc:chgData name="Yinqian Zhang" userId="189f48b0884e27cf" providerId="LiveId" clId="{EFE429DD-454E-A842-84B2-2CFACF8B770D}" dt="2022-02-14T13:11:09.668" v="0"/>
        <pc:sldMkLst>
          <pc:docMk/>
          <pc:sldMk cId="2817978492" sldId="308"/>
        </pc:sldMkLst>
      </pc:sldChg>
      <pc:sldChg chg="modSp add del mod">
        <pc:chgData name="Yinqian Zhang" userId="189f48b0884e27cf" providerId="LiveId" clId="{EFE429DD-454E-A842-84B2-2CFACF8B770D}" dt="2022-02-14T13:33:20.816" v="320" actId="2696"/>
        <pc:sldMkLst>
          <pc:docMk/>
          <pc:sldMk cId="2499435048" sldId="309"/>
        </pc:sldMkLst>
        <pc:spChg chg="mod">
          <ac:chgData name="Yinqian Zhang" userId="189f48b0884e27cf" providerId="LiveId" clId="{EFE429DD-454E-A842-84B2-2CFACF8B770D}" dt="2022-02-14T13:11:10.048" v="31" actId="27636"/>
          <ac:spMkLst>
            <pc:docMk/>
            <pc:sldMk cId="2499435048" sldId="309"/>
            <ac:spMk id="3" creationId="{00000000-0000-0000-0000-000000000000}"/>
          </ac:spMkLst>
        </pc:spChg>
      </pc:sldChg>
      <pc:sldChg chg="add">
        <pc:chgData name="Yinqian Zhang" userId="189f48b0884e27cf" providerId="LiveId" clId="{EFE429DD-454E-A842-84B2-2CFACF8B770D}" dt="2022-02-14T13:11:09.668" v="0"/>
        <pc:sldMkLst>
          <pc:docMk/>
          <pc:sldMk cId="172791993" sldId="310"/>
        </pc:sldMkLst>
      </pc:sldChg>
      <pc:sldChg chg="modSp add del mod">
        <pc:chgData name="Yinqian Zhang" userId="189f48b0884e27cf" providerId="LiveId" clId="{EFE429DD-454E-A842-84B2-2CFACF8B770D}" dt="2022-02-14T13:32:54.447" v="315" actId="2696"/>
        <pc:sldMkLst>
          <pc:docMk/>
          <pc:sldMk cId="923304759" sldId="311"/>
        </pc:sldMkLst>
        <pc:spChg chg="mod">
          <ac:chgData name="Yinqian Zhang" userId="189f48b0884e27cf" providerId="LiveId" clId="{EFE429DD-454E-A842-84B2-2CFACF8B770D}" dt="2022-02-14T13:11:09.719" v="1" actId="27636"/>
          <ac:spMkLst>
            <pc:docMk/>
            <pc:sldMk cId="923304759" sldId="311"/>
            <ac:spMk id="8" creationId="{00000000-0000-0000-0000-000000000000}"/>
          </ac:spMkLst>
        </pc:spChg>
      </pc:sldChg>
      <pc:sldChg chg="modSp add mod">
        <pc:chgData name="Yinqian Zhang" userId="189f48b0884e27cf" providerId="LiveId" clId="{EFE429DD-454E-A842-84B2-2CFACF8B770D}" dt="2022-02-14T13:11:09.720" v="2" actId="27636"/>
        <pc:sldMkLst>
          <pc:docMk/>
          <pc:sldMk cId="2323444831" sldId="312"/>
        </pc:sldMkLst>
        <pc:spChg chg="mod">
          <ac:chgData name="Yinqian Zhang" userId="189f48b0884e27cf" providerId="LiveId" clId="{EFE429DD-454E-A842-84B2-2CFACF8B770D}" dt="2022-02-14T13:11:09.720" v="2" actId="27636"/>
          <ac:spMkLst>
            <pc:docMk/>
            <pc:sldMk cId="2323444831" sldId="312"/>
            <ac:spMk id="87" creationId="{00000000-0000-0000-0000-000000000000}"/>
          </ac:spMkLst>
        </pc:spChg>
      </pc:sldChg>
      <pc:sldChg chg="add">
        <pc:chgData name="Yinqian Zhang" userId="189f48b0884e27cf" providerId="LiveId" clId="{EFE429DD-454E-A842-84B2-2CFACF8B770D}" dt="2022-02-14T13:11:09.668" v="0"/>
        <pc:sldMkLst>
          <pc:docMk/>
          <pc:sldMk cId="699454863" sldId="313"/>
        </pc:sldMkLst>
      </pc:sldChg>
      <pc:sldChg chg="add">
        <pc:chgData name="Yinqian Zhang" userId="189f48b0884e27cf" providerId="LiveId" clId="{EFE429DD-454E-A842-84B2-2CFACF8B770D}" dt="2022-02-14T13:11:09.668" v="0"/>
        <pc:sldMkLst>
          <pc:docMk/>
          <pc:sldMk cId="1907458109" sldId="314"/>
        </pc:sldMkLst>
      </pc:sldChg>
      <pc:sldChg chg="add">
        <pc:chgData name="Yinqian Zhang" userId="189f48b0884e27cf" providerId="LiveId" clId="{EFE429DD-454E-A842-84B2-2CFACF8B770D}" dt="2022-02-14T13:11:09.668" v="0"/>
        <pc:sldMkLst>
          <pc:docMk/>
          <pc:sldMk cId="2970099934" sldId="315"/>
        </pc:sldMkLst>
      </pc:sldChg>
      <pc:sldChg chg="modSp add del mod">
        <pc:chgData name="Yinqian Zhang" userId="189f48b0884e27cf" providerId="LiveId" clId="{EFE429DD-454E-A842-84B2-2CFACF8B770D}" dt="2022-02-14T13:31:53.814" v="301" actId="2696"/>
        <pc:sldMkLst>
          <pc:docMk/>
          <pc:sldMk cId="896296665" sldId="316"/>
        </pc:sldMkLst>
        <pc:spChg chg="mod">
          <ac:chgData name="Yinqian Zhang" userId="189f48b0884e27cf" providerId="LiveId" clId="{EFE429DD-454E-A842-84B2-2CFACF8B770D}" dt="2022-02-14T13:11:09.741" v="4" actId="27636"/>
          <ac:spMkLst>
            <pc:docMk/>
            <pc:sldMk cId="896296665" sldId="316"/>
            <ac:spMk id="2" creationId="{00000000-0000-0000-0000-000000000000}"/>
          </ac:spMkLst>
        </pc:spChg>
        <pc:spChg chg="mod">
          <ac:chgData name="Yinqian Zhang" userId="189f48b0884e27cf" providerId="LiveId" clId="{EFE429DD-454E-A842-84B2-2CFACF8B770D}" dt="2022-02-14T13:11:09.740" v="3" actId="27636"/>
          <ac:spMkLst>
            <pc:docMk/>
            <pc:sldMk cId="896296665" sldId="316"/>
            <ac:spMk id="3" creationId="{00000000-0000-0000-0000-000000000000}"/>
          </ac:spMkLst>
        </pc:spChg>
      </pc:sldChg>
      <pc:sldChg chg="add">
        <pc:chgData name="Yinqian Zhang" userId="189f48b0884e27cf" providerId="LiveId" clId="{EFE429DD-454E-A842-84B2-2CFACF8B770D}" dt="2022-02-14T13:11:09.668" v="0"/>
        <pc:sldMkLst>
          <pc:docMk/>
          <pc:sldMk cId="4233091256" sldId="317"/>
        </pc:sldMkLst>
      </pc:sldChg>
      <pc:sldChg chg="modSp add del">
        <pc:chgData name="Yinqian Zhang" userId="189f48b0884e27cf" providerId="LiveId" clId="{EFE429DD-454E-A842-84B2-2CFACF8B770D}" dt="2022-02-14T13:16:09.984" v="108" actId="2696"/>
        <pc:sldMkLst>
          <pc:docMk/>
          <pc:sldMk cId="3130451885" sldId="318"/>
        </pc:sldMkLst>
        <pc:graphicFrameChg chg="mod">
          <ac:chgData name="Yinqian Zhang" userId="189f48b0884e27cf" providerId="LiveId" clId="{EFE429DD-454E-A842-84B2-2CFACF8B770D}" dt="2022-02-14T13:11:09.668" v="0"/>
          <ac:graphicFrameMkLst>
            <pc:docMk/>
            <pc:sldMk cId="3130451885" sldId="318"/>
            <ac:graphicFrameMk id="9" creationId="{C1BBC03D-FF3C-43B9-8971-1981AE679B09}"/>
          </ac:graphicFrameMkLst>
        </pc:graphicFrameChg>
      </pc:sldChg>
      <pc:sldChg chg="add del">
        <pc:chgData name="Yinqian Zhang" userId="189f48b0884e27cf" providerId="LiveId" clId="{EFE429DD-454E-A842-84B2-2CFACF8B770D}" dt="2022-02-14T13:18:14.063" v="130" actId="2696"/>
        <pc:sldMkLst>
          <pc:docMk/>
          <pc:sldMk cId="516465288" sldId="319"/>
        </pc:sldMkLst>
      </pc:sldChg>
      <pc:sldChg chg="add del">
        <pc:chgData name="Yinqian Zhang" userId="189f48b0884e27cf" providerId="LiveId" clId="{EFE429DD-454E-A842-84B2-2CFACF8B770D}" dt="2022-02-14T13:28:42.513" v="257" actId="2696"/>
        <pc:sldMkLst>
          <pc:docMk/>
          <pc:sldMk cId="1566457886" sldId="320"/>
        </pc:sldMkLst>
      </pc:sldChg>
      <pc:sldChg chg="add del">
        <pc:chgData name="Yinqian Zhang" userId="189f48b0884e27cf" providerId="LiveId" clId="{EFE429DD-454E-A842-84B2-2CFACF8B770D}" dt="2022-02-14T13:32:23.913" v="307" actId="2696"/>
        <pc:sldMkLst>
          <pc:docMk/>
          <pc:sldMk cId="255194086" sldId="321"/>
        </pc:sldMkLst>
      </pc:sldChg>
      <pc:sldChg chg="addSp delSp modSp new del mod">
        <pc:chgData name="Yinqian Zhang" userId="189f48b0884e27cf" providerId="LiveId" clId="{EFE429DD-454E-A842-84B2-2CFACF8B770D}" dt="2022-02-15T13:26:07.980" v="331" actId="2696"/>
        <pc:sldMkLst>
          <pc:docMk/>
          <pc:sldMk cId="285977587" sldId="322"/>
        </pc:sldMkLst>
        <pc:spChg chg="mod">
          <ac:chgData name="Yinqian Zhang" userId="189f48b0884e27cf" providerId="LiveId" clId="{EFE429DD-454E-A842-84B2-2CFACF8B770D}" dt="2022-02-14T13:13:43.288" v="78" actId="404"/>
          <ac:spMkLst>
            <pc:docMk/>
            <pc:sldMk cId="285977587" sldId="322"/>
            <ac:spMk id="2" creationId="{2CF9DB3F-F78D-984C-8347-2B9FF3965963}"/>
          </ac:spMkLst>
        </pc:spChg>
        <pc:spChg chg="del">
          <ac:chgData name="Yinqian Zhang" userId="189f48b0884e27cf" providerId="LiveId" clId="{EFE429DD-454E-A842-84B2-2CFACF8B770D}" dt="2022-02-14T13:12:10.081" v="59" actId="478"/>
          <ac:spMkLst>
            <pc:docMk/>
            <pc:sldMk cId="285977587" sldId="322"/>
            <ac:spMk id="3" creationId="{56C8643A-4412-6F42-9476-62A434F61562}"/>
          </ac:spMkLst>
        </pc:spChg>
        <pc:picChg chg="add mod">
          <ac:chgData name="Yinqian Zhang" userId="189f48b0884e27cf" providerId="LiveId" clId="{EFE429DD-454E-A842-84B2-2CFACF8B770D}" dt="2022-02-14T13:13:47.118" v="79" actId="1076"/>
          <ac:picMkLst>
            <pc:docMk/>
            <pc:sldMk cId="285977587" sldId="322"/>
            <ac:picMk id="6" creationId="{128DF549-9CED-BF41-8FE6-4745B619267C}"/>
          </ac:picMkLst>
        </pc:picChg>
      </pc:sldChg>
      <pc:sldChg chg="addSp modSp new del">
        <pc:chgData name="Yinqian Zhang" userId="189f48b0884e27cf" providerId="LiveId" clId="{EFE429DD-454E-A842-84B2-2CFACF8B770D}" dt="2022-02-15T13:32:54.363" v="332" actId="2696"/>
        <pc:sldMkLst>
          <pc:docMk/>
          <pc:sldMk cId="2310707292" sldId="323"/>
        </pc:sldMkLst>
        <pc:spChg chg="mod">
          <ac:chgData name="Yinqian Zhang" userId="189f48b0884e27cf" providerId="LiveId" clId="{EFE429DD-454E-A842-84B2-2CFACF8B770D}" dt="2022-02-14T13:12:26.621" v="63"/>
          <ac:spMkLst>
            <pc:docMk/>
            <pc:sldMk cId="2310707292" sldId="323"/>
            <ac:spMk id="2" creationId="{6254E02E-9644-8745-9C39-BBB490BDB335}"/>
          </ac:spMkLst>
        </pc:spChg>
        <pc:spChg chg="mod">
          <ac:chgData name="Yinqian Zhang" userId="189f48b0884e27cf" providerId="LiveId" clId="{EFE429DD-454E-A842-84B2-2CFACF8B770D}" dt="2022-02-14T13:12:32.697" v="64"/>
          <ac:spMkLst>
            <pc:docMk/>
            <pc:sldMk cId="2310707292" sldId="323"/>
            <ac:spMk id="3" creationId="{7BB70B0E-39F5-9E47-897A-FB4A492D6FDE}"/>
          </ac:spMkLst>
        </pc:spChg>
        <pc:picChg chg="add mod">
          <ac:chgData name="Yinqian Zhang" userId="189f48b0884e27cf" providerId="LiveId" clId="{EFE429DD-454E-A842-84B2-2CFACF8B770D}" dt="2022-02-14T13:12:44.282" v="66" actId="1076"/>
          <ac:picMkLst>
            <pc:docMk/>
            <pc:sldMk cId="2310707292" sldId="323"/>
            <ac:picMk id="6" creationId="{CB7358AD-391D-2047-854D-61B4C3E23F31}"/>
          </ac:picMkLst>
        </pc:picChg>
      </pc:sldChg>
      <pc:sldChg chg="addSp delSp modSp new del mod">
        <pc:chgData name="Yinqian Zhang" userId="189f48b0884e27cf" providerId="LiveId" clId="{EFE429DD-454E-A842-84B2-2CFACF8B770D}" dt="2022-02-15T13:33:43.909" v="333" actId="2696"/>
        <pc:sldMkLst>
          <pc:docMk/>
          <pc:sldMk cId="2817647311" sldId="324"/>
        </pc:sldMkLst>
        <pc:spChg chg="mod">
          <ac:chgData name="Yinqian Zhang" userId="189f48b0884e27cf" providerId="LiveId" clId="{EFE429DD-454E-A842-84B2-2CFACF8B770D}" dt="2022-02-14T13:13:02.367" v="69"/>
          <ac:spMkLst>
            <pc:docMk/>
            <pc:sldMk cId="2817647311" sldId="324"/>
            <ac:spMk id="2" creationId="{CFC9B2B9-2587-BB4C-85A9-8A248CB056DF}"/>
          </ac:spMkLst>
        </pc:spChg>
        <pc:spChg chg="del">
          <ac:chgData name="Yinqian Zhang" userId="189f48b0884e27cf" providerId="LiveId" clId="{EFE429DD-454E-A842-84B2-2CFACF8B770D}" dt="2022-02-14T13:13:07.437" v="70" actId="478"/>
          <ac:spMkLst>
            <pc:docMk/>
            <pc:sldMk cId="2817647311" sldId="324"/>
            <ac:spMk id="3" creationId="{1A2F11A6-11B7-8642-A913-EE81306795B8}"/>
          </ac:spMkLst>
        </pc:spChg>
        <pc:picChg chg="add mod">
          <ac:chgData name="Yinqian Zhang" userId="189f48b0884e27cf" providerId="LiveId" clId="{EFE429DD-454E-A842-84B2-2CFACF8B770D}" dt="2022-02-14T13:13:15.417" v="73" actId="1076"/>
          <ac:picMkLst>
            <pc:docMk/>
            <pc:sldMk cId="2817647311" sldId="324"/>
            <ac:picMk id="6" creationId="{3084DF19-5FEF-9141-98CD-4191B8A7EBC7}"/>
          </ac:picMkLst>
        </pc:picChg>
      </pc:sldChg>
      <pc:sldChg chg="addSp delSp modSp new del mod">
        <pc:chgData name="Yinqian Zhang" userId="189f48b0884e27cf" providerId="LiveId" clId="{EFE429DD-454E-A842-84B2-2CFACF8B770D}" dt="2022-02-15T13:33:43.909" v="333" actId="2696"/>
        <pc:sldMkLst>
          <pc:docMk/>
          <pc:sldMk cId="148690857" sldId="325"/>
        </pc:sldMkLst>
        <pc:spChg chg="mod">
          <ac:chgData name="Yinqian Zhang" userId="189f48b0884e27cf" providerId="LiveId" clId="{EFE429DD-454E-A842-84B2-2CFACF8B770D}" dt="2022-02-14T13:13:34.939" v="77" actId="404"/>
          <ac:spMkLst>
            <pc:docMk/>
            <pc:sldMk cId="148690857" sldId="325"/>
            <ac:spMk id="2" creationId="{CCF1056A-CD4E-7547-82D1-92FA4957A7FB}"/>
          </ac:spMkLst>
        </pc:spChg>
        <pc:spChg chg="del">
          <ac:chgData name="Yinqian Zhang" userId="189f48b0884e27cf" providerId="LiveId" clId="{EFE429DD-454E-A842-84B2-2CFACF8B770D}" dt="2022-02-14T13:14:04.183" v="80" actId="478"/>
          <ac:spMkLst>
            <pc:docMk/>
            <pc:sldMk cId="148690857" sldId="325"/>
            <ac:spMk id="3" creationId="{C6F22557-A93C-964D-B4B2-848C60B24A0B}"/>
          </ac:spMkLst>
        </pc:spChg>
        <pc:spChg chg="add mod">
          <ac:chgData name="Yinqian Zhang" userId="189f48b0884e27cf" providerId="LiveId" clId="{EFE429DD-454E-A842-84B2-2CFACF8B770D}" dt="2022-02-14T13:14:15.021" v="84" actId="1076"/>
          <ac:spMkLst>
            <pc:docMk/>
            <pc:sldMk cId="148690857" sldId="325"/>
            <ac:spMk id="7" creationId="{834513E8-ED98-6C4A-A7F6-A687C2D9E9E5}"/>
          </ac:spMkLst>
        </pc:spChg>
        <pc:picChg chg="add mod">
          <ac:chgData name="Yinqian Zhang" userId="189f48b0884e27cf" providerId="LiveId" clId="{EFE429DD-454E-A842-84B2-2CFACF8B770D}" dt="2022-02-14T13:14:08.119" v="82" actId="1076"/>
          <ac:picMkLst>
            <pc:docMk/>
            <pc:sldMk cId="148690857" sldId="325"/>
            <ac:picMk id="6" creationId="{6AAEE037-6023-AB47-87E3-BC9561933751}"/>
          </ac:picMkLst>
        </pc:picChg>
      </pc:sldChg>
      <pc:sldChg chg="new del">
        <pc:chgData name="Yinqian Zhang" userId="189f48b0884e27cf" providerId="LiveId" clId="{EFE429DD-454E-A842-84B2-2CFACF8B770D}" dt="2022-02-14T13:14:28.319" v="87" actId="2696"/>
        <pc:sldMkLst>
          <pc:docMk/>
          <pc:sldMk cId="2610903793" sldId="326"/>
        </pc:sldMkLst>
      </pc:sldChg>
      <pc:sldChg chg="addSp delSp modSp new del mod">
        <pc:chgData name="Yinqian Zhang" userId="189f48b0884e27cf" providerId="LiveId" clId="{EFE429DD-454E-A842-84B2-2CFACF8B770D}" dt="2022-02-15T13:52:35.494" v="334" actId="2696"/>
        <pc:sldMkLst>
          <pc:docMk/>
          <pc:sldMk cId="4006095793" sldId="326"/>
        </pc:sldMkLst>
        <pc:spChg chg="mod">
          <ac:chgData name="Yinqian Zhang" userId="189f48b0884e27cf" providerId="LiveId" clId="{EFE429DD-454E-A842-84B2-2CFACF8B770D}" dt="2022-02-14T13:14:33.041" v="89"/>
          <ac:spMkLst>
            <pc:docMk/>
            <pc:sldMk cId="4006095793" sldId="326"/>
            <ac:spMk id="2" creationId="{2A5B9C36-3C27-9447-854B-924FF5188E7C}"/>
          </ac:spMkLst>
        </pc:spChg>
        <pc:spChg chg="del">
          <ac:chgData name="Yinqian Zhang" userId="189f48b0884e27cf" providerId="LiveId" clId="{EFE429DD-454E-A842-84B2-2CFACF8B770D}" dt="2022-02-14T13:14:41.851" v="90" actId="478"/>
          <ac:spMkLst>
            <pc:docMk/>
            <pc:sldMk cId="4006095793" sldId="326"/>
            <ac:spMk id="3" creationId="{8B25FEC9-663E-764C-BCFE-3697CE20C106}"/>
          </ac:spMkLst>
        </pc:spChg>
        <pc:spChg chg="add mod">
          <ac:chgData name="Yinqian Zhang" userId="189f48b0884e27cf" providerId="LiveId" clId="{EFE429DD-454E-A842-84B2-2CFACF8B770D}" dt="2022-02-14T13:14:47.387" v="92" actId="1076"/>
          <ac:spMkLst>
            <pc:docMk/>
            <pc:sldMk cId="4006095793" sldId="326"/>
            <ac:spMk id="7" creationId="{4521EA2A-EA51-134E-A5D9-B0D701DD8523}"/>
          </ac:spMkLst>
        </pc:spChg>
        <pc:picChg chg="add mod">
          <ac:chgData name="Yinqian Zhang" userId="189f48b0884e27cf" providerId="LiveId" clId="{EFE429DD-454E-A842-84B2-2CFACF8B770D}" dt="2022-02-14T13:14:47.387" v="92" actId="1076"/>
          <ac:picMkLst>
            <pc:docMk/>
            <pc:sldMk cId="4006095793" sldId="326"/>
            <ac:picMk id="6" creationId="{68C268E5-A85C-D64E-8224-2113142CEB4B}"/>
          </ac:picMkLst>
        </pc:picChg>
      </pc:sldChg>
      <pc:sldChg chg="modSp new del mod">
        <pc:chgData name="Yinqian Zhang" userId="189f48b0884e27cf" providerId="LiveId" clId="{EFE429DD-454E-A842-84B2-2CFACF8B770D}" dt="2022-02-14T13:15:34.697" v="100" actId="2696"/>
        <pc:sldMkLst>
          <pc:docMk/>
          <pc:sldMk cId="1503923063" sldId="327"/>
        </pc:sldMkLst>
        <pc:spChg chg="mod">
          <ac:chgData name="Yinqian Zhang" userId="189f48b0884e27cf" providerId="LiveId" clId="{EFE429DD-454E-A842-84B2-2CFACF8B770D}" dt="2022-02-14T13:15:03.370" v="95"/>
          <ac:spMkLst>
            <pc:docMk/>
            <pc:sldMk cId="1503923063" sldId="327"/>
            <ac:spMk id="2" creationId="{86FAE6DC-6108-6E44-AE79-B8741CDD3378}"/>
          </ac:spMkLst>
        </pc:spChg>
        <pc:spChg chg="mod">
          <ac:chgData name="Yinqian Zhang" userId="189f48b0884e27cf" providerId="LiveId" clId="{EFE429DD-454E-A842-84B2-2CFACF8B770D}" dt="2022-02-14T13:15:12.572" v="99" actId="27636"/>
          <ac:spMkLst>
            <pc:docMk/>
            <pc:sldMk cId="1503923063" sldId="327"/>
            <ac:spMk id="3" creationId="{75E38AD6-8851-6743-A221-E1676D5803FC}"/>
          </ac:spMkLst>
        </pc:spChg>
      </pc:sldChg>
      <pc:sldChg chg="addSp delSp modSp new mod modAnim">
        <pc:chgData name="Yinqian Zhang" userId="189f48b0884e27cf" providerId="LiveId" clId="{EFE429DD-454E-A842-84B2-2CFACF8B770D}" dt="2022-02-14T13:16:19.153" v="111" actId="20577"/>
        <pc:sldMkLst>
          <pc:docMk/>
          <pc:sldMk cId="2197295492" sldId="327"/>
        </pc:sldMkLst>
        <pc:spChg chg="mod">
          <ac:chgData name="Yinqian Zhang" userId="189f48b0884e27cf" providerId="LiveId" clId="{EFE429DD-454E-A842-84B2-2CFACF8B770D}" dt="2022-02-14T13:16:19.153" v="111" actId="20577"/>
          <ac:spMkLst>
            <pc:docMk/>
            <pc:sldMk cId="2197295492" sldId="327"/>
            <ac:spMk id="2" creationId="{0EA8F893-EE3A-0344-8680-F3BB5F5F7656}"/>
          </ac:spMkLst>
        </pc:spChg>
        <pc:spChg chg="del">
          <ac:chgData name="Yinqian Zhang" userId="189f48b0884e27cf" providerId="LiveId" clId="{EFE429DD-454E-A842-84B2-2CFACF8B770D}" dt="2022-02-14T13:15:53.081" v="103" actId="478"/>
          <ac:spMkLst>
            <pc:docMk/>
            <pc:sldMk cId="2197295492" sldId="327"/>
            <ac:spMk id="3" creationId="{2EDC724C-E5C0-674F-B2BF-3BC2EFC79000}"/>
          </ac:spMkLst>
        </pc:spChg>
        <pc:spChg chg="add mod">
          <ac:chgData name="Yinqian Zhang" userId="189f48b0884e27cf" providerId="LiveId" clId="{EFE429DD-454E-A842-84B2-2CFACF8B770D}" dt="2022-02-14T13:16:07.559" v="107" actId="1076"/>
          <ac:spMkLst>
            <pc:docMk/>
            <pc:sldMk cId="2197295492" sldId="327"/>
            <ac:spMk id="7" creationId="{C4D73D1B-0B09-474D-8E7C-4BB37FFBD45F}"/>
          </ac:spMkLst>
        </pc:spChg>
        <pc:graphicFrameChg chg="add mod">
          <ac:chgData name="Yinqian Zhang" userId="189f48b0884e27cf" providerId="LiveId" clId="{EFE429DD-454E-A842-84B2-2CFACF8B770D}" dt="2022-02-14T13:15:57.278" v="105" actId="1076"/>
          <ac:graphicFrameMkLst>
            <pc:docMk/>
            <pc:sldMk cId="2197295492" sldId="327"/>
            <ac:graphicFrameMk id="6" creationId="{5C22376C-C821-2B43-BE27-1F85C758861E}"/>
          </ac:graphicFrameMkLst>
        </pc:graphicFrameChg>
      </pc:sldChg>
      <pc:sldChg chg="modSp new">
        <pc:chgData name="Yinqian Zhang" userId="189f48b0884e27cf" providerId="LiveId" clId="{EFE429DD-454E-A842-84B2-2CFACF8B770D}" dt="2022-02-14T13:17:39.886" v="122"/>
        <pc:sldMkLst>
          <pc:docMk/>
          <pc:sldMk cId="2878360004" sldId="328"/>
        </pc:sldMkLst>
        <pc:spChg chg="mod">
          <ac:chgData name="Yinqian Zhang" userId="189f48b0884e27cf" providerId="LiveId" clId="{EFE429DD-454E-A842-84B2-2CFACF8B770D}" dt="2022-02-14T13:17:34.060" v="121"/>
          <ac:spMkLst>
            <pc:docMk/>
            <pc:sldMk cId="2878360004" sldId="328"/>
            <ac:spMk id="2" creationId="{56F35BE0-718F-AC43-8012-76A183150D06}"/>
          </ac:spMkLst>
        </pc:spChg>
        <pc:spChg chg="mod">
          <ac:chgData name="Yinqian Zhang" userId="189f48b0884e27cf" providerId="LiveId" clId="{EFE429DD-454E-A842-84B2-2CFACF8B770D}" dt="2022-02-14T13:17:39.886" v="122"/>
          <ac:spMkLst>
            <pc:docMk/>
            <pc:sldMk cId="2878360004" sldId="328"/>
            <ac:spMk id="3" creationId="{E271E58D-142B-514E-AFB2-65A388503CD3}"/>
          </ac:spMkLst>
        </pc:spChg>
      </pc:sldChg>
      <pc:sldChg chg="modSp new del">
        <pc:chgData name="Yinqian Zhang" userId="189f48b0884e27cf" providerId="LiveId" clId="{EFE429DD-454E-A842-84B2-2CFACF8B770D}" dt="2022-02-14T13:17:23.924" v="119" actId="2696"/>
        <pc:sldMkLst>
          <pc:docMk/>
          <pc:sldMk cId="4077943559" sldId="328"/>
        </pc:sldMkLst>
        <pc:spChg chg="mod">
          <ac:chgData name="Yinqian Zhang" userId="189f48b0884e27cf" providerId="LiveId" clId="{EFE429DD-454E-A842-84B2-2CFACF8B770D}" dt="2022-02-14T13:16:28.022" v="112"/>
          <ac:spMkLst>
            <pc:docMk/>
            <pc:sldMk cId="4077943559" sldId="328"/>
            <ac:spMk id="2" creationId="{E6EC1573-0B96-FB41-8383-19CBB0D2B011}"/>
          </ac:spMkLst>
        </pc:spChg>
        <pc:spChg chg="mod">
          <ac:chgData name="Yinqian Zhang" userId="189f48b0884e27cf" providerId="LiveId" clId="{EFE429DD-454E-A842-84B2-2CFACF8B770D}" dt="2022-02-14T13:16:34.886" v="113"/>
          <ac:spMkLst>
            <pc:docMk/>
            <pc:sldMk cId="4077943559" sldId="328"/>
            <ac:spMk id="3" creationId="{C0AECE40-8005-1D41-B2B4-BB14FECE4FEB}"/>
          </ac:spMkLst>
        </pc:spChg>
      </pc:sldChg>
      <pc:sldChg chg="addSp delSp modSp add del mod">
        <pc:chgData name="Yinqian Zhang" userId="189f48b0884e27cf" providerId="LiveId" clId="{EFE429DD-454E-A842-84B2-2CFACF8B770D}" dt="2022-02-14T13:17:23.924" v="119" actId="2696"/>
        <pc:sldMkLst>
          <pc:docMk/>
          <pc:sldMk cId="494235587" sldId="329"/>
        </pc:sldMkLst>
        <pc:spChg chg="add del mod">
          <ac:chgData name="Yinqian Zhang" userId="189f48b0884e27cf" providerId="LiveId" clId="{EFE429DD-454E-A842-84B2-2CFACF8B770D}" dt="2022-02-14T13:17:08.037" v="118" actId="478"/>
          <ac:spMkLst>
            <pc:docMk/>
            <pc:sldMk cId="494235587" sldId="329"/>
            <ac:spMk id="6" creationId="{978316A1-6452-774F-B9A8-99824B1A3A46}"/>
          </ac:spMkLst>
        </pc:spChg>
      </pc:sldChg>
      <pc:sldChg chg="addSp delSp modSp new mod">
        <pc:chgData name="Yinqian Zhang" userId="189f48b0884e27cf" providerId="LiveId" clId="{EFE429DD-454E-A842-84B2-2CFACF8B770D}" dt="2022-02-14T13:18:12.146" v="129" actId="478"/>
        <pc:sldMkLst>
          <pc:docMk/>
          <pc:sldMk cId="3428641504" sldId="329"/>
        </pc:sldMkLst>
        <pc:spChg chg="mod">
          <ac:chgData name="Yinqian Zhang" userId="189f48b0884e27cf" providerId="LiveId" clId="{EFE429DD-454E-A842-84B2-2CFACF8B770D}" dt="2022-02-14T13:17:56.633" v="126" actId="404"/>
          <ac:spMkLst>
            <pc:docMk/>
            <pc:sldMk cId="3428641504" sldId="329"/>
            <ac:spMk id="2" creationId="{4578CBE7-F077-7A47-AC6C-47E406408C03}"/>
          </ac:spMkLst>
        </pc:spChg>
        <pc:spChg chg="del">
          <ac:chgData name="Yinqian Zhang" userId="189f48b0884e27cf" providerId="LiveId" clId="{EFE429DD-454E-A842-84B2-2CFACF8B770D}" dt="2022-02-14T13:18:12.146" v="129" actId="478"/>
          <ac:spMkLst>
            <pc:docMk/>
            <pc:sldMk cId="3428641504" sldId="329"/>
            <ac:spMk id="3" creationId="{B51D133F-36BF-CC43-A3EA-92C473E611D1}"/>
          </ac:spMkLst>
        </pc:spChg>
        <pc:picChg chg="add mod">
          <ac:chgData name="Yinqian Zhang" userId="189f48b0884e27cf" providerId="LiveId" clId="{EFE429DD-454E-A842-84B2-2CFACF8B770D}" dt="2022-02-14T13:18:10.118" v="128" actId="1076"/>
          <ac:picMkLst>
            <pc:docMk/>
            <pc:sldMk cId="3428641504" sldId="329"/>
            <ac:picMk id="6" creationId="{1D2EF999-5388-064C-BBB5-9561EC8F098C}"/>
          </ac:picMkLst>
        </pc:picChg>
        <pc:picChg chg="add mod">
          <ac:chgData name="Yinqian Zhang" userId="189f48b0884e27cf" providerId="LiveId" clId="{EFE429DD-454E-A842-84B2-2CFACF8B770D}" dt="2022-02-14T13:18:10.118" v="128" actId="1076"/>
          <ac:picMkLst>
            <pc:docMk/>
            <pc:sldMk cId="3428641504" sldId="329"/>
            <ac:picMk id="7" creationId="{BD855EEE-4C0A-F243-82F3-4A093CFA7AA9}"/>
          </ac:picMkLst>
        </pc:picChg>
        <pc:picChg chg="add mod">
          <ac:chgData name="Yinqian Zhang" userId="189f48b0884e27cf" providerId="LiveId" clId="{EFE429DD-454E-A842-84B2-2CFACF8B770D}" dt="2022-02-14T13:18:10.118" v="128" actId="1076"/>
          <ac:picMkLst>
            <pc:docMk/>
            <pc:sldMk cId="3428641504" sldId="329"/>
            <ac:picMk id="8" creationId="{E4684FB7-638F-E448-81EA-A7FD9F928631}"/>
          </ac:picMkLst>
        </pc:picChg>
        <pc:picChg chg="add mod">
          <ac:chgData name="Yinqian Zhang" userId="189f48b0884e27cf" providerId="LiveId" clId="{EFE429DD-454E-A842-84B2-2CFACF8B770D}" dt="2022-02-14T13:18:10.118" v="128" actId="1076"/>
          <ac:picMkLst>
            <pc:docMk/>
            <pc:sldMk cId="3428641504" sldId="329"/>
            <ac:picMk id="9" creationId="{B88D85B4-87E8-C042-983D-8E4E6EC34A36}"/>
          </ac:picMkLst>
        </pc:picChg>
        <pc:picChg chg="add mod">
          <ac:chgData name="Yinqian Zhang" userId="189f48b0884e27cf" providerId="LiveId" clId="{EFE429DD-454E-A842-84B2-2CFACF8B770D}" dt="2022-02-14T13:18:10.118" v="128" actId="1076"/>
          <ac:picMkLst>
            <pc:docMk/>
            <pc:sldMk cId="3428641504" sldId="329"/>
            <ac:picMk id="10" creationId="{FC80E888-972C-5A42-B539-43ACF14B6A8A}"/>
          </ac:picMkLst>
        </pc:picChg>
      </pc:sldChg>
      <pc:sldChg chg="modSp new mod">
        <pc:chgData name="Yinqian Zhang" userId="189f48b0884e27cf" providerId="LiveId" clId="{EFE429DD-454E-A842-84B2-2CFACF8B770D}" dt="2022-02-14T13:18:35.306" v="134" actId="27636"/>
        <pc:sldMkLst>
          <pc:docMk/>
          <pc:sldMk cId="1867002657" sldId="330"/>
        </pc:sldMkLst>
        <pc:spChg chg="mod">
          <ac:chgData name="Yinqian Zhang" userId="189f48b0884e27cf" providerId="LiveId" clId="{EFE429DD-454E-A842-84B2-2CFACF8B770D}" dt="2022-02-14T13:18:29.370" v="132"/>
          <ac:spMkLst>
            <pc:docMk/>
            <pc:sldMk cId="1867002657" sldId="330"/>
            <ac:spMk id="2" creationId="{5CB512B3-A687-A242-A68A-E65C79F181EA}"/>
          </ac:spMkLst>
        </pc:spChg>
        <pc:spChg chg="mod">
          <ac:chgData name="Yinqian Zhang" userId="189f48b0884e27cf" providerId="LiveId" clId="{EFE429DD-454E-A842-84B2-2CFACF8B770D}" dt="2022-02-14T13:18:35.306" v="134" actId="27636"/>
          <ac:spMkLst>
            <pc:docMk/>
            <pc:sldMk cId="1867002657" sldId="330"/>
            <ac:spMk id="3" creationId="{D3FA067C-2CAB-F944-B5B9-9C42E6CFE525}"/>
          </ac:spMkLst>
        </pc:spChg>
      </pc:sldChg>
      <pc:sldChg chg="add del">
        <pc:chgData name="Yinqian Zhang" userId="189f48b0884e27cf" providerId="LiveId" clId="{EFE429DD-454E-A842-84B2-2CFACF8B770D}" dt="2022-02-14T13:17:23.924" v="119" actId="2696"/>
        <pc:sldMkLst>
          <pc:docMk/>
          <pc:sldMk cId="3708747328" sldId="330"/>
        </pc:sldMkLst>
      </pc:sldChg>
      <pc:sldChg chg="addSp modSp new mod modAnim">
        <pc:chgData name="Yinqian Zhang" userId="189f48b0884e27cf" providerId="LiveId" clId="{EFE429DD-454E-A842-84B2-2CFACF8B770D}" dt="2022-02-14T13:19:36.556" v="151" actId="1076"/>
        <pc:sldMkLst>
          <pc:docMk/>
          <pc:sldMk cId="2980118802" sldId="331"/>
        </pc:sldMkLst>
        <pc:spChg chg="mod">
          <ac:chgData name="Yinqian Zhang" userId="189f48b0884e27cf" providerId="LiveId" clId="{EFE429DD-454E-A842-84B2-2CFACF8B770D}" dt="2022-02-14T13:18:48.517" v="137"/>
          <ac:spMkLst>
            <pc:docMk/>
            <pc:sldMk cId="2980118802" sldId="331"/>
            <ac:spMk id="2" creationId="{B6BC1268-FCAC-E64A-A02B-29116455D3A9}"/>
          </ac:spMkLst>
        </pc:spChg>
        <pc:spChg chg="mod">
          <ac:chgData name="Yinqian Zhang" userId="189f48b0884e27cf" providerId="LiveId" clId="{EFE429DD-454E-A842-84B2-2CFACF8B770D}" dt="2022-02-14T13:19:30.885" v="149" actId="1076"/>
          <ac:spMkLst>
            <pc:docMk/>
            <pc:sldMk cId="2980118802" sldId="331"/>
            <ac:spMk id="3" creationId="{0AE4E8BB-88E1-C440-B064-EF5AE16BE77D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8" creationId="{F6F2CA68-06B5-4A4D-9CB9-50947E000B62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9" creationId="{1848E2B5-A96E-C64F-9B0E-612406B61952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11" creationId="{AF7C3927-8568-1D48-BFEF-3204344390DF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12" creationId="{8167C8D1-5494-0A48-8249-E0F8C1FE153A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13" creationId="{837068B0-A163-2E4D-927F-BFC9D639EE97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16" creationId="{A2637D60-7542-5C4A-B329-8B7F716DFA00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17" creationId="{07BC181B-DC3E-884B-9C6C-8B301A3A80D1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18" creationId="{ACE831D1-0E0F-F140-8FAC-67F2D4C05DA2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19" creationId="{428A9F13-2E3F-6D46-9DCA-ED27CB379B08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20" creationId="{3C94A3A2-194D-134C-9FA9-82F98F01E6A3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21" creationId="{25634C70-6A6B-7940-B0DF-2A7E70564E27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22" creationId="{EEDAB5CB-6217-6B43-B316-8C617F474642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23" creationId="{12B9336D-960F-9A4A-910B-5552E8BD5F5D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24" creationId="{E1C62B84-ADC7-444D-A76D-841F3AE422DF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25" creationId="{198332B5-00D7-EB40-B820-0676A21B46C8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26" creationId="{D579A015-5159-EE43-93D3-D5C51742CD27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27" creationId="{EB50E103-51AE-8E4E-9DCC-A468B4350090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28" creationId="{5C00D02B-A3F6-CF48-BF4B-F11F705D006F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29" creationId="{B6E6DCD3-3B10-4243-BAC7-94BDC5FB47B9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30" creationId="{F1C1B3CD-91E4-9441-AB2D-0B0DE98213BA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31" creationId="{2D99C194-F2A7-384B-A042-D9B32A066685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32" creationId="{CD61B170-8373-3840-ACF7-D12608A72B19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33" creationId="{AECD4B93-9A74-F742-AACB-E183BEF63AB3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37" creationId="{97B3FA3F-88F5-5F4B-98B0-52A8AD211944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38" creationId="{C2FCA119-0ADD-EA47-AD0A-6923BB37C419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39" creationId="{D1B9BBAC-2174-4446-8246-7FD8DDCBBA1F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41" creationId="{BC05C707-955D-8C46-B56D-A3FFDF1467FA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43" creationId="{1A2BD02D-4DDB-8445-9A58-1452D14BAD86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44" creationId="{AE51E21A-4E73-D843-9935-E698AFB2358B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45" creationId="{93BE5473-EA3F-1241-8E3F-68911FE63395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46" creationId="{7F5B70F8-EBD3-314C-A2A1-1DE4C113867D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47" creationId="{15630A44-15E9-FD4A-9495-A9C89B5255A2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48" creationId="{B1A00C07-17FC-EF48-B1E7-85FCA7772E82}"/>
          </ac:spMkLst>
        </pc:spChg>
        <pc:spChg chg="mod">
          <ac:chgData name="Yinqian Zhang" userId="189f48b0884e27cf" providerId="LiveId" clId="{EFE429DD-454E-A842-84B2-2CFACF8B770D}" dt="2022-02-14T13:19:31.177" v="150"/>
          <ac:spMkLst>
            <pc:docMk/>
            <pc:sldMk cId="2980118802" sldId="331"/>
            <ac:spMk id="49" creationId="{19EB9772-5BED-674B-AD29-391C3767E9E6}"/>
          </ac:spMkLst>
        </pc:spChg>
        <pc:grpChg chg="add mod">
          <ac:chgData name="Yinqian Zhang" userId="189f48b0884e27cf" providerId="LiveId" clId="{EFE429DD-454E-A842-84B2-2CFACF8B770D}" dt="2022-02-14T13:19:36.556" v="151" actId="1076"/>
          <ac:grpSpMkLst>
            <pc:docMk/>
            <pc:sldMk cId="2980118802" sldId="331"/>
            <ac:grpSpMk id="7" creationId="{EF53DECA-CC10-ED46-85B5-2FA9E975F03A}"/>
          </ac:grpSpMkLst>
        </pc:grpChg>
        <pc:grpChg chg="add mod">
          <ac:chgData name="Yinqian Zhang" userId="189f48b0884e27cf" providerId="LiveId" clId="{EFE429DD-454E-A842-84B2-2CFACF8B770D}" dt="2022-02-14T13:19:36.556" v="151" actId="1076"/>
          <ac:grpSpMkLst>
            <pc:docMk/>
            <pc:sldMk cId="2980118802" sldId="331"/>
            <ac:grpSpMk id="14" creationId="{C257AE9C-C0F9-E048-9110-C5A85A3565B3}"/>
          </ac:grpSpMkLst>
        </pc:grpChg>
        <pc:grpChg chg="add mod">
          <ac:chgData name="Yinqian Zhang" userId="189f48b0884e27cf" providerId="LiveId" clId="{EFE429DD-454E-A842-84B2-2CFACF8B770D}" dt="2022-02-14T13:19:36.556" v="151" actId="1076"/>
          <ac:grpSpMkLst>
            <pc:docMk/>
            <pc:sldMk cId="2980118802" sldId="331"/>
            <ac:grpSpMk id="40" creationId="{3D5318C7-014C-4A46-B340-8F56CBC60433}"/>
          </ac:grpSpMkLst>
        </pc:grpChg>
        <pc:picChg chg="add mod">
          <ac:chgData name="Yinqian Zhang" userId="189f48b0884e27cf" providerId="LiveId" clId="{EFE429DD-454E-A842-84B2-2CFACF8B770D}" dt="2022-02-14T13:19:36.556" v="151" actId="1076"/>
          <ac:picMkLst>
            <pc:docMk/>
            <pc:sldMk cId="2980118802" sldId="331"/>
            <ac:picMk id="6" creationId="{31AA815E-FB23-464B-AA8E-CF97201C596E}"/>
          </ac:picMkLst>
        </pc:picChg>
        <pc:cxnChg chg="mod">
          <ac:chgData name="Yinqian Zhang" userId="189f48b0884e27cf" providerId="LiveId" clId="{EFE429DD-454E-A842-84B2-2CFACF8B770D}" dt="2022-02-14T13:19:31.177" v="150"/>
          <ac:cxnSpMkLst>
            <pc:docMk/>
            <pc:sldMk cId="2980118802" sldId="331"/>
            <ac:cxnSpMk id="10" creationId="{03BF30BC-CFC2-D740-88CA-F138FA1B4469}"/>
          </ac:cxnSpMkLst>
        </pc:cxnChg>
        <pc:cxnChg chg="mod">
          <ac:chgData name="Yinqian Zhang" userId="189f48b0884e27cf" providerId="LiveId" clId="{EFE429DD-454E-A842-84B2-2CFACF8B770D}" dt="2022-02-14T13:19:31.177" v="150"/>
          <ac:cxnSpMkLst>
            <pc:docMk/>
            <pc:sldMk cId="2980118802" sldId="331"/>
            <ac:cxnSpMk id="15" creationId="{2193371F-45AA-8A40-91AB-18045094EE14}"/>
          </ac:cxnSpMkLst>
        </pc:cxnChg>
        <pc:cxnChg chg="mod">
          <ac:chgData name="Yinqian Zhang" userId="189f48b0884e27cf" providerId="LiveId" clId="{EFE429DD-454E-A842-84B2-2CFACF8B770D}" dt="2022-02-14T13:19:31.177" v="150"/>
          <ac:cxnSpMkLst>
            <pc:docMk/>
            <pc:sldMk cId="2980118802" sldId="331"/>
            <ac:cxnSpMk id="34" creationId="{A528E496-7E0E-0246-8985-B8AB306E94D6}"/>
          </ac:cxnSpMkLst>
        </pc:cxnChg>
        <pc:cxnChg chg="mod">
          <ac:chgData name="Yinqian Zhang" userId="189f48b0884e27cf" providerId="LiveId" clId="{EFE429DD-454E-A842-84B2-2CFACF8B770D}" dt="2022-02-14T13:19:31.177" v="150"/>
          <ac:cxnSpMkLst>
            <pc:docMk/>
            <pc:sldMk cId="2980118802" sldId="331"/>
            <ac:cxnSpMk id="35" creationId="{E800A2D0-FF59-AF42-94B9-C622E41CDA33}"/>
          </ac:cxnSpMkLst>
        </pc:cxnChg>
        <pc:cxnChg chg="mod">
          <ac:chgData name="Yinqian Zhang" userId="189f48b0884e27cf" providerId="LiveId" clId="{EFE429DD-454E-A842-84B2-2CFACF8B770D}" dt="2022-02-14T13:19:31.177" v="150"/>
          <ac:cxnSpMkLst>
            <pc:docMk/>
            <pc:sldMk cId="2980118802" sldId="331"/>
            <ac:cxnSpMk id="36" creationId="{F8F85CDF-DE58-2540-B3FC-5FF7D2AE2539}"/>
          </ac:cxnSpMkLst>
        </pc:cxnChg>
        <pc:cxnChg chg="mod">
          <ac:chgData name="Yinqian Zhang" userId="189f48b0884e27cf" providerId="LiveId" clId="{EFE429DD-454E-A842-84B2-2CFACF8B770D}" dt="2022-02-14T13:19:31.177" v="150"/>
          <ac:cxnSpMkLst>
            <pc:docMk/>
            <pc:sldMk cId="2980118802" sldId="331"/>
            <ac:cxnSpMk id="42" creationId="{EB5E04DF-4B1C-6548-98D9-A7C07FFB98AD}"/>
          </ac:cxnSpMkLst>
        </pc:cxnChg>
      </pc:sldChg>
      <pc:sldChg chg="addSp delSp modSp new mod modAnim">
        <pc:chgData name="Yinqian Zhang" userId="189f48b0884e27cf" providerId="LiveId" clId="{EFE429DD-454E-A842-84B2-2CFACF8B770D}" dt="2022-02-14T13:20:25.557" v="160" actId="1076"/>
        <pc:sldMkLst>
          <pc:docMk/>
          <pc:sldMk cId="2768071517" sldId="332"/>
        </pc:sldMkLst>
        <pc:spChg chg="mod">
          <ac:chgData name="Yinqian Zhang" userId="189f48b0884e27cf" providerId="LiveId" clId="{EFE429DD-454E-A842-84B2-2CFACF8B770D}" dt="2022-02-14T13:20:01.156" v="155" actId="404"/>
          <ac:spMkLst>
            <pc:docMk/>
            <pc:sldMk cId="2768071517" sldId="332"/>
            <ac:spMk id="2" creationId="{703999E7-E8DD-C941-8D19-384A1AEDD39E}"/>
          </ac:spMkLst>
        </pc:spChg>
        <pc:spChg chg="del">
          <ac:chgData name="Yinqian Zhang" userId="189f48b0884e27cf" providerId="LiveId" clId="{EFE429DD-454E-A842-84B2-2CFACF8B770D}" dt="2022-02-14T13:20:07.807" v="156" actId="478"/>
          <ac:spMkLst>
            <pc:docMk/>
            <pc:sldMk cId="2768071517" sldId="332"/>
            <ac:spMk id="3" creationId="{674EFA3A-B40C-3549-8A2A-44ED3259A07F}"/>
          </ac:spMkLst>
        </pc:spChg>
        <pc:spChg chg="add mod">
          <ac:chgData name="Yinqian Zhang" userId="189f48b0884e27cf" providerId="LiveId" clId="{EFE429DD-454E-A842-84B2-2CFACF8B770D}" dt="2022-02-14T13:20:11.654" v="158" actId="1076"/>
          <ac:spMkLst>
            <pc:docMk/>
            <pc:sldMk cId="2768071517" sldId="332"/>
            <ac:spMk id="6" creationId="{64B33700-C492-C549-82B4-9DEE6CDE9504}"/>
          </ac:spMkLst>
        </pc:spChg>
        <pc:spChg chg="add mod">
          <ac:chgData name="Yinqian Zhang" userId="189f48b0884e27cf" providerId="LiveId" clId="{EFE429DD-454E-A842-84B2-2CFACF8B770D}" dt="2022-02-14T13:20:25.557" v="160" actId="1076"/>
          <ac:spMkLst>
            <pc:docMk/>
            <pc:sldMk cId="2768071517" sldId="332"/>
            <ac:spMk id="7" creationId="{8B4F1166-D0E0-A34A-865A-8B4051279E3A}"/>
          </ac:spMkLst>
        </pc:spChg>
        <pc:spChg chg="add mod">
          <ac:chgData name="Yinqian Zhang" userId="189f48b0884e27cf" providerId="LiveId" clId="{EFE429DD-454E-A842-84B2-2CFACF8B770D}" dt="2022-02-14T13:20:25.557" v="160" actId="1076"/>
          <ac:spMkLst>
            <pc:docMk/>
            <pc:sldMk cId="2768071517" sldId="332"/>
            <ac:spMk id="8" creationId="{E9A8F6D9-B0A3-A447-A3E3-BFF1B994854E}"/>
          </ac:spMkLst>
        </pc:spChg>
        <pc:spChg chg="add mod">
          <ac:chgData name="Yinqian Zhang" userId="189f48b0884e27cf" providerId="LiveId" clId="{EFE429DD-454E-A842-84B2-2CFACF8B770D}" dt="2022-02-14T13:20:25.557" v="160" actId="1076"/>
          <ac:spMkLst>
            <pc:docMk/>
            <pc:sldMk cId="2768071517" sldId="332"/>
            <ac:spMk id="9" creationId="{0CF11C98-0F94-6F47-A0EF-015980CDE08E}"/>
          </ac:spMkLst>
        </pc:spChg>
        <pc:spChg chg="add mod">
          <ac:chgData name="Yinqian Zhang" userId="189f48b0884e27cf" providerId="LiveId" clId="{EFE429DD-454E-A842-84B2-2CFACF8B770D}" dt="2022-02-14T13:20:25.557" v="160" actId="1076"/>
          <ac:spMkLst>
            <pc:docMk/>
            <pc:sldMk cId="2768071517" sldId="332"/>
            <ac:spMk id="10" creationId="{068A5EB3-4E3A-404B-94C0-C5E6072261CE}"/>
          </ac:spMkLst>
        </pc:spChg>
        <pc:spChg chg="mod">
          <ac:chgData name="Yinqian Zhang" userId="189f48b0884e27cf" providerId="LiveId" clId="{EFE429DD-454E-A842-84B2-2CFACF8B770D}" dt="2022-02-14T13:20:18.902" v="159"/>
          <ac:spMkLst>
            <pc:docMk/>
            <pc:sldMk cId="2768071517" sldId="332"/>
            <ac:spMk id="15" creationId="{FE4C03EA-02A3-2B4B-ADB2-FB9782EFAE11}"/>
          </ac:spMkLst>
        </pc:spChg>
        <pc:spChg chg="mod">
          <ac:chgData name="Yinqian Zhang" userId="189f48b0884e27cf" providerId="LiveId" clId="{EFE429DD-454E-A842-84B2-2CFACF8B770D}" dt="2022-02-14T13:20:18.902" v="159"/>
          <ac:spMkLst>
            <pc:docMk/>
            <pc:sldMk cId="2768071517" sldId="332"/>
            <ac:spMk id="19" creationId="{70939F1D-A769-C648-AB31-533345DE3860}"/>
          </ac:spMkLst>
        </pc:spChg>
        <pc:spChg chg="mod">
          <ac:chgData name="Yinqian Zhang" userId="189f48b0884e27cf" providerId="LiveId" clId="{EFE429DD-454E-A842-84B2-2CFACF8B770D}" dt="2022-02-14T13:20:18.902" v="159"/>
          <ac:spMkLst>
            <pc:docMk/>
            <pc:sldMk cId="2768071517" sldId="332"/>
            <ac:spMk id="22" creationId="{ED45DFB6-2F32-8D4C-A385-DD60AEFC1955}"/>
          </ac:spMkLst>
        </pc:spChg>
        <pc:spChg chg="mod">
          <ac:chgData name="Yinqian Zhang" userId="189f48b0884e27cf" providerId="LiveId" clId="{EFE429DD-454E-A842-84B2-2CFACF8B770D}" dt="2022-02-14T13:20:18.902" v="159"/>
          <ac:spMkLst>
            <pc:docMk/>
            <pc:sldMk cId="2768071517" sldId="332"/>
            <ac:spMk id="23" creationId="{36B6C028-97CE-8446-B9D8-C5CD97D15E11}"/>
          </ac:spMkLst>
        </pc:spChg>
        <pc:spChg chg="mod">
          <ac:chgData name="Yinqian Zhang" userId="189f48b0884e27cf" providerId="LiveId" clId="{EFE429DD-454E-A842-84B2-2CFACF8B770D}" dt="2022-02-14T13:20:18.902" v="159"/>
          <ac:spMkLst>
            <pc:docMk/>
            <pc:sldMk cId="2768071517" sldId="332"/>
            <ac:spMk id="24" creationId="{7EFB6566-7131-184F-959A-9A421950979B}"/>
          </ac:spMkLst>
        </pc:spChg>
        <pc:spChg chg="mod">
          <ac:chgData name="Yinqian Zhang" userId="189f48b0884e27cf" providerId="LiveId" clId="{EFE429DD-454E-A842-84B2-2CFACF8B770D}" dt="2022-02-14T13:20:18.902" v="159"/>
          <ac:spMkLst>
            <pc:docMk/>
            <pc:sldMk cId="2768071517" sldId="332"/>
            <ac:spMk id="25" creationId="{B756E310-D5AB-3347-95C4-8FAE0ACA1379}"/>
          </ac:spMkLst>
        </pc:spChg>
        <pc:spChg chg="mod">
          <ac:chgData name="Yinqian Zhang" userId="189f48b0884e27cf" providerId="LiveId" clId="{EFE429DD-454E-A842-84B2-2CFACF8B770D}" dt="2022-02-14T13:20:18.902" v="159"/>
          <ac:spMkLst>
            <pc:docMk/>
            <pc:sldMk cId="2768071517" sldId="332"/>
            <ac:spMk id="28" creationId="{CFE40E7A-5A8D-B54F-929D-EF4E727A2843}"/>
          </ac:spMkLst>
        </pc:spChg>
        <pc:spChg chg="mod">
          <ac:chgData name="Yinqian Zhang" userId="189f48b0884e27cf" providerId="LiveId" clId="{EFE429DD-454E-A842-84B2-2CFACF8B770D}" dt="2022-02-14T13:20:18.902" v="159"/>
          <ac:spMkLst>
            <pc:docMk/>
            <pc:sldMk cId="2768071517" sldId="332"/>
            <ac:spMk id="35" creationId="{0D2EEAD4-11CE-9C4F-A8A9-24CFF0AEE352}"/>
          </ac:spMkLst>
        </pc:spChg>
        <pc:spChg chg="add mod">
          <ac:chgData name="Yinqian Zhang" userId="189f48b0884e27cf" providerId="LiveId" clId="{EFE429DD-454E-A842-84B2-2CFACF8B770D}" dt="2022-02-14T13:20:25.557" v="160" actId="1076"/>
          <ac:spMkLst>
            <pc:docMk/>
            <pc:sldMk cId="2768071517" sldId="332"/>
            <ac:spMk id="38" creationId="{D25E81D8-699B-F746-A749-671A6753F358}"/>
          </ac:spMkLst>
        </pc:spChg>
        <pc:spChg chg="mod">
          <ac:chgData name="Yinqian Zhang" userId="189f48b0884e27cf" providerId="LiveId" clId="{EFE429DD-454E-A842-84B2-2CFACF8B770D}" dt="2022-02-14T13:20:18.902" v="159"/>
          <ac:spMkLst>
            <pc:docMk/>
            <pc:sldMk cId="2768071517" sldId="332"/>
            <ac:spMk id="40" creationId="{A0501AE5-F7B2-B341-9A5A-12B2D67B1026}"/>
          </ac:spMkLst>
        </pc:spChg>
        <pc:spChg chg="mod">
          <ac:chgData name="Yinqian Zhang" userId="189f48b0884e27cf" providerId="LiveId" clId="{EFE429DD-454E-A842-84B2-2CFACF8B770D}" dt="2022-02-14T13:20:18.902" v="159"/>
          <ac:spMkLst>
            <pc:docMk/>
            <pc:sldMk cId="2768071517" sldId="332"/>
            <ac:spMk id="41" creationId="{ED99C7F7-3FEA-5945-802F-1AAC82E48605}"/>
          </ac:spMkLst>
        </pc:spChg>
        <pc:spChg chg="mod">
          <ac:chgData name="Yinqian Zhang" userId="189f48b0884e27cf" providerId="LiveId" clId="{EFE429DD-454E-A842-84B2-2CFACF8B770D}" dt="2022-02-14T13:20:18.902" v="159"/>
          <ac:spMkLst>
            <pc:docMk/>
            <pc:sldMk cId="2768071517" sldId="332"/>
            <ac:spMk id="42" creationId="{81AEAC3C-2C12-4541-A9E0-80FCF7A423E5}"/>
          </ac:spMkLst>
        </pc:spChg>
        <pc:spChg chg="mod">
          <ac:chgData name="Yinqian Zhang" userId="189f48b0884e27cf" providerId="LiveId" clId="{EFE429DD-454E-A842-84B2-2CFACF8B770D}" dt="2022-02-14T13:20:18.902" v="159"/>
          <ac:spMkLst>
            <pc:docMk/>
            <pc:sldMk cId="2768071517" sldId="332"/>
            <ac:spMk id="44" creationId="{F6470AE1-958C-F040-9504-7DEB5C9D74B3}"/>
          </ac:spMkLst>
        </pc:spChg>
        <pc:spChg chg="mod">
          <ac:chgData name="Yinqian Zhang" userId="189f48b0884e27cf" providerId="LiveId" clId="{EFE429DD-454E-A842-84B2-2CFACF8B770D}" dt="2022-02-14T13:20:18.902" v="159"/>
          <ac:spMkLst>
            <pc:docMk/>
            <pc:sldMk cId="2768071517" sldId="332"/>
            <ac:spMk id="45" creationId="{F3079A45-218C-C54A-B9E8-9A9823F79A11}"/>
          </ac:spMkLst>
        </pc:spChg>
        <pc:spChg chg="add mod">
          <ac:chgData name="Yinqian Zhang" userId="189f48b0884e27cf" providerId="LiveId" clId="{EFE429DD-454E-A842-84B2-2CFACF8B770D}" dt="2022-02-14T13:20:25.557" v="160" actId="1076"/>
          <ac:spMkLst>
            <pc:docMk/>
            <pc:sldMk cId="2768071517" sldId="332"/>
            <ac:spMk id="49" creationId="{E5C2A00D-23F1-CC4A-B52E-0B389CBBDDBC}"/>
          </ac:spMkLst>
        </pc:spChg>
        <pc:spChg chg="add mod">
          <ac:chgData name="Yinqian Zhang" userId="189f48b0884e27cf" providerId="LiveId" clId="{EFE429DD-454E-A842-84B2-2CFACF8B770D}" dt="2022-02-14T13:20:25.557" v="160" actId="1076"/>
          <ac:spMkLst>
            <pc:docMk/>
            <pc:sldMk cId="2768071517" sldId="332"/>
            <ac:spMk id="50" creationId="{75E4F43C-AA7E-7E4A-848E-B904830B3408}"/>
          </ac:spMkLst>
        </pc:spChg>
        <pc:grpChg chg="add mod">
          <ac:chgData name="Yinqian Zhang" userId="189f48b0884e27cf" providerId="LiveId" clId="{EFE429DD-454E-A842-84B2-2CFACF8B770D}" dt="2022-02-14T13:20:25.557" v="160" actId="1076"/>
          <ac:grpSpMkLst>
            <pc:docMk/>
            <pc:sldMk cId="2768071517" sldId="332"/>
            <ac:grpSpMk id="11" creationId="{B3FEF762-A425-214B-8C0A-520667DABBC4}"/>
          </ac:grpSpMkLst>
        </pc:grpChg>
        <pc:grpChg chg="add mod">
          <ac:chgData name="Yinqian Zhang" userId="189f48b0884e27cf" providerId="LiveId" clId="{EFE429DD-454E-A842-84B2-2CFACF8B770D}" dt="2022-02-14T13:20:25.557" v="160" actId="1076"/>
          <ac:grpSpMkLst>
            <pc:docMk/>
            <pc:sldMk cId="2768071517" sldId="332"/>
            <ac:grpSpMk id="14" creationId="{FACD8C64-6088-144A-B606-82382B6577F3}"/>
          </ac:grpSpMkLst>
        </pc:grpChg>
        <pc:grpChg chg="add mod">
          <ac:chgData name="Yinqian Zhang" userId="189f48b0884e27cf" providerId="LiveId" clId="{EFE429DD-454E-A842-84B2-2CFACF8B770D}" dt="2022-02-14T13:20:25.557" v="160" actId="1076"/>
          <ac:grpSpMkLst>
            <pc:docMk/>
            <pc:sldMk cId="2768071517" sldId="332"/>
            <ac:grpSpMk id="18" creationId="{6DB4401E-C032-C245-B69F-6CD4EF10E450}"/>
          </ac:grpSpMkLst>
        </pc:grpChg>
        <pc:grpChg chg="add mod">
          <ac:chgData name="Yinqian Zhang" userId="189f48b0884e27cf" providerId="LiveId" clId="{EFE429DD-454E-A842-84B2-2CFACF8B770D}" dt="2022-02-14T13:20:25.557" v="160" actId="1076"/>
          <ac:grpSpMkLst>
            <pc:docMk/>
            <pc:sldMk cId="2768071517" sldId="332"/>
            <ac:grpSpMk id="39" creationId="{0F2B09F9-B9A3-4F4C-A776-37EC4C82816E}"/>
          </ac:grpSpMkLst>
        </pc:grpChg>
        <pc:grpChg chg="add mod">
          <ac:chgData name="Yinqian Zhang" userId="189f48b0884e27cf" providerId="LiveId" clId="{EFE429DD-454E-A842-84B2-2CFACF8B770D}" dt="2022-02-14T13:20:25.557" v="160" actId="1076"/>
          <ac:grpSpMkLst>
            <pc:docMk/>
            <pc:sldMk cId="2768071517" sldId="332"/>
            <ac:grpSpMk id="43" creationId="{B0F503DD-6EBB-1148-A07C-2D890FAF2FF3}"/>
          </ac:grpSpMkLst>
        </pc:grpChg>
        <pc:cxnChg chg="mod">
          <ac:chgData name="Yinqian Zhang" userId="189f48b0884e27cf" providerId="LiveId" clId="{EFE429DD-454E-A842-84B2-2CFACF8B770D}" dt="2022-02-14T13:20:25.557" v="160" actId="1076"/>
          <ac:cxnSpMkLst>
            <pc:docMk/>
            <pc:sldMk cId="2768071517" sldId="332"/>
            <ac:cxnSpMk id="12" creationId="{CD39A30A-53D2-9049-A6F0-1359207FDA12}"/>
          </ac:cxnSpMkLst>
        </pc:cxnChg>
        <pc:cxnChg chg="mod">
          <ac:chgData name="Yinqian Zhang" userId="189f48b0884e27cf" providerId="LiveId" clId="{EFE429DD-454E-A842-84B2-2CFACF8B770D}" dt="2022-02-14T13:20:18.902" v="159"/>
          <ac:cxnSpMkLst>
            <pc:docMk/>
            <pc:sldMk cId="2768071517" sldId="332"/>
            <ac:cxnSpMk id="13" creationId="{2CD5EDC6-98FE-8B4A-B1E2-DD9F10B339E4}"/>
          </ac:cxnSpMkLst>
        </pc:cxnChg>
        <pc:cxnChg chg="mod">
          <ac:chgData name="Yinqian Zhang" userId="189f48b0884e27cf" providerId="LiveId" clId="{EFE429DD-454E-A842-84B2-2CFACF8B770D}" dt="2022-02-14T13:20:18.902" v="159"/>
          <ac:cxnSpMkLst>
            <pc:docMk/>
            <pc:sldMk cId="2768071517" sldId="332"/>
            <ac:cxnSpMk id="16" creationId="{E4054FAA-050D-C143-9EEA-8AD6D11704F0}"/>
          </ac:cxnSpMkLst>
        </pc:cxnChg>
        <pc:cxnChg chg="mod">
          <ac:chgData name="Yinqian Zhang" userId="189f48b0884e27cf" providerId="LiveId" clId="{EFE429DD-454E-A842-84B2-2CFACF8B770D}" dt="2022-02-14T13:20:18.902" v="159"/>
          <ac:cxnSpMkLst>
            <pc:docMk/>
            <pc:sldMk cId="2768071517" sldId="332"/>
            <ac:cxnSpMk id="17" creationId="{88707C49-C3D0-AB4D-98A0-80872CD66388}"/>
          </ac:cxnSpMkLst>
        </pc:cxnChg>
        <pc:cxnChg chg="mod">
          <ac:chgData name="Yinqian Zhang" userId="189f48b0884e27cf" providerId="LiveId" clId="{EFE429DD-454E-A842-84B2-2CFACF8B770D}" dt="2022-02-14T13:20:18.902" v="159"/>
          <ac:cxnSpMkLst>
            <pc:docMk/>
            <pc:sldMk cId="2768071517" sldId="332"/>
            <ac:cxnSpMk id="20" creationId="{72854D3B-C6E0-DA4D-93BE-E7843E6DB476}"/>
          </ac:cxnSpMkLst>
        </pc:cxnChg>
        <pc:cxnChg chg="mod">
          <ac:chgData name="Yinqian Zhang" userId="189f48b0884e27cf" providerId="LiveId" clId="{EFE429DD-454E-A842-84B2-2CFACF8B770D}" dt="2022-02-14T13:20:18.902" v="159"/>
          <ac:cxnSpMkLst>
            <pc:docMk/>
            <pc:sldMk cId="2768071517" sldId="332"/>
            <ac:cxnSpMk id="21" creationId="{F0064349-BBBF-5F4D-BA3C-AF9669CD5088}"/>
          </ac:cxnSpMkLst>
        </pc:cxnChg>
        <pc:cxnChg chg="mod">
          <ac:chgData name="Yinqian Zhang" userId="189f48b0884e27cf" providerId="LiveId" clId="{EFE429DD-454E-A842-84B2-2CFACF8B770D}" dt="2022-02-14T13:20:18.902" v="159"/>
          <ac:cxnSpMkLst>
            <pc:docMk/>
            <pc:sldMk cId="2768071517" sldId="332"/>
            <ac:cxnSpMk id="26" creationId="{4DE595FC-68AA-3C42-8268-E9F87D6144BA}"/>
          </ac:cxnSpMkLst>
        </pc:cxnChg>
        <pc:cxnChg chg="mod">
          <ac:chgData name="Yinqian Zhang" userId="189f48b0884e27cf" providerId="LiveId" clId="{EFE429DD-454E-A842-84B2-2CFACF8B770D}" dt="2022-02-14T13:20:18.902" v="159"/>
          <ac:cxnSpMkLst>
            <pc:docMk/>
            <pc:sldMk cId="2768071517" sldId="332"/>
            <ac:cxnSpMk id="27" creationId="{591B9CAC-1D30-374E-BACD-805AF8B7F48F}"/>
          </ac:cxnSpMkLst>
        </pc:cxnChg>
        <pc:cxnChg chg="mod">
          <ac:chgData name="Yinqian Zhang" userId="189f48b0884e27cf" providerId="LiveId" clId="{EFE429DD-454E-A842-84B2-2CFACF8B770D}" dt="2022-02-14T13:20:18.902" v="159"/>
          <ac:cxnSpMkLst>
            <pc:docMk/>
            <pc:sldMk cId="2768071517" sldId="332"/>
            <ac:cxnSpMk id="29" creationId="{09C5B8C8-D7B6-8B4A-AC0D-70EB597E6DEB}"/>
          </ac:cxnSpMkLst>
        </pc:cxnChg>
        <pc:cxnChg chg="mod">
          <ac:chgData name="Yinqian Zhang" userId="189f48b0884e27cf" providerId="LiveId" clId="{EFE429DD-454E-A842-84B2-2CFACF8B770D}" dt="2022-02-14T13:20:18.902" v="159"/>
          <ac:cxnSpMkLst>
            <pc:docMk/>
            <pc:sldMk cId="2768071517" sldId="332"/>
            <ac:cxnSpMk id="30" creationId="{E30C7165-E29B-0844-B445-62A7B2138855}"/>
          </ac:cxnSpMkLst>
        </pc:cxnChg>
        <pc:cxnChg chg="mod">
          <ac:chgData name="Yinqian Zhang" userId="189f48b0884e27cf" providerId="LiveId" clId="{EFE429DD-454E-A842-84B2-2CFACF8B770D}" dt="2022-02-14T13:20:18.902" v="159"/>
          <ac:cxnSpMkLst>
            <pc:docMk/>
            <pc:sldMk cId="2768071517" sldId="332"/>
            <ac:cxnSpMk id="31" creationId="{1421FFFC-3307-4A4B-B9C3-07E85EC98BFD}"/>
          </ac:cxnSpMkLst>
        </pc:cxnChg>
        <pc:cxnChg chg="mod">
          <ac:chgData name="Yinqian Zhang" userId="189f48b0884e27cf" providerId="LiveId" clId="{EFE429DD-454E-A842-84B2-2CFACF8B770D}" dt="2022-02-14T13:20:18.902" v="159"/>
          <ac:cxnSpMkLst>
            <pc:docMk/>
            <pc:sldMk cId="2768071517" sldId="332"/>
            <ac:cxnSpMk id="32" creationId="{E115E288-F948-F546-B44E-8C6D913D9169}"/>
          </ac:cxnSpMkLst>
        </pc:cxnChg>
        <pc:cxnChg chg="mod">
          <ac:chgData name="Yinqian Zhang" userId="189f48b0884e27cf" providerId="LiveId" clId="{EFE429DD-454E-A842-84B2-2CFACF8B770D}" dt="2022-02-14T13:20:18.902" v="159"/>
          <ac:cxnSpMkLst>
            <pc:docMk/>
            <pc:sldMk cId="2768071517" sldId="332"/>
            <ac:cxnSpMk id="33" creationId="{32B6ADA1-0A33-C943-ACC1-8EAC9F8B08B0}"/>
          </ac:cxnSpMkLst>
        </pc:cxnChg>
        <pc:cxnChg chg="mod">
          <ac:chgData name="Yinqian Zhang" userId="189f48b0884e27cf" providerId="LiveId" clId="{EFE429DD-454E-A842-84B2-2CFACF8B770D}" dt="2022-02-14T13:20:18.902" v="159"/>
          <ac:cxnSpMkLst>
            <pc:docMk/>
            <pc:sldMk cId="2768071517" sldId="332"/>
            <ac:cxnSpMk id="34" creationId="{8B602424-F31F-FC4F-AC30-8633FC2D9C94}"/>
          </ac:cxnSpMkLst>
        </pc:cxnChg>
        <pc:cxnChg chg="mod">
          <ac:chgData name="Yinqian Zhang" userId="189f48b0884e27cf" providerId="LiveId" clId="{EFE429DD-454E-A842-84B2-2CFACF8B770D}" dt="2022-02-14T13:20:18.902" v="159"/>
          <ac:cxnSpMkLst>
            <pc:docMk/>
            <pc:sldMk cId="2768071517" sldId="332"/>
            <ac:cxnSpMk id="36" creationId="{7225EB33-D667-0F4B-88BB-DB391F113A54}"/>
          </ac:cxnSpMkLst>
        </pc:cxnChg>
        <pc:cxnChg chg="mod">
          <ac:chgData name="Yinqian Zhang" userId="189f48b0884e27cf" providerId="LiveId" clId="{EFE429DD-454E-A842-84B2-2CFACF8B770D}" dt="2022-02-14T13:20:18.902" v="159"/>
          <ac:cxnSpMkLst>
            <pc:docMk/>
            <pc:sldMk cId="2768071517" sldId="332"/>
            <ac:cxnSpMk id="37" creationId="{8829CC3C-B51D-634B-A12A-52C3244AF6BF}"/>
          </ac:cxnSpMkLst>
        </pc:cxnChg>
        <pc:cxnChg chg="mod">
          <ac:chgData name="Yinqian Zhang" userId="189f48b0884e27cf" providerId="LiveId" clId="{EFE429DD-454E-A842-84B2-2CFACF8B770D}" dt="2022-02-14T13:20:18.902" v="159"/>
          <ac:cxnSpMkLst>
            <pc:docMk/>
            <pc:sldMk cId="2768071517" sldId="332"/>
            <ac:cxnSpMk id="46" creationId="{ECB64564-913C-C74B-B3E8-37A4AC2D905F}"/>
          </ac:cxnSpMkLst>
        </pc:cxnChg>
        <pc:cxnChg chg="mod">
          <ac:chgData name="Yinqian Zhang" userId="189f48b0884e27cf" providerId="LiveId" clId="{EFE429DD-454E-A842-84B2-2CFACF8B770D}" dt="2022-02-14T13:20:18.902" v="159"/>
          <ac:cxnSpMkLst>
            <pc:docMk/>
            <pc:sldMk cId="2768071517" sldId="332"/>
            <ac:cxnSpMk id="47" creationId="{A9E5D67E-B52A-2449-9977-496F0887C58F}"/>
          </ac:cxnSpMkLst>
        </pc:cxnChg>
        <pc:cxnChg chg="mod">
          <ac:chgData name="Yinqian Zhang" userId="189f48b0884e27cf" providerId="LiveId" clId="{EFE429DD-454E-A842-84B2-2CFACF8B770D}" dt="2022-02-14T13:20:18.902" v="159"/>
          <ac:cxnSpMkLst>
            <pc:docMk/>
            <pc:sldMk cId="2768071517" sldId="332"/>
            <ac:cxnSpMk id="48" creationId="{817A9A72-ED68-EE43-9813-CCAE344C239C}"/>
          </ac:cxnSpMkLst>
        </pc:cxnChg>
        <pc:cxnChg chg="add mod">
          <ac:chgData name="Yinqian Zhang" userId="189f48b0884e27cf" providerId="LiveId" clId="{EFE429DD-454E-A842-84B2-2CFACF8B770D}" dt="2022-02-14T13:20:25.557" v="160" actId="1076"/>
          <ac:cxnSpMkLst>
            <pc:docMk/>
            <pc:sldMk cId="2768071517" sldId="332"/>
            <ac:cxnSpMk id="51" creationId="{772B544A-EBF0-DB4E-939E-1921C7720B9C}"/>
          </ac:cxnSpMkLst>
        </pc:cxnChg>
      </pc:sldChg>
      <pc:sldChg chg="addSp delSp modSp new mod modAnim">
        <pc:chgData name="Yinqian Zhang" userId="189f48b0884e27cf" providerId="LiveId" clId="{EFE429DD-454E-A842-84B2-2CFACF8B770D}" dt="2022-02-14T13:20:57.842" v="168" actId="478"/>
        <pc:sldMkLst>
          <pc:docMk/>
          <pc:sldMk cId="3314705939" sldId="333"/>
        </pc:sldMkLst>
        <pc:spChg chg="mod">
          <ac:chgData name="Yinqian Zhang" userId="189f48b0884e27cf" providerId="LiveId" clId="{EFE429DD-454E-A842-84B2-2CFACF8B770D}" dt="2022-02-14T13:20:47.207" v="166" actId="404"/>
          <ac:spMkLst>
            <pc:docMk/>
            <pc:sldMk cId="3314705939" sldId="333"/>
            <ac:spMk id="2" creationId="{4EDD16D5-61BF-FB41-BC23-A7D35EACDDE3}"/>
          </ac:spMkLst>
        </pc:spChg>
        <pc:spChg chg="del">
          <ac:chgData name="Yinqian Zhang" userId="189f48b0884e27cf" providerId="LiveId" clId="{EFE429DD-454E-A842-84B2-2CFACF8B770D}" dt="2022-02-14T13:20:57.842" v="168" actId="478"/>
          <ac:spMkLst>
            <pc:docMk/>
            <pc:sldMk cId="3314705939" sldId="333"/>
            <ac:spMk id="3" creationId="{25A7CB28-56FF-344F-868A-A02D1A45B3A1}"/>
          </ac:spMkLst>
        </pc:spChg>
        <pc:spChg chg="mod">
          <ac:chgData name="Yinqian Zhang" userId="189f48b0884e27cf" providerId="LiveId" clId="{EFE429DD-454E-A842-84B2-2CFACF8B770D}" dt="2022-02-14T13:20:54.820" v="167"/>
          <ac:spMkLst>
            <pc:docMk/>
            <pc:sldMk cId="3314705939" sldId="333"/>
            <ac:spMk id="7" creationId="{E663E9C4-F812-7D46-AF90-D81512CB44C1}"/>
          </ac:spMkLst>
        </pc:spChg>
        <pc:spChg chg="mod">
          <ac:chgData name="Yinqian Zhang" userId="189f48b0884e27cf" providerId="LiveId" clId="{EFE429DD-454E-A842-84B2-2CFACF8B770D}" dt="2022-02-14T13:20:54.820" v="167"/>
          <ac:spMkLst>
            <pc:docMk/>
            <pc:sldMk cId="3314705939" sldId="333"/>
            <ac:spMk id="8" creationId="{6EEA0CED-53BF-6743-ABE7-0AE1AAB96102}"/>
          </ac:spMkLst>
        </pc:spChg>
        <pc:spChg chg="mod">
          <ac:chgData name="Yinqian Zhang" userId="189f48b0884e27cf" providerId="LiveId" clId="{EFE429DD-454E-A842-84B2-2CFACF8B770D}" dt="2022-02-14T13:20:54.820" v="167"/>
          <ac:spMkLst>
            <pc:docMk/>
            <pc:sldMk cId="3314705939" sldId="333"/>
            <ac:spMk id="9" creationId="{151836F3-11B2-4548-949E-75F83D793069}"/>
          </ac:spMkLst>
        </pc:spChg>
        <pc:spChg chg="mod">
          <ac:chgData name="Yinqian Zhang" userId="189f48b0884e27cf" providerId="LiveId" clId="{EFE429DD-454E-A842-84B2-2CFACF8B770D}" dt="2022-02-14T13:20:54.820" v="167"/>
          <ac:spMkLst>
            <pc:docMk/>
            <pc:sldMk cId="3314705939" sldId="333"/>
            <ac:spMk id="10" creationId="{305532C2-3506-6D41-A8F1-7DBE75335AC1}"/>
          </ac:spMkLst>
        </pc:spChg>
        <pc:spChg chg="add mod">
          <ac:chgData name="Yinqian Zhang" userId="189f48b0884e27cf" providerId="LiveId" clId="{EFE429DD-454E-A842-84B2-2CFACF8B770D}" dt="2022-02-14T13:20:54.820" v="167"/>
          <ac:spMkLst>
            <pc:docMk/>
            <pc:sldMk cId="3314705939" sldId="333"/>
            <ac:spMk id="11" creationId="{1274347D-E43E-3848-97BC-C36B9F169742}"/>
          </ac:spMkLst>
        </pc:spChg>
        <pc:spChg chg="add mod">
          <ac:chgData name="Yinqian Zhang" userId="189f48b0884e27cf" providerId="LiveId" clId="{EFE429DD-454E-A842-84B2-2CFACF8B770D}" dt="2022-02-14T13:20:54.820" v="167"/>
          <ac:spMkLst>
            <pc:docMk/>
            <pc:sldMk cId="3314705939" sldId="333"/>
            <ac:spMk id="12" creationId="{B21ED2B6-247C-2D4A-BA5A-F862B8767FB9}"/>
          </ac:spMkLst>
        </pc:spChg>
        <pc:spChg chg="add mod">
          <ac:chgData name="Yinqian Zhang" userId="189f48b0884e27cf" providerId="LiveId" clId="{EFE429DD-454E-A842-84B2-2CFACF8B770D}" dt="2022-02-14T13:20:54.820" v="167"/>
          <ac:spMkLst>
            <pc:docMk/>
            <pc:sldMk cId="3314705939" sldId="333"/>
            <ac:spMk id="13" creationId="{2A999643-D3F2-C946-A360-72012F17AEFA}"/>
          </ac:spMkLst>
        </pc:spChg>
        <pc:spChg chg="add mod">
          <ac:chgData name="Yinqian Zhang" userId="189f48b0884e27cf" providerId="LiveId" clId="{EFE429DD-454E-A842-84B2-2CFACF8B770D}" dt="2022-02-14T13:20:54.820" v="167"/>
          <ac:spMkLst>
            <pc:docMk/>
            <pc:sldMk cId="3314705939" sldId="333"/>
            <ac:spMk id="14" creationId="{DDFE8B39-7973-0841-82B1-FEA4F8BB63EE}"/>
          </ac:spMkLst>
        </pc:spChg>
        <pc:spChg chg="add mod">
          <ac:chgData name="Yinqian Zhang" userId="189f48b0884e27cf" providerId="LiveId" clId="{EFE429DD-454E-A842-84B2-2CFACF8B770D}" dt="2022-02-14T13:20:54.820" v="167"/>
          <ac:spMkLst>
            <pc:docMk/>
            <pc:sldMk cId="3314705939" sldId="333"/>
            <ac:spMk id="15" creationId="{C990507A-D9FA-BB49-AC41-F98210EC3AA5}"/>
          </ac:spMkLst>
        </pc:spChg>
        <pc:spChg chg="mod">
          <ac:chgData name="Yinqian Zhang" userId="189f48b0884e27cf" providerId="LiveId" clId="{EFE429DD-454E-A842-84B2-2CFACF8B770D}" dt="2022-02-14T13:20:54.820" v="167"/>
          <ac:spMkLst>
            <pc:docMk/>
            <pc:sldMk cId="3314705939" sldId="333"/>
            <ac:spMk id="17" creationId="{DA28ED50-8E7F-854B-912F-FD85E1405F93}"/>
          </ac:spMkLst>
        </pc:spChg>
        <pc:spChg chg="mod">
          <ac:chgData name="Yinqian Zhang" userId="189f48b0884e27cf" providerId="LiveId" clId="{EFE429DD-454E-A842-84B2-2CFACF8B770D}" dt="2022-02-14T13:20:54.820" v="167"/>
          <ac:spMkLst>
            <pc:docMk/>
            <pc:sldMk cId="3314705939" sldId="333"/>
            <ac:spMk id="18" creationId="{D1544ECA-721E-5646-B3A4-18D36AD3FA3D}"/>
          </ac:spMkLst>
        </pc:spChg>
        <pc:spChg chg="mod">
          <ac:chgData name="Yinqian Zhang" userId="189f48b0884e27cf" providerId="LiveId" clId="{EFE429DD-454E-A842-84B2-2CFACF8B770D}" dt="2022-02-14T13:20:54.820" v="167"/>
          <ac:spMkLst>
            <pc:docMk/>
            <pc:sldMk cId="3314705939" sldId="333"/>
            <ac:spMk id="20" creationId="{54607E41-1AEA-8C4D-98B6-FA2C35EC85AC}"/>
          </ac:spMkLst>
        </pc:spChg>
        <pc:spChg chg="mod">
          <ac:chgData name="Yinqian Zhang" userId="189f48b0884e27cf" providerId="LiveId" clId="{EFE429DD-454E-A842-84B2-2CFACF8B770D}" dt="2022-02-14T13:20:54.820" v="167"/>
          <ac:spMkLst>
            <pc:docMk/>
            <pc:sldMk cId="3314705939" sldId="333"/>
            <ac:spMk id="21" creationId="{43E6283A-A33F-6A4C-8E3E-EC99C69B135A}"/>
          </ac:spMkLst>
        </pc:spChg>
        <pc:spChg chg="mod">
          <ac:chgData name="Yinqian Zhang" userId="189f48b0884e27cf" providerId="LiveId" clId="{EFE429DD-454E-A842-84B2-2CFACF8B770D}" dt="2022-02-14T13:20:54.820" v="167"/>
          <ac:spMkLst>
            <pc:docMk/>
            <pc:sldMk cId="3314705939" sldId="333"/>
            <ac:spMk id="23" creationId="{50AA00E0-F769-2F49-9C6F-060CC1EA3AA7}"/>
          </ac:spMkLst>
        </pc:spChg>
        <pc:spChg chg="mod">
          <ac:chgData name="Yinqian Zhang" userId="189f48b0884e27cf" providerId="LiveId" clId="{EFE429DD-454E-A842-84B2-2CFACF8B770D}" dt="2022-02-14T13:20:54.820" v="167"/>
          <ac:spMkLst>
            <pc:docMk/>
            <pc:sldMk cId="3314705939" sldId="333"/>
            <ac:spMk id="24" creationId="{9F8479DA-9E22-CD49-9F5A-7FAC2C65764B}"/>
          </ac:spMkLst>
        </pc:spChg>
        <pc:spChg chg="mod">
          <ac:chgData name="Yinqian Zhang" userId="189f48b0884e27cf" providerId="LiveId" clId="{EFE429DD-454E-A842-84B2-2CFACF8B770D}" dt="2022-02-14T13:20:54.820" v="167"/>
          <ac:spMkLst>
            <pc:docMk/>
            <pc:sldMk cId="3314705939" sldId="333"/>
            <ac:spMk id="26" creationId="{9C966530-7A39-E143-8BC0-59D5A21FA1CA}"/>
          </ac:spMkLst>
        </pc:spChg>
        <pc:spChg chg="mod">
          <ac:chgData name="Yinqian Zhang" userId="189f48b0884e27cf" providerId="LiveId" clId="{EFE429DD-454E-A842-84B2-2CFACF8B770D}" dt="2022-02-14T13:20:54.820" v="167"/>
          <ac:spMkLst>
            <pc:docMk/>
            <pc:sldMk cId="3314705939" sldId="333"/>
            <ac:spMk id="27" creationId="{700E9C94-0AAA-FC4E-972C-D095589AC8C7}"/>
          </ac:spMkLst>
        </pc:spChg>
        <pc:spChg chg="add mod">
          <ac:chgData name="Yinqian Zhang" userId="189f48b0884e27cf" providerId="LiveId" clId="{EFE429DD-454E-A842-84B2-2CFACF8B770D}" dt="2022-02-14T13:20:54.820" v="167"/>
          <ac:spMkLst>
            <pc:docMk/>
            <pc:sldMk cId="3314705939" sldId="333"/>
            <ac:spMk id="28" creationId="{E127C4D6-64FB-7E40-B059-69ED21BD7DA3}"/>
          </ac:spMkLst>
        </pc:spChg>
        <pc:spChg chg="add mod">
          <ac:chgData name="Yinqian Zhang" userId="189f48b0884e27cf" providerId="LiveId" clId="{EFE429DD-454E-A842-84B2-2CFACF8B770D}" dt="2022-02-14T13:20:54.820" v="167"/>
          <ac:spMkLst>
            <pc:docMk/>
            <pc:sldMk cId="3314705939" sldId="333"/>
            <ac:spMk id="29" creationId="{4446C820-33C2-C14F-ACA0-5EB8DCD529B4}"/>
          </ac:spMkLst>
        </pc:spChg>
        <pc:grpChg chg="add mod">
          <ac:chgData name="Yinqian Zhang" userId="189f48b0884e27cf" providerId="LiveId" clId="{EFE429DD-454E-A842-84B2-2CFACF8B770D}" dt="2022-02-14T13:20:54.820" v="167"/>
          <ac:grpSpMkLst>
            <pc:docMk/>
            <pc:sldMk cId="3314705939" sldId="333"/>
            <ac:grpSpMk id="6" creationId="{A773E89B-1CCA-FB4F-B26B-5F59CCA29D8E}"/>
          </ac:grpSpMkLst>
        </pc:grpChg>
        <pc:grpChg chg="add mod">
          <ac:chgData name="Yinqian Zhang" userId="189f48b0884e27cf" providerId="LiveId" clId="{EFE429DD-454E-A842-84B2-2CFACF8B770D}" dt="2022-02-14T13:20:54.820" v="167"/>
          <ac:grpSpMkLst>
            <pc:docMk/>
            <pc:sldMk cId="3314705939" sldId="333"/>
            <ac:grpSpMk id="16" creationId="{61809F9E-63FC-0842-8CA2-596D954E52DD}"/>
          </ac:grpSpMkLst>
        </pc:grpChg>
        <pc:grpChg chg="add mod">
          <ac:chgData name="Yinqian Zhang" userId="189f48b0884e27cf" providerId="LiveId" clId="{EFE429DD-454E-A842-84B2-2CFACF8B770D}" dt="2022-02-14T13:20:54.820" v="167"/>
          <ac:grpSpMkLst>
            <pc:docMk/>
            <pc:sldMk cId="3314705939" sldId="333"/>
            <ac:grpSpMk id="19" creationId="{5EC9061E-2653-BC41-934B-4C524051ADDF}"/>
          </ac:grpSpMkLst>
        </pc:grpChg>
        <pc:grpChg chg="add mod">
          <ac:chgData name="Yinqian Zhang" userId="189f48b0884e27cf" providerId="LiveId" clId="{EFE429DD-454E-A842-84B2-2CFACF8B770D}" dt="2022-02-14T13:20:54.820" v="167"/>
          <ac:grpSpMkLst>
            <pc:docMk/>
            <pc:sldMk cId="3314705939" sldId="333"/>
            <ac:grpSpMk id="22" creationId="{DFB81632-DC65-E54A-8734-DC90E127BF6F}"/>
          </ac:grpSpMkLst>
        </pc:grpChg>
        <pc:grpChg chg="add mod">
          <ac:chgData name="Yinqian Zhang" userId="189f48b0884e27cf" providerId="LiveId" clId="{EFE429DD-454E-A842-84B2-2CFACF8B770D}" dt="2022-02-14T13:20:54.820" v="167"/>
          <ac:grpSpMkLst>
            <pc:docMk/>
            <pc:sldMk cId="3314705939" sldId="333"/>
            <ac:grpSpMk id="25" creationId="{615209AF-5788-8046-9D4E-967A076B155B}"/>
          </ac:grpSpMkLst>
        </pc:grpChg>
      </pc:sldChg>
      <pc:sldChg chg="modSp new mod">
        <pc:chgData name="Yinqian Zhang" userId="189f48b0884e27cf" providerId="LiveId" clId="{EFE429DD-454E-A842-84B2-2CFACF8B770D}" dt="2022-02-14T13:21:49.282" v="173" actId="27636"/>
        <pc:sldMkLst>
          <pc:docMk/>
          <pc:sldMk cId="377381991" sldId="334"/>
        </pc:sldMkLst>
        <pc:spChg chg="mod">
          <ac:chgData name="Yinqian Zhang" userId="189f48b0884e27cf" providerId="LiveId" clId="{EFE429DD-454E-A842-84B2-2CFACF8B770D}" dt="2022-02-14T13:21:43.744" v="171"/>
          <ac:spMkLst>
            <pc:docMk/>
            <pc:sldMk cId="377381991" sldId="334"/>
            <ac:spMk id="2" creationId="{EDF4F825-8CCE-0541-B2DA-43DC9E5348D3}"/>
          </ac:spMkLst>
        </pc:spChg>
        <pc:spChg chg="mod">
          <ac:chgData name="Yinqian Zhang" userId="189f48b0884e27cf" providerId="LiveId" clId="{EFE429DD-454E-A842-84B2-2CFACF8B770D}" dt="2022-02-14T13:21:49.282" v="173" actId="27636"/>
          <ac:spMkLst>
            <pc:docMk/>
            <pc:sldMk cId="377381991" sldId="334"/>
            <ac:spMk id="3" creationId="{00EE7E75-8E5B-764C-9528-F4BE130200E8}"/>
          </ac:spMkLst>
        </pc:spChg>
      </pc:sldChg>
      <pc:sldChg chg="addSp modSp new mod">
        <pc:chgData name="Yinqian Zhang" userId="189f48b0884e27cf" providerId="LiveId" clId="{EFE429DD-454E-A842-84B2-2CFACF8B770D}" dt="2022-02-14T13:22:36.963" v="181" actId="1076"/>
        <pc:sldMkLst>
          <pc:docMk/>
          <pc:sldMk cId="3264975096" sldId="335"/>
        </pc:sldMkLst>
        <pc:spChg chg="mod">
          <ac:chgData name="Yinqian Zhang" userId="189f48b0884e27cf" providerId="LiveId" clId="{EFE429DD-454E-A842-84B2-2CFACF8B770D}" dt="2022-02-14T13:22:25.760" v="179" actId="404"/>
          <ac:spMkLst>
            <pc:docMk/>
            <pc:sldMk cId="3264975096" sldId="335"/>
            <ac:spMk id="2" creationId="{F0706C83-53DC-DF40-B6E0-2DF0E3C6F03C}"/>
          </ac:spMkLst>
        </pc:spChg>
        <pc:spChg chg="mod">
          <ac:chgData name="Yinqian Zhang" userId="189f48b0884e27cf" providerId="LiveId" clId="{EFE429DD-454E-A842-84B2-2CFACF8B770D}" dt="2022-02-14T13:22:16.284" v="176"/>
          <ac:spMkLst>
            <pc:docMk/>
            <pc:sldMk cId="3264975096" sldId="335"/>
            <ac:spMk id="3" creationId="{08E2DED3-F08D-8F47-B055-5B3F1DB1AE0C}"/>
          </ac:spMkLst>
        </pc:spChg>
        <pc:spChg chg="add mod">
          <ac:chgData name="Yinqian Zhang" userId="189f48b0884e27cf" providerId="LiveId" clId="{EFE429DD-454E-A842-84B2-2CFACF8B770D}" dt="2022-02-14T13:22:36.963" v="181" actId="1076"/>
          <ac:spMkLst>
            <pc:docMk/>
            <pc:sldMk cId="3264975096" sldId="335"/>
            <ac:spMk id="6" creationId="{4B4F3833-40EA-E240-BD2A-279777C4A8B3}"/>
          </ac:spMkLst>
        </pc:spChg>
        <pc:spChg chg="add mod">
          <ac:chgData name="Yinqian Zhang" userId="189f48b0884e27cf" providerId="LiveId" clId="{EFE429DD-454E-A842-84B2-2CFACF8B770D}" dt="2022-02-14T13:22:36.963" v="181" actId="1076"/>
          <ac:spMkLst>
            <pc:docMk/>
            <pc:sldMk cId="3264975096" sldId="335"/>
            <ac:spMk id="7" creationId="{5D512FF2-5ADB-7447-91D5-A2D4EA286BD9}"/>
          </ac:spMkLst>
        </pc:spChg>
        <pc:spChg chg="add mod">
          <ac:chgData name="Yinqian Zhang" userId="189f48b0884e27cf" providerId="LiveId" clId="{EFE429DD-454E-A842-84B2-2CFACF8B770D}" dt="2022-02-14T13:22:36.963" v="181" actId="1076"/>
          <ac:spMkLst>
            <pc:docMk/>
            <pc:sldMk cId="3264975096" sldId="335"/>
            <ac:spMk id="8" creationId="{11D945F6-C03D-C743-807C-ACEF20E0DAD4}"/>
          </ac:spMkLst>
        </pc:spChg>
        <pc:spChg chg="add mod">
          <ac:chgData name="Yinqian Zhang" userId="189f48b0884e27cf" providerId="LiveId" clId="{EFE429DD-454E-A842-84B2-2CFACF8B770D}" dt="2022-02-14T13:22:36.963" v="181" actId="1076"/>
          <ac:spMkLst>
            <pc:docMk/>
            <pc:sldMk cId="3264975096" sldId="335"/>
            <ac:spMk id="9" creationId="{44595F12-6993-8B44-9DE6-74DA638BC1AA}"/>
          </ac:spMkLst>
        </pc:spChg>
        <pc:spChg chg="add mod">
          <ac:chgData name="Yinqian Zhang" userId="189f48b0884e27cf" providerId="LiveId" clId="{EFE429DD-454E-A842-84B2-2CFACF8B770D}" dt="2022-02-14T13:22:36.963" v="181" actId="1076"/>
          <ac:spMkLst>
            <pc:docMk/>
            <pc:sldMk cId="3264975096" sldId="335"/>
            <ac:spMk id="10" creationId="{09C754FA-8822-CC40-A63E-56CD34551DB8}"/>
          </ac:spMkLst>
        </pc:spChg>
        <pc:spChg chg="add mod">
          <ac:chgData name="Yinqian Zhang" userId="189f48b0884e27cf" providerId="LiveId" clId="{EFE429DD-454E-A842-84B2-2CFACF8B770D}" dt="2022-02-14T13:22:36.963" v="181" actId="1076"/>
          <ac:spMkLst>
            <pc:docMk/>
            <pc:sldMk cId="3264975096" sldId="335"/>
            <ac:spMk id="11" creationId="{1F3D4568-34F7-DC43-A562-61019478804F}"/>
          </ac:spMkLst>
        </pc:spChg>
        <pc:spChg chg="add mod">
          <ac:chgData name="Yinqian Zhang" userId="189f48b0884e27cf" providerId="LiveId" clId="{EFE429DD-454E-A842-84B2-2CFACF8B770D}" dt="2022-02-14T13:22:36.963" v="181" actId="1076"/>
          <ac:spMkLst>
            <pc:docMk/>
            <pc:sldMk cId="3264975096" sldId="335"/>
            <ac:spMk id="12" creationId="{39DC6D4C-1286-FB44-938B-B7AD819DD5B5}"/>
          </ac:spMkLst>
        </pc:spChg>
        <pc:spChg chg="add mod">
          <ac:chgData name="Yinqian Zhang" userId="189f48b0884e27cf" providerId="LiveId" clId="{EFE429DD-454E-A842-84B2-2CFACF8B770D}" dt="2022-02-14T13:22:36.963" v="181" actId="1076"/>
          <ac:spMkLst>
            <pc:docMk/>
            <pc:sldMk cId="3264975096" sldId="335"/>
            <ac:spMk id="13" creationId="{EE46703C-5D09-4F4E-A0EF-A72C24330E9A}"/>
          </ac:spMkLst>
        </pc:spChg>
        <pc:spChg chg="add mod">
          <ac:chgData name="Yinqian Zhang" userId="189f48b0884e27cf" providerId="LiveId" clId="{EFE429DD-454E-A842-84B2-2CFACF8B770D}" dt="2022-02-14T13:22:36.963" v="181" actId="1076"/>
          <ac:spMkLst>
            <pc:docMk/>
            <pc:sldMk cId="3264975096" sldId="335"/>
            <ac:spMk id="14" creationId="{6F0C3743-100E-8642-97D9-1DBC30FD827F}"/>
          </ac:spMkLst>
        </pc:spChg>
        <pc:spChg chg="add mod">
          <ac:chgData name="Yinqian Zhang" userId="189f48b0884e27cf" providerId="LiveId" clId="{EFE429DD-454E-A842-84B2-2CFACF8B770D}" dt="2022-02-14T13:22:36.963" v="181" actId="1076"/>
          <ac:spMkLst>
            <pc:docMk/>
            <pc:sldMk cId="3264975096" sldId="335"/>
            <ac:spMk id="15" creationId="{C51CC11E-9DFF-5345-88BC-9AA6E77C6508}"/>
          </ac:spMkLst>
        </pc:spChg>
        <pc:spChg chg="add mod">
          <ac:chgData name="Yinqian Zhang" userId="189f48b0884e27cf" providerId="LiveId" clId="{EFE429DD-454E-A842-84B2-2CFACF8B770D}" dt="2022-02-14T13:22:36.963" v="181" actId="1076"/>
          <ac:spMkLst>
            <pc:docMk/>
            <pc:sldMk cId="3264975096" sldId="335"/>
            <ac:spMk id="16" creationId="{E9AA51AD-AF70-B043-A687-2DA338559FC2}"/>
          </ac:spMkLst>
        </pc:spChg>
        <pc:cxnChg chg="add mod">
          <ac:chgData name="Yinqian Zhang" userId="189f48b0884e27cf" providerId="LiveId" clId="{EFE429DD-454E-A842-84B2-2CFACF8B770D}" dt="2022-02-14T13:22:36.963" v="181" actId="1076"/>
          <ac:cxnSpMkLst>
            <pc:docMk/>
            <pc:sldMk cId="3264975096" sldId="335"/>
            <ac:cxnSpMk id="17" creationId="{DCB99965-9015-2F45-8439-1556523E9C26}"/>
          </ac:cxnSpMkLst>
        </pc:cxnChg>
        <pc:cxnChg chg="add mod">
          <ac:chgData name="Yinqian Zhang" userId="189f48b0884e27cf" providerId="LiveId" clId="{EFE429DD-454E-A842-84B2-2CFACF8B770D}" dt="2022-02-14T13:22:36.963" v="181" actId="1076"/>
          <ac:cxnSpMkLst>
            <pc:docMk/>
            <pc:sldMk cId="3264975096" sldId="335"/>
            <ac:cxnSpMk id="18" creationId="{FD863C3D-6105-4A4D-9A77-8578878DBE72}"/>
          </ac:cxnSpMkLst>
        </pc:cxnChg>
      </pc:sldChg>
      <pc:sldChg chg="addSp modSp new mod">
        <pc:chgData name="Yinqian Zhang" userId="189f48b0884e27cf" providerId="LiveId" clId="{EFE429DD-454E-A842-84B2-2CFACF8B770D}" dt="2022-02-14T13:23:28.532" v="193" actId="1076"/>
        <pc:sldMkLst>
          <pc:docMk/>
          <pc:sldMk cId="1442768576" sldId="336"/>
        </pc:sldMkLst>
        <pc:spChg chg="mod">
          <ac:chgData name="Yinqian Zhang" userId="189f48b0884e27cf" providerId="LiveId" clId="{EFE429DD-454E-A842-84B2-2CFACF8B770D}" dt="2022-02-14T13:22:50.921" v="184"/>
          <ac:spMkLst>
            <pc:docMk/>
            <pc:sldMk cId="1442768576" sldId="336"/>
            <ac:spMk id="2" creationId="{B4566438-05DD-CF49-A32D-E01C58F22061}"/>
          </ac:spMkLst>
        </pc:spChg>
        <pc:spChg chg="mod">
          <ac:chgData name="Yinqian Zhang" userId="189f48b0884e27cf" providerId="LiveId" clId="{EFE429DD-454E-A842-84B2-2CFACF8B770D}" dt="2022-02-14T13:23:24.862" v="191" actId="1076"/>
          <ac:spMkLst>
            <pc:docMk/>
            <pc:sldMk cId="1442768576" sldId="336"/>
            <ac:spMk id="3" creationId="{2499EED9-9D4E-AF46-AB0F-C075B9627302}"/>
          </ac:spMkLst>
        </pc:spChg>
        <pc:spChg chg="add mod">
          <ac:chgData name="Yinqian Zhang" userId="189f48b0884e27cf" providerId="LiveId" clId="{EFE429DD-454E-A842-84B2-2CFACF8B770D}" dt="2022-02-14T13:23:28.532" v="193" actId="1076"/>
          <ac:spMkLst>
            <pc:docMk/>
            <pc:sldMk cId="1442768576" sldId="336"/>
            <ac:spMk id="6" creationId="{3A35E672-1E77-C64D-ADAC-AEABA0A8909B}"/>
          </ac:spMkLst>
        </pc:spChg>
        <pc:spChg chg="add mod">
          <ac:chgData name="Yinqian Zhang" userId="189f48b0884e27cf" providerId="LiveId" clId="{EFE429DD-454E-A842-84B2-2CFACF8B770D}" dt="2022-02-14T13:23:28.532" v="193" actId="1076"/>
          <ac:spMkLst>
            <pc:docMk/>
            <pc:sldMk cId="1442768576" sldId="336"/>
            <ac:spMk id="7" creationId="{C2F13F34-CE40-9F44-A4C9-7461D350E04F}"/>
          </ac:spMkLst>
        </pc:spChg>
        <pc:spChg chg="add mod">
          <ac:chgData name="Yinqian Zhang" userId="189f48b0884e27cf" providerId="LiveId" clId="{EFE429DD-454E-A842-84B2-2CFACF8B770D}" dt="2022-02-14T13:23:28.532" v="193" actId="1076"/>
          <ac:spMkLst>
            <pc:docMk/>
            <pc:sldMk cId="1442768576" sldId="336"/>
            <ac:spMk id="8" creationId="{489D949C-2712-A240-970C-13827D8CA839}"/>
          </ac:spMkLst>
        </pc:spChg>
        <pc:spChg chg="add mod">
          <ac:chgData name="Yinqian Zhang" userId="189f48b0884e27cf" providerId="LiveId" clId="{EFE429DD-454E-A842-84B2-2CFACF8B770D}" dt="2022-02-14T13:23:28.532" v="193" actId="1076"/>
          <ac:spMkLst>
            <pc:docMk/>
            <pc:sldMk cId="1442768576" sldId="336"/>
            <ac:spMk id="9" creationId="{D355044B-6158-354D-88C4-0822476FA8FB}"/>
          </ac:spMkLst>
        </pc:spChg>
        <pc:spChg chg="add mod">
          <ac:chgData name="Yinqian Zhang" userId="189f48b0884e27cf" providerId="LiveId" clId="{EFE429DD-454E-A842-84B2-2CFACF8B770D}" dt="2022-02-14T13:23:28.532" v="193" actId="1076"/>
          <ac:spMkLst>
            <pc:docMk/>
            <pc:sldMk cId="1442768576" sldId="336"/>
            <ac:spMk id="10" creationId="{94235216-CC3A-CA40-A043-22C8FA4D6FC0}"/>
          </ac:spMkLst>
        </pc:spChg>
        <pc:spChg chg="add mod">
          <ac:chgData name="Yinqian Zhang" userId="189f48b0884e27cf" providerId="LiveId" clId="{EFE429DD-454E-A842-84B2-2CFACF8B770D}" dt="2022-02-14T13:23:28.532" v="193" actId="1076"/>
          <ac:spMkLst>
            <pc:docMk/>
            <pc:sldMk cId="1442768576" sldId="336"/>
            <ac:spMk id="11" creationId="{E3F9D385-E8F1-EA43-83C2-7B0D6697E081}"/>
          </ac:spMkLst>
        </pc:spChg>
        <pc:spChg chg="add mod">
          <ac:chgData name="Yinqian Zhang" userId="189f48b0884e27cf" providerId="LiveId" clId="{EFE429DD-454E-A842-84B2-2CFACF8B770D}" dt="2022-02-14T13:23:28.532" v="193" actId="1076"/>
          <ac:spMkLst>
            <pc:docMk/>
            <pc:sldMk cId="1442768576" sldId="336"/>
            <ac:spMk id="12" creationId="{7E02589A-5374-2C48-984E-980B5805C542}"/>
          </ac:spMkLst>
        </pc:spChg>
        <pc:spChg chg="add mod">
          <ac:chgData name="Yinqian Zhang" userId="189f48b0884e27cf" providerId="LiveId" clId="{EFE429DD-454E-A842-84B2-2CFACF8B770D}" dt="2022-02-14T13:23:28.532" v="193" actId="1076"/>
          <ac:spMkLst>
            <pc:docMk/>
            <pc:sldMk cId="1442768576" sldId="336"/>
            <ac:spMk id="13" creationId="{A4B94CEC-168E-5341-B900-9F5A1242A3E2}"/>
          </ac:spMkLst>
        </pc:spChg>
        <pc:spChg chg="add mod">
          <ac:chgData name="Yinqian Zhang" userId="189f48b0884e27cf" providerId="LiveId" clId="{EFE429DD-454E-A842-84B2-2CFACF8B770D}" dt="2022-02-14T13:23:28.532" v="193" actId="1076"/>
          <ac:spMkLst>
            <pc:docMk/>
            <pc:sldMk cId="1442768576" sldId="336"/>
            <ac:spMk id="14" creationId="{BF51382B-C319-9B47-8E59-038FB755F901}"/>
          </ac:spMkLst>
        </pc:spChg>
        <pc:spChg chg="add mod">
          <ac:chgData name="Yinqian Zhang" userId="189f48b0884e27cf" providerId="LiveId" clId="{EFE429DD-454E-A842-84B2-2CFACF8B770D}" dt="2022-02-14T13:23:28.532" v="193" actId="1076"/>
          <ac:spMkLst>
            <pc:docMk/>
            <pc:sldMk cId="1442768576" sldId="336"/>
            <ac:spMk id="15" creationId="{DB6F4BAE-ACBD-304B-B36C-F3F141A07EDC}"/>
          </ac:spMkLst>
        </pc:spChg>
        <pc:spChg chg="add mod">
          <ac:chgData name="Yinqian Zhang" userId="189f48b0884e27cf" providerId="LiveId" clId="{EFE429DD-454E-A842-84B2-2CFACF8B770D}" dt="2022-02-14T13:23:28.532" v="193" actId="1076"/>
          <ac:spMkLst>
            <pc:docMk/>
            <pc:sldMk cId="1442768576" sldId="336"/>
            <ac:spMk id="16" creationId="{CD5F037E-5B8B-7A44-8F35-C2465F8C38BB}"/>
          </ac:spMkLst>
        </pc:spChg>
        <pc:spChg chg="add mod">
          <ac:chgData name="Yinqian Zhang" userId="189f48b0884e27cf" providerId="LiveId" clId="{EFE429DD-454E-A842-84B2-2CFACF8B770D}" dt="2022-02-14T13:23:28.532" v="193" actId="1076"/>
          <ac:spMkLst>
            <pc:docMk/>
            <pc:sldMk cId="1442768576" sldId="336"/>
            <ac:spMk id="17" creationId="{DFD14818-8423-D049-9BEE-4CCFCD1D1BCA}"/>
          </ac:spMkLst>
        </pc:spChg>
        <pc:spChg chg="add mod">
          <ac:chgData name="Yinqian Zhang" userId="189f48b0884e27cf" providerId="LiveId" clId="{EFE429DD-454E-A842-84B2-2CFACF8B770D}" dt="2022-02-14T13:23:28.532" v="193" actId="1076"/>
          <ac:spMkLst>
            <pc:docMk/>
            <pc:sldMk cId="1442768576" sldId="336"/>
            <ac:spMk id="18" creationId="{F41577D0-1CA3-4245-952D-1B74D379549B}"/>
          </ac:spMkLst>
        </pc:spChg>
        <pc:spChg chg="add mod">
          <ac:chgData name="Yinqian Zhang" userId="189f48b0884e27cf" providerId="LiveId" clId="{EFE429DD-454E-A842-84B2-2CFACF8B770D}" dt="2022-02-14T13:23:28.532" v="193" actId="1076"/>
          <ac:spMkLst>
            <pc:docMk/>
            <pc:sldMk cId="1442768576" sldId="336"/>
            <ac:spMk id="19" creationId="{A089BD63-3E5D-4F47-A93E-7A016F72DE4F}"/>
          </ac:spMkLst>
        </pc:spChg>
        <pc:spChg chg="add mod">
          <ac:chgData name="Yinqian Zhang" userId="189f48b0884e27cf" providerId="LiveId" clId="{EFE429DD-454E-A842-84B2-2CFACF8B770D}" dt="2022-02-14T13:23:28.532" v="193" actId="1076"/>
          <ac:spMkLst>
            <pc:docMk/>
            <pc:sldMk cId="1442768576" sldId="336"/>
            <ac:spMk id="20" creationId="{F00A29D1-0974-A341-830A-A19828D4BB2F}"/>
          </ac:spMkLst>
        </pc:spChg>
        <pc:spChg chg="add mod">
          <ac:chgData name="Yinqian Zhang" userId="189f48b0884e27cf" providerId="LiveId" clId="{EFE429DD-454E-A842-84B2-2CFACF8B770D}" dt="2022-02-14T13:23:28.532" v="193" actId="1076"/>
          <ac:spMkLst>
            <pc:docMk/>
            <pc:sldMk cId="1442768576" sldId="336"/>
            <ac:spMk id="21" creationId="{2A21A481-47AC-0240-9ADD-0DFEB663CC74}"/>
          </ac:spMkLst>
        </pc:spChg>
        <pc:spChg chg="add mod">
          <ac:chgData name="Yinqian Zhang" userId="189f48b0884e27cf" providerId="LiveId" clId="{EFE429DD-454E-A842-84B2-2CFACF8B770D}" dt="2022-02-14T13:23:28.532" v="193" actId="1076"/>
          <ac:spMkLst>
            <pc:docMk/>
            <pc:sldMk cId="1442768576" sldId="336"/>
            <ac:spMk id="24" creationId="{2AFD3ED3-A671-1344-8C57-C3B9A276F3C9}"/>
          </ac:spMkLst>
        </pc:spChg>
        <pc:spChg chg="add mod">
          <ac:chgData name="Yinqian Zhang" userId="189f48b0884e27cf" providerId="LiveId" clId="{EFE429DD-454E-A842-84B2-2CFACF8B770D}" dt="2022-02-14T13:23:28.532" v="193" actId="1076"/>
          <ac:spMkLst>
            <pc:docMk/>
            <pc:sldMk cId="1442768576" sldId="336"/>
            <ac:spMk id="25" creationId="{278DC414-95B7-5040-B41A-41CC02D1D2D0}"/>
          </ac:spMkLst>
        </pc:spChg>
        <pc:spChg chg="add mod">
          <ac:chgData name="Yinqian Zhang" userId="189f48b0884e27cf" providerId="LiveId" clId="{EFE429DD-454E-A842-84B2-2CFACF8B770D}" dt="2022-02-14T13:23:28.532" v="193" actId="1076"/>
          <ac:spMkLst>
            <pc:docMk/>
            <pc:sldMk cId="1442768576" sldId="336"/>
            <ac:spMk id="26" creationId="{BB1C5FE3-88DE-2345-AAA0-00E407057790}"/>
          </ac:spMkLst>
        </pc:spChg>
        <pc:spChg chg="add mod">
          <ac:chgData name="Yinqian Zhang" userId="189f48b0884e27cf" providerId="LiveId" clId="{EFE429DD-454E-A842-84B2-2CFACF8B770D}" dt="2022-02-14T13:23:28.532" v="193" actId="1076"/>
          <ac:spMkLst>
            <pc:docMk/>
            <pc:sldMk cId="1442768576" sldId="336"/>
            <ac:spMk id="27" creationId="{BB1AEE33-926E-414E-90C7-181EB03F8123}"/>
          </ac:spMkLst>
        </pc:spChg>
        <pc:spChg chg="add mod">
          <ac:chgData name="Yinqian Zhang" userId="189f48b0884e27cf" providerId="LiveId" clId="{EFE429DD-454E-A842-84B2-2CFACF8B770D}" dt="2022-02-14T13:23:28.532" v="193" actId="1076"/>
          <ac:spMkLst>
            <pc:docMk/>
            <pc:sldMk cId="1442768576" sldId="336"/>
            <ac:spMk id="28" creationId="{35FD5DA8-93DC-5644-BE87-4043DA011D94}"/>
          </ac:spMkLst>
        </pc:spChg>
        <pc:cxnChg chg="add mod">
          <ac:chgData name="Yinqian Zhang" userId="189f48b0884e27cf" providerId="LiveId" clId="{EFE429DD-454E-A842-84B2-2CFACF8B770D}" dt="2022-02-14T13:23:28.532" v="193" actId="1076"/>
          <ac:cxnSpMkLst>
            <pc:docMk/>
            <pc:sldMk cId="1442768576" sldId="336"/>
            <ac:cxnSpMk id="22" creationId="{F2703178-0BD0-0E47-B8F0-89B199B2780A}"/>
          </ac:cxnSpMkLst>
        </pc:cxnChg>
        <pc:cxnChg chg="add mod">
          <ac:chgData name="Yinqian Zhang" userId="189f48b0884e27cf" providerId="LiveId" clId="{EFE429DD-454E-A842-84B2-2CFACF8B770D}" dt="2022-02-14T13:23:28.532" v="193" actId="1076"/>
          <ac:cxnSpMkLst>
            <pc:docMk/>
            <pc:sldMk cId="1442768576" sldId="336"/>
            <ac:cxnSpMk id="23" creationId="{8F17EE5F-E5B3-E94C-B109-0293C26A0469}"/>
          </ac:cxnSpMkLst>
        </pc:cxnChg>
      </pc:sldChg>
      <pc:sldChg chg="addSp delSp modSp new mod">
        <pc:chgData name="Yinqian Zhang" userId="189f48b0884e27cf" providerId="LiveId" clId="{EFE429DD-454E-A842-84B2-2CFACF8B770D}" dt="2022-02-14T13:23:58.499" v="202" actId="404"/>
        <pc:sldMkLst>
          <pc:docMk/>
          <pc:sldMk cId="1381431555" sldId="337"/>
        </pc:sldMkLst>
        <pc:spChg chg="mod">
          <ac:chgData name="Yinqian Zhang" userId="189f48b0884e27cf" providerId="LiveId" clId="{EFE429DD-454E-A842-84B2-2CFACF8B770D}" dt="2022-02-14T13:23:58.499" v="202" actId="404"/>
          <ac:spMkLst>
            <pc:docMk/>
            <pc:sldMk cId="1381431555" sldId="337"/>
            <ac:spMk id="2" creationId="{94CC6F17-4883-424A-86D9-2E7BD271FE45}"/>
          </ac:spMkLst>
        </pc:spChg>
        <pc:spChg chg="del">
          <ac:chgData name="Yinqian Zhang" userId="189f48b0884e27cf" providerId="LiveId" clId="{EFE429DD-454E-A842-84B2-2CFACF8B770D}" dt="2022-02-14T13:23:54.526" v="199" actId="478"/>
          <ac:spMkLst>
            <pc:docMk/>
            <pc:sldMk cId="1381431555" sldId="337"/>
            <ac:spMk id="3" creationId="{35CE3E3F-AAD9-CE4D-AF89-B994805F1E72}"/>
          </ac:spMkLst>
        </pc:spChg>
        <pc:spChg chg="add mod">
          <ac:chgData name="Yinqian Zhang" userId="189f48b0884e27cf" providerId="LiveId" clId="{EFE429DD-454E-A842-84B2-2CFACF8B770D}" dt="2022-02-14T13:23:52.468" v="198" actId="1076"/>
          <ac:spMkLst>
            <pc:docMk/>
            <pc:sldMk cId="1381431555" sldId="337"/>
            <ac:spMk id="6" creationId="{AFEAC62E-A5C3-F243-990F-5C771B2C7A67}"/>
          </ac:spMkLst>
        </pc:spChg>
        <pc:spChg chg="add mod">
          <ac:chgData name="Yinqian Zhang" userId="189f48b0884e27cf" providerId="LiveId" clId="{EFE429DD-454E-A842-84B2-2CFACF8B770D}" dt="2022-02-14T13:23:52.468" v="198" actId="1076"/>
          <ac:spMkLst>
            <pc:docMk/>
            <pc:sldMk cId="1381431555" sldId="337"/>
            <ac:spMk id="7" creationId="{36A539EC-64FE-D741-BB7D-BC2C3491AE61}"/>
          </ac:spMkLst>
        </pc:spChg>
        <pc:spChg chg="add mod">
          <ac:chgData name="Yinqian Zhang" userId="189f48b0884e27cf" providerId="LiveId" clId="{EFE429DD-454E-A842-84B2-2CFACF8B770D}" dt="2022-02-14T13:23:52.468" v="198" actId="1076"/>
          <ac:spMkLst>
            <pc:docMk/>
            <pc:sldMk cId="1381431555" sldId="337"/>
            <ac:spMk id="8" creationId="{6FFC2DEA-2BEF-CA4B-8126-4B3A6A4EB791}"/>
          </ac:spMkLst>
        </pc:spChg>
        <pc:spChg chg="add mod">
          <ac:chgData name="Yinqian Zhang" userId="189f48b0884e27cf" providerId="LiveId" clId="{EFE429DD-454E-A842-84B2-2CFACF8B770D}" dt="2022-02-14T13:23:52.468" v="198" actId="1076"/>
          <ac:spMkLst>
            <pc:docMk/>
            <pc:sldMk cId="1381431555" sldId="337"/>
            <ac:spMk id="9" creationId="{2A3B7C3A-9553-9F40-8B94-4D1808633105}"/>
          </ac:spMkLst>
        </pc:spChg>
        <pc:spChg chg="add mod">
          <ac:chgData name="Yinqian Zhang" userId="189f48b0884e27cf" providerId="LiveId" clId="{EFE429DD-454E-A842-84B2-2CFACF8B770D}" dt="2022-02-14T13:23:52.468" v="198" actId="1076"/>
          <ac:spMkLst>
            <pc:docMk/>
            <pc:sldMk cId="1381431555" sldId="337"/>
            <ac:spMk id="10" creationId="{5398E508-0237-9448-96B4-6EEAE72A78CA}"/>
          </ac:spMkLst>
        </pc:spChg>
        <pc:spChg chg="add mod">
          <ac:chgData name="Yinqian Zhang" userId="189f48b0884e27cf" providerId="LiveId" clId="{EFE429DD-454E-A842-84B2-2CFACF8B770D}" dt="2022-02-14T13:23:52.468" v="198" actId="1076"/>
          <ac:spMkLst>
            <pc:docMk/>
            <pc:sldMk cId="1381431555" sldId="337"/>
            <ac:spMk id="11" creationId="{E917880D-4E80-F946-8920-50B268D07C0F}"/>
          </ac:spMkLst>
        </pc:spChg>
        <pc:spChg chg="mod">
          <ac:chgData name="Yinqian Zhang" userId="189f48b0884e27cf" providerId="LiveId" clId="{EFE429DD-454E-A842-84B2-2CFACF8B770D}" dt="2022-02-14T13:23:48.524" v="197"/>
          <ac:spMkLst>
            <pc:docMk/>
            <pc:sldMk cId="1381431555" sldId="337"/>
            <ac:spMk id="13" creationId="{EA7B7387-5E39-3446-A570-03B58FAE0D75}"/>
          </ac:spMkLst>
        </pc:spChg>
        <pc:spChg chg="mod">
          <ac:chgData name="Yinqian Zhang" userId="189f48b0884e27cf" providerId="LiveId" clId="{EFE429DD-454E-A842-84B2-2CFACF8B770D}" dt="2022-02-14T13:23:48.524" v="197"/>
          <ac:spMkLst>
            <pc:docMk/>
            <pc:sldMk cId="1381431555" sldId="337"/>
            <ac:spMk id="14" creationId="{661F22EF-CF25-6347-8578-0B2FFC80EAD0}"/>
          </ac:spMkLst>
        </pc:spChg>
        <pc:spChg chg="mod">
          <ac:chgData name="Yinqian Zhang" userId="189f48b0884e27cf" providerId="LiveId" clId="{EFE429DD-454E-A842-84B2-2CFACF8B770D}" dt="2022-02-14T13:23:48.524" v="197"/>
          <ac:spMkLst>
            <pc:docMk/>
            <pc:sldMk cId="1381431555" sldId="337"/>
            <ac:spMk id="15" creationId="{455E32D5-A1FA-AD42-84FA-3CA19E494207}"/>
          </ac:spMkLst>
        </pc:spChg>
        <pc:spChg chg="mod">
          <ac:chgData name="Yinqian Zhang" userId="189f48b0884e27cf" providerId="LiveId" clId="{EFE429DD-454E-A842-84B2-2CFACF8B770D}" dt="2022-02-14T13:23:48.524" v="197"/>
          <ac:spMkLst>
            <pc:docMk/>
            <pc:sldMk cId="1381431555" sldId="337"/>
            <ac:spMk id="16" creationId="{E7003A7E-37E1-6F42-A82C-0C6644047275}"/>
          </ac:spMkLst>
        </pc:spChg>
        <pc:spChg chg="mod">
          <ac:chgData name="Yinqian Zhang" userId="189f48b0884e27cf" providerId="LiveId" clId="{EFE429DD-454E-A842-84B2-2CFACF8B770D}" dt="2022-02-14T13:23:48.524" v="197"/>
          <ac:spMkLst>
            <pc:docMk/>
            <pc:sldMk cId="1381431555" sldId="337"/>
            <ac:spMk id="17" creationId="{B8AE3E79-B4F5-FE48-A215-2C27085E2B00}"/>
          </ac:spMkLst>
        </pc:spChg>
        <pc:spChg chg="mod">
          <ac:chgData name="Yinqian Zhang" userId="189f48b0884e27cf" providerId="LiveId" clId="{EFE429DD-454E-A842-84B2-2CFACF8B770D}" dt="2022-02-14T13:23:48.524" v="197"/>
          <ac:spMkLst>
            <pc:docMk/>
            <pc:sldMk cId="1381431555" sldId="337"/>
            <ac:spMk id="18" creationId="{232C9F19-1891-3D4C-84FD-D4BCE876F129}"/>
          </ac:spMkLst>
        </pc:spChg>
        <pc:spChg chg="mod">
          <ac:chgData name="Yinqian Zhang" userId="189f48b0884e27cf" providerId="LiveId" clId="{EFE429DD-454E-A842-84B2-2CFACF8B770D}" dt="2022-02-14T13:23:48.524" v="197"/>
          <ac:spMkLst>
            <pc:docMk/>
            <pc:sldMk cId="1381431555" sldId="337"/>
            <ac:spMk id="19" creationId="{EB527EBD-E2A0-964E-800B-EF194AA595E9}"/>
          </ac:spMkLst>
        </pc:spChg>
        <pc:spChg chg="mod">
          <ac:chgData name="Yinqian Zhang" userId="189f48b0884e27cf" providerId="LiveId" clId="{EFE429DD-454E-A842-84B2-2CFACF8B770D}" dt="2022-02-14T13:23:48.524" v="197"/>
          <ac:spMkLst>
            <pc:docMk/>
            <pc:sldMk cId="1381431555" sldId="337"/>
            <ac:spMk id="20" creationId="{B70E0ED1-EAFE-0246-BD1E-F8B1D5FEC9F4}"/>
          </ac:spMkLst>
        </pc:spChg>
        <pc:spChg chg="mod">
          <ac:chgData name="Yinqian Zhang" userId="189f48b0884e27cf" providerId="LiveId" clId="{EFE429DD-454E-A842-84B2-2CFACF8B770D}" dt="2022-02-14T13:23:48.524" v="197"/>
          <ac:spMkLst>
            <pc:docMk/>
            <pc:sldMk cId="1381431555" sldId="337"/>
            <ac:spMk id="24" creationId="{5735B28B-8D39-5F49-98B3-C7B7B9BE27D3}"/>
          </ac:spMkLst>
        </pc:spChg>
        <pc:spChg chg="mod">
          <ac:chgData name="Yinqian Zhang" userId="189f48b0884e27cf" providerId="LiveId" clId="{EFE429DD-454E-A842-84B2-2CFACF8B770D}" dt="2022-02-14T13:23:48.524" v="197"/>
          <ac:spMkLst>
            <pc:docMk/>
            <pc:sldMk cId="1381431555" sldId="337"/>
            <ac:spMk id="25" creationId="{D7AEBC87-71C3-7846-A102-1C6D5791C477}"/>
          </ac:spMkLst>
        </pc:spChg>
        <pc:spChg chg="mod">
          <ac:chgData name="Yinqian Zhang" userId="189f48b0884e27cf" providerId="LiveId" clId="{EFE429DD-454E-A842-84B2-2CFACF8B770D}" dt="2022-02-14T13:23:48.524" v="197"/>
          <ac:spMkLst>
            <pc:docMk/>
            <pc:sldMk cId="1381431555" sldId="337"/>
            <ac:spMk id="26" creationId="{62311551-3AC0-CE43-BE83-710FFD07B48A}"/>
          </ac:spMkLst>
        </pc:spChg>
        <pc:spChg chg="mod">
          <ac:chgData name="Yinqian Zhang" userId="189f48b0884e27cf" providerId="LiveId" clId="{EFE429DD-454E-A842-84B2-2CFACF8B770D}" dt="2022-02-14T13:23:48.524" v="197"/>
          <ac:spMkLst>
            <pc:docMk/>
            <pc:sldMk cId="1381431555" sldId="337"/>
            <ac:spMk id="27" creationId="{6EDB3FC9-5994-B040-A9CB-F671BB67FEAE}"/>
          </ac:spMkLst>
        </pc:spChg>
        <pc:spChg chg="mod">
          <ac:chgData name="Yinqian Zhang" userId="189f48b0884e27cf" providerId="LiveId" clId="{EFE429DD-454E-A842-84B2-2CFACF8B770D}" dt="2022-02-14T13:23:48.524" v="197"/>
          <ac:spMkLst>
            <pc:docMk/>
            <pc:sldMk cId="1381431555" sldId="337"/>
            <ac:spMk id="28" creationId="{A9E26DD1-335D-E340-9C5C-EA80BE4E7090}"/>
          </ac:spMkLst>
        </pc:spChg>
        <pc:spChg chg="mod">
          <ac:chgData name="Yinqian Zhang" userId="189f48b0884e27cf" providerId="LiveId" clId="{EFE429DD-454E-A842-84B2-2CFACF8B770D}" dt="2022-02-14T13:23:48.524" v="197"/>
          <ac:spMkLst>
            <pc:docMk/>
            <pc:sldMk cId="1381431555" sldId="337"/>
            <ac:spMk id="29" creationId="{58ABE2E7-8A3D-8345-891D-4C7F8078AEFB}"/>
          </ac:spMkLst>
        </pc:spChg>
        <pc:spChg chg="mod">
          <ac:chgData name="Yinqian Zhang" userId="189f48b0884e27cf" providerId="LiveId" clId="{EFE429DD-454E-A842-84B2-2CFACF8B770D}" dt="2022-02-14T13:23:48.524" v="197"/>
          <ac:spMkLst>
            <pc:docMk/>
            <pc:sldMk cId="1381431555" sldId="337"/>
            <ac:spMk id="30" creationId="{F73D3019-9432-C648-B526-1AF942F0C62D}"/>
          </ac:spMkLst>
        </pc:spChg>
        <pc:spChg chg="mod">
          <ac:chgData name="Yinqian Zhang" userId="189f48b0884e27cf" providerId="LiveId" clId="{EFE429DD-454E-A842-84B2-2CFACF8B770D}" dt="2022-02-14T13:23:48.524" v="197"/>
          <ac:spMkLst>
            <pc:docMk/>
            <pc:sldMk cId="1381431555" sldId="337"/>
            <ac:spMk id="31" creationId="{7C062A36-0ED9-3946-8E0E-4837DB06E210}"/>
          </ac:spMkLst>
        </pc:spChg>
        <pc:spChg chg="mod">
          <ac:chgData name="Yinqian Zhang" userId="189f48b0884e27cf" providerId="LiveId" clId="{EFE429DD-454E-A842-84B2-2CFACF8B770D}" dt="2022-02-14T13:23:48.524" v="197"/>
          <ac:spMkLst>
            <pc:docMk/>
            <pc:sldMk cId="1381431555" sldId="337"/>
            <ac:spMk id="35" creationId="{BBAE674A-248B-3B4E-8B19-FDB7E78C0174}"/>
          </ac:spMkLst>
        </pc:spChg>
        <pc:spChg chg="mod">
          <ac:chgData name="Yinqian Zhang" userId="189f48b0884e27cf" providerId="LiveId" clId="{EFE429DD-454E-A842-84B2-2CFACF8B770D}" dt="2022-02-14T13:23:48.524" v="197"/>
          <ac:spMkLst>
            <pc:docMk/>
            <pc:sldMk cId="1381431555" sldId="337"/>
            <ac:spMk id="36" creationId="{9DEE6081-0A9F-9142-961D-F9EFF2D7574A}"/>
          </ac:spMkLst>
        </pc:spChg>
        <pc:spChg chg="mod">
          <ac:chgData name="Yinqian Zhang" userId="189f48b0884e27cf" providerId="LiveId" clId="{EFE429DD-454E-A842-84B2-2CFACF8B770D}" dt="2022-02-14T13:23:48.524" v="197"/>
          <ac:spMkLst>
            <pc:docMk/>
            <pc:sldMk cId="1381431555" sldId="337"/>
            <ac:spMk id="37" creationId="{59E6E68E-4082-B746-BBE9-78B288CD391D}"/>
          </ac:spMkLst>
        </pc:spChg>
        <pc:spChg chg="mod">
          <ac:chgData name="Yinqian Zhang" userId="189f48b0884e27cf" providerId="LiveId" clId="{EFE429DD-454E-A842-84B2-2CFACF8B770D}" dt="2022-02-14T13:23:48.524" v="197"/>
          <ac:spMkLst>
            <pc:docMk/>
            <pc:sldMk cId="1381431555" sldId="337"/>
            <ac:spMk id="38" creationId="{F6E55CF6-8CB1-C84E-BE64-6E6F8DBA9C66}"/>
          </ac:spMkLst>
        </pc:spChg>
        <pc:spChg chg="mod">
          <ac:chgData name="Yinqian Zhang" userId="189f48b0884e27cf" providerId="LiveId" clId="{EFE429DD-454E-A842-84B2-2CFACF8B770D}" dt="2022-02-14T13:23:48.524" v="197"/>
          <ac:spMkLst>
            <pc:docMk/>
            <pc:sldMk cId="1381431555" sldId="337"/>
            <ac:spMk id="39" creationId="{9403CFF3-2601-A44F-B74C-5FAFC4C4B4ED}"/>
          </ac:spMkLst>
        </pc:spChg>
        <pc:spChg chg="mod">
          <ac:chgData name="Yinqian Zhang" userId="189f48b0884e27cf" providerId="LiveId" clId="{EFE429DD-454E-A842-84B2-2CFACF8B770D}" dt="2022-02-14T13:23:48.524" v="197"/>
          <ac:spMkLst>
            <pc:docMk/>
            <pc:sldMk cId="1381431555" sldId="337"/>
            <ac:spMk id="40" creationId="{B45E82B1-DF97-8549-9AD6-A57740F7117C}"/>
          </ac:spMkLst>
        </pc:spChg>
        <pc:spChg chg="mod">
          <ac:chgData name="Yinqian Zhang" userId="189f48b0884e27cf" providerId="LiveId" clId="{EFE429DD-454E-A842-84B2-2CFACF8B770D}" dt="2022-02-14T13:23:48.524" v="197"/>
          <ac:spMkLst>
            <pc:docMk/>
            <pc:sldMk cId="1381431555" sldId="337"/>
            <ac:spMk id="41" creationId="{F8BAC37F-D3EC-A04F-BB71-E8634DAEE86B}"/>
          </ac:spMkLst>
        </pc:spChg>
        <pc:spChg chg="mod">
          <ac:chgData name="Yinqian Zhang" userId="189f48b0884e27cf" providerId="LiveId" clId="{EFE429DD-454E-A842-84B2-2CFACF8B770D}" dt="2022-02-14T13:23:48.524" v="197"/>
          <ac:spMkLst>
            <pc:docMk/>
            <pc:sldMk cId="1381431555" sldId="337"/>
            <ac:spMk id="42" creationId="{7E613CA3-EC9C-2F43-9B5E-AC9C3824A743}"/>
          </ac:spMkLst>
        </pc:spChg>
        <pc:grpChg chg="add mod">
          <ac:chgData name="Yinqian Zhang" userId="189f48b0884e27cf" providerId="LiveId" clId="{EFE429DD-454E-A842-84B2-2CFACF8B770D}" dt="2022-02-14T13:23:52.468" v="198" actId="1076"/>
          <ac:grpSpMkLst>
            <pc:docMk/>
            <pc:sldMk cId="1381431555" sldId="337"/>
            <ac:grpSpMk id="12" creationId="{2E1041EE-E869-2847-9611-7EDB1FE9F7CE}"/>
          </ac:grpSpMkLst>
        </pc:grpChg>
        <pc:grpChg chg="add mod">
          <ac:chgData name="Yinqian Zhang" userId="189f48b0884e27cf" providerId="LiveId" clId="{EFE429DD-454E-A842-84B2-2CFACF8B770D}" dt="2022-02-14T13:23:52.468" v="198" actId="1076"/>
          <ac:grpSpMkLst>
            <pc:docMk/>
            <pc:sldMk cId="1381431555" sldId="337"/>
            <ac:grpSpMk id="23" creationId="{B78AC8D0-51C6-714A-A214-E2BA0FF1ABD6}"/>
          </ac:grpSpMkLst>
        </pc:grpChg>
        <pc:grpChg chg="add mod">
          <ac:chgData name="Yinqian Zhang" userId="189f48b0884e27cf" providerId="LiveId" clId="{EFE429DD-454E-A842-84B2-2CFACF8B770D}" dt="2022-02-14T13:23:52.468" v="198" actId="1076"/>
          <ac:grpSpMkLst>
            <pc:docMk/>
            <pc:sldMk cId="1381431555" sldId="337"/>
            <ac:grpSpMk id="34" creationId="{51B3DE56-D513-7745-875E-3CDFB8719783}"/>
          </ac:grpSpMkLst>
        </pc:grpChg>
        <pc:cxnChg chg="mod">
          <ac:chgData name="Yinqian Zhang" userId="189f48b0884e27cf" providerId="LiveId" clId="{EFE429DD-454E-A842-84B2-2CFACF8B770D}" dt="2022-02-14T13:23:48.524" v="197"/>
          <ac:cxnSpMkLst>
            <pc:docMk/>
            <pc:sldMk cId="1381431555" sldId="337"/>
            <ac:cxnSpMk id="21" creationId="{33A1EE02-0415-1441-BD42-0AC5C299CE0B}"/>
          </ac:cxnSpMkLst>
        </pc:cxnChg>
        <pc:cxnChg chg="mod">
          <ac:chgData name="Yinqian Zhang" userId="189f48b0884e27cf" providerId="LiveId" clId="{EFE429DD-454E-A842-84B2-2CFACF8B770D}" dt="2022-02-14T13:23:48.524" v="197"/>
          <ac:cxnSpMkLst>
            <pc:docMk/>
            <pc:sldMk cId="1381431555" sldId="337"/>
            <ac:cxnSpMk id="22" creationId="{C1B0BFB9-ED72-B749-84EA-4CD8F74E1A77}"/>
          </ac:cxnSpMkLst>
        </pc:cxnChg>
        <pc:cxnChg chg="mod">
          <ac:chgData name="Yinqian Zhang" userId="189f48b0884e27cf" providerId="LiveId" clId="{EFE429DD-454E-A842-84B2-2CFACF8B770D}" dt="2022-02-14T13:23:48.524" v="197"/>
          <ac:cxnSpMkLst>
            <pc:docMk/>
            <pc:sldMk cId="1381431555" sldId="337"/>
            <ac:cxnSpMk id="32" creationId="{670869ED-08EA-FA44-BE93-FA8DE541A9E9}"/>
          </ac:cxnSpMkLst>
        </pc:cxnChg>
        <pc:cxnChg chg="mod">
          <ac:chgData name="Yinqian Zhang" userId="189f48b0884e27cf" providerId="LiveId" clId="{EFE429DD-454E-A842-84B2-2CFACF8B770D}" dt="2022-02-14T13:23:48.524" v="197"/>
          <ac:cxnSpMkLst>
            <pc:docMk/>
            <pc:sldMk cId="1381431555" sldId="337"/>
            <ac:cxnSpMk id="33" creationId="{D68754FB-9D52-964C-A420-D7135B5B4A24}"/>
          </ac:cxnSpMkLst>
        </pc:cxnChg>
        <pc:cxnChg chg="mod">
          <ac:chgData name="Yinqian Zhang" userId="189f48b0884e27cf" providerId="LiveId" clId="{EFE429DD-454E-A842-84B2-2CFACF8B770D}" dt="2022-02-14T13:23:48.524" v="197"/>
          <ac:cxnSpMkLst>
            <pc:docMk/>
            <pc:sldMk cId="1381431555" sldId="337"/>
            <ac:cxnSpMk id="43" creationId="{BC644272-F282-014D-8BF2-70002E9631A3}"/>
          </ac:cxnSpMkLst>
        </pc:cxnChg>
        <pc:cxnChg chg="mod">
          <ac:chgData name="Yinqian Zhang" userId="189f48b0884e27cf" providerId="LiveId" clId="{EFE429DD-454E-A842-84B2-2CFACF8B770D}" dt="2022-02-14T13:23:48.524" v="197"/>
          <ac:cxnSpMkLst>
            <pc:docMk/>
            <pc:sldMk cId="1381431555" sldId="337"/>
            <ac:cxnSpMk id="44" creationId="{3074FE57-D130-F445-8BE3-D05B55C68570}"/>
          </ac:cxnSpMkLst>
        </pc:cxnChg>
      </pc:sldChg>
      <pc:sldChg chg="addSp modSp new mod modAnim">
        <pc:chgData name="Yinqian Zhang" userId="189f48b0884e27cf" providerId="LiveId" clId="{EFE429DD-454E-A842-84B2-2CFACF8B770D}" dt="2022-02-14T13:24:45.949" v="213" actId="1076"/>
        <pc:sldMkLst>
          <pc:docMk/>
          <pc:sldMk cId="1465119383" sldId="338"/>
        </pc:sldMkLst>
        <pc:spChg chg="mod">
          <ac:chgData name="Yinqian Zhang" userId="189f48b0884e27cf" providerId="LiveId" clId="{EFE429DD-454E-A842-84B2-2CFACF8B770D}" dt="2022-02-14T13:24:31.568" v="209" actId="404"/>
          <ac:spMkLst>
            <pc:docMk/>
            <pc:sldMk cId="1465119383" sldId="338"/>
            <ac:spMk id="2" creationId="{5AAC64F6-11C5-D24C-AD60-9BF68C64F0E2}"/>
          </ac:spMkLst>
        </pc:spChg>
        <pc:spChg chg="mod">
          <ac:chgData name="Yinqian Zhang" userId="189f48b0884e27cf" providerId="LiveId" clId="{EFE429DD-454E-A842-84B2-2CFACF8B770D}" dt="2022-02-14T13:24:20.509" v="206"/>
          <ac:spMkLst>
            <pc:docMk/>
            <pc:sldMk cId="1465119383" sldId="338"/>
            <ac:spMk id="3" creationId="{194FB26F-151B-9146-B221-57CA01BFB26D}"/>
          </ac:spMkLst>
        </pc:spChg>
        <pc:spChg chg="mod">
          <ac:chgData name="Yinqian Zhang" userId="189f48b0884e27cf" providerId="LiveId" clId="{EFE429DD-454E-A842-84B2-2CFACF8B770D}" dt="2022-02-14T13:24:34.048" v="210"/>
          <ac:spMkLst>
            <pc:docMk/>
            <pc:sldMk cId="1465119383" sldId="338"/>
            <ac:spMk id="7" creationId="{DD766533-5873-544D-A44B-B4A86AA30E1B}"/>
          </ac:spMkLst>
        </pc:spChg>
        <pc:spChg chg="mod">
          <ac:chgData name="Yinqian Zhang" userId="189f48b0884e27cf" providerId="LiveId" clId="{EFE429DD-454E-A842-84B2-2CFACF8B770D}" dt="2022-02-14T13:24:34.048" v="210"/>
          <ac:spMkLst>
            <pc:docMk/>
            <pc:sldMk cId="1465119383" sldId="338"/>
            <ac:spMk id="8" creationId="{C61FB106-324C-AC47-A79F-CB08BBEE809C}"/>
          </ac:spMkLst>
        </pc:spChg>
        <pc:spChg chg="mod">
          <ac:chgData name="Yinqian Zhang" userId="189f48b0884e27cf" providerId="LiveId" clId="{EFE429DD-454E-A842-84B2-2CFACF8B770D}" dt="2022-02-14T13:24:34.048" v="210"/>
          <ac:spMkLst>
            <pc:docMk/>
            <pc:sldMk cId="1465119383" sldId="338"/>
            <ac:spMk id="9" creationId="{74807249-6A2A-8946-A27D-14814AF7D4B4}"/>
          </ac:spMkLst>
        </pc:spChg>
        <pc:spChg chg="mod">
          <ac:chgData name="Yinqian Zhang" userId="189f48b0884e27cf" providerId="LiveId" clId="{EFE429DD-454E-A842-84B2-2CFACF8B770D}" dt="2022-02-14T13:24:34.048" v="210"/>
          <ac:spMkLst>
            <pc:docMk/>
            <pc:sldMk cId="1465119383" sldId="338"/>
            <ac:spMk id="10" creationId="{D86E7155-BAA9-8B41-B542-682028C07C59}"/>
          </ac:spMkLst>
        </pc:spChg>
        <pc:spChg chg="mod">
          <ac:chgData name="Yinqian Zhang" userId="189f48b0884e27cf" providerId="LiveId" clId="{EFE429DD-454E-A842-84B2-2CFACF8B770D}" dt="2022-02-14T13:24:34.048" v="210"/>
          <ac:spMkLst>
            <pc:docMk/>
            <pc:sldMk cId="1465119383" sldId="338"/>
            <ac:spMk id="11" creationId="{B474B28B-E35C-7B4E-9E68-FECD7ABC1E1F}"/>
          </ac:spMkLst>
        </pc:spChg>
        <pc:spChg chg="mod">
          <ac:chgData name="Yinqian Zhang" userId="189f48b0884e27cf" providerId="LiveId" clId="{EFE429DD-454E-A842-84B2-2CFACF8B770D}" dt="2022-02-14T13:24:34.048" v="210"/>
          <ac:spMkLst>
            <pc:docMk/>
            <pc:sldMk cId="1465119383" sldId="338"/>
            <ac:spMk id="12" creationId="{35E03769-AF18-D549-B8EE-1DBA7A4B99E6}"/>
          </ac:spMkLst>
        </pc:spChg>
        <pc:spChg chg="mod">
          <ac:chgData name="Yinqian Zhang" userId="189f48b0884e27cf" providerId="LiveId" clId="{EFE429DD-454E-A842-84B2-2CFACF8B770D}" dt="2022-02-14T13:24:34.048" v="210"/>
          <ac:spMkLst>
            <pc:docMk/>
            <pc:sldMk cId="1465119383" sldId="338"/>
            <ac:spMk id="13" creationId="{82C183BD-139C-1843-8FE4-BC2A7171412A}"/>
          </ac:spMkLst>
        </pc:spChg>
        <pc:spChg chg="mod">
          <ac:chgData name="Yinqian Zhang" userId="189f48b0884e27cf" providerId="LiveId" clId="{EFE429DD-454E-A842-84B2-2CFACF8B770D}" dt="2022-02-14T13:24:42.408" v="212"/>
          <ac:spMkLst>
            <pc:docMk/>
            <pc:sldMk cId="1465119383" sldId="338"/>
            <ac:spMk id="16" creationId="{60DECEF4-A544-CC44-AE00-77BFDB1EFE2B}"/>
          </ac:spMkLst>
        </pc:spChg>
        <pc:spChg chg="mod">
          <ac:chgData name="Yinqian Zhang" userId="189f48b0884e27cf" providerId="LiveId" clId="{EFE429DD-454E-A842-84B2-2CFACF8B770D}" dt="2022-02-14T13:24:42.408" v="212"/>
          <ac:spMkLst>
            <pc:docMk/>
            <pc:sldMk cId="1465119383" sldId="338"/>
            <ac:spMk id="17" creationId="{5E5785A2-8E03-6541-AE5B-CE7ECA7252BD}"/>
          </ac:spMkLst>
        </pc:spChg>
        <pc:spChg chg="mod">
          <ac:chgData name="Yinqian Zhang" userId="189f48b0884e27cf" providerId="LiveId" clId="{EFE429DD-454E-A842-84B2-2CFACF8B770D}" dt="2022-02-14T13:24:42.408" v="212"/>
          <ac:spMkLst>
            <pc:docMk/>
            <pc:sldMk cId="1465119383" sldId="338"/>
            <ac:spMk id="18" creationId="{B000E644-DBA9-5D4B-8F60-3A8BF13EE60B}"/>
          </ac:spMkLst>
        </pc:spChg>
        <pc:spChg chg="mod">
          <ac:chgData name="Yinqian Zhang" userId="189f48b0884e27cf" providerId="LiveId" clId="{EFE429DD-454E-A842-84B2-2CFACF8B770D}" dt="2022-02-14T13:24:42.408" v="212"/>
          <ac:spMkLst>
            <pc:docMk/>
            <pc:sldMk cId="1465119383" sldId="338"/>
            <ac:spMk id="19" creationId="{59AC54A5-A914-FA4F-8110-CC909C2C857A}"/>
          </ac:spMkLst>
        </pc:spChg>
        <pc:spChg chg="mod">
          <ac:chgData name="Yinqian Zhang" userId="189f48b0884e27cf" providerId="LiveId" clId="{EFE429DD-454E-A842-84B2-2CFACF8B770D}" dt="2022-02-14T13:24:42.408" v="212"/>
          <ac:spMkLst>
            <pc:docMk/>
            <pc:sldMk cId="1465119383" sldId="338"/>
            <ac:spMk id="20" creationId="{A50EFBCD-55BC-D045-A2EC-DF37867ECE01}"/>
          </ac:spMkLst>
        </pc:spChg>
        <pc:spChg chg="mod">
          <ac:chgData name="Yinqian Zhang" userId="189f48b0884e27cf" providerId="LiveId" clId="{EFE429DD-454E-A842-84B2-2CFACF8B770D}" dt="2022-02-14T13:24:42.408" v="212"/>
          <ac:spMkLst>
            <pc:docMk/>
            <pc:sldMk cId="1465119383" sldId="338"/>
            <ac:spMk id="21" creationId="{C0CDF5E0-C6A4-0D4B-94DA-3E7328C6D4FF}"/>
          </ac:spMkLst>
        </pc:spChg>
        <pc:spChg chg="mod">
          <ac:chgData name="Yinqian Zhang" userId="189f48b0884e27cf" providerId="LiveId" clId="{EFE429DD-454E-A842-84B2-2CFACF8B770D}" dt="2022-02-14T13:24:42.408" v="212"/>
          <ac:spMkLst>
            <pc:docMk/>
            <pc:sldMk cId="1465119383" sldId="338"/>
            <ac:spMk id="22" creationId="{14BA8C50-1B2F-BE46-8503-7750AE8E8A18}"/>
          </ac:spMkLst>
        </pc:spChg>
        <pc:grpChg chg="add mod">
          <ac:chgData name="Yinqian Zhang" userId="189f48b0884e27cf" providerId="LiveId" clId="{EFE429DD-454E-A842-84B2-2CFACF8B770D}" dt="2022-02-14T13:24:37.116" v="211" actId="1076"/>
          <ac:grpSpMkLst>
            <pc:docMk/>
            <pc:sldMk cId="1465119383" sldId="338"/>
            <ac:grpSpMk id="6" creationId="{7EE80A9A-6DAF-BA47-995D-8C4FC6E58CCE}"/>
          </ac:grpSpMkLst>
        </pc:grpChg>
        <pc:grpChg chg="add mod">
          <ac:chgData name="Yinqian Zhang" userId="189f48b0884e27cf" providerId="LiveId" clId="{EFE429DD-454E-A842-84B2-2CFACF8B770D}" dt="2022-02-14T13:24:45.949" v="213" actId="1076"/>
          <ac:grpSpMkLst>
            <pc:docMk/>
            <pc:sldMk cId="1465119383" sldId="338"/>
            <ac:grpSpMk id="14" creationId="{35CECAE6-DF2B-614F-85F2-0CB3B8B9B659}"/>
          </ac:grpSpMkLst>
        </pc:grpChg>
        <pc:grpChg chg="mod">
          <ac:chgData name="Yinqian Zhang" userId="189f48b0884e27cf" providerId="LiveId" clId="{EFE429DD-454E-A842-84B2-2CFACF8B770D}" dt="2022-02-14T13:24:42.408" v="212"/>
          <ac:grpSpMkLst>
            <pc:docMk/>
            <pc:sldMk cId="1465119383" sldId="338"/>
            <ac:grpSpMk id="15" creationId="{9B087EE2-B533-8048-BF6C-31F3D2DC6097}"/>
          </ac:grpSpMkLst>
        </pc:grpChg>
      </pc:sldChg>
      <pc:sldChg chg="modSp new">
        <pc:chgData name="Yinqian Zhang" userId="189f48b0884e27cf" providerId="LiveId" clId="{EFE429DD-454E-A842-84B2-2CFACF8B770D}" dt="2022-02-14T13:25:05.548" v="217"/>
        <pc:sldMkLst>
          <pc:docMk/>
          <pc:sldMk cId="2199356335" sldId="339"/>
        </pc:sldMkLst>
        <pc:spChg chg="mod">
          <ac:chgData name="Yinqian Zhang" userId="189f48b0884e27cf" providerId="LiveId" clId="{EFE429DD-454E-A842-84B2-2CFACF8B770D}" dt="2022-02-14T13:25:00.248" v="216"/>
          <ac:spMkLst>
            <pc:docMk/>
            <pc:sldMk cId="2199356335" sldId="339"/>
            <ac:spMk id="2" creationId="{2AB05DDA-CBDE-D44D-922B-60BD61E002BB}"/>
          </ac:spMkLst>
        </pc:spChg>
        <pc:spChg chg="mod">
          <ac:chgData name="Yinqian Zhang" userId="189f48b0884e27cf" providerId="LiveId" clId="{EFE429DD-454E-A842-84B2-2CFACF8B770D}" dt="2022-02-14T13:25:05.548" v="217"/>
          <ac:spMkLst>
            <pc:docMk/>
            <pc:sldMk cId="2199356335" sldId="339"/>
            <ac:spMk id="3" creationId="{58A24C2E-1716-7A43-BADA-9C035315EDF4}"/>
          </ac:spMkLst>
        </pc:spChg>
      </pc:sldChg>
      <pc:sldChg chg="modSp new mod">
        <pc:chgData name="Yinqian Zhang" userId="189f48b0884e27cf" providerId="LiveId" clId="{EFE429DD-454E-A842-84B2-2CFACF8B770D}" dt="2022-02-14T13:26:20.055" v="225" actId="27636"/>
        <pc:sldMkLst>
          <pc:docMk/>
          <pc:sldMk cId="699603790" sldId="340"/>
        </pc:sldMkLst>
        <pc:spChg chg="mod">
          <ac:chgData name="Yinqian Zhang" userId="189f48b0884e27cf" providerId="LiveId" clId="{EFE429DD-454E-A842-84B2-2CFACF8B770D}" dt="2022-02-14T13:26:12.418" v="223" actId="404"/>
          <ac:spMkLst>
            <pc:docMk/>
            <pc:sldMk cId="699603790" sldId="340"/>
            <ac:spMk id="2" creationId="{F6832BA4-D0BA-D54A-AD20-674DAC4E9A44}"/>
          </ac:spMkLst>
        </pc:spChg>
        <pc:spChg chg="mod">
          <ac:chgData name="Yinqian Zhang" userId="189f48b0884e27cf" providerId="LiveId" clId="{EFE429DD-454E-A842-84B2-2CFACF8B770D}" dt="2022-02-14T13:26:20.055" v="225" actId="27636"/>
          <ac:spMkLst>
            <pc:docMk/>
            <pc:sldMk cId="699603790" sldId="340"/>
            <ac:spMk id="3" creationId="{95A37DA0-40BD-EC4E-9C16-B389DE4E9FD0}"/>
          </ac:spMkLst>
        </pc:spChg>
      </pc:sldChg>
      <pc:sldChg chg="modSp new mod">
        <pc:chgData name="Yinqian Zhang" userId="189f48b0884e27cf" providerId="LiveId" clId="{EFE429DD-454E-A842-84B2-2CFACF8B770D}" dt="2022-02-14T13:26:37.313" v="230" actId="27636"/>
        <pc:sldMkLst>
          <pc:docMk/>
          <pc:sldMk cId="593932379" sldId="341"/>
        </pc:sldMkLst>
        <pc:spChg chg="mod">
          <ac:chgData name="Yinqian Zhang" userId="189f48b0884e27cf" providerId="LiveId" clId="{EFE429DD-454E-A842-84B2-2CFACF8B770D}" dt="2022-02-14T13:26:31.827" v="228"/>
          <ac:spMkLst>
            <pc:docMk/>
            <pc:sldMk cId="593932379" sldId="341"/>
            <ac:spMk id="2" creationId="{C883D0D1-7F07-3F4F-802A-1781FB26F7E0}"/>
          </ac:spMkLst>
        </pc:spChg>
        <pc:spChg chg="mod">
          <ac:chgData name="Yinqian Zhang" userId="189f48b0884e27cf" providerId="LiveId" clId="{EFE429DD-454E-A842-84B2-2CFACF8B770D}" dt="2022-02-14T13:26:37.313" v="230" actId="27636"/>
          <ac:spMkLst>
            <pc:docMk/>
            <pc:sldMk cId="593932379" sldId="341"/>
            <ac:spMk id="3" creationId="{02962F1F-44D1-1F48-B8F7-A934AE64A86A}"/>
          </ac:spMkLst>
        </pc:spChg>
      </pc:sldChg>
      <pc:sldChg chg="modSp new mod">
        <pc:chgData name="Yinqian Zhang" userId="189f48b0884e27cf" providerId="LiveId" clId="{EFE429DD-454E-A842-84B2-2CFACF8B770D}" dt="2022-02-14T13:27:05.798" v="235" actId="27636"/>
        <pc:sldMkLst>
          <pc:docMk/>
          <pc:sldMk cId="1145660746" sldId="342"/>
        </pc:sldMkLst>
        <pc:spChg chg="mod">
          <ac:chgData name="Yinqian Zhang" userId="189f48b0884e27cf" providerId="LiveId" clId="{EFE429DD-454E-A842-84B2-2CFACF8B770D}" dt="2022-02-14T13:26:58.845" v="233"/>
          <ac:spMkLst>
            <pc:docMk/>
            <pc:sldMk cId="1145660746" sldId="342"/>
            <ac:spMk id="2" creationId="{5DC06D64-56AD-5A40-98BD-0B7A0B39D06F}"/>
          </ac:spMkLst>
        </pc:spChg>
        <pc:spChg chg="mod">
          <ac:chgData name="Yinqian Zhang" userId="189f48b0884e27cf" providerId="LiveId" clId="{EFE429DD-454E-A842-84B2-2CFACF8B770D}" dt="2022-02-14T13:27:05.798" v="235" actId="27636"/>
          <ac:spMkLst>
            <pc:docMk/>
            <pc:sldMk cId="1145660746" sldId="342"/>
            <ac:spMk id="3" creationId="{1FE36B9A-8C2D-3B48-B7C8-329493D43811}"/>
          </ac:spMkLst>
        </pc:spChg>
      </pc:sldChg>
      <pc:sldChg chg="addSp modSp new mod">
        <pc:chgData name="Yinqian Zhang" userId="189f48b0884e27cf" providerId="LiveId" clId="{EFE429DD-454E-A842-84B2-2CFACF8B770D}" dt="2022-02-14T13:27:38.598" v="244" actId="1076"/>
        <pc:sldMkLst>
          <pc:docMk/>
          <pc:sldMk cId="1019814526" sldId="343"/>
        </pc:sldMkLst>
        <pc:spChg chg="mod">
          <ac:chgData name="Yinqian Zhang" userId="189f48b0884e27cf" providerId="LiveId" clId="{EFE429DD-454E-A842-84B2-2CFACF8B770D}" dt="2022-02-14T13:27:18.339" v="238"/>
          <ac:spMkLst>
            <pc:docMk/>
            <pc:sldMk cId="1019814526" sldId="343"/>
            <ac:spMk id="2" creationId="{0CEB2A9B-5202-6640-98FF-3ABF97D92626}"/>
          </ac:spMkLst>
        </pc:spChg>
        <pc:spChg chg="mod">
          <ac:chgData name="Yinqian Zhang" userId="189f48b0884e27cf" providerId="LiveId" clId="{EFE429DD-454E-A842-84B2-2CFACF8B770D}" dt="2022-02-14T13:27:23.829" v="239"/>
          <ac:spMkLst>
            <pc:docMk/>
            <pc:sldMk cId="1019814526" sldId="343"/>
            <ac:spMk id="3" creationId="{CBAE9C2B-8FB4-1047-9589-FE0C34507384}"/>
          </ac:spMkLst>
        </pc:spChg>
        <pc:picChg chg="add mod">
          <ac:chgData name="Yinqian Zhang" userId="189f48b0884e27cf" providerId="LiveId" clId="{EFE429DD-454E-A842-84B2-2CFACF8B770D}" dt="2022-02-14T13:27:38.598" v="244" actId="1076"/>
          <ac:picMkLst>
            <pc:docMk/>
            <pc:sldMk cId="1019814526" sldId="343"/>
            <ac:picMk id="6" creationId="{FE6F67B7-9685-B84E-9D97-F7C9FFC8A47D}"/>
          </ac:picMkLst>
        </pc:picChg>
      </pc:sldChg>
      <pc:sldChg chg="modSp new mod">
        <pc:chgData name="Yinqian Zhang" userId="189f48b0884e27cf" providerId="LiveId" clId="{EFE429DD-454E-A842-84B2-2CFACF8B770D}" dt="2022-02-14T13:28:19.903" v="250" actId="27636"/>
        <pc:sldMkLst>
          <pc:docMk/>
          <pc:sldMk cId="1698734078" sldId="344"/>
        </pc:sldMkLst>
        <pc:spChg chg="mod">
          <ac:chgData name="Yinqian Zhang" userId="189f48b0884e27cf" providerId="LiveId" clId="{EFE429DD-454E-A842-84B2-2CFACF8B770D}" dt="2022-02-14T13:28:12.920" v="248" actId="404"/>
          <ac:spMkLst>
            <pc:docMk/>
            <pc:sldMk cId="1698734078" sldId="344"/>
            <ac:spMk id="2" creationId="{9684D6E1-EA64-4C4C-B670-7A1509B39AAE}"/>
          </ac:spMkLst>
        </pc:spChg>
        <pc:spChg chg="mod">
          <ac:chgData name="Yinqian Zhang" userId="189f48b0884e27cf" providerId="LiveId" clId="{EFE429DD-454E-A842-84B2-2CFACF8B770D}" dt="2022-02-14T13:28:19.903" v="250" actId="27636"/>
          <ac:spMkLst>
            <pc:docMk/>
            <pc:sldMk cId="1698734078" sldId="344"/>
            <ac:spMk id="3" creationId="{AC95C741-B151-DC4F-9EF9-4A8247E81ECC}"/>
          </ac:spMkLst>
        </pc:spChg>
      </pc:sldChg>
      <pc:sldChg chg="addSp delSp modSp new mod">
        <pc:chgData name="Yinqian Zhang" userId="189f48b0884e27cf" providerId="LiveId" clId="{EFE429DD-454E-A842-84B2-2CFACF8B770D}" dt="2022-02-14T13:28:41.031" v="256" actId="478"/>
        <pc:sldMkLst>
          <pc:docMk/>
          <pc:sldMk cId="2146944285" sldId="345"/>
        </pc:sldMkLst>
        <pc:spChg chg="mod">
          <ac:chgData name="Yinqian Zhang" userId="189f48b0884e27cf" providerId="LiveId" clId="{EFE429DD-454E-A842-84B2-2CFACF8B770D}" dt="2022-02-14T13:28:32.180" v="253"/>
          <ac:spMkLst>
            <pc:docMk/>
            <pc:sldMk cId="2146944285" sldId="345"/>
            <ac:spMk id="2" creationId="{2391C1DC-C940-B54C-ABFC-F2EA517ABBB5}"/>
          </ac:spMkLst>
        </pc:spChg>
        <pc:spChg chg="del">
          <ac:chgData name="Yinqian Zhang" userId="189f48b0884e27cf" providerId="LiveId" clId="{EFE429DD-454E-A842-84B2-2CFACF8B770D}" dt="2022-02-14T13:28:41.031" v="256" actId="478"/>
          <ac:spMkLst>
            <pc:docMk/>
            <pc:sldMk cId="2146944285" sldId="345"/>
            <ac:spMk id="3" creationId="{B5BC98F9-B39C-3D4C-8D13-E1DB20F1E9FB}"/>
          </ac:spMkLst>
        </pc:spChg>
        <pc:spChg chg="mod">
          <ac:chgData name="Yinqian Zhang" userId="189f48b0884e27cf" providerId="LiveId" clId="{EFE429DD-454E-A842-84B2-2CFACF8B770D}" dt="2022-02-14T13:28:39.517" v="255" actId="1076"/>
          <ac:spMkLst>
            <pc:docMk/>
            <pc:sldMk cId="2146944285" sldId="345"/>
            <ac:spMk id="8" creationId="{6269B8B3-040B-954E-A21F-F25049C293A8}"/>
          </ac:spMkLst>
        </pc:spChg>
        <pc:spChg chg="mod">
          <ac:chgData name="Yinqian Zhang" userId="189f48b0884e27cf" providerId="LiveId" clId="{EFE429DD-454E-A842-84B2-2CFACF8B770D}" dt="2022-02-14T13:28:39.517" v="255" actId="1076"/>
          <ac:spMkLst>
            <pc:docMk/>
            <pc:sldMk cId="2146944285" sldId="345"/>
            <ac:spMk id="9" creationId="{7979F77F-8CAD-234C-B592-D24306B76DAB}"/>
          </ac:spMkLst>
        </pc:spChg>
        <pc:spChg chg="mod">
          <ac:chgData name="Yinqian Zhang" userId="189f48b0884e27cf" providerId="LiveId" clId="{EFE429DD-454E-A842-84B2-2CFACF8B770D}" dt="2022-02-14T13:28:39.517" v="255" actId="1076"/>
          <ac:spMkLst>
            <pc:docMk/>
            <pc:sldMk cId="2146944285" sldId="345"/>
            <ac:spMk id="10" creationId="{0B218876-0816-A944-BFA7-F9C19D9644A6}"/>
          </ac:spMkLst>
        </pc:spChg>
        <pc:spChg chg="mod">
          <ac:chgData name="Yinqian Zhang" userId="189f48b0884e27cf" providerId="LiveId" clId="{EFE429DD-454E-A842-84B2-2CFACF8B770D}" dt="2022-02-14T13:28:39.517" v="255" actId="1076"/>
          <ac:spMkLst>
            <pc:docMk/>
            <pc:sldMk cId="2146944285" sldId="345"/>
            <ac:spMk id="11" creationId="{7C124B47-2790-6D45-AEBB-CE61EDA51ED2}"/>
          </ac:spMkLst>
        </pc:spChg>
        <pc:spChg chg="mod">
          <ac:chgData name="Yinqian Zhang" userId="189f48b0884e27cf" providerId="LiveId" clId="{EFE429DD-454E-A842-84B2-2CFACF8B770D}" dt="2022-02-14T13:28:39.517" v="255" actId="1076"/>
          <ac:spMkLst>
            <pc:docMk/>
            <pc:sldMk cId="2146944285" sldId="345"/>
            <ac:spMk id="12" creationId="{E61CC929-7C30-014C-A41F-BD92769A2411}"/>
          </ac:spMkLst>
        </pc:spChg>
        <pc:spChg chg="mod">
          <ac:chgData name="Yinqian Zhang" userId="189f48b0884e27cf" providerId="LiveId" clId="{EFE429DD-454E-A842-84B2-2CFACF8B770D}" dt="2022-02-14T13:28:39.517" v="255" actId="1076"/>
          <ac:spMkLst>
            <pc:docMk/>
            <pc:sldMk cId="2146944285" sldId="345"/>
            <ac:spMk id="13" creationId="{C0D0A757-CB2C-6746-8923-C8070411C1DD}"/>
          </ac:spMkLst>
        </pc:spChg>
        <pc:spChg chg="mod">
          <ac:chgData name="Yinqian Zhang" userId="189f48b0884e27cf" providerId="LiveId" clId="{EFE429DD-454E-A842-84B2-2CFACF8B770D}" dt="2022-02-14T13:28:39.517" v="255" actId="1076"/>
          <ac:spMkLst>
            <pc:docMk/>
            <pc:sldMk cId="2146944285" sldId="345"/>
            <ac:spMk id="14" creationId="{FB2111AC-37EB-5F4B-896F-476A56A010CF}"/>
          </ac:spMkLst>
        </pc:spChg>
        <pc:grpChg chg="add mod">
          <ac:chgData name="Yinqian Zhang" userId="189f48b0884e27cf" providerId="LiveId" clId="{EFE429DD-454E-A842-84B2-2CFACF8B770D}" dt="2022-02-14T13:28:39.517" v="255" actId="1076"/>
          <ac:grpSpMkLst>
            <pc:docMk/>
            <pc:sldMk cId="2146944285" sldId="345"/>
            <ac:grpSpMk id="6" creationId="{5FE2DC18-FBCA-1640-A027-8D979BBD59D7}"/>
          </ac:grpSpMkLst>
        </pc:grpChg>
        <pc:picChg chg="mod">
          <ac:chgData name="Yinqian Zhang" userId="189f48b0884e27cf" providerId="LiveId" clId="{EFE429DD-454E-A842-84B2-2CFACF8B770D}" dt="2022-02-14T13:28:39.517" v="255" actId="1076"/>
          <ac:picMkLst>
            <pc:docMk/>
            <pc:sldMk cId="2146944285" sldId="345"/>
            <ac:picMk id="7" creationId="{072FF39A-6F4F-994A-9ACF-E9C1B5120CB9}"/>
          </ac:picMkLst>
        </pc:picChg>
      </pc:sldChg>
      <pc:sldChg chg="addSp delSp modSp new mod delAnim modAnim">
        <pc:chgData name="Yinqian Zhang" userId="189f48b0884e27cf" providerId="LiveId" clId="{EFE429DD-454E-A842-84B2-2CFACF8B770D}" dt="2022-02-14T13:29:35.001" v="271" actId="167"/>
        <pc:sldMkLst>
          <pc:docMk/>
          <pc:sldMk cId="897934150" sldId="346"/>
        </pc:sldMkLst>
        <pc:spChg chg="mod">
          <ac:chgData name="Yinqian Zhang" userId="189f48b0884e27cf" providerId="LiveId" clId="{EFE429DD-454E-A842-84B2-2CFACF8B770D}" dt="2022-02-14T13:28:51.137" v="259"/>
          <ac:spMkLst>
            <pc:docMk/>
            <pc:sldMk cId="897934150" sldId="346"/>
            <ac:spMk id="2" creationId="{FC2A85C1-2F39-0741-9560-DE1D09D59EA1}"/>
          </ac:spMkLst>
        </pc:spChg>
        <pc:spChg chg="del">
          <ac:chgData name="Yinqian Zhang" userId="189f48b0884e27cf" providerId="LiveId" clId="{EFE429DD-454E-A842-84B2-2CFACF8B770D}" dt="2022-02-14T13:28:57.670" v="260" actId="478"/>
          <ac:spMkLst>
            <pc:docMk/>
            <pc:sldMk cId="897934150" sldId="346"/>
            <ac:spMk id="3" creationId="{3C72F078-B532-384E-B27D-3E6BB556E261}"/>
          </ac:spMkLst>
        </pc:spChg>
        <pc:spChg chg="add del mod">
          <ac:chgData name="Yinqian Zhang" userId="189f48b0884e27cf" providerId="LiveId" clId="{EFE429DD-454E-A842-84B2-2CFACF8B770D}" dt="2022-02-14T13:29:13.638" v="265" actId="478"/>
          <ac:spMkLst>
            <pc:docMk/>
            <pc:sldMk cId="897934150" sldId="346"/>
            <ac:spMk id="6" creationId="{62E7C019-97D8-B444-BBB9-153F584EB793}"/>
          </ac:spMkLst>
        </pc:spChg>
        <pc:spChg chg="add del mod">
          <ac:chgData name="Yinqian Zhang" userId="189f48b0884e27cf" providerId="LiveId" clId="{EFE429DD-454E-A842-84B2-2CFACF8B770D}" dt="2022-02-14T13:29:13.638" v="265" actId="478"/>
          <ac:spMkLst>
            <pc:docMk/>
            <pc:sldMk cId="897934150" sldId="346"/>
            <ac:spMk id="7" creationId="{570B324E-25CD-5848-873E-548722C71A15}"/>
          </ac:spMkLst>
        </pc:spChg>
        <pc:spChg chg="add del mod">
          <ac:chgData name="Yinqian Zhang" userId="189f48b0884e27cf" providerId="LiveId" clId="{EFE429DD-454E-A842-84B2-2CFACF8B770D}" dt="2022-02-14T13:29:13.638" v="265" actId="478"/>
          <ac:spMkLst>
            <pc:docMk/>
            <pc:sldMk cId="897934150" sldId="346"/>
            <ac:spMk id="8" creationId="{592D5146-209C-5940-A736-22BCC8BDE9E4}"/>
          </ac:spMkLst>
        </pc:spChg>
        <pc:spChg chg="add del mod">
          <ac:chgData name="Yinqian Zhang" userId="189f48b0884e27cf" providerId="LiveId" clId="{EFE429DD-454E-A842-84B2-2CFACF8B770D}" dt="2022-02-14T13:29:13.638" v="265" actId="478"/>
          <ac:spMkLst>
            <pc:docMk/>
            <pc:sldMk cId="897934150" sldId="346"/>
            <ac:spMk id="9" creationId="{8CEA35A0-5A28-EB47-A011-889080BB46B1}"/>
          </ac:spMkLst>
        </pc:spChg>
        <pc:spChg chg="add del mod">
          <ac:chgData name="Yinqian Zhang" userId="189f48b0884e27cf" providerId="LiveId" clId="{EFE429DD-454E-A842-84B2-2CFACF8B770D}" dt="2022-02-14T13:29:13.638" v="265" actId="478"/>
          <ac:spMkLst>
            <pc:docMk/>
            <pc:sldMk cId="897934150" sldId="346"/>
            <ac:spMk id="10" creationId="{C29330C2-AC0E-FC40-B8BE-2DE852A4FDFF}"/>
          </ac:spMkLst>
        </pc:spChg>
        <pc:spChg chg="add del mod">
          <ac:chgData name="Yinqian Zhang" userId="189f48b0884e27cf" providerId="LiveId" clId="{EFE429DD-454E-A842-84B2-2CFACF8B770D}" dt="2022-02-14T13:29:13.638" v="265" actId="478"/>
          <ac:spMkLst>
            <pc:docMk/>
            <pc:sldMk cId="897934150" sldId="346"/>
            <ac:spMk id="11" creationId="{F9D23923-CF9B-ED4B-B132-E5F3DADE00E1}"/>
          </ac:spMkLst>
        </pc:spChg>
        <pc:spChg chg="add del mod">
          <ac:chgData name="Yinqian Zhang" userId="189f48b0884e27cf" providerId="LiveId" clId="{EFE429DD-454E-A842-84B2-2CFACF8B770D}" dt="2022-02-14T13:29:13.638" v="265" actId="478"/>
          <ac:spMkLst>
            <pc:docMk/>
            <pc:sldMk cId="897934150" sldId="346"/>
            <ac:spMk id="12" creationId="{A2BC1FBF-2EF5-7845-B477-473F3BFF2590}"/>
          </ac:spMkLst>
        </pc:spChg>
        <pc:spChg chg="add del mod">
          <ac:chgData name="Yinqian Zhang" userId="189f48b0884e27cf" providerId="LiveId" clId="{EFE429DD-454E-A842-84B2-2CFACF8B770D}" dt="2022-02-14T13:29:13.638" v="265" actId="478"/>
          <ac:spMkLst>
            <pc:docMk/>
            <pc:sldMk cId="897934150" sldId="346"/>
            <ac:spMk id="13" creationId="{36A819B0-98D7-0B4A-8A6A-CE92DA6A8B2E}"/>
          </ac:spMkLst>
        </pc:spChg>
        <pc:spChg chg="mod">
          <ac:chgData name="Yinqian Zhang" userId="189f48b0884e27cf" providerId="LiveId" clId="{EFE429DD-454E-A842-84B2-2CFACF8B770D}" dt="2022-02-14T13:28:58.087" v="261"/>
          <ac:spMkLst>
            <pc:docMk/>
            <pc:sldMk cId="897934150" sldId="346"/>
            <ac:spMk id="16" creationId="{AE53523D-CBCA-414D-8E8A-A245FB988923}"/>
          </ac:spMkLst>
        </pc:spChg>
        <pc:spChg chg="mod">
          <ac:chgData name="Yinqian Zhang" userId="189f48b0884e27cf" providerId="LiveId" clId="{EFE429DD-454E-A842-84B2-2CFACF8B770D}" dt="2022-02-14T13:28:58.087" v="261"/>
          <ac:spMkLst>
            <pc:docMk/>
            <pc:sldMk cId="897934150" sldId="346"/>
            <ac:spMk id="19" creationId="{9FEBEB00-782C-F448-85C2-38498C70EBF1}"/>
          </ac:spMkLst>
        </pc:spChg>
        <pc:spChg chg="mod">
          <ac:chgData name="Yinqian Zhang" userId="189f48b0884e27cf" providerId="LiveId" clId="{EFE429DD-454E-A842-84B2-2CFACF8B770D}" dt="2022-02-14T13:28:58.087" v="261"/>
          <ac:spMkLst>
            <pc:docMk/>
            <pc:sldMk cId="897934150" sldId="346"/>
            <ac:spMk id="22" creationId="{3054F69E-D1EF-4244-AF16-ECFE4307E442}"/>
          </ac:spMkLst>
        </pc:spChg>
        <pc:spChg chg="mod">
          <ac:chgData name="Yinqian Zhang" userId="189f48b0884e27cf" providerId="LiveId" clId="{EFE429DD-454E-A842-84B2-2CFACF8B770D}" dt="2022-02-14T13:28:58.087" v="261"/>
          <ac:spMkLst>
            <pc:docMk/>
            <pc:sldMk cId="897934150" sldId="346"/>
            <ac:spMk id="25" creationId="{B8D2A4A2-D40F-AD48-A7A1-B03DC34C0E0E}"/>
          </ac:spMkLst>
        </pc:spChg>
        <pc:spChg chg="mod">
          <ac:chgData name="Yinqian Zhang" userId="189f48b0884e27cf" providerId="LiveId" clId="{EFE429DD-454E-A842-84B2-2CFACF8B770D}" dt="2022-02-14T13:28:58.087" v="261"/>
          <ac:spMkLst>
            <pc:docMk/>
            <pc:sldMk cId="897934150" sldId="346"/>
            <ac:spMk id="28" creationId="{81EEE554-55F6-7743-AF40-C28AEDE424CC}"/>
          </ac:spMkLst>
        </pc:spChg>
        <pc:spChg chg="mod">
          <ac:chgData name="Yinqian Zhang" userId="189f48b0884e27cf" providerId="LiveId" clId="{EFE429DD-454E-A842-84B2-2CFACF8B770D}" dt="2022-02-14T13:28:58.087" v="261"/>
          <ac:spMkLst>
            <pc:docMk/>
            <pc:sldMk cId="897934150" sldId="346"/>
            <ac:spMk id="31" creationId="{7961CD12-2341-C246-B126-B268755CFE87}"/>
          </ac:spMkLst>
        </pc:spChg>
        <pc:spChg chg="add del mod">
          <ac:chgData name="Yinqian Zhang" userId="189f48b0884e27cf" providerId="LiveId" clId="{EFE429DD-454E-A842-84B2-2CFACF8B770D}" dt="2022-02-14T13:29:13.638" v="265" actId="478"/>
          <ac:spMkLst>
            <pc:docMk/>
            <pc:sldMk cId="897934150" sldId="346"/>
            <ac:spMk id="36" creationId="{E3A6A655-0788-964D-884C-ECFB15EC1E6B}"/>
          </ac:spMkLst>
        </pc:spChg>
        <pc:spChg chg="add mod">
          <ac:chgData name="Yinqian Zhang" userId="189f48b0884e27cf" providerId="LiveId" clId="{EFE429DD-454E-A842-84B2-2CFACF8B770D}" dt="2022-02-14T13:29:17.570" v="267" actId="1076"/>
          <ac:spMkLst>
            <pc:docMk/>
            <pc:sldMk cId="897934150" sldId="346"/>
            <ac:spMk id="38" creationId="{71693071-69BE-0640-908A-5BE6F8EA25F7}"/>
          </ac:spMkLst>
        </pc:spChg>
        <pc:spChg chg="add mod">
          <ac:chgData name="Yinqian Zhang" userId="189f48b0884e27cf" providerId="LiveId" clId="{EFE429DD-454E-A842-84B2-2CFACF8B770D}" dt="2022-02-14T13:29:17.570" v="267" actId="1076"/>
          <ac:spMkLst>
            <pc:docMk/>
            <pc:sldMk cId="897934150" sldId="346"/>
            <ac:spMk id="39" creationId="{E81DA65F-DC94-7045-A3E8-4E788E0EC0C5}"/>
          </ac:spMkLst>
        </pc:spChg>
        <pc:spChg chg="add mod">
          <ac:chgData name="Yinqian Zhang" userId="189f48b0884e27cf" providerId="LiveId" clId="{EFE429DD-454E-A842-84B2-2CFACF8B770D}" dt="2022-02-14T13:29:17.570" v="267" actId="1076"/>
          <ac:spMkLst>
            <pc:docMk/>
            <pc:sldMk cId="897934150" sldId="346"/>
            <ac:spMk id="40" creationId="{21A19806-70FA-4644-87E6-E1DEC4BD0E57}"/>
          </ac:spMkLst>
        </pc:spChg>
        <pc:spChg chg="add mod">
          <ac:chgData name="Yinqian Zhang" userId="189f48b0884e27cf" providerId="LiveId" clId="{EFE429DD-454E-A842-84B2-2CFACF8B770D}" dt="2022-02-14T13:29:17.570" v="267" actId="1076"/>
          <ac:spMkLst>
            <pc:docMk/>
            <pc:sldMk cId="897934150" sldId="346"/>
            <ac:spMk id="41" creationId="{DB657685-1B04-C942-A894-A72A2A382C0B}"/>
          </ac:spMkLst>
        </pc:spChg>
        <pc:spChg chg="add mod">
          <ac:chgData name="Yinqian Zhang" userId="189f48b0884e27cf" providerId="LiveId" clId="{EFE429DD-454E-A842-84B2-2CFACF8B770D}" dt="2022-02-14T13:29:17.570" v="267" actId="1076"/>
          <ac:spMkLst>
            <pc:docMk/>
            <pc:sldMk cId="897934150" sldId="346"/>
            <ac:spMk id="42" creationId="{D3D50415-659D-8844-9BF3-85442A144A9E}"/>
          </ac:spMkLst>
        </pc:spChg>
        <pc:spChg chg="add mod">
          <ac:chgData name="Yinqian Zhang" userId="189f48b0884e27cf" providerId="LiveId" clId="{EFE429DD-454E-A842-84B2-2CFACF8B770D}" dt="2022-02-14T13:29:17.570" v="267" actId="1076"/>
          <ac:spMkLst>
            <pc:docMk/>
            <pc:sldMk cId="897934150" sldId="346"/>
            <ac:spMk id="43" creationId="{BA522750-A039-164C-8219-D51E78BF9156}"/>
          </ac:spMkLst>
        </pc:spChg>
        <pc:spChg chg="add mod">
          <ac:chgData name="Yinqian Zhang" userId="189f48b0884e27cf" providerId="LiveId" clId="{EFE429DD-454E-A842-84B2-2CFACF8B770D}" dt="2022-02-14T13:29:17.570" v="267" actId="1076"/>
          <ac:spMkLst>
            <pc:docMk/>
            <pc:sldMk cId="897934150" sldId="346"/>
            <ac:spMk id="44" creationId="{68B6EF1D-DAFF-E44F-9065-1E3A5033CFE8}"/>
          </ac:spMkLst>
        </pc:spChg>
        <pc:spChg chg="add mod">
          <ac:chgData name="Yinqian Zhang" userId="189f48b0884e27cf" providerId="LiveId" clId="{EFE429DD-454E-A842-84B2-2CFACF8B770D}" dt="2022-02-14T13:29:17.570" v="267" actId="1076"/>
          <ac:spMkLst>
            <pc:docMk/>
            <pc:sldMk cId="897934150" sldId="346"/>
            <ac:spMk id="45" creationId="{4B462BEF-9FBE-D54D-9FC3-E7E2C9D1AB50}"/>
          </ac:spMkLst>
        </pc:spChg>
        <pc:spChg chg="mod">
          <ac:chgData name="Yinqian Zhang" userId="189f48b0884e27cf" providerId="LiveId" clId="{EFE429DD-454E-A842-84B2-2CFACF8B770D}" dt="2022-02-14T13:29:14.101" v="266"/>
          <ac:spMkLst>
            <pc:docMk/>
            <pc:sldMk cId="897934150" sldId="346"/>
            <ac:spMk id="48" creationId="{EF1E4063-4736-1442-BF76-0B76B0D990F9}"/>
          </ac:spMkLst>
        </pc:spChg>
        <pc:spChg chg="mod">
          <ac:chgData name="Yinqian Zhang" userId="189f48b0884e27cf" providerId="LiveId" clId="{EFE429DD-454E-A842-84B2-2CFACF8B770D}" dt="2022-02-14T13:29:14.101" v="266"/>
          <ac:spMkLst>
            <pc:docMk/>
            <pc:sldMk cId="897934150" sldId="346"/>
            <ac:spMk id="51" creationId="{0432443A-D6DA-7F42-B757-A07D832E9531}"/>
          </ac:spMkLst>
        </pc:spChg>
        <pc:spChg chg="mod">
          <ac:chgData name="Yinqian Zhang" userId="189f48b0884e27cf" providerId="LiveId" clId="{EFE429DD-454E-A842-84B2-2CFACF8B770D}" dt="2022-02-14T13:29:14.101" v="266"/>
          <ac:spMkLst>
            <pc:docMk/>
            <pc:sldMk cId="897934150" sldId="346"/>
            <ac:spMk id="54" creationId="{C1F3F5D9-D157-814D-91C9-942C0B831882}"/>
          </ac:spMkLst>
        </pc:spChg>
        <pc:spChg chg="mod">
          <ac:chgData name="Yinqian Zhang" userId="189f48b0884e27cf" providerId="LiveId" clId="{EFE429DD-454E-A842-84B2-2CFACF8B770D}" dt="2022-02-14T13:29:14.101" v="266"/>
          <ac:spMkLst>
            <pc:docMk/>
            <pc:sldMk cId="897934150" sldId="346"/>
            <ac:spMk id="57" creationId="{5E6EB450-1ED7-CA47-B94F-4C8CFD5E1554}"/>
          </ac:spMkLst>
        </pc:spChg>
        <pc:spChg chg="mod">
          <ac:chgData name="Yinqian Zhang" userId="189f48b0884e27cf" providerId="LiveId" clId="{EFE429DD-454E-A842-84B2-2CFACF8B770D}" dt="2022-02-14T13:29:14.101" v="266"/>
          <ac:spMkLst>
            <pc:docMk/>
            <pc:sldMk cId="897934150" sldId="346"/>
            <ac:spMk id="60" creationId="{D560E4AE-8896-9E4D-AF05-80383EBB2580}"/>
          </ac:spMkLst>
        </pc:spChg>
        <pc:spChg chg="mod">
          <ac:chgData name="Yinqian Zhang" userId="189f48b0884e27cf" providerId="LiveId" clId="{EFE429DD-454E-A842-84B2-2CFACF8B770D}" dt="2022-02-14T13:29:14.101" v="266"/>
          <ac:spMkLst>
            <pc:docMk/>
            <pc:sldMk cId="897934150" sldId="346"/>
            <ac:spMk id="63" creationId="{00929EB0-03D2-984E-860F-22D1966A268A}"/>
          </ac:spMkLst>
        </pc:spChg>
        <pc:spChg chg="add mod">
          <ac:chgData name="Yinqian Zhang" userId="189f48b0884e27cf" providerId="LiveId" clId="{EFE429DD-454E-A842-84B2-2CFACF8B770D}" dt="2022-02-14T13:29:17.570" v="267" actId="1076"/>
          <ac:spMkLst>
            <pc:docMk/>
            <pc:sldMk cId="897934150" sldId="346"/>
            <ac:spMk id="68" creationId="{2F8B97F9-518D-9941-8C7B-07926D2158CF}"/>
          </ac:spMkLst>
        </pc:spChg>
        <pc:spChg chg="add mod">
          <ac:chgData name="Yinqian Zhang" userId="189f48b0884e27cf" providerId="LiveId" clId="{EFE429DD-454E-A842-84B2-2CFACF8B770D}" dt="2022-02-14T13:29:35.001" v="271" actId="167"/>
          <ac:spMkLst>
            <pc:docMk/>
            <pc:sldMk cId="897934150" sldId="346"/>
            <ac:spMk id="70" creationId="{C131D8C1-4CBD-6C40-8082-4F591188FF47}"/>
          </ac:spMkLst>
        </pc:spChg>
        <pc:grpChg chg="add del mod">
          <ac:chgData name="Yinqian Zhang" userId="189f48b0884e27cf" providerId="LiveId" clId="{EFE429DD-454E-A842-84B2-2CFACF8B770D}" dt="2022-02-14T13:29:13.638" v="265" actId="478"/>
          <ac:grpSpMkLst>
            <pc:docMk/>
            <pc:sldMk cId="897934150" sldId="346"/>
            <ac:grpSpMk id="14" creationId="{4D35929A-8A5B-CF45-BD35-9D012936ED32}"/>
          </ac:grpSpMkLst>
        </pc:grpChg>
        <pc:grpChg chg="add del mod">
          <ac:chgData name="Yinqian Zhang" userId="189f48b0884e27cf" providerId="LiveId" clId="{EFE429DD-454E-A842-84B2-2CFACF8B770D}" dt="2022-02-14T13:29:13.638" v="265" actId="478"/>
          <ac:grpSpMkLst>
            <pc:docMk/>
            <pc:sldMk cId="897934150" sldId="346"/>
            <ac:grpSpMk id="17" creationId="{721FD953-8A49-E844-B3DE-3C3E078DE013}"/>
          </ac:grpSpMkLst>
        </pc:grpChg>
        <pc:grpChg chg="add del mod">
          <ac:chgData name="Yinqian Zhang" userId="189f48b0884e27cf" providerId="LiveId" clId="{EFE429DD-454E-A842-84B2-2CFACF8B770D}" dt="2022-02-14T13:29:13.638" v="265" actId="478"/>
          <ac:grpSpMkLst>
            <pc:docMk/>
            <pc:sldMk cId="897934150" sldId="346"/>
            <ac:grpSpMk id="20" creationId="{5F5D819C-E76E-BC44-BF23-42B3BE504267}"/>
          </ac:grpSpMkLst>
        </pc:grpChg>
        <pc:grpChg chg="add del mod">
          <ac:chgData name="Yinqian Zhang" userId="189f48b0884e27cf" providerId="LiveId" clId="{EFE429DD-454E-A842-84B2-2CFACF8B770D}" dt="2022-02-14T13:29:13.638" v="265" actId="478"/>
          <ac:grpSpMkLst>
            <pc:docMk/>
            <pc:sldMk cId="897934150" sldId="346"/>
            <ac:grpSpMk id="23" creationId="{01BAB661-F315-6442-A311-CA01855F6B28}"/>
          </ac:grpSpMkLst>
        </pc:grpChg>
        <pc:grpChg chg="add del mod">
          <ac:chgData name="Yinqian Zhang" userId="189f48b0884e27cf" providerId="LiveId" clId="{EFE429DD-454E-A842-84B2-2CFACF8B770D}" dt="2022-02-14T13:29:13.638" v="265" actId="478"/>
          <ac:grpSpMkLst>
            <pc:docMk/>
            <pc:sldMk cId="897934150" sldId="346"/>
            <ac:grpSpMk id="26" creationId="{AACDCB88-FC81-7B4E-A1E8-DA49CE62ED20}"/>
          </ac:grpSpMkLst>
        </pc:grpChg>
        <pc:grpChg chg="add del mod">
          <ac:chgData name="Yinqian Zhang" userId="189f48b0884e27cf" providerId="LiveId" clId="{EFE429DD-454E-A842-84B2-2CFACF8B770D}" dt="2022-02-14T13:29:13.638" v="265" actId="478"/>
          <ac:grpSpMkLst>
            <pc:docMk/>
            <pc:sldMk cId="897934150" sldId="346"/>
            <ac:grpSpMk id="29" creationId="{464BC0F6-B04D-8E4A-8B7B-0B44708D761A}"/>
          </ac:grpSpMkLst>
        </pc:grpChg>
        <pc:grpChg chg="add mod">
          <ac:chgData name="Yinqian Zhang" userId="189f48b0884e27cf" providerId="LiveId" clId="{EFE429DD-454E-A842-84B2-2CFACF8B770D}" dt="2022-02-14T13:29:17.570" v="267" actId="1076"/>
          <ac:grpSpMkLst>
            <pc:docMk/>
            <pc:sldMk cId="897934150" sldId="346"/>
            <ac:grpSpMk id="46" creationId="{2FEAB122-8F84-434C-9385-73C62AC58A2D}"/>
          </ac:grpSpMkLst>
        </pc:grpChg>
        <pc:grpChg chg="add mod">
          <ac:chgData name="Yinqian Zhang" userId="189f48b0884e27cf" providerId="LiveId" clId="{EFE429DD-454E-A842-84B2-2CFACF8B770D}" dt="2022-02-14T13:29:17.570" v="267" actId="1076"/>
          <ac:grpSpMkLst>
            <pc:docMk/>
            <pc:sldMk cId="897934150" sldId="346"/>
            <ac:grpSpMk id="49" creationId="{613FD4CB-7399-1E4F-8036-21A635C3C22D}"/>
          </ac:grpSpMkLst>
        </pc:grpChg>
        <pc:grpChg chg="add mod">
          <ac:chgData name="Yinqian Zhang" userId="189f48b0884e27cf" providerId="LiveId" clId="{EFE429DD-454E-A842-84B2-2CFACF8B770D}" dt="2022-02-14T13:29:17.570" v="267" actId="1076"/>
          <ac:grpSpMkLst>
            <pc:docMk/>
            <pc:sldMk cId="897934150" sldId="346"/>
            <ac:grpSpMk id="52" creationId="{8B38EC68-9B91-7847-A03E-D1CB9539AF61}"/>
          </ac:grpSpMkLst>
        </pc:grpChg>
        <pc:grpChg chg="add mod">
          <ac:chgData name="Yinqian Zhang" userId="189f48b0884e27cf" providerId="LiveId" clId="{EFE429DD-454E-A842-84B2-2CFACF8B770D}" dt="2022-02-14T13:29:17.570" v="267" actId="1076"/>
          <ac:grpSpMkLst>
            <pc:docMk/>
            <pc:sldMk cId="897934150" sldId="346"/>
            <ac:grpSpMk id="55" creationId="{8D71C092-B45A-C041-8C83-D56222DE5685}"/>
          </ac:grpSpMkLst>
        </pc:grpChg>
        <pc:grpChg chg="add mod">
          <ac:chgData name="Yinqian Zhang" userId="189f48b0884e27cf" providerId="LiveId" clId="{EFE429DD-454E-A842-84B2-2CFACF8B770D}" dt="2022-02-14T13:29:17.570" v="267" actId="1076"/>
          <ac:grpSpMkLst>
            <pc:docMk/>
            <pc:sldMk cId="897934150" sldId="346"/>
            <ac:grpSpMk id="58" creationId="{23F853A1-BC28-1440-9C4A-B0CDE1B344B3}"/>
          </ac:grpSpMkLst>
        </pc:grpChg>
        <pc:grpChg chg="add mod">
          <ac:chgData name="Yinqian Zhang" userId="189f48b0884e27cf" providerId="LiveId" clId="{EFE429DD-454E-A842-84B2-2CFACF8B770D}" dt="2022-02-14T13:29:17.570" v="267" actId="1076"/>
          <ac:grpSpMkLst>
            <pc:docMk/>
            <pc:sldMk cId="897934150" sldId="346"/>
            <ac:grpSpMk id="61" creationId="{964583BD-F3C2-0345-BCF0-1C6954F8D1B5}"/>
          </ac:grpSpMkLst>
        </pc:grpChg>
        <pc:cxnChg chg="mod">
          <ac:chgData name="Yinqian Zhang" userId="189f48b0884e27cf" providerId="LiveId" clId="{EFE429DD-454E-A842-84B2-2CFACF8B770D}" dt="2022-02-14T13:28:58.087" v="261"/>
          <ac:cxnSpMkLst>
            <pc:docMk/>
            <pc:sldMk cId="897934150" sldId="346"/>
            <ac:cxnSpMk id="15" creationId="{CC789D0F-1BAD-5A41-A9F6-A57267673297}"/>
          </ac:cxnSpMkLst>
        </pc:cxnChg>
        <pc:cxnChg chg="mod">
          <ac:chgData name="Yinqian Zhang" userId="189f48b0884e27cf" providerId="LiveId" clId="{EFE429DD-454E-A842-84B2-2CFACF8B770D}" dt="2022-02-14T13:28:58.087" v="261"/>
          <ac:cxnSpMkLst>
            <pc:docMk/>
            <pc:sldMk cId="897934150" sldId="346"/>
            <ac:cxnSpMk id="18" creationId="{01762B49-C5C2-A146-A582-D455DDFCBCC8}"/>
          </ac:cxnSpMkLst>
        </pc:cxnChg>
        <pc:cxnChg chg="mod">
          <ac:chgData name="Yinqian Zhang" userId="189f48b0884e27cf" providerId="LiveId" clId="{EFE429DD-454E-A842-84B2-2CFACF8B770D}" dt="2022-02-14T13:28:58.087" v="261"/>
          <ac:cxnSpMkLst>
            <pc:docMk/>
            <pc:sldMk cId="897934150" sldId="346"/>
            <ac:cxnSpMk id="21" creationId="{0A1B8E0E-5C6A-1D41-8327-4EB69E9FC12F}"/>
          </ac:cxnSpMkLst>
        </pc:cxnChg>
        <pc:cxnChg chg="mod">
          <ac:chgData name="Yinqian Zhang" userId="189f48b0884e27cf" providerId="LiveId" clId="{EFE429DD-454E-A842-84B2-2CFACF8B770D}" dt="2022-02-14T13:29:13.638" v="265" actId="478"/>
          <ac:cxnSpMkLst>
            <pc:docMk/>
            <pc:sldMk cId="897934150" sldId="346"/>
            <ac:cxnSpMk id="24" creationId="{BE9DB6CA-F93D-2841-8C21-4D07757B0319}"/>
          </ac:cxnSpMkLst>
        </pc:cxnChg>
        <pc:cxnChg chg="mod">
          <ac:chgData name="Yinqian Zhang" userId="189f48b0884e27cf" providerId="LiveId" clId="{EFE429DD-454E-A842-84B2-2CFACF8B770D}" dt="2022-02-14T13:28:58.087" v="261"/>
          <ac:cxnSpMkLst>
            <pc:docMk/>
            <pc:sldMk cId="897934150" sldId="346"/>
            <ac:cxnSpMk id="27" creationId="{CCF98038-5910-6D41-A9C7-BFC3435C5769}"/>
          </ac:cxnSpMkLst>
        </pc:cxnChg>
        <pc:cxnChg chg="mod">
          <ac:chgData name="Yinqian Zhang" userId="189f48b0884e27cf" providerId="LiveId" clId="{EFE429DD-454E-A842-84B2-2CFACF8B770D}" dt="2022-02-14T13:28:58.087" v="261"/>
          <ac:cxnSpMkLst>
            <pc:docMk/>
            <pc:sldMk cId="897934150" sldId="346"/>
            <ac:cxnSpMk id="30" creationId="{0A3DCDAC-EC3A-4C4F-9C76-E6D18BDC0D92}"/>
          </ac:cxnSpMkLst>
        </pc:cxnChg>
        <pc:cxnChg chg="add del mod">
          <ac:chgData name="Yinqian Zhang" userId="189f48b0884e27cf" providerId="LiveId" clId="{EFE429DD-454E-A842-84B2-2CFACF8B770D}" dt="2022-02-14T13:29:13.638" v="265" actId="478"/>
          <ac:cxnSpMkLst>
            <pc:docMk/>
            <pc:sldMk cId="897934150" sldId="346"/>
            <ac:cxnSpMk id="32" creationId="{B9D8F449-E869-194C-B106-DED884C264BE}"/>
          </ac:cxnSpMkLst>
        </pc:cxnChg>
        <pc:cxnChg chg="add del mod">
          <ac:chgData name="Yinqian Zhang" userId="189f48b0884e27cf" providerId="LiveId" clId="{EFE429DD-454E-A842-84B2-2CFACF8B770D}" dt="2022-02-14T13:29:13.638" v="265" actId="478"/>
          <ac:cxnSpMkLst>
            <pc:docMk/>
            <pc:sldMk cId="897934150" sldId="346"/>
            <ac:cxnSpMk id="33" creationId="{03337B5B-EA72-5D49-A0DA-512E53FF8C54}"/>
          </ac:cxnSpMkLst>
        </pc:cxnChg>
        <pc:cxnChg chg="add del mod">
          <ac:chgData name="Yinqian Zhang" userId="189f48b0884e27cf" providerId="LiveId" clId="{EFE429DD-454E-A842-84B2-2CFACF8B770D}" dt="2022-02-14T13:29:13.638" v="265" actId="478"/>
          <ac:cxnSpMkLst>
            <pc:docMk/>
            <pc:sldMk cId="897934150" sldId="346"/>
            <ac:cxnSpMk id="34" creationId="{A2340B6A-9257-164A-AB63-8FCFA183E3DA}"/>
          </ac:cxnSpMkLst>
        </pc:cxnChg>
        <pc:cxnChg chg="add del mod">
          <ac:chgData name="Yinqian Zhang" userId="189f48b0884e27cf" providerId="LiveId" clId="{EFE429DD-454E-A842-84B2-2CFACF8B770D}" dt="2022-02-14T13:29:13.638" v="265" actId="478"/>
          <ac:cxnSpMkLst>
            <pc:docMk/>
            <pc:sldMk cId="897934150" sldId="346"/>
            <ac:cxnSpMk id="35" creationId="{ED1D7101-409A-8041-A878-B473FEE1C52C}"/>
          </ac:cxnSpMkLst>
        </pc:cxnChg>
        <pc:cxnChg chg="add del mod">
          <ac:chgData name="Yinqian Zhang" userId="189f48b0884e27cf" providerId="LiveId" clId="{EFE429DD-454E-A842-84B2-2CFACF8B770D}" dt="2022-02-14T13:29:13.638" v="265" actId="478"/>
          <ac:cxnSpMkLst>
            <pc:docMk/>
            <pc:sldMk cId="897934150" sldId="346"/>
            <ac:cxnSpMk id="37" creationId="{5394BF7B-B4AC-8B4F-B51C-E54F9C96FA6F}"/>
          </ac:cxnSpMkLst>
        </pc:cxnChg>
        <pc:cxnChg chg="mod">
          <ac:chgData name="Yinqian Zhang" userId="189f48b0884e27cf" providerId="LiveId" clId="{EFE429DD-454E-A842-84B2-2CFACF8B770D}" dt="2022-02-14T13:29:14.101" v="266"/>
          <ac:cxnSpMkLst>
            <pc:docMk/>
            <pc:sldMk cId="897934150" sldId="346"/>
            <ac:cxnSpMk id="47" creationId="{5B607491-A91A-C842-84F6-42ACEED28B5F}"/>
          </ac:cxnSpMkLst>
        </pc:cxnChg>
        <pc:cxnChg chg="mod">
          <ac:chgData name="Yinqian Zhang" userId="189f48b0884e27cf" providerId="LiveId" clId="{EFE429DD-454E-A842-84B2-2CFACF8B770D}" dt="2022-02-14T13:29:14.101" v="266"/>
          <ac:cxnSpMkLst>
            <pc:docMk/>
            <pc:sldMk cId="897934150" sldId="346"/>
            <ac:cxnSpMk id="50" creationId="{348EC8BD-2582-2B45-9E36-0DEAEE4EBC48}"/>
          </ac:cxnSpMkLst>
        </pc:cxnChg>
        <pc:cxnChg chg="mod">
          <ac:chgData name="Yinqian Zhang" userId="189f48b0884e27cf" providerId="LiveId" clId="{EFE429DD-454E-A842-84B2-2CFACF8B770D}" dt="2022-02-14T13:29:14.101" v="266"/>
          <ac:cxnSpMkLst>
            <pc:docMk/>
            <pc:sldMk cId="897934150" sldId="346"/>
            <ac:cxnSpMk id="53" creationId="{1CA99AE7-9735-EF4F-88DE-A34876D24A8A}"/>
          </ac:cxnSpMkLst>
        </pc:cxnChg>
        <pc:cxnChg chg="mod">
          <ac:chgData name="Yinqian Zhang" userId="189f48b0884e27cf" providerId="LiveId" clId="{EFE429DD-454E-A842-84B2-2CFACF8B770D}" dt="2022-02-14T13:29:17.570" v="267" actId="1076"/>
          <ac:cxnSpMkLst>
            <pc:docMk/>
            <pc:sldMk cId="897934150" sldId="346"/>
            <ac:cxnSpMk id="56" creationId="{41CCD591-EC56-3C44-9CD9-936497C77A50}"/>
          </ac:cxnSpMkLst>
        </pc:cxnChg>
        <pc:cxnChg chg="mod">
          <ac:chgData name="Yinqian Zhang" userId="189f48b0884e27cf" providerId="LiveId" clId="{EFE429DD-454E-A842-84B2-2CFACF8B770D}" dt="2022-02-14T13:29:14.101" v="266"/>
          <ac:cxnSpMkLst>
            <pc:docMk/>
            <pc:sldMk cId="897934150" sldId="346"/>
            <ac:cxnSpMk id="59" creationId="{349749B3-819D-1B4E-B065-C95F074D13E4}"/>
          </ac:cxnSpMkLst>
        </pc:cxnChg>
        <pc:cxnChg chg="mod">
          <ac:chgData name="Yinqian Zhang" userId="189f48b0884e27cf" providerId="LiveId" clId="{EFE429DD-454E-A842-84B2-2CFACF8B770D}" dt="2022-02-14T13:29:14.101" v="266"/>
          <ac:cxnSpMkLst>
            <pc:docMk/>
            <pc:sldMk cId="897934150" sldId="346"/>
            <ac:cxnSpMk id="62" creationId="{BD9BA805-BA99-CC4E-A0EB-EA19D907C840}"/>
          </ac:cxnSpMkLst>
        </pc:cxnChg>
        <pc:cxnChg chg="add mod">
          <ac:chgData name="Yinqian Zhang" userId="189f48b0884e27cf" providerId="LiveId" clId="{EFE429DD-454E-A842-84B2-2CFACF8B770D}" dt="2022-02-14T13:29:17.570" v="267" actId="1076"/>
          <ac:cxnSpMkLst>
            <pc:docMk/>
            <pc:sldMk cId="897934150" sldId="346"/>
            <ac:cxnSpMk id="64" creationId="{5D37E4FE-2FBF-B84E-9485-A3A4F48B2743}"/>
          </ac:cxnSpMkLst>
        </pc:cxnChg>
        <pc:cxnChg chg="add mod">
          <ac:chgData name="Yinqian Zhang" userId="189f48b0884e27cf" providerId="LiveId" clId="{EFE429DD-454E-A842-84B2-2CFACF8B770D}" dt="2022-02-14T13:29:17.570" v="267" actId="1076"/>
          <ac:cxnSpMkLst>
            <pc:docMk/>
            <pc:sldMk cId="897934150" sldId="346"/>
            <ac:cxnSpMk id="65" creationId="{48AE7A35-BD72-BB4C-B56C-9B689BB282C7}"/>
          </ac:cxnSpMkLst>
        </pc:cxnChg>
        <pc:cxnChg chg="add mod">
          <ac:chgData name="Yinqian Zhang" userId="189f48b0884e27cf" providerId="LiveId" clId="{EFE429DD-454E-A842-84B2-2CFACF8B770D}" dt="2022-02-14T13:29:17.570" v="267" actId="1076"/>
          <ac:cxnSpMkLst>
            <pc:docMk/>
            <pc:sldMk cId="897934150" sldId="346"/>
            <ac:cxnSpMk id="66" creationId="{6FA2861E-4D92-CA43-BC79-E22F039EC6D1}"/>
          </ac:cxnSpMkLst>
        </pc:cxnChg>
        <pc:cxnChg chg="add mod">
          <ac:chgData name="Yinqian Zhang" userId="189f48b0884e27cf" providerId="LiveId" clId="{EFE429DD-454E-A842-84B2-2CFACF8B770D}" dt="2022-02-14T13:29:17.570" v="267" actId="1076"/>
          <ac:cxnSpMkLst>
            <pc:docMk/>
            <pc:sldMk cId="897934150" sldId="346"/>
            <ac:cxnSpMk id="67" creationId="{596EC62D-D579-B045-9775-15AAC8A1D00E}"/>
          </ac:cxnSpMkLst>
        </pc:cxnChg>
        <pc:cxnChg chg="add mod">
          <ac:chgData name="Yinqian Zhang" userId="189f48b0884e27cf" providerId="LiveId" clId="{EFE429DD-454E-A842-84B2-2CFACF8B770D}" dt="2022-02-14T13:29:17.570" v="267" actId="1076"/>
          <ac:cxnSpMkLst>
            <pc:docMk/>
            <pc:sldMk cId="897934150" sldId="346"/>
            <ac:cxnSpMk id="69" creationId="{584D4B4A-E7ED-8E4D-B73D-EFE5A35AFF0E}"/>
          </ac:cxnSpMkLst>
        </pc:cxnChg>
      </pc:sldChg>
      <pc:sldChg chg="addSp delSp modSp new mod modAnim">
        <pc:chgData name="Yinqian Zhang" userId="189f48b0884e27cf" providerId="LiveId" clId="{EFE429DD-454E-A842-84B2-2CFACF8B770D}" dt="2022-02-14T13:30:07.155" v="279" actId="478"/>
        <pc:sldMkLst>
          <pc:docMk/>
          <pc:sldMk cId="885071787" sldId="347"/>
        </pc:sldMkLst>
        <pc:spChg chg="mod">
          <ac:chgData name="Yinqian Zhang" userId="189f48b0884e27cf" providerId="LiveId" clId="{EFE429DD-454E-A842-84B2-2CFACF8B770D}" dt="2022-02-14T13:29:57.105" v="275" actId="404"/>
          <ac:spMkLst>
            <pc:docMk/>
            <pc:sldMk cId="885071787" sldId="347"/>
            <ac:spMk id="2" creationId="{428801BD-D06D-0748-8F87-01B06217EEEF}"/>
          </ac:spMkLst>
        </pc:spChg>
        <pc:spChg chg="del">
          <ac:chgData name="Yinqian Zhang" userId="189f48b0884e27cf" providerId="LiveId" clId="{EFE429DD-454E-A842-84B2-2CFACF8B770D}" dt="2022-02-14T13:29:59.759" v="276" actId="478"/>
          <ac:spMkLst>
            <pc:docMk/>
            <pc:sldMk cId="885071787" sldId="347"/>
            <ac:spMk id="3" creationId="{41CEF4A3-FD47-9445-A860-14B7FB67B4B6}"/>
          </ac:spMkLst>
        </pc:spChg>
        <pc:spChg chg="add mod">
          <ac:chgData name="Yinqian Zhang" userId="189f48b0884e27cf" providerId="LiveId" clId="{EFE429DD-454E-A842-84B2-2CFACF8B770D}" dt="2022-02-14T13:30:04.678" v="278" actId="1076"/>
          <ac:spMkLst>
            <pc:docMk/>
            <pc:sldMk cId="885071787" sldId="347"/>
            <ac:spMk id="6" creationId="{31DB178E-EF95-A243-A8EC-BD8AB7A501C7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8" creationId="{3C15F7AF-75EC-CC45-951B-05349B38C622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9" creationId="{37FBF843-BA26-DA4B-B26E-C652F8AC8468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10" creationId="{D281373A-6D49-9341-8F33-214F82559419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11" creationId="{CA6F9633-D0B0-B34C-B012-0B1EC15A9C59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12" creationId="{21E52BBB-67C3-5645-B38E-707D969F4C24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13" creationId="{64F8AD3A-D14B-4243-A95F-576671A955A9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14" creationId="{7273C5D3-EFEA-6146-B2AF-606DB25689F0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15" creationId="{100C41AC-7B6D-684C-B843-D54CCB2D7BAE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19" creationId="{05DEA475-681B-C344-B15F-3E01C0353E4C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20" creationId="{6844E0D8-7816-8B44-9EAE-6B30FF371E23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21" creationId="{68240E7D-F6B4-F14C-AB7A-3C8161FA3A1A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22" creationId="{E68850F8-12E2-A241-8AF5-68BEA185931C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23" creationId="{56B9A97D-FC54-C945-AF0A-C9C5D169CE35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24" creationId="{46EEDBE6-157E-C041-A2A7-706C10B0D43E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25" creationId="{96088FA0-6401-7E4E-8888-66D28CEDFF26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26" creationId="{208A3C41-6F5F-E141-AB7E-8E54EC5308AF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30" creationId="{94C574CB-ADEC-3448-85DB-D114A769B1EE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31" creationId="{E33459D6-2230-5448-BFD6-F4647A33EC82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32" creationId="{5666631E-818C-3241-9F00-0DE12A536E34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33" creationId="{365F7A5E-B1D9-E041-88A1-DAD4EED4B0BB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34" creationId="{EEB5CC95-8328-5D41-87D6-5F09774D2460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35" creationId="{B3A7EC18-775B-0F4A-BFBA-EA6D6747ED24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36" creationId="{9CFACB49-DC4E-9A42-9985-9C8A5F512F9E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37" creationId="{4B6A6F49-8619-6F46-9908-41995D96128B}"/>
          </ac:spMkLst>
        </pc:spChg>
        <pc:spChg chg="add mod">
          <ac:chgData name="Yinqian Zhang" userId="189f48b0884e27cf" providerId="LiveId" clId="{EFE429DD-454E-A842-84B2-2CFACF8B770D}" dt="2022-02-14T13:30:04.678" v="278" actId="1076"/>
          <ac:spMkLst>
            <pc:docMk/>
            <pc:sldMk cId="885071787" sldId="347"/>
            <ac:spMk id="40" creationId="{62F0232E-37FA-BD44-8CCD-B691B3B96338}"/>
          </ac:spMkLst>
        </pc:spChg>
        <pc:spChg chg="add mod">
          <ac:chgData name="Yinqian Zhang" userId="189f48b0884e27cf" providerId="LiveId" clId="{EFE429DD-454E-A842-84B2-2CFACF8B770D}" dt="2022-02-14T13:30:04.678" v="278" actId="1076"/>
          <ac:spMkLst>
            <pc:docMk/>
            <pc:sldMk cId="885071787" sldId="347"/>
            <ac:spMk id="41" creationId="{62D80DCA-872C-2B44-B75E-C31A0DECBA84}"/>
          </ac:spMkLst>
        </pc:spChg>
        <pc:spChg chg="add mod">
          <ac:chgData name="Yinqian Zhang" userId="189f48b0884e27cf" providerId="LiveId" clId="{EFE429DD-454E-A842-84B2-2CFACF8B770D}" dt="2022-02-14T13:30:04.678" v="278" actId="1076"/>
          <ac:spMkLst>
            <pc:docMk/>
            <pc:sldMk cId="885071787" sldId="347"/>
            <ac:spMk id="42" creationId="{65602EF0-E234-E945-B37C-8CBFCF5A529C}"/>
          </ac:spMkLst>
        </pc:spChg>
        <pc:spChg chg="add mod">
          <ac:chgData name="Yinqian Zhang" userId="189f48b0884e27cf" providerId="LiveId" clId="{EFE429DD-454E-A842-84B2-2CFACF8B770D}" dt="2022-02-14T13:30:04.678" v="278" actId="1076"/>
          <ac:spMkLst>
            <pc:docMk/>
            <pc:sldMk cId="885071787" sldId="347"/>
            <ac:spMk id="43" creationId="{398B2881-ACC2-D04C-A5DD-34001D8DBA1E}"/>
          </ac:spMkLst>
        </pc:spChg>
        <pc:spChg chg="add mod">
          <ac:chgData name="Yinqian Zhang" userId="189f48b0884e27cf" providerId="LiveId" clId="{EFE429DD-454E-A842-84B2-2CFACF8B770D}" dt="2022-02-14T13:30:04.678" v="278" actId="1076"/>
          <ac:spMkLst>
            <pc:docMk/>
            <pc:sldMk cId="885071787" sldId="347"/>
            <ac:spMk id="44" creationId="{4C2D0932-A3AE-6449-B5FE-84B1414ED611}"/>
          </ac:spMkLst>
        </pc:spChg>
        <pc:spChg chg="add mod">
          <ac:chgData name="Yinqian Zhang" userId="189f48b0884e27cf" providerId="LiveId" clId="{EFE429DD-454E-A842-84B2-2CFACF8B770D}" dt="2022-02-14T13:30:04.678" v="278" actId="1076"/>
          <ac:spMkLst>
            <pc:docMk/>
            <pc:sldMk cId="885071787" sldId="347"/>
            <ac:spMk id="45" creationId="{F13C21A8-7921-C046-A8C6-FB41D6ACD678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47" creationId="{EF2DE28D-39B5-F443-B5CD-3D213B75FDFF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48" creationId="{937FB6D3-D8A3-214B-B4FB-B7E41E1F3456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49" creationId="{B159F216-BFE0-9344-B972-0317AFF32FF6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53" creationId="{801DAD56-3F6B-D744-873E-AE9604913F03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54" creationId="{4630E4E4-D355-D54D-98C1-8A4D4104CEAA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56" creationId="{D19B9AB5-C83B-0644-8A68-5CF20ED3DED3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58" creationId="{619E3A57-675E-D349-A4C9-AE679E160EFA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59" creationId="{5A4B7C04-8A94-0641-B053-6103DAC7315F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63" creationId="{CA0EA233-4DCF-914F-8DE8-5B4EF950CA76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64" creationId="{B1218383-DF71-8844-8CA8-C11D97265103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70" creationId="{329CDFF1-BB18-F949-9149-5C5B67ED7C27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71" creationId="{B721EBEA-A56C-734B-8270-D81340FB66FD}"/>
          </ac:spMkLst>
        </pc:spChg>
        <pc:spChg chg="mod">
          <ac:chgData name="Yinqian Zhang" userId="189f48b0884e27cf" providerId="LiveId" clId="{EFE429DD-454E-A842-84B2-2CFACF8B770D}" dt="2022-02-14T13:30:00.296" v="277"/>
          <ac:spMkLst>
            <pc:docMk/>
            <pc:sldMk cId="885071787" sldId="347"/>
            <ac:spMk id="76" creationId="{9442279C-C5A6-E047-AFEB-BE78CAECF817}"/>
          </ac:spMkLst>
        </pc:spChg>
        <pc:spChg chg="add del mod">
          <ac:chgData name="Yinqian Zhang" userId="189f48b0884e27cf" providerId="LiveId" clId="{EFE429DD-454E-A842-84B2-2CFACF8B770D}" dt="2022-02-14T13:30:07.155" v="279" actId="478"/>
          <ac:spMkLst>
            <pc:docMk/>
            <pc:sldMk cId="885071787" sldId="347"/>
            <ac:spMk id="77" creationId="{34CE6A87-4CAE-0A44-9D3E-F8E0CEC07985}"/>
          </ac:spMkLst>
        </pc:spChg>
        <pc:grpChg chg="add mod">
          <ac:chgData name="Yinqian Zhang" userId="189f48b0884e27cf" providerId="LiveId" clId="{EFE429DD-454E-A842-84B2-2CFACF8B770D}" dt="2022-02-14T13:30:04.678" v="278" actId="1076"/>
          <ac:grpSpMkLst>
            <pc:docMk/>
            <pc:sldMk cId="885071787" sldId="347"/>
            <ac:grpSpMk id="7" creationId="{71BC9B2E-1F17-0945-A779-8E87B300CF71}"/>
          </ac:grpSpMkLst>
        </pc:grpChg>
        <pc:grpChg chg="add mod">
          <ac:chgData name="Yinqian Zhang" userId="189f48b0884e27cf" providerId="LiveId" clId="{EFE429DD-454E-A842-84B2-2CFACF8B770D}" dt="2022-02-14T13:30:04.678" v="278" actId="1076"/>
          <ac:grpSpMkLst>
            <pc:docMk/>
            <pc:sldMk cId="885071787" sldId="347"/>
            <ac:grpSpMk id="18" creationId="{AFF7E484-1B3E-0644-B37D-C6C316D3E262}"/>
          </ac:grpSpMkLst>
        </pc:grpChg>
        <pc:grpChg chg="add mod">
          <ac:chgData name="Yinqian Zhang" userId="189f48b0884e27cf" providerId="LiveId" clId="{EFE429DD-454E-A842-84B2-2CFACF8B770D}" dt="2022-02-14T13:30:04.678" v="278" actId="1076"/>
          <ac:grpSpMkLst>
            <pc:docMk/>
            <pc:sldMk cId="885071787" sldId="347"/>
            <ac:grpSpMk id="29" creationId="{A62CA3A0-4681-3440-8927-DFAA80ADB5D5}"/>
          </ac:grpSpMkLst>
        </pc:grpChg>
        <pc:grpChg chg="add mod">
          <ac:chgData name="Yinqian Zhang" userId="189f48b0884e27cf" providerId="LiveId" clId="{EFE429DD-454E-A842-84B2-2CFACF8B770D}" dt="2022-02-14T13:30:04.678" v="278" actId="1076"/>
          <ac:grpSpMkLst>
            <pc:docMk/>
            <pc:sldMk cId="885071787" sldId="347"/>
            <ac:grpSpMk id="46" creationId="{BA9E30BD-3E93-4F44-BB50-E5CD1F72DF00}"/>
          </ac:grpSpMkLst>
        </pc:grpChg>
        <pc:grpChg chg="add mod">
          <ac:chgData name="Yinqian Zhang" userId="189f48b0884e27cf" providerId="LiveId" clId="{EFE429DD-454E-A842-84B2-2CFACF8B770D}" dt="2022-02-14T13:30:04.678" v="278" actId="1076"/>
          <ac:grpSpMkLst>
            <pc:docMk/>
            <pc:sldMk cId="885071787" sldId="347"/>
            <ac:grpSpMk id="51" creationId="{37AB8EEE-8C16-D947-97A8-D0BB673B5936}"/>
          </ac:grpSpMkLst>
        </pc:grpChg>
        <pc:grpChg chg="mod">
          <ac:chgData name="Yinqian Zhang" userId="189f48b0884e27cf" providerId="LiveId" clId="{EFE429DD-454E-A842-84B2-2CFACF8B770D}" dt="2022-02-14T13:30:00.296" v="277"/>
          <ac:grpSpMkLst>
            <pc:docMk/>
            <pc:sldMk cId="885071787" sldId="347"/>
            <ac:grpSpMk id="52" creationId="{676375E1-78C4-2547-9E0E-2FDF8A97B608}"/>
          </ac:grpSpMkLst>
        </pc:grpChg>
        <pc:grpChg chg="add mod">
          <ac:chgData name="Yinqian Zhang" userId="189f48b0884e27cf" providerId="LiveId" clId="{EFE429DD-454E-A842-84B2-2CFACF8B770D}" dt="2022-02-14T13:30:04.678" v="278" actId="1076"/>
          <ac:grpSpMkLst>
            <pc:docMk/>
            <pc:sldMk cId="885071787" sldId="347"/>
            <ac:grpSpMk id="57" creationId="{D1FDE3CE-D166-704E-BB4C-BC5FB1E2491C}"/>
          </ac:grpSpMkLst>
        </pc:grpChg>
        <pc:grpChg chg="add mod">
          <ac:chgData name="Yinqian Zhang" userId="189f48b0884e27cf" providerId="LiveId" clId="{EFE429DD-454E-A842-84B2-2CFACF8B770D}" dt="2022-02-14T13:30:04.678" v="278" actId="1076"/>
          <ac:grpSpMkLst>
            <pc:docMk/>
            <pc:sldMk cId="885071787" sldId="347"/>
            <ac:grpSpMk id="62" creationId="{D8D23F65-14CB-7A49-BF83-9D98B739930F}"/>
          </ac:grpSpMkLst>
        </pc:grpChg>
        <pc:grpChg chg="add mod">
          <ac:chgData name="Yinqian Zhang" userId="189f48b0884e27cf" providerId="LiveId" clId="{EFE429DD-454E-A842-84B2-2CFACF8B770D}" dt="2022-02-14T13:30:04.678" v="278" actId="1076"/>
          <ac:grpSpMkLst>
            <pc:docMk/>
            <pc:sldMk cId="885071787" sldId="347"/>
            <ac:grpSpMk id="68" creationId="{26308E4C-BF02-6E4B-8A24-D62BCFCCD26A}"/>
          </ac:grpSpMkLst>
        </pc:grpChg>
        <pc:grpChg chg="mod">
          <ac:chgData name="Yinqian Zhang" userId="189f48b0884e27cf" providerId="LiveId" clId="{EFE429DD-454E-A842-84B2-2CFACF8B770D}" dt="2022-02-14T13:30:00.296" v="277"/>
          <ac:grpSpMkLst>
            <pc:docMk/>
            <pc:sldMk cId="885071787" sldId="347"/>
            <ac:grpSpMk id="69" creationId="{108692C2-CBA2-C342-8281-03FA2FDBA431}"/>
          </ac:grpSpMkLst>
        </pc:grpChg>
        <pc:grpChg chg="add mod">
          <ac:chgData name="Yinqian Zhang" userId="189f48b0884e27cf" providerId="LiveId" clId="{EFE429DD-454E-A842-84B2-2CFACF8B770D}" dt="2022-02-14T13:30:04.678" v="278" actId="1076"/>
          <ac:grpSpMkLst>
            <pc:docMk/>
            <pc:sldMk cId="885071787" sldId="347"/>
            <ac:grpSpMk id="74" creationId="{6D2149D1-7681-E145-AD19-B9A3F6020137}"/>
          </ac:grpSpMkLst>
        </pc:grpChg>
        <pc:cxnChg chg="mod">
          <ac:chgData name="Yinqian Zhang" userId="189f48b0884e27cf" providerId="LiveId" clId="{EFE429DD-454E-A842-84B2-2CFACF8B770D}" dt="2022-02-14T13:30:00.296" v="277"/>
          <ac:cxnSpMkLst>
            <pc:docMk/>
            <pc:sldMk cId="885071787" sldId="347"/>
            <ac:cxnSpMk id="16" creationId="{64E2D2AC-45EA-1344-95DE-E565B199CE9E}"/>
          </ac:cxnSpMkLst>
        </pc:cxnChg>
        <pc:cxnChg chg="mod">
          <ac:chgData name="Yinqian Zhang" userId="189f48b0884e27cf" providerId="LiveId" clId="{EFE429DD-454E-A842-84B2-2CFACF8B770D}" dt="2022-02-14T13:30:00.296" v="277"/>
          <ac:cxnSpMkLst>
            <pc:docMk/>
            <pc:sldMk cId="885071787" sldId="347"/>
            <ac:cxnSpMk id="17" creationId="{1CAA8D99-29C5-9642-B440-94D4A9759F1A}"/>
          </ac:cxnSpMkLst>
        </pc:cxnChg>
        <pc:cxnChg chg="mod">
          <ac:chgData name="Yinqian Zhang" userId="189f48b0884e27cf" providerId="LiveId" clId="{EFE429DD-454E-A842-84B2-2CFACF8B770D}" dt="2022-02-14T13:30:00.296" v="277"/>
          <ac:cxnSpMkLst>
            <pc:docMk/>
            <pc:sldMk cId="885071787" sldId="347"/>
            <ac:cxnSpMk id="27" creationId="{A21A7FB8-7C4F-074A-B531-3D416E20C9BD}"/>
          </ac:cxnSpMkLst>
        </pc:cxnChg>
        <pc:cxnChg chg="mod">
          <ac:chgData name="Yinqian Zhang" userId="189f48b0884e27cf" providerId="LiveId" clId="{EFE429DD-454E-A842-84B2-2CFACF8B770D}" dt="2022-02-14T13:30:00.296" v="277"/>
          <ac:cxnSpMkLst>
            <pc:docMk/>
            <pc:sldMk cId="885071787" sldId="347"/>
            <ac:cxnSpMk id="28" creationId="{A833921F-C770-DC40-9FD1-D5C7D2E32C42}"/>
          </ac:cxnSpMkLst>
        </pc:cxnChg>
        <pc:cxnChg chg="mod">
          <ac:chgData name="Yinqian Zhang" userId="189f48b0884e27cf" providerId="LiveId" clId="{EFE429DD-454E-A842-84B2-2CFACF8B770D}" dt="2022-02-14T13:30:00.296" v="277"/>
          <ac:cxnSpMkLst>
            <pc:docMk/>
            <pc:sldMk cId="885071787" sldId="347"/>
            <ac:cxnSpMk id="38" creationId="{0C2AAD39-7103-E04F-B0A4-0DC56549EA84}"/>
          </ac:cxnSpMkLst>
        </pc:cxnChg>
        <pc:cxnChg chg="mod">
          <ac:chgData name="Yinqian Zhang" userId="189f48b0884e27cf" providerId="LiveId" clId="{EFE429DD-454E-A842-84B2-2CFACF8B770D}" dt="2022-02-14T13:30:00.296" v="277"/>
          <ac:cxnSpMkLst>
            <pc:docMk/>
            <pc:sldMk cId="885071787" sldId="347"/>
            <ac:cxnSpMk id="39" creationId="{40847B2B-94A8-0A4B-8588-76E94774D90A}"/>
          </ac:cxnSpMkLst>
        </pc:cxnChg>
        <pc:cxnChg chg="mod">
          <ac:chgData name="Yinqian Zhang" userId="189f48b0884e27cf" providerId="LiveId" clId="{EFE429DD-454E-A842-84B2-2CFACF8B770D}" dt="2022-02-14T13:30:00.296" v="277"/>
          <ac:cxnSpMkLst>
            <pc:docMk/>
            <pc:sldMk cId="885071787" sldId="347"/>
            <ac:cxnSpMk id="50" creationId="{41FA26F4-0310-2249-9DDA-CCD869C3CE94}"/>
          </ac:cxnSpMkLst>
        </pc:cxnChg>
        <pc:cxnChg chg="mod">
          <ac:chgData name="Yinqian Zhang" userId="189f48b0884e27cf" providerId="LiveId" clId="{EFE429DD-454E-A842-84B2-2CFACF8B770D}" dt="2022-02-14T13:30:00.296" v="277"/>
          <ac:cxnSpMkLst>
            <pc:docMk/>
            <pc:sldMk cId="885071787" sldId="347"/>
            <ac:cxnSpMk id="55" creationId="{429E1F66-EAAD-8647-B5C8-CE19AE543E6A}"/>
          </ac:cxnSpMkLst>
        </pc:cxnChg>
        <pc:cxnChg chg="mod">
          <ac:chgData name="Yinqian Zhang" userId="189f48b0884e27cf" providerId="LiveId" clId="{EFE429DD-454E-A842-84B2-2CFACF8B770D}" dt="2022-02-14T13:30:00.296" v="277"/>
          <ac:cxnSpMkLst>
            <pc:docMk/>
            <pc:sldMk cId="885071787" sldId="347"/>
            <ac:cxnSpMk id="60" creationId="{9CA6D908-889A-CD4E-BBC5-801227832802}"/>
          </ac:cxnSpMkLst>
        </pc:cxnChg>
        <pc:cxnChg chg="mod">
          <ac:chgData name="Yinqian Zhang" userId="189f48b0884e27cf" providerId="LiveId" clId="{EFE429DD-454E-A842-84B2-2CFACF8B770D}" dt="2022-02-14T13:30:00.296" v="277"/>
          <ac:cxnSpMkLst>
            <pc:docMk/>
            <pc:sldMk cId="885071787" sldId="347"/>
            <ac:cxnSpMk id="61" creationId="{CFF5A09A-2924-E347-BFE2-17061CF1C01D}"/>
          </ac:cxnSpMkLst>
        </pc:cxnChg>
        <pc:cxnChg chg="mod">
          <ac:chgData name="Yinqian Zhang" userId="189f48b0884e27cf" providerId="LiveId" clId="{EFE429DD-454E-A842-84B2-2CFACF8B770D}" dt="2022-02-14T13:30:00.296" v="277"/>
          <ac:cxnSpMkLst>
            <pc:docMk/>
            <pc:sldMk cId="885071787" sldId="347"/>
            <ac:cxnSpMk id="65" creationId="{DAEAA400-0B6F-2247-8273-B2F52530120C}"/>
          </ac:cxnSpMkLst>
        </pc:cxnChg>
        <pc:cxnChg chg="mod">
          <ac:chgData name="Yinqian Zhang" userId="189f48b0884e27cf" providerId="LiveId" clId="{EFE429DD-454E-A842-84B2-2CFACF8B770D}" dt="2022-02-14T13:30:00.296" v="277"/>
          <ac:cxnSpMkLst>
            <pc:docMk/>
            <pc:sldMk cId="885071787" sldId="347"/>
            <ac:cxnSpMk id="66" creationId="{DD36A29A-CCC2-5D49-AB41-A05E1BC87F55}"/>
          </ac:cxnSpMkLst>
        </pc:cxnChg>
        <pc:cxnChg chg="add mod">
          <ac:chgData name="Yinqian Zhang" userId="189f48b0884e27cf" providerId="LiveId" clId="{EFE429DD-454E-A842-84B2-2CFACF8B770D}" dt="2022-02-14T13:30:04.678" v="278" actId="1076"/>
          <ac:cxnSpMkLst>
            <pc:docMk/>
            <pc:sldMk cId="885071787" sldId="347"/>
            <ac:cxnSpMk id="67" creationId="{FCABF51D-C030-404E-9ECD-3811D5512FF8}"/>
          </ac:cxnSpMkLst>
        </pc:cxnChg>
        <pc:cxnChg chg="mod">
          <ac:chgData name="Yinqian Zhang" userId="189f48b0884e27cf" providerId="LiveId" clId="{EFE429DD-454E-A842-84B2-2CFACF8B770D}" dt="2022-02-14T13:30:04.678" v="278" actId="1076"/>
          <ac:cxnSpMkLst>
            <pc:docMk/>
            <pc:sldMk cId="885071787" sldId="347"/>
            <ac:cxnSpMk id="72" creationId="{1B8E55DE-2090-6D4A-BB23-B1F92A93410E}"/>
          </ac:cxnSpMkLst>
        </pc:cxnChg>
        <pc:cxnChg chg="mod">
          <ac:chgData name="Yinqian Zhang" userId="189f48b0884e27cf" providerId="LiveId" clId="{EFE429DD-454E-A842-84B2-2CFACF8B770D}" dt="2022-02-14T13:30:00.296" v="277"/>
          <ac:cxnSpMkLst>
            <pc:docMk/>
            <pc:sldMk cId="885071787" sldId="347"/>
            <ac:cxnSpMk id="73" creationId="{14464399-4F21-C940-B81F-D1FDA24ABD48}"/>
          </ac:cxnSpMkLst>
        </pc:cxnChg>
        <pc:cxnChg chg="mod">
          <ac:chgData name="Yinqian Zhang" userId="189f48b0884e27cf" providerId="LiveId" clId="{EFE429DD-454E-A842-84B2-2CFACF8B770D}" dt="2022-02-14T13:30:00.296" v="277"/>
          <ac:cxnSpMkLst>
            <pc:docMk/>
            <pc:sldMk cId="885071787" sldId="347"/>
            <ac:cxnSpMk id="75" creationId="{E410F8E7-D434-9947-96F5-A127C9BF5CE1}"/>
          </ac:cxnSpMkLst>
        </pc:cxnChg>
      </pc:sldChg>
      <pc:sldChg chg="addSp delSp modSp new mod modAnim">
        <pc:chgData name="Yinqian Zhang" userId="189f48b0884e27cf" providerId="LiveId" clId="{EFE429DD-454E-A842-84B2-2CFACF8B770D}" dt="2022-02-14T13:30:44.119" v="287" actId="1076"/>
        <pc:sldMkLst>
          <pc:docMk/>
          <pc:sldMk cId="1099833197" sldId="348"/>
        </pc:sldMkLst>
        <pc:spChg chg="mod">
          <ac:chgData name="Yinqian Zhang" userId="189f48b0884e27cf" providerId="LiveId" clId="{EFE429DD-454E-A842-84B2-2CFACF8B770D}" dt="2022-02-14T13:30:23.823" v="283" actId="404"/>
          <ac:spMkLst>
            <pc:docMk/>
            <pc:sldMk cId="1099833197" sldId="348"/>
            <ac:spMk id="2" creationId="{1D990603-0884-4541-8A58-472EAA5EBEB1}"/>
          </ac:spMkLst>
        </pc:spChg>
        <pc:spChg chg="del">
          <ac:chgData name="Yinqian Zhang" userId="189f48b0884e27cf" providerId="LiveId" clId="{EFE429DD-454E-A842-84B2-2CFACF8B770D}" dt="2022-02-14T13:30:39.834" v="286" actId="478"/>
          <ac:spMkLst>
            <pc:docMk/>
            <pc:sldMk cId="1099833197" sldId="348"/>
            <ac:spMk id="3" creationId="{9326F80B-9D26-064D-811C-B1CF20E3E4E6}"/>
          </ac:spMkLst>
        </pc:spChg>
        <pc:spChg chg="add mod">
          <ac:chgData name="Yinqian Zhang" userId="189f48b0884e27cf" providerId="LiveId" clId="{EFE429DD-454E-A842-84B2-2CFACF8B770D}" dt="2022-02-14T13:30:37.707" v="285" actId="1076"/>
          <ac:spMkLst>
            <pc:docMk/>
            <pc:sldMk cId="1099833197" sldId="348"/>
            <ac:spMk id="6" creationId="{581943A2-FCD0-2A43-857C-0A9283221085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8" creationId="{649B7E96-1CD8-AE4B-9D09-BC033B9C4D08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9" creationId="{DE9C346F-62C7-5F44-8238-2C691B25B6F1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10" creationId="{0D2DA4BC-A6CB-4242-A58D-E6C669738C50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11" creationId="{EB51DA7C-84C1-A444-A33C-C3554EBFA168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12" creationId="{C4A2A38D-7555-B54D-8255-6FD8C40D9C9F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13" creationId="{BBDD1B55-AB16-FA47-B48C-2F14341CF520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14" creationId="{C628AEEE-A8A1-E64B-8CAC-21EB2C17E381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15" creationId="{9585CD0D-520E-594A-91EC-BB28D0C99919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19" creationId="{B1DFE7FA-6A03-1B4D-9534-CFC48BB9A09F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20" creationId="{69AE95B7-B2A9-5742-AF87-4B9999BF32A5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21" creationId="{236087AF-A774-DC49-A8AF-9674E930B769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22" creationId="{D65D7C82-723A-144B-BDBC-D2275A1DF1DE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23" creationId="{5E268AE6-074B-2646-A68D-B5E389F44BF3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24" creationId="{2D84B1A5-53B4-F342-8299-789706556689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25" creationId="{CF3BACE3-AF9A-B44E-ABDB-AA4EEC4939CB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26" creationId="{285D1052-6F8D-2245-BACE-2E8030FB8B98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30" creationId="{41E0289B-2139-C043-A59D-87C21A41D1CF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31" creationId="{3C08156E-9F1B-8F4C-B904-DF3644E08E4C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32" creationId="{780F5738-11A7-2A42-AEE5-B9D4A55275DE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33" creationId="{0F44EE66-4700-A541-BD11-13A605A8EC19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34" creationId="{7B686B34-1B22-1B4F-8935-65DEEBA30B35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35" creationId="{B5FF93EA-6EBF-074C-A391-FD40932DB8B5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36" creationId="{9C5540F2-CBBD-2546-B056-CE5727E1B500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37" creationId="{92F980F6-8EAE-6A4C-B002-80BCB79DC022}"/>
          </ac:spMkLst>
        </pc:spChg>
        <pc:spChg chg="add mod">
          <ac:chgData name="Yinqian Zhang" userId="189f48b0884e27cf" providerId="LiveId" clId="{EFE429DD-454E-A842-84B2-2CFACF8B770D}" dt="2022-02-14T13:30:37.707" v="285" actId="1076"/>
          <ac:spMkLst>
            <pc:docMk/>
            <pc:sldMk cId="1099833197" sldId="348"/>
            <ac:spMk id="40" creationId="{1F969569-897E-1E4A-BC2C-77238B5D081A}"/>
          </ac:spMkLst>
        </pc:spChg>
        <pc:spChg chg="add mod">
          <ac:chgData name="Yinqian Zhang" userId="189f48b0884e27cf" providerId="LiveId" clId="{EFE429DD-454E-A842-84B2-2CFACF8B770D}" dt="2022-02-14T13:30:37.707" v="285" actId="1076"/>
          <ac:spMkLst>
            <pc:docMk/>
            <pc:sldMk cId="1099833197" sldId="348"/>
            <ac:spMk id="41" creationId="{1CDC27DA-4D42-134B-B522-7C948A106733}"/>
          </ac:spMkLst>
        </pc:spChg>
        <pc:spChg chg="add mod">
          <ac:chgData name="Yinqian Zhang" userId="189f48b0884e27cf" providerId="LiveId" clId="{EFE429DD-454E-A842-84B2-2CFACF8B770D}" dt="2022-02-14T13:30:37.707" v="285" actId="1076"/>
          <ac:spMkLst>
            <pc:docMk/>
            <pc:sldMk cId="1099833197" sldId="348"/>
            <ac:spMk id="42" creationId="{166A246B-78A9-3D46-8E06-34382AADE51F}"/>
          </ac:spMkLst>
        </pc:spChg>
        <pc:spChg chg="add mod">
          <ac:chgData name="Yinqian Zhang" userId="189f48b0884e27cf" providerId="LiveId" clId="{EFE429DD-454E-A842-84B2-2CFACF8B770D}" dt="2022-02-14T13:30:37.707" v="285" actId="1076"/>
          <ac:spMkLst>
            <pc:docMk/>
            <pc:sldMk cId="1099833197" sldId="348"/>
            <ac:spMk id="43" creationId="{5F2C8781-11F4-4C46-B767-9AC242462808}"/>
          </ac:spMkLst>
        </pc:spChg>
        <pc:spChg chg="add mod">
          <ac:chgData name="Yinqian Zhang" userId="189f48b0884e27cf" providerId="LiveId" clId="{EFE429DD-454E-A842-84B2-2CFACF8B770D}" dt="2022-02-14T13:30:37.707" v="285" actId="1076"/>
          <ac:spMkLst>
            <pc:docMk/>
            <pc:sldMk cId="1099833197" sldId="348"/>
            <ac:spMk id="44" creationId="{C1C709E3-31A7-9B42-AE3B-6A41E7CC997E}"/>
          </ac:spMkLst>
        </pc:spChg>
        <pc:spChg chg="add mod">
          <ac:chgData name="Yinqian Zhang" userId="189f48b0884e27cf" providerId="LiveId" clId="{EFE429DD-454E-A842-84B2-2CFACF8B770D}" dt="2022-02-14T13:30:37.707" v="285" actId="1076"/>
          <ac:spMkLst>
            <pc:docMk/>
            <pc:sldMk cId="1099833197" sldId="348"/>
            <ac:spMk id="45" creationId="{93907C14-C8AB-344D-AD09-F1AC79BBF213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47" creationId="{49877ECB-34CD-A846-B667-633D44174EEB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48" creationId="{99148C98-0BAA-0C46-865E-873AD4839D62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49" creationId="{FA62B9DE-537B-AF49-B6BB-287D70D583EC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53" creationId="{BB4B96DD-597E-5F47-B9FC-FA892B842243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54" creationId="{261017CB-BBBC-6D40-A127-02C4296C85C8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56" creationId="{D2C96784-2DAF-644C-BD4A-53148FFA91F1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58" creationId="{B98E9BCF-9A4D-4C4A-BF96-95D7F63D535F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59" creationId="{B9FD2CB1-E9F5-B440-8E53-77CFA2F501C2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63" creationId="{E3D31FB1-BB91-A84C-A21B-D838BC322F60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64" creationId="{25A9D9E5-7A78-2E4B-8128-7081ECB9D31C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70" creationId="{BA324AA5-CECD-EC41-B1DA-86CBCB506308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71" creationId="{BFF486CC-9D48-704C-BADB-0731F4B9A514}"/>
          </ac:spMkLst>
        </pc:spChg>
        <pc:spChg chg="mod">
          <ac:chgData name="Yinqian Zhang" userId="189f48b0884e27cf" providerId="LiveId" clId="{EFE429DD-454E-A842-84B2-2CFACF8B770D}" dt="2022-02-14T13:30:32.461" v="284"/>
          <ac:spMkLst>
            <pc:docMk/>
            <pc:sldMk cId="1099833197" sldId="348"/>
            <ac:spMk id="76" creationId="{71A5390D-D8CC-2945-BB92-C4C716EBFFCC}"/>
          </ac:spMkLst>
        </pc:spChg>
        <pc:spChg chg="add mod">
          <ac:chgData name="Yinqian Zhang" userId="189f48b0884e27cf" providerId="LiveId" clId="{EFE429DD-454E-A842-84B2-2CFACF8B770D}" dt="2022-02-14T13:30:44.119" v="287" actId="1076"/>
          <ac:spMkLst>
            <pc:docMk/>
            <pc:sldMk cId="1099833197" sldId="348"/>
            <ac:spMk id="77" creationId="{672CCA00-85C1-1941-AD40-FE369A816B48}"/>
          </ac:spMkLst>
        </pc:spChg>
        <pc:spChg chg="add mod">
          <ac:chgData name="Yinqian Zhang" userId="189f48b0884e27cf" providerId="LiveId" clId="{EFE429DD-454E-A842-84B2-2CFACF8B770D}" dt="2022-02-14T13:30:37.707" v="285" actId="1076"/>
          <ac:spMkLst>
            <pc:docMk/>
            <pc:sldMk cId="1099833197" sldId="348"/>
            <ac:spMk id="78" creationId="{4C394FBE-2A5F-9644-A2C3-ADB482A3B3D1}"/>
          </ac:spMkLst>
        </pc:spChg>
        <pc:grpChg chg="add mod">
          <ac:chgData name="Yinqian Zhang" userId="189f48b0884e27cf" providerId="LiveId" clId="{EFE429DD-454E-A842-84B2-2CFACF8B770D}" dt="2022-02-14T13:30:37.707" v="285" actId="1076"/>
          <ac:grpSpMkLst>
            <pc:docMk/>
            <pc:sldMk cId="1099833197" sldId="348"/>
            <ac:grpSpMk id="7" creationId="{35D76080-4293-244F-8A16-9DB8475CCC45}"/>
          </ac:grpSpMkLst>
        </pc:grpChg>
        <pc:grpChg chg="add mod">
          <ac:chgData name="Yinqian Zhang" userId="189f48b0884e27cf" providerId="LiveId" clId="{EFE429DD-454E-A842-84B2-2CFACF8B770D}" dt="2022-02-14T13:30:37.707" v="285" actId="1076"/>
          <ac:grpSpMkLst>
            <pc:docMk/>
            <pc:sldMk cId="1099833197" sldId="348"/>
            <ac:grpSpMk id="18" creationId="{86D3B59F-0E74-4C46-B0D1-43F84B7FD0CF}"/>
          </ac:grpSpMkLst>
        </pc:grpChg>
        <pc:grpChg chg="add mod">
          <ac:chgData name="Yinqian Zhang" userId="189f48b0884e27cf" providerId="LiveId" clId="{EFE429DD-454E-A842-84B2-2CFACF8B770D}" dt="2022-02-14T13:30:37.707" v="285" actId="1076"/>
          <ac:grpSpMkLst>
            <pc:docMk/>
            <pc:sldMk cId="1099833197" sldId="348"/>
            <ac:grpSpMk id="29" creationId="{A18C9F6B-7978-A545-AC10-F2C784FFA58C}"/>
          </ac:grpSpMkLst>
        </pc:grpChg>
        <pc:grpChg chg="add mod">
          <ac:chgData name="Yinqian Zhang" userId="189f48b0884e27cf" providerId="LiveId" clId="{EFE429DD-454E-A842-84B2-2CFACF8B770D}" dt="2022-02-14T13:30:37.707" v="285" actId="1076"/>
          <ac:grpSpMkLst>
            <pc:docMk/>
            <pc:sldMk cId="1099833197" sldId="348"/>
            <ac:grpSpMk id="46" creationId="{DF89A04E-FB50-754C-813F-E265D3932093}"/>
          </ac:grpSpMkLst>
        </pc:grpChg>
        <pc:grpChg chg="add mod">
          <ac:chgData name="Yinqian Zhang" userId="189f48b0884e27cf" providerId="LiveId" clId="{EFE429DD-454E-A842-84B2-2CFACF8B770D}" dt="2022-02-14T13:30:37.707" v="285" actId="1076"/>
          <ac:grpSpMkLst>
            <pc:docMk/>
            <pc:sldMk cId="1099833197" sldId="348"/>
            <ac:grpSpMk id="51" creationId="{70438FC6-CF1A-3E40-8667-15048C7383F0}"/>
          </ac:grpSpMkLst>
        </pc:grpChg>
        <pc:grpChg chg="mod">
          <ac:chgData name="Yinqian Zhang" userId="189f48b0884e27cf" providerId="LiveId" clId="{EFE429DD-454E-A842-84B2-2CFACF8B770D}" dt="2022-02-14T13:30:32.461" v="284"/>
          <ac:grpSpMkLst>
            <pc:docMk/>
            <pc:sldMk cId="1099833197" sldId="348"/>
            <ac:grpSpMk id="52" creationId="{4EB920FD-28DD-974D-956E-F9C3BA5E35CD}"/>
          </ac:grpSpMkLst>
        </pc:grpChg>
        <pc:grpChg chg="add mod">
          <ac:chgData name="Yinqian Zhang" userId="189f48b0884e27cf" providerId="LiveId" clId="{EFE429DD-454E-A842-84B2-2CFACF8B770D}" dt="2022-02-14T13:30:37.707" v="285" actId="1076"/>
          <ac:grpSpMkLst>
            <pc:docMk/>
            <pc:sldMk cId="1099833197" sldId="348"/>
            <ac:grpSpMk id="57" creationId="{1C1CAD2A-EB4D-9F4A-9BCA-A8B7AF84D67B}"/>
          </ac:grpSpMkLst>
        </pc:grpChg>
        <pc:grpChg chg="add mod">
          <ac:chgData name="Yinqian Zhang" userId="189f48b0884e27cf" providerId="LiveId" clId="{EFE429DD-454E-A842-84B2-2CFACF8B770D}" dt="2022-02-14T13:30:37.707" v="285" actId="1076"/>
          <ac:grpSpMkLst>
            <pc:docMk/>
            <pc:sldMk cId="1099833197" sldId="348"/>
            <ac:grpSpMk id="62" creationId="{D4B8B489-8255-934E-B676-F69736FB33D2}"/>
          </ac:grpSpMkLst>
        </pc:grpChg>
        <pc:grpChg chg="add mod">
          <ac:chgData name="Yinqian Zhang" userId="189f48b0884e27cf" providerId="LiveId" clId="{EFE429DD-454E-A842-84B2-2CFACF8B770D}" dt="2022-02-14T13:30:37.707" v="285" actId="1076"/>
          <ac:grpSpMkLst>
            <pc:docMk/>
            <pc:sldMk cId="1099833197" sldId="348"/>
            <ac:grpSpMk id="68" creationId="{5FC60643-5386-854B-BCEC-40D23D5CEBFB}"/>
          </ac:grpSpMkLst>
        </pc:grpChg>
        <pc:grpChg chg="mod">
          <ac:chgData name="Yinqian Zhang" userId="189f48b0884e27cf" providerId="LiveId" clId="{EFE429DD-454E-A842-84B2-2CFACF8B770D}" dt="2022-02-14T13:30:32.461" v="284"/>
          <ac:grpSpMkLst>
            <pc:docMk/>
            <pc:sldMk cId="1099833197" sldId="348"/>
            <ac:grpSpMk id="69" creationId="{C445C1C0-EC11-9147-84CE-2B3B2AEA2DF1}"/>
          </ac:grpSpMkLst>
        </pc:grpChg>
        <pc:grpChg chg="add mod">
          <ac:chgData name="Yinqian Zhang" userId="189f48b0884e27cf" providerId="LiveId" clId="{EFE429DD-454E-A842-84B2-2CFACF8B770D}" dt="2022-02-14T13:30:37.707" v="285" actId="1076"/>
          <ac:grpSpMkLst>
            <pc:docMk/>
            <pc:sldMk cId="1099833197" sldId="348"/>
            <ac:grpSpMk id="74" creationId="{DF421486-B89C-5044-A56C-819DC92AF52C}"/>
          </ac:grpSpMkLst>
        </pc:grpChg>
        <pc:cxnChg chg="mod">
          <ac:chgData name="Yinqian Zhang" userId="189f48b0884e27cf" providerId="LiveId" clId="{EFE429DD-454E-A842-84B2-2CFACF8B770D}" dt="2022-02-14T13:30:32.461" v="284"/>
          <ac:cxnSpMkLst>
            <pc:docMk/>
            <pc:sldMk cId="1099833197" sldId="348"/>
            <ac:cxnSpMk id="16" creationId="{3BFF28A9-5194-534F-B506-4313647FFFE0}"/>
          </ac:cxnSpMkLst>
        </pc:cxnChg>
        <pc:cxnChg chg="mod">
          <ac:chgData name="Yinqian Zhang" userId="189f48b0884e27cf" providerId="LiveId" clId="{EFE429DD-454E-A842-84B2-2CFACF8B770D}" dt="2022-02-14T13:30:32.461" v="284"/>
          <ac:cxnSpMkLst>
            <pc:docMk/>
            <pc:sldMk cId="1099833197" sldId="348"/>
            <ac:cxnSpMk id="17" creationId="{4F82FA4D-8EB0-FD45-91BC-0E49FC281A5A}"/>
          </ac:cxnSpMkLst>
        </pc:cxnChg>
        <pc:cxnChg chg="mod">
          <ac:chgData name="Yinqian Zhang" userId="189f48b0884e27cf" providerId="LiveId" clId="{EFE429DD-454E-A842-84B2-2CFACF8B770D}" dt="2022-02-14T13:30:32.461" v="284"/>
          <ac:cxnSpMkLst>
            <pc:docMk/>
            <pc:sldMk cId="1099833197" sldId="348"/>
            <ac:cxnSpMk id="27" creationId="{12B2C89B-3BFB-5F4A-8BBF-16A14DC81947}"/>
          </ac:cxnSpMkLst>
        </pc:cxnChg>
        <pc:cxnChg chg="mod">
          <ac:chgData name="Yinqian Zhang" userId="189f48b0884e27cf" providerId="LiveId" clId="{EFE429DD-454E-A842-84B2-2CFACF8B770D}" dt="2022-02-14T13:30:32.461" v="284"/>
          <ac:cxnSpMkLst>
            <pc:docMk/>
            <pc:sldMk cId="1099833197" sldId="348"/>
            <ac:cxnSpMk id="28" creationId="{87AE7DE3-EB0F-9B49-84FA-CECA23D2EFE0}"/>
          </ac:cxnSpMkLst>
        </pc:cxnChg>
        <pc:cxnChg chg="mod">
          <ac:chgData name="Yinqian Zhang" userId="189f48b0884e27cf" providerId="LiveId" clId="{EFE429DD-454E-A842-84B2-2CFACF8B770D}" dt="2022-02-14T13:30:32.461" v="284"/>
          <ac:cxnSpMkLst>
            <pc:docMk/>
            <pc:sldMk cId="1099833197" sldId="348"/>
            <ac:cxnSpMk id="38" creationId="{2D340036-0FBA-2644-A28E-18F9B44882E4}"/>
          </ac:cxnSpMkLst>
        </pc:cxnChg>
        <pc:cxnChg chg="mod">
          <ac:chgData name="Yinqian Zhang" userId="189f48b0884e27cf" providerId="LiveId" clId="{EFE429DD-454E-A842-84B2-2CFACF8B770D}" dt="2022-02-14T13:30:32.461" v="284"/>
          <ac:cxnSpMkLst>
            <pc:docMk/>
            <pc:sldMk cId="1099833197" sldId="348"/>
            <ac:cxnSpMk id="39" creationId="{C4F690EF-5B9B-6441-BCED-FCA69F4DA0CC}"/>
          </ac:cxnSpMkLst>
        </pc:cxnChg>
        <pc:cxnChg chg="mod">
          <ac:chgData name="Yinqian Zhang" userId="189f48b0884e27cf" providerId="LiveId" clId="{EFE429DD-454E-A842-84B2-2CFACF8B770D}" dt="2022-02-14T13:30:32.461" v="284"/>
          <ac:cxnSpMkLst>
            <pc:docMk/>
            <pc:sldMk cId="1099833197" sldId="348"/>
            <ac:cxnSpMk id="50" creationId="{365AEC13-1830-CA4F-A903-88F41D37CBB0}"/>
          </ac:cxnSpMkLst>
        </pc:cxnChg>
        <pc:cxnChg chg="mod">
          <ac:chgData name="Yinqian Zhang" userId="189f48b0884e27cf" providerId="LiveId" clId="{EFE429DD-454E-A842-84B2-2CFACF8B770D}" dt="2022-02-14T13:30:32.461" v="284"/>
          <ac:cxnSpMkLst>
            <pc:docMk/>
            <pc:sldMk cId="1099833197" sldId="348"/>
            <ac:cxnSpMk id="55" creationId="{2D157C29-CBA2-4D41-AA1A-826D0A518248}"/>
          </ac:cxnSpMkLst>
        </pc:cxnChg>
        <pc:cxnChg chg="mod">
          <ac:chgData name="Yinqian Zhang" userId="189f48b0884e27cf" providerId="LiveId" clId="{EFE429DD-454E-A842-84B2-2CFACF8B770D}" dt="2022-02-14T13:30:32.461" v="284"/>
          <ac:cxnSpMkLst>
            <pc:docMk/>
            <pc:sldMk cId="1099833197" sldId="348"/>
            <ac:cxnSpMk id="60" creationId="{C138689C-0EFE-DE47-AC1B-CB973A5A13AC}"/>
          </ac:cxnSpMkLst>
        </pc:cxnChg>
        <pc:cxnChg chg="mod">
          <ac:chgData name="Yinqian Zhang" userId="189f48b0884e27cf" providerId="LiveId" clId="{EFE429DD-454E-A842-84B2-2CFACF8B770D}" dt="2022-02-14T13:30:32.461" v="284"/>
          <ac:cxnSpMkLst>
            <pc:docMk/>
            <pc:sldMk cId="1099833197" sldId="348"/>
            <ac:cxnSpMk id="61" creationId="{DE1E16E1-F97E-5746-9478-CF0B81B9E79B}"/>
          </ac:cxnSpMkLst>
        </pc:cxnChg>
        <pc:cxnChg chg="mod">
          <ac:chgData name="Yinqian Zhang" userId="189f48b0884e27cf" providerId="LiveId" clId="{EFE429DD-454E-A842-84B2-2CFACF8B770D}" dt="2022-02-14T13:30:32.461" v="284"/>
          <ac:cxnSpMkLst>
            <pc:docMk/>
            <pc:sldMk cId="1099833197" sldId="348"/>
            <ac:cxnSpMk id="65" creationId="{6E3CAD62-6F11-414F-807E-919BF68BF500}"/>
          </ac:cxnSpMkLst>
        </pc:cxnChg>
        <pc:cxnChg chg="mod">
          <ac:chgData name="Yinqian Zhang" userId="189f48b0884e27cf" providerId="LiveId" clId="{EFE429DD-454E-A842-84B2-2CFACF8B770D}" dt="2022-02-14T13:30:32.461" v="284"/>
          <ac:cxnSpMkLst>
            <pc:docMk/>
            <pc:sldMk cId="1099833197" sldId="348"/>
            <ac:cxnSpMk id="66" creationId="{AFA8F966-B7BA-2442-AD0D-2A253039F58C}"/>
          </ac:cxnSpMkLst>
        </pc:cxnChg>
        <pc:cxnChg chg="add mod">
          <ac:chgData name="Yinqian Zhang" userId="189f48b0884e27cf" providerId="LiveId" clId="{EFE429DD-454E-A842-84B2-2CFACF8B770D}" dt="2022-02-14T13:30:37.707" v="285" actId="1076"/>
          <ac:cxnSpMkLst>
            <pc:docMk/>
            <pc:sldMk cId="1099833197" sldId="348"/>
            <ac:cxnSpMk id="67" creationId="{A92DEA36-76EF-7345-8F55-D6C274AA3178}"/>
          </ac:cxnSpMkLst>
        </pc:cxnChg>
        <pc:cxnChg chg="mod">
          <ac:chgData name="Yinqian Zhang" userId="189f48b0884e27cf" providerId="LiveId" clId="{EFE429DD-454E-A842-84B2-2CFACF8B770D}" dt="2022-02-14T13:30:37.707" v="285" actId="1076"/>
          <ac:cxnSpMkLst>
            <pc:docMk/>
            <pc:sldMk cId="1099833197" sldId="348"/>
            <ac:cxnSpMk id="72" creationId="{EF267B1C-2B4A-5848-8164-478768FFAC6D}"/>
          </ac:cxnSpMkLst>
        </pc:cxnChg>
        <pc:cxnChg chg="mod">
          <ac:chgData name="Yinqian Zhang" userId="189f48b0884e27cf" providerId="LiveId" clId="{EFE429DD-454E-A842-84B2-2CFACF8B770D}" dt="2022-02-14T13:30:32.461" v="284"/>
          <ac:cxnSpMkLst>
            <pc:docMk/>
            <pc:sldMk cId="1099833197" sldId="348"/>
            <ac:cxnSpMk id="73" creationId="{3D7417C7-9A14-7B49-B3D5-A00B82FEFBD3}"/>
          </ac:cxnSpMkLst>
        </pc:cxnChg>
        <pc:cxnChg chg="mod">
          <ac:chgData name="Yinqian Zhang" userId="189f48b0884e27cf" providerId="LiveId" clId="{EFE429DD-454E-A842-84B2-2CFACF8B770D}" dt="2022-02-14T13:30:32.461" v="284"/>
          <ac:cxnSpMkLst>
            <pc:docMk/>
            <pc:sldMk cId="1099833197" sldId="348"/>
            <ac:cxnSpMk id="75" creationId="{3480368E-97F6-0C4A-BE17-F517ECE5E231}"/>
          </ac:cxnSpMkLst>
        </pc:cxnChg>
      </pc:sldChg>
      <pc:sldChg chg="addSp modSp new mod">
        <pc:chgData name="Yinqian Zhang" userId="189f48b0884e27cf" providerId="LiveId" clId="{EFE429DD-454E-A842-84B2-2CFACF8B770D}" dt="2022-02-14T13:31:20.256" v="294" actId="1076"/>
        <pc:sldMkLst>
          <pc:docMk/>
          <pc:sldMk cId="2338434969" sldId="349"/>
        </pc:sldMkLst>
        <pc:spChg chg="mod">
          <ac:chgData name="Yinqian Zhang" userId="189f48b0884e27cf" providerId="LiveId" clId="{EFE429DD-454E-A842-84B2-2CFACF8B770D}" dt="2022-02-14T13:31:00.573" v="291" actId="404"/>
          <ac:spMkLst>
            <pc:docMk/>
            <pc:sldMk cId="2338434969" sldId="349"/>
            <ac:spMk id="2" creationId="{7EE9E1DF-0C34-8741-B402-3F3EF10AD89D}"/>
          </ac:spMkLst>
        </pc:spChg>
        <pc:spChg chg="mod">
          <ac:chgData name="Yinqian Zhang" userId="189f48b0884e27cf" providerId="LiveId" clId="{EFE429DD-454E-A842-84B2-2CFACF8B770D}" dt="2022-02-14T13:31:09.352" v="292"/>
          <ac:spMkLst>
            <pc:docMk/>
            <pc:sldMk cId="2338434969" sldId="349"/>
            <ac:spMk id="3" creationId="{85F99FBD-A53A-A24F-93EC-B975F55B8DF1}"/>
          </ac:spMkLst>
        </pc:spChg>
        <pc:spChg chg="add mod">
          <ac:chgData name="Yinqian Zhang" userId="189f48b0884e27cf" providerId="LiveId" clId="{EFE429DD-454E-A842-84B2-2CFACF8B770D}" dt="2022-02-14T13:31:20.256" v="294" actId="1076"/>
          <ac:spMkLst>
            <pc:docMk/>
            <pc:sldMk cId="2338434969" sldId="349"/>
            <ac:spMk id="6" creationId="{4B1E38D3-EFA3-704E-B3BD-B9F97DCC0377}"/>
          </ac:spMkLst>
        </pc:spChg>
        <pc:spChg chg="add mod">
          <ac:chgData name="Yinqian Zhang" userId="189f48b0884e27cf" providerId="LiveId" clId="{EFE429DD-454E-A842-84B2-2CFACF8B770D}" dt="2022-02-14T13:31:20.256" v="294" actId="1076"/>
          <ac:spMkLst>
            <pc:docMk/>
            <pc:sldMk cId="2338434969" sldId="349"/>
            <ac:spMk id="7" creationId="{FE55B6A4-895B-8641-A870-5DFFA7D3E993}"/>
          </ac:spMkLst>
        </pc:spChg>
        <pc:spChg chg="add mod">
          <ac:chgData name="Yinqian Zhang" userId="189f48b0884e27cf" providerId="LiveId" clId="{EFE429DD-454E-A842-84B2-2CFACF8B770D}" dt="2022-02-14T13:31:20.256" v="294" actId="1076"/>
          <ac:spMkLst>
            <pc:docMk/>
            <pc:sldMk cId="2338434969" sldId="349"/>
            <ac:spMk id="8" creationId="{65AD8634-CB19-CB49-AA8D-701B850CA7A1}"/>
          </ac:spMkLst>
        </pc:spChg>
        <pc:spChg chg="add mod">
          <ac:chgData name="Yinqian Zhang" userId="189f48b0884e27cf" providerId="LiveId" clId="{EFE429DD-454E-A842-84B2-2CFACF8B770D}" dt="2022-02-14T13:31:20.256" v="294" actId="1076"/>
          <ac:spMkLst>
            <pc:docMk/>
            <pc:sldMk cId="2338434969" sldId="349"/>
            <ac:spMk id="9" creationId="{D11CC735-8E22-3B44-B058-6BC3F13D4285}"/>
          </ac:spMkLst>
        </pc:spChg>
        <pc:spChg chg="add mod">
          <ac:chgData name="Yinqian Zhang" userId="189f48b0884e27cf" providerId="LiveId" clId="{EFE429DD-454E-A842-84B2-2CFACF8B770D}" dt="2022-02-14T13:31:20.256" v="294" actId="1076"/>
          <ac:spMkLst>
            <pc:docMk/>
            <pc:sldMk cId="2338434969" sldId="349"/>
            <ac:spMk id="10" creationId="{E0C0A406-3024-AB40-8FA1-C059BF8EFD3C}"/>
          </ac:spMkLst>
        </pc:spChg>
        <pc:spChg chg="add mod">
          <ac:chgData name="Yinqian Zhang" userId="189f48b0884e27cf" providerId="LiveId" clId="{EFE429DD-454E-A842-84B2-2CFACF8B770D}" dt="2022-02-14T13:31:20.256" v="294" actId="1076"/>
          <ac:spMkLst>
            <pc:docMk/>
            <pc:sldMk cId="2338434969" sldId="349"/>
            <ac:spMk id="11" creationId="{B3EF880B-9ABB-1348-9D3A-530BC1A207E5}"/>
          </ac:spMkLst>
        </pc:spChg>
        <pc:spChg chg="add mod">
          <ac:chgData name="Yinqian Zhang" userId="189f48b0884e27cf" providerId="LiveId" clId="{EFE429DD-454E-A842-84B2-2CFACF8B770D}" dt="2022-02-14T13:31:20.256" v="294" actId="1076"/>
          <ac:spMkLst>
            <pc:docMk/>
            <pc:sldMk cId="2338434969" sldId="349"/>
            <ac:spMk id="12" creationId="{11781B68-95C1-A049-BA78-600176DC4CCD}"/>
          </ac:spMkLst>
        </pc:spChg>
        <pc:spChg chg="add mod">
          <ac:chgData name="Yinqian Zhang" userId="189f48b0884e27cf" providerId="LiveId" clId="{EFE429DD-454E-A842-84B2-2CFACF8B770D}" dt="2022-02-14T13:31:20.256" v="294" actId="1076"/>
          <ac:spMkLst>
            <pc:docMk/>
            <pc:sldMk cId="2338434969" sldId="349"/>
            <ac:spMk id="15" creationId="{40490806-4E6C-764D-830D-383F3090667A}"/>
          </ac:spMkLst>
        </pc:spChg>
        <pc:spChg chg="add mod">
          <ac:chgData name="Yinqian Zhang" userId="189f48b0884e27cf" providerId="LiveId" clId="{EFE429DD-454E-A842-84B2-2CFACF8B770D}" dt="2022-02-14T13:31:20.256" v="294" actId="1076"/>
          <ac:spMkLst>
            <pc:docMk/>
            <pc:sldMk cId="2338434969" sldId="349"/>
            <ac:spMk id="16" creationId="{17BB93F1-E4DB-9747-A17F-D7F95984C5CA}"/>
          </ac:spMkLst>
        </pc:spChg>
        <pc:cxnChg chg="add mod">
          <ac:chgData name="Yinqian Zhang" userId="189f48b0884e27cf" providerId="LiveId" clId="{EFE429DD-454E-A842-84B2-2CFACF8B770D}" dt="2022-02-14T13:31:20.256" v="294" actId="1076"/>
          <ac:cxnSpMkLst>
            <pc:docMk/>
            <pc:sldMk cId="2338434969" sldId="349"/>
            <ac:cxnSpMk id="13" creationId="{BEDD4037-3597-B040-94D3-EF4806F550F8}"/>
          </ac:cxnSpMkLst>
        </pc:cxnChg>
        <pc:cxnChg chg="add mod">
          <ac:chgData name="Yinqian Zhang" userId="189f48b0884e27cf" providerId="LiveId" clId="{EFE429DD-454E-A842-84B2-2CFACF8B770D}" dt="2022-02-14T13:31:20.256" v="294" actId="1076"/>
          <ac:cxnSpMkLst>
            <pc:docMk/>
            <pc:sldMk cId="2338434969" sldId="349"/>
            <ac:cxnSpMk id="14" creationId="{8D1BA97C-E7C3-A240-9014-6A77C3627636}"/>
          </ac:cxnSpMkLst>
        </pc:cxnChg>
      </pc:sldChg>
      <pc:sldChg chg="modSp new mod">
        <pc:chgData name="Yinqian Zhang" userId="189f48b0884e27cf" providerId="LiveId" clId="{EFE429DD-454E-A842-84B2-2CFACF8B770D}" dt="2022-02-14T13:31:49.973" v="300" actId="404"/>
        <pc:sldMkLst>
          <pc:docMk/>
          <pc:sldMk cId="2752592228" sldId="350"/>
        </pc:sldMkLst>
        <pc:spChg chg="mod">
          <ac:chgData name="Yinqian Zhang" userId="189f48b0884e27cf" providerId="LiveId" clId="{EFE429DD-454E-A842-84B2-2CFACF8B770D}" dt="2022-02-14T13:31:49.973" v="300" actId="404"/>
          <ac:spMkLst>
            <pc:docMk/>
            <pc:sldMk cId="2752592228" sldId="350"/>
            <ac:spMk id="2" creationId="{E3D2E589-7143-764D-9FB4-D25AD9DB0152}"/>
          </ac:spMkLst>
        </pc:spChg>
        <pc:spChg chg="mod">
          <ac:chgData name="Yinqian Zhang" userId="189f48b0884e27cf" providerId="LiveId" clId="{EFE429DD-454E-A842-84B2-2CFACF8B770D}" dt="2022-02-14T13:31:46.234" v="299" actId="27636"/>
          <ac:spMkLst>
            <pc:docMk/>
            <pc:sldMk cId="2752592228" sldId="350"/>
            <ac:spMk id="3" creationId="{F49E16AF-EE12-484D-A591-BF1C5FBCDB28}"/>
          </ac:spMkLst>
        </pc:spChg>
      </pc:sldChg>
      <pc:sldChg chg="addSp delSp modSp new mod">
        <pc:chgData name="Yinqian Zhang" userId="189f48b0884e27cf" providerId="LiveId" clId="{EFE429DD-454E-A842-84B2-2CFACF8B770D}" dt="2022-02-14T13:32:19.374" v="306" actId="1076"/>
        <pc:sldMkLst>
          <pc:docMk/>
          <pc:sldMk cId="649893862" sldId="351"/>
        </pc:sldMkLst>
        <pc:spChg chg="mod">
          <ac:chgData name="Yinqian Zhang" userId="189f48b0884e27cf" providerId="LiveId" clId="{EFE429DD-454E-A842-84B2-2CFACF8B770D}" dt="2022-02-14T13:32:04.065" v="303"/>
          <ac:spMkLst>
            <pc:docMk/>
            <pc:sldMk cId="649893862" sldId="351"/>
            <ac:spMk id="2" creationId="{DF8EE09B-859E-CD4F-AA89-3890A2102F81}"/>
          </ac:spMkLst>
        </pc:spChg>
        <pc:spChg chg="del">
          <ac:chgData name="Yinqian Zhang" userId="189f48b0884e27cf" providerId="LiveId" clId="{EFE429DD-454E-A842-84B2-2CFACF8B770D}" dt="2022-02-14T13:32:14.565" v="304" actId="478"/>
          <ac:spMkLst>
            <pc:docMk/>
            <pc:sldMk cId="649893862" sldId="351"/>
            <ac:spMk id="3" creationId="{183C1A17-1EDB-7A43-9843-23621D45860B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6" creationId="{70515A98-13FD-B841-89D5-4B042174406D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7" creationId="{C7D083A4-0E8A-F04E-B978-D477A1E18FFF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8" creationId="{E6C66D9C-A351-724F-A5F3-CFF88211607A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9" creationId="{F0EAF102-D946-6E45-A674-BEC88F37C2D4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10" creationId="{5363A9B5-4B52-3A42-BD71-FEDF9660B1CD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11" creationId="{0592B994-6721-3041-B1A8-6D6C66CDABDA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12" creationId="{884AEC2D-B05C-254D-B60A-91E732182BFD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13" creationId="{F23D68C7-A52A-9941-B882-40D17B386A68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14" creationId="{A2A74A9B-26D7-8745-A118-D7B2F49FBD1A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15" creationId="{1CB0CA72-CC8F-CC4C-82E3-4A70C59259ED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16" creationId="{0A47954E-F68E-D54B-A786-CA7F22FB3C3B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17" creationId="{24E1331F-AC94-7A42-922E-8DC28206EE9C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18" creationId="{57865C2E-90CF-9C43-93B5-4CD3DF291970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19" creationId="{A9FE73F3-E666-3B44-B265-829BD7A8D93A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20" creationId="{FDCC7143-4D29-FE41-B991-498241D9CF86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21" creationId="{DC5BAB60-7FBF-8541-BB29-E2A184CB9C35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22" creationId="{BA4B32EB-89EA-6A4D-AA71-E05D1D4D244D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23" creationId="{D533449D-1CCA-0245-B2AA-85CB886FC668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24" creationId="{78F2979E-6CFD-2545-86C5-BDE126DDDFC2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25" creationId="{970A4A4B-5099-EB4F-B93A-47D3A4B41FDF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26" creationId="{B9C6B882-D4A1-004A-A192-1C634C48E5E7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27" creationId="{E2A390E8-F746-A041-851E-AB81E96E562D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30" creationId="{933D87E2-4489-7D46-87DA-998B87240E09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31" creationId="{91A330FA-2410-9544-8D6E-E41187F37658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32" creationId="{C328B9A4-E828-2449-AB31-8804BC8635EC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33" creationId="{7F6C5B98-C3E6-5B4B-9FEF-3FDDFBCFEABB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35" creationId="{3B9C1C97-B54C-734A-A39C-2B1F1D35B4A5}"/>
          </ac:spMkLst>
        </pc:spChg>
        <pc:spChg chg="add mod">
          <ac:chgData name="Yinqian Zhang" userId="189f48b0884e27cf" providerId="LiveId" clId="{EFE429DD-454E-A842-84B2-2CFACF8B770D}" dt="2022-02-14T13:32:19.374" v="306" actId="1076"/>
          <ac:spMkLst>
            <pc:docMk/>
            <pc:sldMk cId="649893862" sldId="351"/>
            <ac:spMk id="36" creationId="{DE5ABFD7-F5DC-464A-BE96-DD4931F7C3A9}"/>
          </ac:spMkLst>
        </pc:spChg>
        <pc:cxnChg chg="add mod">
          <ac:chgData name="Yinqian Zhang" userId="189f48b0884e27cf" providerId="LiveId" clId="{EFE429DD-454E-A842-84B2-2CFACF8B770D}" dt="2022-02-14T13:32:19.374" v="306" actId="1076"/>
          <ac:cxnSpMkLst>
            <pc:docMk/>
            <pc:sldMk cId="649893862" sldId="351"/>
            <ac:cxnSpMk id="28" creationId="{5BD4869F-A595-8F42-BB54-F3585BB047AB}"/>
          </ac:cxnSpMkLst>
        </pc:cxnChg>
        <pc:cxnChg chg="add mod">
          <ac:chgData name="Yinqian Zhang" userId="189f48b0884e27cf" providerId="LiveId" clId="{EFE429DD-454E-A842-84B2-2CFACF8B770D}" dt="2022-02-14T13:32:19.374" v="306" actId="1076"/>
          <ac:cxnSpMkLst>
            <pc:docMk/>
            <pc:sldMk cId="649893862" sldId="351"/>
            <ac:cxnSpMk id="29" creationId="{583B0FC8-C236-B743-A041-C0422E97F532}"/>
          </ac:cxnSpMkLst>
        </pc:cxnChg>
        <pc:cxnChg chg="add mod">
          <ac:chgData name="Yinqian Zhang" userId="189f48b0884e27cf" providerId="LiveId" clId="{EFE429DD-454E-A842-84B2-2CFACF8B770D}" dt="2022-02-14T13:32:19.374" v="306" actId="1076"/>
          <ac:cxnSpMkLst>
            <pc:docMk/>
            <pc:sldMk cId="649893862" sldId="351"/>
            <ac:cxnSpMk id="34" creationId="{ED6C457E-01B8-7B46-97C1-CCF2F464655E}"/>
          </ac:cxnSpMkLst>
        </pc:cxnChg>
      </pc:sldChg>
      <pc:sldChg chg="addSp delSp modSp new mod modAnim">
        <pc:chgData name="Yinqian Zhang" userId="189f48b0884e27cf" providerId="LiveId" clId="{EFE429DD-454E-A842-84B2-2CFACF8B770D}" dt="2022-02-14T13:32:53.190" v="314" actId="1076"/>
        <pc:sldMkLst>
          <pc:docMk/>
          <pc:sldMk cId="2876082613" sldId="352"/>
        </pc:sldMkLst>
        <pc:spChg chg="mod">
          <ac:chgData name="Yinqian Zhang" userId="189f48b0884e27cf" providerId="LiveId" clId="{EFE429DD-454E-A842-84B2-2CFACF8B770D}" dt="2022-02-14T13:32:35.545" v="309"/>
          <ac:spMkLst>
            <pc:docMk/>
            <pc:sldMk cId="2876082613" sldId="352"/>
            <ac:spMk id="2" creationId="{2B92A701-7189-974B-97DC-062B476019FE}"/>
          </ac:spMkLst>
        </pc:spChg>
        <pc:spChg chg="del">
          <ac:chgData name="Yinqian Zhang" userId="189f48b0884e27cf" providerId="LiveId" clId="{EFE429DD-454E-A842-84B2-2CFACF8B770D}" dt="2022-02-14T13:32:40.610" v="310" actId="478"/>
          <ac:spMkLst>
            <pc:docMk/>
            <pc:sldMk cId="2876082613" sldId="352"/>
            <ac:spMk id="3" creationId="{7046440C-F3A0-7745-8475-D5C36D77A7C1}"/>
          </ac:spMkLst>
        </pc:spChg>
        <pc:spChg chg="add mod">
          <ac:chgData name="Yinqian Zhang" userId="189f48b0884e27cf" providerId="LiveId" clId="{EFE429DD-454E-A842-84B2-2CFACF8B770D}" dt="2022-02-14T13:32:53.190" v="314" actId="1076"/>
          <ac:spMkLst>
            <pc:docMk/>
            <pc:sldMk cId="2876082613" sldId="352"/>
            <ac:spMk id="6" creationId="{F621E9D1-E4EA-8E48-B718-8607086D4AE9}"/>
          </ac:spMkLst>
        </pc:spChg>
        <pc:spChg chg="add mod">
          <ac:chgData name="Yinqian Zhang" userId="189f48b0884e27cf" providerId="LiveId" clId="{EFE429DD-454E-A842-84B2-2CFACF8B770D}" dt="2022-02-14T13:32:49.809" v="313" actId="1076"/>
          <ac:spMkLst>
            <pc:docMk/>
            <pc:sldMk cId="2876082613" sldId="352"/>
            <ac:spMk id="7" creationId="{53F7BAED-3135-1849-B280-2491B106184C}"/>
          </ac:spMkLst>
        </pc:spChg>
        <pc:spChg chg="add mod">
          <ac:chgData name="Yinqian Zhang" userId="189f48b0884e27cf" providerId="LiveId" clId="{EFE429DD-454E-A842-84B2-2CFACF8B770D}" dt="2022-02-14T13:32:49.809" v="313" actId="1076"/>
          <ac:spMkLst>
            <pc:docMk/>
            <pc:sldMk cId="2876082613" sldId="352"/>
            <ac:spMk id="8" creationId="{758B6BDE-4190-554B-B5C8-988FEC417E5B}"/>
          </ac:spMkLst>
        </pc:spChg>
        <pc:spChg chg="add mod">
          <ac:chgData name="Yinqian Zhang" userId="189f48b0884e27cf" providerId="LiveId" clId="{EFE429DD-454E-A842-84B2-2CFACF8B770D}" dt="2022-02-14T13:32:49.809" v="313" actId="1076"/>
          <ac:spMkLst>
            <pc:docMk/>
            <pc:sldMk cId="2876082613" sldId="352"/>
            <ac:spMk id="9" creationId="{7BF1638C-8CFF-7D4C-8D0A-3BFBD68368E6}"/>
          </ac:spMkLst>
        </pc:spChg>
        <pc:spChg chg="add mod">
          <ac:chgData name="Yinqian Zhang" userId="189f48b0884e27cf" providerId="LiveId" clId="{EFE429DD-454E-A842-84B2-2CFACF8B770D}" dt="2022-02-14T13:32:49.809" v="313" actId="1076"/>
          <ac:spMkLst>
            <pc:docMk/>
            <pc:sldMk cId="2876082613" sldId="352"/>
            <ac:spMk id="10" creationId="{8FE27D89-283C-AE4F-89C9-90B77A637015}"/>
          </ac:spMkLst>
        </pc:spChg>
        <pc:spChg chg="add mod">
          <ac:chgData name="Yinqian Zhang" userId="189f48b0884e27cf" providerId="LiveId" clId="{EFE429DD-454E-A842-84B2-2CFACF8B770D}" dt="2022-02-14T13:32:49.809" v="313" actId="1076"/>
          <ac:spMkLst>
            <pc:docMk/>
            <pc:sldMk cId="2876082613" sldId="352"/>
            <ac:spMk id="11" creationId="{98FFC5AD-DA56-734F-8021-AADAD3B852CB}"/>
          </ac:spMkLst>
        </pc:spChg>
        <pc:spChg chg="add mod">
          <ac:chgData name="Yinqian Zhang" userId="189f48b0884e27cf" providerId="LiveId" clId="{EFE429DD-454E-A842-84B2-2CFACF8B770D}" dt="2022-02-14T13:32:49.809" v="313" actId="1076"/>
          <ac:spMkLst>
            <pc:docMk/>
            <pc:sldMk cId="2876082613" sldId="352"/>
            <ac:spMk id="14" creationId="{E05CE98C-ABBA-9C42-8B81-22795A851813}"/>
          </ac:spMkLst>
        </pc:spChg>
        <pc:spChg chg="add mod">
          <ac:chgData name="Yinqian Zhang" userId="189f48b0884e27cf" providerId="LiveId" clId="{EFE429DD-454E-A842-84B2-2CFACF8B770D}" dt="2022-02-14T13:32:49.809" v="313" actId="1076"/>
          <ac:spMkLst>
            <pc:docMk/>
            <pc:sldMk cId="2876082613" sldId="352"/>
            <ac:spMk id="17" creationId="{A3139B16-66E6-FB4A-BB5D-471CBF9C8162}"/>
          </ac:spMkLst>
        </pc:spChg>
        <pc:spChg chg="add mod">
          <ac:chgData name="Yinqian Zhang" userId="189f48b0884e27cf" providerId="LiveId" clId="{EFE429DD-454E-A842-84B2-2CFACF8B770D}" dt="2022-02-14T13:32:49.809" v="313" actId="1076"/>
          <ac:spMkLst>
            <pc:docMk/>
            <pc:sldMk cId="2876082613" sldId="352"/>
            <ac:spMk id="18" creationId="{635E8FC1-4B20-6D48-BB02-66EFDE992CC9}"/>
          </ac:spMkLst>
        </pc:spChg>
        <pc:cxnChg chg="add mod">
          <ac:chgData name="Yinqian Zhang" userId="189f48b0884e27cf" providerId="LiveId" clId="{EFE429DD-454E-A842-84B2-2CFACF8B770D}" dt="2022-02-14T13:32:49.809" v="313" actId="1076"/>
          <ac:cxnSpMkLst>
            <pc:docMk/>
            <pc:sldMk cId="2876082613" sldId="352"/>
            <ac:cxnSpMk id="12" creationId="{7BA8F484-55CF-F846-8A82-84FC9A4AD2B2}"/>
          </ac:cxnSpMkLst>
        </pc:cxnChg>
        <pc:cxnChg chg="add mod">
          <ac:chgData name="Yinqian Zhang" userId="189f48b0884e27cf" providerId="LiveId" clId="{EFE429DD-454E-A842-84B2-2CFACF8B770D}" dt="2022-02-14T13:32:49.809" v="313" actId="1076"/>
          <ac:cxnSpMkLst>
            <pc:docMk/>
            <pc:sldMk cId="2876082613" sldId="352"/>
            <ac:cxnSpMk id="13" creationId="{99C28202-82CD-AF48-95E1-96C034DF3A6E}"/>
          </ac:cxnSpMkLst>
        </pc:cxnChg>
        <pc:cxnChg chg="add mod">
          <ac:chgData name="Yinqian Zhang" userId="189f48b0884e27cf" providerId="LiveId" clId="{EFE429DD-454E-A842-84B2-2CFACF8B770D}" dt="2022-02-14T13:32:49.809" v="313" actId="1076"/>
          <ac:cxnSpMkLst>
            <pc:docMk/>
            <pc:sldMk cId="2876082613" sldId="352"/>
            <ac:cxnSpMk id="15" creationId="{3F707D41-3202-9D4A-A235-9ED07E3F51BA}"/>
          </ac:cxnSpMkLst>
        </pc:cxnChg>
        <pc:cxnChg chg="add mod">
          <ac:chgData name="Yinqian Zhang" userId="189f48b0884e27cf" providerId="LiveId" clId="{EFE429DD-454E-A842-84B2-2CFACF8B770D}" dt="2022-02-14T13:32:49.809" v="313" actId="1076"/>
          <ac:cxnSpMkLst>
            <pc:docMk/>
            <pc:sldMk cId="2876082613" sldId="352"/>
            <ac:cxnSpMk id="16" creationId="{7AA2DE78-F867-7441-B79A-4DA5FBFFF736}"/>
          </ac:cxnSpMkLst>
        </pc:cxnChg>
      </pc:sldChg>
      <pc:sldChg chg="modSp new mod">
        <pc:chgData name="Yinqian Zhang" userId="189f48b0884e27cf" providerId="LiveId" clId="{EFE429DD-454E-A842-84B2-2CFACF8B770D}" dt="2022-02-14T13:33:18.947" v="319" actId="27636"/>
        <pc:sldMkLst>
          <pc:docMk/>
          <pc:sldMk cId="58911822" sldId="353"/>
        </pc:sldMkLst>
        <pc:spChg chg="mod">
          <ac:chgData name="Yinqian Zhang" userId="189f48b0884e27cf" providerId="LiveId" clId="{EFE429DD-454E-A842-84B2-2CFACF8B770D}" dt="2022-02-14T13:33:13.171" v="317"/>
          <ac:spMkLst>
            <pc:docMk/>
            <pc:sldMk cId="58911822" sldId="353"/>
            <ac:spMk id="2" creationId="{18CF67F6-3EE8-8344-A480-755C227E17D8}"/>
          </ac:spMkLst>
        </pc:spChg>
        <pc:spChg chg="mod">
          <ac:chgData name="Yinqian Zhang" userId="189f48b0884e27cf" providerId="LiveId" clId="{EFE429DD-454E-A842-84B2-2CFACF8B770D}" dt="2022-02-14T13:33:18.947" v="319" actId="27636"/>
          <ac:spMkLst>
            <pc:docMk/>
            <pc:sldMk cId="58911822" sldId="353"/>
            <ac:spMk id="3" creationId="{7281FD6D-34E1-AD4C-BDA3-41B5E85B06CD}"/>
          </ac:spMkLst>
        </pc:spChg>
      </pc:sldChg>
      <pc:sldChg chg="del">
        <pc:chgData name="Yinqian Zhang" userId="189f48b0884e27cf" providerId="LiveId" clId="{EFE429DD-454E-A842-84B2-2CFACF8B770D}" dt="2022-02-14T13:11:18.986" v="32" actId="2696"/>
        <pc:sldMkLst>
          <pc:docMk/>
          <pc:sldMk cId="368666948" sldId="582"/>
        </pc:sldMkLst>
      </pc:sldChg>
      <pc:sldChg chg="del">
        <pc:chgData name="Yinqian Zhang" userId="189f48b0884e27cf" providerId="LiveId" clId="{EFE429DD-454E-A842-84B2-2CFACF8B770D}" dt="2022-02-14T13:11:18.986" v="32" actId="2696"/>
        <pc:sldMkLst>
          <pc:docMk/>
          <pc:sldMk cId="1583861360" sldId="583"/>
        </pc:sldMkLst>
      </pc:sldChg>
      <pc:sldChg chg="del">
        <pc:chgData name="Yinqian Zhang" userId="189f48b0884e27cf" providerId="LiveId" clId="{EFE429DD-454E-A842-84B2-2CFACF8B770D}" dt="2022-02-14T13:11:18.986" v="32" actId="2696"/>
        <pc:sldMkLst>
          <pc:docMk/>
          <pc:sldMk cId="568071341" sldId="584"/>
        </pc:sldMkLst>
      </pc:sldChg>
      <pc:sldChg chg="del">
        <pc:chgData name="Yinqian Zhang" userId="189f48b0884e27cf" providerId="LiveId" clId="{EFE429DD-454E-A842-84B2-2CFACF8B770D}" dt="2022-02-14T13:11:18.986" v="32" actId="2696"/>
        <pc:sldMkLst>
          <pc:docMk/>
          <pc:sldMk cId="3917083195" sldId="585"/>
        </pc:sldMkLst>
      </pc:sldChg>
      <pc:sldChg chg="del">
        <pc:chgData name="Yinqian Zhang" userId="189f48b0884e27cf" providerId="LiveId" clId="{EFE429DD-454E-A842-84B2-2CFACF8B770D}" dt="2022-02-14T13:11:18.986" v="32" actId="2696"/>
        <pc:sldMkLst>
          <pc:docMk/>
          <pc:sldMk cId="1450620713" sldId="586"/>
        </pc:sldMkLst>
      </pc:sldChg>
      <pc:sldChg chg="del">
        <pc:chgData name="Yinqian Zhang" userId="189f48b0884e27cf" providerId="LiveId" clId="{EFE429DD-454E-A842-84B2-2CFACF8B770D}" dt="2022-02-14T13:11:18.986" v="32" actId="2696"/>
        <pc:sldMkLst>
          <pc:docMk/>
          <pc:sldMk cId="2438576118" sldId="587"/>
        </pc:sldMkLst>
      </pc:sldChg>
      <pc:sldChg chg="del">
        <pc:chgData name="Yinqian Zhang" userId="189f48b0884e27cf" providerId="LiveId" clId="{EFE429DD-454E-A842-84B2-2CFACF8B770D}" dt="2022-02-14T13:11:18.986" v="32" actId="2696"/>
        <pc:sldMkLst>
          <pc:docMk/>
          <pc:sldMk cId="863893599" sldId="588"/>
        </pc:sldMkLst>
      </pc:sldChg>
      <pc:sldChg chg="del">
        <pc:chgData name="Yinqian Zhang" userId="189f48b0884e27cf" providerId="LiveId" clId="{EFE429DD-454E-A842-84B2-2CFACF8B770D}" dt="2022-02-14T13:11:18.986" v="32" actId="2696"/>
        <pc:sldMkLst>
          <pc:docMk/>
          <pc:sldMk cId="3237350242" sldId="589"/>
        </pc:sldMkLst>
      </pc:sldChg>
      <pc:sldChg chg="del">
        <pc:chgData name="Yinqian Zhang" userId="189f48b0884e27cf" providerId="LiveId" clId="{EFE429DD-454E-A842-84B2-2CFACF8B770D}" dt="2022-02-14T13:11:18.986" v="32" actId="2696"/>
        <pc:sldMkLst>
          <pc:docMk/>
          <pc:sldMk cId="1798704050" sldId="590"/>
        </pc:sldMkLst>
      </pc:sldChg>
      <pc:sldChg chg="del">
        <pc:chgData name="Yinqian Zhang" userId="189f48b0884e27cf" providerId="LiveId" clId="{EFE429DD-454E-A842-84B2-2CFACF8B770D}" dt="2022-02-14T13:11:18.986" v="32" actId="2696"/>
        <pc:sldMkLst>
          <pc:docMk/>
          <pc:sldMk cId="1951210913" sldId="591"/>
        </pc:sldMkLst>
      </pc:sldChg>
    </pc:docChg>
  </pc:docChgLst>
  <pc:docChgLst>
    <pc:chgData name="Yinqian Zhang" userId="189f48b0884e27cf" providerId="LiveId" clId="{E8CB71BE-3D32-344D-8D02-B15A3012FA70}"/>
    <pc:docChg chg="undo custSel addSld delSld modSld sldOrd">
      <pc:chgData name="Yinqian Zhang" userId="189f48b0884e27cf" providerId="LiveId" clId="{E8CB71BE-3D32-344D-8D02-B15A3012FA70}" dt="2022-03-08T14:26:11.859" v="4444"/>
      <pc:docMkLst>
        <pc:docMk/>
      </pc:docMkLst>
      <pc:sldChg chg="modSp mod">
        <pc:chgData name="Yinqian Zhang" userId="189f48b0884e27cf" providerId="LiveId" clId="{E8CB71BE-3D32-344D-8D02-B15A3012FA70}" dt="2022-03-03T11:15:20.649" v="1967" actId="20577"/>
        <pc:sldMkLst>
          <pc:docMk/>
          <pc:sldMk cId="1690412865" sldId="256"/>
        </pc:sldMkLst>
        <pc:spChg chg="mod">
          <ac:chgData name="Yinqian Zhang" userId="189f48b0884e27cf" providerId="LiveId" clId="{E8CB71BE-3D32-344D-8D02-B15A3012FA70}" dt="2022-03-03T11:15:20.649" v="1967" actId="20577"/>
          <ac:spMkLst>
            <pc:docMk/>
            <pc:sldMk cId="1690412865" sldId="256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E8CB71BE-3D32-344D-8D02-B15A3012FA70}" dt="2022-03-03T07:33:02.499" v="1126" actId="2696"/>
        <pc:sldMkLst>
          <pc:docMk/>
          <pc:sldMk cId="0" sldId="259"/>
        </pc:sldMkLst>
        <pc:spChg chg="mod">
          <ac:chgData name="Yinqian Zhang" userId="189f48b0884e27cf" providerId="LiveId" clId="{E8CB71BE-3D32-344D-8D02-B15A3012FA70}" dt="2022-03-03T06:00:16.709" v="1108" actId="27636"/>
          <ac:spMkLst>
            <pc:docMk/>
            <pc:sldMk cId="0" sldId="259"/>
            <ac:spMk id="29698" creationId="{18D9E837-58B2-6C48-931B-CC4262937ED8}"/>
          </ac:spMkLst>
        </pc:spChg>
      </pc:sldChg>
      <pc:sldChg chg="addSp delSp modSp add del mod">
        <pc:chgData name="Yinqian Zhang" userId="189f48b0884e27cf" providerId="LiveId" clId="{E8CB71BE-3D32-344D-8D02-B15A3012FA70}" dt="2022-03-03T11:11:23.582" v="1752" actId="2696"/>
        <pc:sldMkLst>
          <pc:docMk/>
          <pc:sldMk cId="0" sldId="260"/>
        </pc:sldMkLst>
        <pc:spChg chg="add mod">
          <ac:chgData name="Yinqian Zhang" userId="189f48b0884e27cf" providerId="LiveId" clId="{E8CB71BE-3D32-344D-8D02-B15A3012FA70}" dt="2022-03-03T11:08:03.906" v="1490"/>
          <ac:spMkLst>
            <pc:docMk/>
            <pc:sldMk cId="0" sldId="260"/>
            <ac:spMk id="5" creationId="{5DEAC234-66C3-7C4A-9598-3EC7409D3A79}"/>
          </ac:spMkLst>
        </pc:spChg>
        <pc:spChg chg="del mod">
          <ac:chgData name="Yinqian Zhang" userId="189f48b0884e27cf" providerId="LiveId" clId="{E8CB71BE-3D32-344D-8D02-B15A3012FA70}" dt="2022-03-03T11:08:07.049" v="1491" actId="478"/>
          <ac:spMkLst>
            <pc:docMk/>
            <pc:sldMk cId="0" sldId="260"/>
            <ac:spMk id="35842" creationId="{2DFE5BD1-10A3-5B40-86DE-D192D2BE7F1A}"/>
          </ac:spMkLst>
        </pc:spChg>
      </pc:sldChg>
      <pc:sldChg chg="add del">
        <pc:chgData name="Yinqian Zhang" userId="189f48b0884e27cf" providerId="LiveId" clId="{E8CB71BE-3D32-344D-8D02-B15A3012FA70}" dt="2022-03-03T11:11:50.146" v="1754" actId="2696"/>
        <pc:sldMkLst>
          <pc:docMk/>
          <pc:sldMk cId="0" sldId="261"/>
        </pc:sldMkLst>
      </pc:sldChg>
      <pc:sldChg chg="modSp add del mod">
        <pc:chgData name="Yinqian Zhang" userId="189f48b0884e27cf" providerId="LiveId" clId="{E8CB71BE-3D32-344D-8D02-B15A3012FA70}" dt="2022-03-03T11:13:55.596" v="1875" actId="2696"/>
        <pc:sldMkLst>
          <pc:docMk/>
          <pc:sldMk cId="0" sldId="262"/>
        </pc:sldMkLst>
        <pc:spChg chg="mod">
          <ac:chgData name="Yinqian Zhang" userId="189f48b0884e27cf" providerId="LiveId" clId="{E8CB71BE-3D32-344D-8D02-B15A3012FA70}" dt="2022-03-03T06:00:16.775" v="1113" actId="27636"/>
          <ac:spMkLst>
            <pc:docMk/>
            <pc:sldMk cId="0" sldId="262"/>
            <ac:spMk id="46082" creationId="{2D5EE93D-CC29-DA46-84DB-ADB9D7E8F9A6}"/>
          </ac:spMkLst>
        </pc:spChg>
      </pc:sldChg>
      <pc:sldChg chg="addSp delSp modSp add mod ord">
        <pc:chgData name="Yinqian Zhang" userId="189f48b0884e27cf" providerId="LiveId" clId="{E8CB71BE-3D32-344D-8D02-B15A3012FA70}" dt="2022-03-08T13:28:25.651" v="4229" actId="20577"/>
        <pc:sldMkLst>
          <pc:docMk/>
          <pc:sldMk cId="0" sldId="263"/>
        </pc:sldMkLst>
        <pc:spChg chg="add mod">
          <ac:chgData name="Yinqian Zhang" userId="189f48b0884e27cf" providerId="LiveId" clId="{E8CB71BE-3D32-344D-8D02-B15A3012FA70}" dt="2022-03-08T13:28:25.651" v="4229" actId="20577"/>
          <ac:spMkLst>
            <pc:docMk/>
            <pc:sldMk cId="0" sldId="263"/>
            <ac:spMk id="5" creationId="{839E78FE-153F-6D4C-A6AB-93149C9D607B}"/>
          </ac:spMkLst>
        </pc:spChg>
        <pc:spChg chg="mod">
          <ac:chgData name="Yinqian Zhang" userId="189f48b0884e27cf" providerId="LiveId" clId="{E8CB71BE-3D32-344D-8D02-B15A3012FA70}" dt="2022-03-03T15:35:17.037" v="3438" actId="20577"/>
          <ac:spMkLst>
            <pc:docMk/>
            <pc:sldMk cId="0" sldId="263"/>
            <ac:spMk id="19458" creationId="{34F4ED53-2C60-6D47-BCB8-E3DE96427A16}"/>
          </ac:spMkLst>
        </pc:spChg>
        <pc:spChg chg="del mod">
          <ac:chgData name="Yinqian Zhang" userId="189f48b0884e27cf" providerId="LiveId" clId="{E8CB71BE-3D32-344D-8D02-B15A3012FA70}" dt="2022-03-03T12:37:12.244" v="2003" actId="478"/>
          <ac:spMkLst>
            <pc:docMk/>
            <pc:sldMk cId="0" sldId="263"/>
            <ac:spMk id="19459" creationId="{6D9296B6-A153-5748-9594-40A02CD5E58D}"/>
          </ac:spMkLst>
        </pc:spChg>
      </pc:sldChg>
      <pc:sldChg chg="add del">
        <pc:chgData name="Yinqian Zhang" userId="189f48b0884e27cf" providerId="LiveId" clId="{E8CB71BE-3D32-344D-8D02-B15A3012FA70}" dt="2022-03-03T07:33:14.008" v="1129" actId="2696"/>
        <pc:sldMkLst>
          <pc:docMk/>
          <pc:sldMk cId="0" sldId="279"/>
        </pc:sldMkLst>
      </pc:sldChg>
      <pc:sldChg chg="modSp add del mod">
        <pc:chgData name="Yinqian Zhang" userId="189f48b0884e27cf" providerId="LiveId" clId="{E8CB71BE-3D32-344D-8D02-B15A3012FA70}" dt="2022-03-03T11:08:25.560" v="1492" actId="2696"/>
        <pc:sldMkLst>
          <pc:docMk/>
          <pc:sldMk cId="0" sldId="281"/>
        </pc:sldMkLst>
        <pc:spChg chg="mod">
          <ac:chgData name="Yinqian Zhang" userId="189f48b0884e27cf" providerId="LiveId" clId="{E8CB71BE-3D32-344D-8D02-B15A3012FA70}" dt="2022-03-03T06:00:16.764" v="1110" actId="27636"/>
          <ac:spMkLst>
            <pc:docMk/>
            <pc:sldMk cId="0" sldId="281"/>
            <ac:spMk id="14338" creationId="{CB1FBF07-732E-9044-BDA1-3760232AE307}"/>
          </ac:spMkLst>
        </pc:spChg>
      </pc:sldChg>
      <pc:sldChg chg="add del">
        <pc:chgData name="Yinqian Zhang" userId="189f48b0884e27cf" providerId="LiveId" clId="{E8CB71BE-3D32-344D-8D02-B15A3012FA70}" dt="2022-03-03T11:10:58.880" v="1712" actId="2696"/>
        <pc:sldMkLst>
          <pc:docMk/>
          <pc:sldMk cId="3211028258" sldId="281"/>
        </pc:sldMkLst>
      </pc:sldChg>
      <pc:sldChg chg="modSp add del mod">
        <pc:chgData name="Yinqian Zhang" userId="189f48b0884e27cf" providerId="LiveId" clId="{E8CB71BE-3D32-344D-8D02-B15A3012FA70}" dt="2022-03-03T11:11:42.101" v="1753" actId="2696"/>
        <pc:sldMkLst>
          <pc:docMk/>
          <pc:sldMk cId="0" sldId="282"/>
        </pc:sldMkLst>
        <pc:spChg chg="mod">
          <ac:chgData name="Yinqian Zhang" userId="189f48b0884e27cf" providerId="LiveId" clId="{E8CB71BE-3D32-344D-8D02-B15A3012FA70}" dt="2022-03-03T06:00:16.766" v="1111" actId="27636"/>
          <ac:spMkLst>
            <pc:docMk/>
            <pc:sldMk cId="0" sldId="282"/>
            <ac:spMk id="15362" creationId="{83C5264F-960D-7C4F-A330-6DA1D9057D69}"/>
          </ac:spMkLst>
        </pc:spChg>
      </pc:sldChg>
      <pc:sldChg chg="modSp add del mod">
        <pc:chgData name="Yinqian Zhang" userId="189f48b0884e27cf" providerId="LiveId" clId="{E8CB71BE-3D32-344D-8D02-B15A3012FA70}" dt="2022-03-03T11:11:54.031" v="1755" actId="2696"/>
        <pc:sldMkLst>
          <pc:docMk/>
          <pc:sldMk cId="0" sldId="283"/>
        </pc:sldMkLst>
        <pc:spChg chg="mod">
          <ac:chgData name="Yinqian Zhang" userId="189f48b0884e27cf" providerId="LiveId" clId="{E8CB71BE-3D32-344D-8D02-B15A3012FA70}" dt="2022-03-03T06:00:16.769" v="1112" actId="27636"/>
          <ac:spMkLst>
            <pc:docMk/>
            <pc:sldMk cId="0" sldId="283"/>
            <ac:spMk id="17410" creationId="{C11F6A51-9959-3549-B66C-F0DE4096BDC3}"/>
          </ac:spMkLst>
        </pc:spChg>
      </pc:sldChg>
      <pc:sldChg chg="add del">
        <pc:chgData name="Yinqian Zhang" userId="189f48b0884e27cf" providerId="LiveId" clId="{E8CB71BE-3D32-344D-8D02-B15A3012FA70}" dt="2022-03-03T04:18:04.497" v="975" actId="2696"/>
        <pc:sldMkLst>
          <pc:docMk/>
          <pc:sldMk cId="3332779404" sldId="319"/>
        </pc:sldMkLst>
      </pc:sldChg>
      <pc:sldChg chg="modSp add del mod">
        <pc:chgData name="Yinqian Zhang" userId="189f48b0884e27cf" providerId="LiveId" clId="{E8CB71BE-3D32-344D-8D02-B15A3012FA70}" dt="2022-03-03T04:20:07.212" v="982" actId="2696"/>
        <pc:sldMkLst>
          <pc:docMk/>
          <pc:sldMk cId="760349571" sldId="320"/>
        </pc:sldMkLst>
        <pc:spChg chg="mod">
          <ac:chgData name="Yinqian Zhang" userId="189f48b0884e27cf" providerId="LiveId" clId="{E8CB71BE-3D32-344D-8D02-B15A3012FA70}" dt="2022-03-03T01:22:11.918" v="27" actId="27636"/>
          <ac:spMkLst>
            <pc:docMk/>
            <pc:sldMk cId="760349571" sldId="320"/>
            <ac:spMk id="24" creationId="{34781326-959C-4669-AD59-6909066FA913}"/>
          </ac:spMkLst>
        </pc:spChg>
      </pc:sldChg>
      <pc:sldChg chg="modSp add del mod">
        <pc:chgData name="Yinqian Zhang" userId="189f48b0884e27cf" providerId="LiveId" clId="{E8CB71BE-3D32-344D-8D02-B15A3012FA70}" dt="2022-03-03T04:20:53.650" v="986" actId="2696"/>
        <pc:sldMkLst>
          <pc:docMk/>
          <pc:sldMk cId="695956111" sldId="321"/>
        </pc:sldMkLst>
        <pc:spChg chg="mod">
          <ac:chgData name="Yinqian Zhang" userId="189f48b0884e27cf" providerId="LiveId" clId="{E8CB71BE-3D32-344D-8D02-B15A3012FA70}" dt="2022-03-03T01:22:11.931" v="28" actId="27636"/>
          <ac:spMkLst>
            <pc:docMk/>
            <pc:sldMk cId="695956111" sldId="321"/>
            <ac:spMk id="3" creationId="{00000000-0000-0000-0000-000000000000}"/>
          </ac:spMkLst>
        </pc:spChg>
      </pc:sldChg>
      <pc:sldChg chg="modSp add del mod">
        <pc:chgData name="Yinqian Zhang" userId="189f48b0884e27cf" providerId="LiveId" clId="{E8CB71BE-3D32-344D-8D02-B15A3012FA70}" dt="2022-03-03T04:59:19.819" v="1003" actId="2696"/>
        <pc:sldMkLst>
          <pc:docMk/>
          <pc:sldMk cId="279544698" sldId="322"/>
        </pc:sldMkLst>
        <pc:spChg chg="mod">
          <ac:chgData name="Yinqian Zhang" userId="189f48b0884e27cf" providerId="LiveId" clId="{E8CB71BE-3D32-344D-8D02-B15A3012FA70}" dt="2022-03-03T01:22:11.937" v="29" actId="27636"/>
          <ac:spMkLst>
            <pc:docMk/>
            <pc:sldMk cId="279544698" sldId="322"/>
            <ac:spMk id="3" creationId="{00000000-0000-0000-0000-000000000000}"/>
          </ac:spMkLst>
        </pc:spChg>
      </pc:sldChg>
      <pc:sldChg chg="add del">
        <pc:chgData name="Yinqian Zhang" userId="189f48b0884e27cf" providerId="LiveId" clId="{E8CB71BE-3D32-344D-8D02-B15A3012FA70}" dt="2022-03-03T04:59:24.443" v="1004" actId="2696"/>
        <pc:sldMkLst>
          <pc:docMk/>
          <pc:sldMk cId="1140728927" sldId="323"/>
        </pc:sldMkLst>
      </pc:sldChg>
      <pc:sldChg chg="add del">
        <pc:chgData name="Yinqian Zhang" userId="189f48b0884e27cf" providerId="LiveId" clId="{E8CB71BE-3D32-344D-8D02-B15A3012FA70}" dt="2022-03-04T13:23:38.591" v="4087" actId="2696"/>
        <pc:sldMkLst>
          <pc:docMk/>
          <pc:sldMk cId="741867129" sldId="324"/>
        </pc:sldMkLst>
      </pc:sldChg>
      <pc:sldChg chg="add del">
        <pc:chgData name="Yinqian Zhang" userId="189f48b0884e27cf" providerId="LiveId" clId="{E8CB71BE-3D32-344D-8D02-B15A3012FA70}" dt="2022-03-03T13:12:48.648" v="3265" actId="2696"/>
        <pc:sldMkLst>
          <pc:docMk/>
          <pc:sldMk cId="2718775116" sldId="324"/>
        </pc:sldMkLst>
      </pc:sldChg>
      <pc:sldChg chg="add del">
        <pc:chgData name="Yinqian Zhang" userId="189f48b0884e27cf" providerId="LiveId" clId="{E8CB71BE-3D32-344D-8D02-B15A3012FA70}" dt="2022-03-03T13:12:48.648" v="3265" actId="2696"/>
        <pc:sldMkLst>
          <pc:docMk/>
          <pc:sldMk cId="2121531876" sldId="325"/>
        </pc:sldMkLst>
      </pc:sldChg>
      <pc:sldChg chg="add del">
        <pc:chgData name="Yinqian Zhang" userId="189f48b0884e27cf" providerId="LiveId" clId="{E8CB71BE-3D32-344D-8D02-B15A3012FA70}" dt="2022-03-04T13:24:13.207" v="4103" actId="2696"/>
        <pc:sldMkLst>
          <pc:docMk/>
          <pc:sldMk cId="2818081118" sldId="325"/>
        </pc:sldMkLst>
      </pc:sldChg>
      <pc:sldChg chg="add del">
        <pc:chgData name="Yinqian Zhang" userId="189f48b0884e27cf" providerId="LiveId" clId="{E8CB71BE-3D32-344D-8D02-B15A3012FA70}" dt="2022-03-04T13:25:14.355" v="4118" actId="2696"/>
        <pc:sldMkLst>
          <pc:docMk/>
          <pc:sldMk cId="1452857620" sldId="326"/>
        </pc:sldMkLst>
      </pc:sldChg>
      <pc:sldChg chg="add del">
        <pc:chgData name="Yinqian Zhang" userId="189f48b0884e27cf" providerId="LiveId" clId="{E8CB71BE-3D32-344D-8D02-B15A3012FA70}" dt="2022-03-03T13:12:48.648" v="3265" actId="2696"/>
        <pc:sldMkLst>
          <pc:docMk/>
          <pc:sldMk cId="2551234037" sldId="326"/>
        </pc:sldMkLst>
      </pc:sldChg>
      <pc:sldChg chg="add del">
        <pc:chgData name="Yinqian Zhang" userId="189f48b0884e27cf" providerId="LiveId" clId="{E8CB71BE-3D32-344D-8D02-B15A3012FA70}" dt="2022-03-03T13:12:48.648" v="3265" actId="2696"/>
        <pc:sldMkLst>
          <pc:docMk/>
          <pc:sldMk cId="3509969975" sldId="327"/>
        </pc:sldMkLst>
      </pc:sldChg>
      <pc:sldChg chg="add del">
        <pc:chgData name="Yinqian Zhang" userId="189f48b0884e27cf" providerId="LiveId" clId="{E8CB71BE-3D32-344D-8D02-B15A3012FA70}" dt="2022-03-04T13:27:24.758" v="4145" actId="2696"/>
        <pc:sldMkLst>
          <pc:docMk/>
          <pc:sldMk cId="3948518217" sldId="327"/>
        </pc:sldMkLst>
      </pc:sldChg>
      <pc:sldChg chg="add del">
        <pc:chgData name="Yinqian Zhang" userId="189f48b0884e27cf" providerId="LiveId" clId="{E8CB71BE-3D32-344D-8D02-B15A3012FA70}" dt="2022-03-03T13:12:48.648" v="3265" actId="2696"/>
        <pc:sldMkLst>
          <pc:docMk/>
          <pc:sldMk cId="133196566" sldId="328"/>
        </pc:sldMkLst>
      </pc:sldChg>
      <pc:sldChg chg="add del">
        <pc:chgData name="Yinqian Zhang" userId="189f48b0884e27cf" providerId="LiveId" clId="{E8CB71BE-3D32-344D-8D02-B15A3012FA70}" dt="2022-03-04T13:27:57.781" v="4151" actId="2696"/>
        <pc:sldMkLst>
          <pc:docMk/>
          <pc:sldMk cId="1672343996" sldId="328"/>
        </pc:sldMkLst>
      </pc:sldChg>
      <pc:sldChg chg="add del">
        <pc:chgData name="Yinqian Zhang" userId="189f48b0884e27cf" providerId="LiveId" clId="{E8CB71BE-3D32-344D-8D02-B15A3012FA70}" dt="2022-03-04T13:28:25.879" v="4154" actId="2696"/>
        <pc:sldMkLst>
          <pc:docMk/>
          <pc:sldMk cId="124773105" sldId="329"/>
        </pc:sldMkLst>
      </pc:sldChg>
      <pc:sldChg chg="add del">
        <pc:chgData name="Yinqian Zhang" userId="189f48b0884e27cf" providerId="LiveId" clId="{E8CB71BE-3D32-344D-8D02-B15A3012FA70}" dt="2022-03-03T13:12:48.648" v="3265" actId="2696"/>
        <pc:sldMkLst>
          <pc:docMk/>
          <pc:sldMk cId="169293467" sldId="329"/>
        </pc:sldMkLst>
      </pc:sldChg>
      <pc:sldChg chg="add del">
        <pc:chgData name="Yinqian Zhang" userId="189f48b0884e27cf" providerId="LiveId" clId="{E8CB71BE-3D32-344D-8D02-B15A3012FA70}" dt="2022-03-03T03:52:37.114" v="660" actId="2696"/>
        <pc:sldMkLst>
          <pc:docMk/>
          <pc:sldMk cId="1535420418" sldId="330"/>
        </pc:sldMkLst>
      </pc:sldChg>
      <pc:sldChg chg="add del">
        <pc:chgData name="Yinqian Zhang" userId="189f48b0884e27cf" providerId="LiveId" clId="{E8CB71BE-3D32-344D-8D02-B15A3012FA70}" dt="2022-03-03T03:35:20.010" v="445" actId="2696"/>
        <pc:sldMkLst>
          <pc:docMk/>
          <pc:sldMk cId="3697569882" sldId="331"/>
        </pc:sldMkLst>
      </pc:sldChg>
      <pc:sldChg chg="add del">
        <pc:chgData name="Yinqian Zhang" userId="189f48b0884e27cf" providerId="LiveId" clId="{E8CB71BE-3D32-344D-8D02-B15A3012FA70}" dt="2022-03-03T03:36:11.658" v="472" actId="2696"/>
        <pc:sldMkLst>
          <pc:docMk/>
          <pc:sldMk cId="1983065085" sldId="332"/>
        </pc:sldMkLst>
      </pc:sldChg>
      <pc:sldChg chg="add del">
        <pc:chgData name="Yinqian Zhang" userId="189f48b0884e27cf" providerId="LiveId" clId="{E8CB71BE-3D32-344D-8D02-B15A3012FA70}" dt="2022-03-03T03:46:46.456" v="536" actId="2696"/>
        <pc:sldMkLst>
          <pc:docMk/>
          <pc:sldMk cId="3463273368" sldId="333"/>
        </pc:sldMkLst>
      </pc:sldChg>
      <pc:sldChg chg="add del">
        <pc:chgData name="Yinqian Zhang" userId="189f48b0884e27cf" providerId="LiveId" clId="{E8CB71BE-3D32-344D-8D02-B15A3012FA70}" dt="2022-03-03T03:47:13.379" v="543" actId="2696"/>
        <pc:sldMkLst>
          <pc:docMk/>
          <pc:sldMk cId="1421277936" sldId="334"/>
        </pc:sldMkLst>
      </pc:sldChg>
      <pc:sldChg chg="add del">
        <pc:chgData name="Yinqian Zhang" userId="189f48b0884e27cf" providerId="LiveId" clId="{E8CB71BE-3D32-344D-8D02-B15A3012FA70}" dt="2022-03-03T03:48:41.321" v="614" actId="2696"/>
        <pc:sldMkLst>
          <pc:docMk/>
          <pc:sldMk cId="117278674" sldId="335"/>
        </pc:sldMkLst>
      </pc:sldChg>
      <pc:sldChg chg="add del">
        <pc:chgData name="Yinqian Zhang" userId="189f48b0884e27cf" providerId="LiveId" clId="{E8CB71BE-3D32-344D-8D02-B15A3012FA70}" dt="2022-03-03T03:51:37.705" v="649" actId="2696"/>
        <pc:sldMkLst>
          <pc:docMk/>
          <pc:sldMk cId="4174458265" sldId="336"/>
        </pc:sldMkLst>
      </pc:sldChg>
      <pc:sldChg chg="add del">
        <pc:chgData name="Yinqian Zhang" userId="189f48b0884e27cf" providerId="LiveId" clId="{E8CB71BE-3D32-344D-8D02-B15A3012FA70}" dt="2022-03-03T03:52:11.640" v="658" actId="2696"/>
        <pc:sldMkLst>
          <pc:docMk/>
          <pc:sldMk cId="3917740787" sldId="337"/>
        </pc:sldMkLst>
      </pc:sldChg>
      <pc:sldChg chg="add del">
        <pc:chgData name="Yinqian Zhang" userId="189f48b0884e27cf" providerId="LiveId" clId="{E8CB71BE-3D32-344D-8D02-B15A3012FA70}" dt="2022-03-03T03:52:14.680" v="659" actId="2696"/>
        <pc:sldMkLst>
          <pc:docMk/>
          <pc:sldMk cId="3356950971" sldId="338"/>
        </pc:sldMkLst>
      </pc:sldChg>
      <pc:sldChg chg="modSp add del mod">
        <pc:chgData name="Yinqian Zhang" userId="189f48b0884e27cf" providerId="LiveId" clId="{E8CB71BE-3D32-344D-8D02-B15A3012FA70}" dt="2022-03-03T03:54:43.967" v="699" actId="2696"/>
        <pc:sldMkLst>
          <pc:docMk/>
          <pc:sldMk cId="2480710937" sldId="339"/>
        </pc:sldMkLst>
        <pc:spChg chg="mod">
          <ac:chgData name="Yinqian Zhang" userId="189f48b0884e27cf" providerId="LiveId" clId="{E8CB71BE-3D32-344D-8D02-B15A3012FA70}" dt="2022-03-03T01:22:11.771" v="5" actId="27636"/>
          <ac:spMkLst>
            <pc:docMk/>
            <pc:sldMk cId="2480710937" sldId="339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E8CB71BE-3D32-344D-8D02-B15A3012FA70}" dt="2022-03-03T03:55:21.541" v="733" actId="2696"/>
        <pc:sldMkLst>
          <pc:docMk/>
          <pc:sldMk cId="611780708" sldId="340"/>
        </pc:sldMkLst>
        <pc:spChg chg="mod">
          <ac:chgData name="Yinqian Zhang" userId="189f48b0884e27cf" providerId="LiveId" clId="{E8CB71BE-3D32-344D-8D02-B15A3012FA70}" dt="2022-03-03T01:22:11.776" v="6" actId="27636"/>
          <ac:spMkLst>
            <pc:docMk/>
            <pc:sldMk cId="611780708" sldId="340"/>
            <ac:spMk id="2" creationId="{00000000-0000-0000-0000-000000000000}"/>
          </ac:spMkLst>
        </pc:spChg>
      </pc:sldChg>
      <pc:sldChg chg="add del">
        <pc:chgData name="Yinqian Zhang" userId="189f48b0884e27cf" providerId="LiveId" clId="{E8CB71BE-3D32-344D-8D02-B15A3012FA70}" dt="2022-03-03T03:55:23.862" v="734" actId="2696"/>
        <pc:sldMkLst>
          <pc:docMk/>
          <pc:sldMk cId="3945528852" sldId="341"/>
        </pc:sldMkLst>
      </pc:sldChg>
      <pc:sldChg chg="add del">
        <pc:chgData name="Yinqian Zhang" userId="189f48b0884e27cf" providerId="LiveId" clId="{E8CB71BE-3D32-344D-8D02-B15A3012FA70}" dt="2022-03-03T03:57:36.455" v="825" actId="2696"/>
        <pc:sldMkLst>
          <pc:docMk/>
          <pc:sldMk cId="4247225465" sldId="342"/>
        </pc:sldMkLst>
      </pc:sldChg>
      <pc:sldChg chg="add del">
        <pc:chgData name="Yinqian Zhang" userId="189f48b0884e27cf" providerId="LiveId" clId="{E8CB71BE-3D32-344D-8D02-B15A3012FA70}" dt="2022-03-03T03:58:05.432" v="838" actId="2696"/>
        <pc:sldMkLst>
          <pc:docMk/>
          <pc:sldMk cId="1922937944" sldId="343"/>
        </pc:sldMkLst>
      </pc:sldChg>
      <pc:sldChg chg="modSp add mod">
        <pc:chgData name="Yinqian Zhang" userId="189f48b0884e27cf" providerId="LiveId" clId="{E8CB71BE-3D32-344D-8D02-B15A3012FA70}" dt="2022-03-03T11:06:44.026" v="1400" actId="15"/>
        <pc:sldMkLst>
          <pc:docMk/>
          <pc:sldMk cId="0" sldId="344"/>
        </pc:sldMkLst>
        <pc:spChg chg="mod">
          <ac:chgData name="Yinqian Zhang" userId="189f48b0884e27cf" providerId="LiveId" clId="{E8CB71BE-3D32-344D-8D02-B15A3012FA70}" dt="2022-03-03T11:06:44.026" v="1400" actId="15"/>
          <ac:spMkLst>
            <pc:docMk/>
            <pc:sldMk cId="0" sldId="344"/>
            <ac:spMk id="33794" creationId="{04436970-F349-3E47-B654-6B7ECD29E70A}"/>
          </ac:spMkLst>
        </pc:spChg>
      </pc:sldChg>
      <pc:sldChg chg="add del">
        <pc:chgData name="Yinqian Zhang" userId="189f48b0884e27cf" providerId="LiveId" clId="{E8CB71BE-3D32-344D-8D02-B15A3012FA70}" dt="2022-03-03T03:58:29.640" v="854" actId="2696"/>
        <pc:sldMkLst>
          <pc:docMk/>
          <pc:sldMk cId="2696229636" sldId="344"/>
        </pc:sldMkLst>
      </pc:sldChg>
      <pc:sldChg chg="addSp modSp add mod">
        <pc:chgData name="Yinqian Zhang" userId="189f48b0884e27cf" providerId="LiveId" clId="{E8CB71BE-3D32-344D-8D02-B15A3012FA70}" dt="2022-03-03T11:07:36.086" v="1486" actId="20577"/>
        <pc:sldMkLst>
          <pc:docMk/>
          <pc:sldMk cId="0" sldId="345"/>
        </pc:sldMkLst>
        <pc:spChg chg="add mod">
          <ac:chgData name="Yinqian Zhang" userId="189f48b0884e27cf" providerId="LiveId" clId="{E8CB71BE-3D32-344D-8D02-B15A3012FA70}" dt="2022-03-03T11:07:36.086" v="1486" actId="20577"/>
          <ac:spMkLst>
            <pc:docMk/>
            <pc:sldMk cId="0" sldId="345"/>
            <ac:spMk id="5" creationId="{F6A04E59-4592-E048-8F4F-C0620457BED0}"/>
          </ac:spMkLst>
        </pc:spChg>
        <pc:picChg chg="mod">
          <ac:chgData name="Yinqian Zhang" userId="189f48b0884e27cf" providerId="LiveId" clId="{E8CB71BE-3D32-344D-8D02-B15A3012FA70}" dt="2022-03-03T11:07:06.627" v="1425" actId="1037"/>
          <ac:picMkLst>
            <pc:docMk/>
            <pc:sldMk cId="0" sldId="345"/>
            <ac:picMk id="34818" creationId="{18838A36-D121-2747-AE7C-E0F8F1D218C3}"/>
          </ac:picMkLst>
        </pc:picChg>
      </pc:sldChg>
      <pc:sldChg chg="add del">
        <pc:chgData name="Yinqian Zhang" userId="189f48b0884e27cf" providerId="LiveId" clId="{E8CB71BE-3D32-344D-8D02-B15A3012FA70}" dt="2022-03-03T04:14:01.461" v="867" actId="2696"/>
        <pc:sldMkLst>
          <pc:docMk/>
          <pc:sldMk cId="3359151432" sldId="345"/>
        </pc:sldMkLst>
      </pc:sldChg>
      <pc:sldChg chg="modSp add del mod ord">
        <pc:chgData name="Yinqian Zhang" userId="189f48b0884e27cf" providerId="LiveId" clId="{E8CB71BE-3D32-344D-8D02-B15A3012FA70}" dt="2022-03-03T12:38:11.578" v="2025" actId="2696"/>
        <pc:sldMkLst>
          <pc:docMk/>
          <pc:sldMk cId="0" sldId="346"/>
        </pc:sldMkLst>
        <pc:spChg chg="mod">
          <ac:chgData name="Yinqian Zhang" userId="189f48b0884e27cf" providerId="LiveId" clId="{E8CB71BE-3D32-344D-8D02-B15A3012FA70}" dt="2022-03-03T06:00:16.791" v="1115" actId="27636"/>
          <ac:spMkLst>
            <pc:docMk/>
            <pc:sldMk cId="0" sldId="346"/>
            <ac:spMk id="12290" creationId="{EA38A399-6221-DF4C-B4FA-0960ECBBA67F}"/>
          </ac:spMkLst>
        </pc:spChg>
      </pc:sldChg>
      <pc:sldChg chg="add del">
        <pc:chgData name="Yinqian Zhang" userId="189f48b0884e27cf" providerId="LiveId" clId="{E8CB71BE-3D32-344D-8D02-B15A3012FA70}" dt="2022-03-03T04:14:31.510" v="880" actId="2696"/>
        <pc:sldMkLst>
          <pc:docMk/>
          <pc:sldMk cId="3452790065" sldId="346"/>
        </pc:sldMkLst>
      </pc:sldChg>
      <pc:sldChg chg="add del">
        <pc:chgData name="Yinqian Zhang" userId="189f48b0884e27cf" providerId="LiveId" clId="{E8CB71BE-3D32-344D-8D02-B15A3012FA70}" dt="2022-03-03T04:15:03.263" v="901" actId="2696"/>
        <pc:sldMkLst>
          <pc:docMk/>
          <pc:sldMk cId="3591294820" sldId="347"/>
        </pc:sldMkLst>
      </pc:sldChg>
      <pc:sldChg chg="add del">
        <pc:chgData name="Yinqian Zhang" userId="189f48b0884e27cf" providerId="LiveId" clId="{E8CB71BE-3D32-344D-8D02-B15A3012FA70}" dt="2022-03-03T04:15:57.375" v="908" actId="2696"/>
        <pc:sldMkLst>
          <pc:docMk/>
          <pc:sldMk cId="947550207" sldId="348"/>
        </pc:sldMkLst>
      </pc:sldChg>
      <pc:sldChg chg="add del">
        <pc:chgData name="Yinqian Zhang" userId="189f48b0884e27cf" providerId="LiveId" clId="{E8CB71BE-3D32-344D-8D02-B15A3012FA70}" dt="2022-03-03T01:54:47.046" v="198" actId="2696"/>
        <pc:sldMkLst>
          <pc:docMk/>
          <pc:sldMk cId="2063933110" sldId="349"/>
        </pc:sldMkLst>
      </pc:sldChg>
      <pc:sldChg chg="add del">
        <pc:chgData name="Yinqian Zhang" userId="189f48b0884e27cf" providerId="LiveId" clId="{E8CB71BE-3D32-344D-8D02-B15A3012FA70}" dt="2022-03-03T01:56:18.321" v="302" actId="2696"/>
        <pc:sldMkLst>
          <pc:docMk/>
          <pc:sldMk cId="572932622" sldId="350"/>
        </pc:sldMkLst>
      </pc:sldChg>
      <pc:sldChg chg="add del">
        <pc:chgData name="Yinqian Zhang" userId="189f48b0884e27cf" providerId="LiveId" clId="{E8CB71BE-3D32-344D-8D02-B15A3012FA70}" dt="2022-03-03T01:56:44.204" v="308" actId="2696"/>
        <pc:sldMkLst>
          <pc:docMk/>
          <pc:sldMk cId="3784680811" sldId="351"/>
        </pc:sldMkLst>
      </pc:sldChg>
      <pc:sldChg chg="add del">
        <pc:chgData name="Yinqian Zhang" userId="189f48b0884e27cf" providerId="LiveId" clId="{E8CB71BE-3D32-344D-8D02-B15A3012FA70}" dt="2022-03-03T01:57:25.643" v="330" actId="2696"/>
        <pc:sldMkLst>
          <pc:docMk/>
          <pc:sldMk cId="2191823580" sldId="352"/>
        </pc:sldMkLst>
      </pc:sldChg>
      <pc:sldChg chg="add del">
        <pc:chgData name="Yinqian Zhang" userId="189f48b0884e27cf" providerId="LiveId" clId="{E8CB71BE-3D32-344D-8D02-B15A3012FA70}" dt="2022-03-03T03:32:43.491" v="425" actId="2696"/>
        <pc:sldMkLst>
          <pc:docMk/>
          <pc:sldMk cId="1177162857" sldId="353"/>
        </pc:sldMkLst>
      </pc:sldChg>
      <pc:sldChg chg="addSp delSp modSp add del mod">
        <pc:chgData name="Yinqian Zhang" userId="189f48b0884e27cf" providerId="LiveId" clId="{E8CB71BE-3D32-344D-8D02-B15A3012FA70}" dt="2022-03-03T03:33:20.476" v="438" actId="2696"/>
        <pc:sldMkLst>
          <pc:docMk/>
          <pc:sldMk cId="1645954233" sldId="354"/>
        </pc:sldMkLst>
        <pc:spChg chg="del mod">
          <ac:chgData name="Yinqian Zhang" userId="189f48b0884e27cf" providerId="LiveId" clId="{E8CB71BE-3D32-344D-8D02-B15A3012FA70}" dt="2022-03-03T03:32:49.454" v="428" actId="478"/>
          <ac:spMkLst>
            <pc:docMk/>
            <pc:sldMk cId="1645954233" sldId="354"/>
            <ac:spMk id="3" creationId="{00000000-0000-0000-0000-000000000000}"/>
          </ac:spMkLst>
        </pc:spChg>
        <pc:spChg chg="add del mod">
          <ac:chgData name="Yinqian Zhang" userId="189f48b0884e27cf" providerId="LiveId" clId="{E8CB71BE-3D32-344D-8D02-B15A3012FA70}" dt="2022-03-03T03:32:54.119" v="429" actId="478"/>
          <ac:spMkLst>
            <pc:docMk/>
            <pc:sldMk cId="1645954233" sldId="354"/>
            <ac:spMk id="5" creationId="{C7BBF875-6B46-3243-8E99-56FEA0986943}"/>
          </ac:spMkLst>
        </pc:spChg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808583054" sldId="355"/>
        </pc:sldMkLst>
      </pc:sldChg>
      <pc:sldChg chg="add del">
        <pc:chgData name="Yinqian Zhang" userId="189f48b0884e27cf" providerId="LiveId" clId="{E8CB71BE-3D32-344D-8D02-B15A3012FA70}" dt="2022-03-03T02:04:02.688" v="384" actId="2696"/>
        <pc:sldMkLst>
          <pc:docMk/>
          <pc:sldMk cId="2132906190" sldId="355"/>
        </pc:sldMkLst>
      </pc:sldChg>
      <pc:sldChg chg="add del">
        <pc:chgData name="Yinqian Zhang" userId="189f48b0884e27cf" providerId="LiveId" clId="{E8CB71BE-3D32-344D-8D02-B15A3012FA70}" dt="2022-03-03T01:58:37.571" v="379" actId="2696"/>
        <pc:sldMkLst>
          <pc:docMk/>
          <pc:sldMk cId="2164097711" sldId="356"/>
        </pc:sldMkLst>
      </pc:sldChg>
      <pc:sldChg chg="addSp delSp add del mod">
        <pc:chgData name="Yinqian Zhang" userId="189f48b0884e27cf" providerId="LiveId" clId="{E8CB71BE-3D32-344D-8D02-B15A3012FA70}" dt="2022-03-03T01:46:31.233" v="181" actId="2696"/>
        <pc:sldMkLst>
          <pc:docMk/>
          <pc:sldMk cId="4173173472" sldId="357"/>
        </pc:sldMkLst>
        <pc:spChg chg="add del">
          <ac:chgData name="Yinqian Zhang" userId="189f48b0884e27cf" providerId="LiveId" clId="{E8CB71BE-3D32-344D-8D02-B15A3012FA70}" dt="2022-03-03T01:45:55.010" v="173" actId="22"/>
          <ac:spMkLst>
            <pc:docMk/>
            <pc:sldMk cId="4173173472" sldId="357"/>
            <ac:spMk id="36" creationId="{055E7593-9EF6-EC4E-93C7-BF65C8E437F7}"/>
          </ac:spMkLst>
        </pc:spChg>
      </pc:sldChg>
      <pc:sldChg chg="modSp add del mod">
        <pc:chgData name="Yinqian Zhang" userId="189f48b0884e27cf" providerId="LiveId" clId="{E8CB71BE-3D32-344D-8D02-B15A3012FA70}" dt="2022-03-03T01:45:30.059" v="171" actId="2696"/>
        <pc:sldMkLst>
          <pc:docMk/>
          <pc:sldMk cId="355801638" sldId="358"/>
        </pc:sldMkLst>
        <pc:spChg chg="mod">
          <ac:chgData name="Yinqian Zhang" userId="189f48b0884e27cf" providerId="LiveId" clId="{E8CB71BE-3D32-344D-8D02-B15A3012FA70}" dt="2022-03-03T01:22:11.784" v="7" actId="27636"/>
          <ac:spMkLst>
            <pc:docMk/>
            <pc:sldMk cId="355801638" sldId="358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E8CB71BE-3D32-344D-8D02-B15A3012FA70}" dt="2022-03-03T01:38:56.032" v="156" actId="2696"/>
        <pc:sldMkLst>
          <pc:docMk/>
          <pc:sldMk cId="983509491" sldId="359"/>
        </pc:sldMkLst>
        <pc:spChg chg="mod">
          <ac:chgData name="Yinqian Zhang" userId="189f48b0884e27cf" providerId="LiveId" clId="{E8CB71BE-3D32-344D-8D02-B15A3012FA70}" dt="2022-03-03T01:22:11.786" v="8" actId="27636"/>
          <ac:spMkLst>
            <pc:docMk/>
            <pc:sldMk cId="983509491" sldId="359"/>
            <ac:spMk id="2" creationId="{00000000-0000-0000-0000-000000000000}"/>
          </ac:spMkLst>
        </pc:spChg>
        <pc:spChg chg="mod">
          <ac:chgData name="Yinqian Zhang" userId="189f48b0884e27cf" providerId="LiveId" clId="{E8CB71BE-3D32-344D-8D02-B15A3012FA70}" dt="2022-03-03T01:22:11.799" v="9" actId="27636"/>
          <ac:spMkLst>
            <pc:docMk/>
            <pc:sldMk cId="983509491" sldId="359"/>
            <ac:spMk id="3" creationId="{00000000-0000-0000-0000-000000000000}"/>
          </ac:spMkLst>
        </pc:spChg>
      </pc:sldChg>
      <pc:sldChg chg="modSp add del mod">
        <pc:chgData name="Yinqian Zhang" userId="189f48b0884e27cf" providerId="LiveId" clId="{E8CB71BE-3D32-344D-8D02-B15A3012FA70}" dt="2022-03-03T01:40:04.167" v="166" actId="2696"/>
        <pc:sldMkLst>
          <pc:docMk/>
          <pc:sldMk cId="2428630965" sldId="360"/>
        </pc:sldMkLst>
        <pc:spChg chg="mod">
          <ac:chgData name="Yinqian Zhang" userId="189f48b0884e27cf" providerId="LiveId" clId="{E8CB71BE-3D32-344D-8D02-B15A3012FA70}" dt="2022-03-03T01:39:15.745" v="162" actId="1076"/>
          <ac:spMkLst>
            <pc:docMk/>
            <pc:sldMk cId="2428630965" sldId="360"/>
            <ac:spMk id="2" creationId="{00000000-0000-0000-0000-000000000000}"/>
          </ac:spMkLst>
        </pc:spChg>
      </pc:sldChg>
      <pc:sldChg chg="add del">
        <pc:chgData name="Yinqian Zhang" userId="189f48b0884e27cf" providerId="LiveId" clId="{E8CB71BE-3D32-344D-8D02-B15A3012FA70}" dt="2022-03-03T01:33:22.613" v="137" actId="2696"/>
        <pc:sldMkLst>
          <pc:docMk/>
          <pc:sldMk cId="853324256" sldId="361"/>
        </pc:sldMkLst>
      </pc:sldChg>
      <pc:sldChg chg="add del">
        <pc:chgData name="Yinqian Zhang" userId="189f48b0884e27cf" providerId="LiveId" clId="{E8CB71BE-3D32-344D-8D02-B15A3012FA70}" dt="2022-03-03T01:33:15.322" v="136" actId="2696"/>
        <pc:sldMkLst>
          <pc:docMk/>
          <pc:sldMk cId="3731385611" sldId="362"/>
        </pc:sldMkLst>
      </pc:sldChg>
      <pc:sldChg chg="modSp add del mod">
        <pc:chgData name="Yinqian Zhang" userId="189f48b0884e27cf" providerId="LiveId" clId="{E8CB71BE-3D32-344D-8D02-B15A3012FA70}" dt="2022-03-03T01:33:08.939" v="134" actId="2696"/>
        <pc:sldMkLst>
          <pc:docMk/>
          <pc:sldMk cId="1236733268" sldId="363"/>
        </pc:sldMkLst>
        <pc:spChg chg="mod">
          <ac:chgData name="Yinqian Zhang" userId="189f48b0884e27cf" providerId="LiveId" clId="{E8CB71BE-3D32-344D-8D02-B15A3012FA70}" dt="2022-03-03T01:22:11.811" v="10" actId="27636"/>
          <ac:spMkLst>
            <pc:docMk/>
            <pc:sldMk cId="1236733268" sldId="363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E8CB71BE-3D32-344D-8D02-B15A3012FA70}" dt="2022-03-03T01:33:09.777" v="135" actId="2696"/>
        <pc:sldMkLst>
          <pc:docMk/>
          <pc:sldMk cId="1810571586" sldId="364"/>
        </pc:sldMkLst>
        <pc:spChg chg="mod">
          <ac:chgData name="Yinqian Zhang" userId="189f48b0884e27cf" providerId="LiveId" clId="{E8CB71BE-3D32-344D-8D02-B15A3012FA70}" dt="2022-03-03T01:22:11.827" v="11" actId="27636"/>
          <ac:spMkLst>
            <pc:docMk/>
            <pc:sldMk cId="1810571586" sldId="364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E8CB71BE-3D32-344D-8D02-B15A3012FA70}" dt="2022-03-03T11:29:14.346" v="1988" actId="2696"/>
        <pc:sldMkLst>
          <pc:docMk/>
          <pc:sldMk cId="1420025754" sldId="365"/>
        </pc:sldMkLst>
        <pc:spChg chg="mod">
          <ac:chgData name="Yinqian Zhang" userId="189f48b0884e27cf" providerId="LiveId" clId="{E8CB71BE-3D32-344D-8D02-B15A3012FA70}" dt="2022-03-03T01:22:11.830" v="12" actId="27636"/>
          <ac:spMkLst>
            <pc:docMk/>
            <pc:sldMk cId="1420025754" sldId="365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E8CB71BE-3D32-344D-8D02-B15A3012FA70}" dt="2022-03-04T13:12:16.436" v="3799" actId="2696"/>
        <pc:sldMkLst>
          <pc:docMk/>
          <pc:sldMk cId="1387078367" sldId="366"/>
        </pc:sldMkLst>
        <pc:spChg chg="mod">
          <ac:chgData name="Yinqian Zhang" userId="189f48b0884e27cf" providerId="LiveId" clId="{E8CB71BE-3D32-344D-8D02-B15A3012FA70}" dt="2022-03-03T01:22:11.837" v="13" actId="27636"/>
          <ac:spMkLst>
            <pc:docMk/>
            <pc:sldMk cId="1387078367" sldId="366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E8CB71BE-3D32-344D-8D02-B15A3012FA70}" dt="2022-03-04T13:13:21.327" v="3814" actId="2696"/>
        <pc:sldMkLst>
          <pc:docMk/>
          <pc:sldMk cId="1691125984" sldId="367"/>
        </pc:sldMkLst>
        <pc:spChg chg="mod">
          <ac:chgData name="Yinqian Zhang" userId="189f48b0884e27cf" providerId="LiveId" clId="{E8CB71BE-3D32-344D-8D02-B15A3012FA70}" dt="2022-03-03T01:22:11.861" v="14" actId="27636"/>
          <ac:spMkLst>
            <pc:docMk/>
            <pc:sldMk cId="1691125984" sldId="367"/>
            <ac:spMk id="2" creationId="{00000000-0000-0000-0000-000000000000}"/>
          </ac:spMkLst>
        </pc:spChg>
        <pc:spChg chg="mod">
          <ac:chgData name="Yinqian Zhang" userId="189f48b0884e27cf" providerId="LiveId" clId="{E8CB71BE-3D32-344D-8D02-B15A3012FA70}" dt="2022-03-03T01:22:11.865" v="15" actId="27636"/>
          <ac:spMkLst>
            <pc:docMk/>
            <pc:sldMk cId="1691125984" sldId="367"/>
            <ac:spMk id="3" creationId="{00000000-0000-0000-0000-000000000000}"/>
          </ac:spMkLst>
        </pc:spChg>
      </pc:sldChg>
      <pc:sldChg chg="modSp add del mod">
        <pc:chgData name="Yinqian Zhang" userId="189f48b0884e27cf" providerId="LiveId" clId="{E8CB71BE-3D32-344D-8D02-B15A3012FA70}" dt="2022-03-04T13:14:55.082" v="3829" actId="2696"/>
        <pc:sldMkLst>
          <pc:docMk/>
          <pc:sldMk cId="808345043" sldId="368"/>
        </pc:sldMkLst>
        <pc:spChg chg="mod">
          <ac:chgData name="Yinqian Zhang" userId="189f48b0884e27cf" providerId="LiveId" clId="{E8CB71BE-3D32-344D-8D02-B15A3012FA70}" dt="2022-03-03T01:22:11.887" v="16" actId="27636"/>
          <ac:spMkLst>
            <pc:docMk/>
            <pc:sldMk cId="808345043" sldId="368"/>
            <ac:spMk id="3" creationId="{00000000-0000-0000-0000-000000000000}"/>
          </ac:spMkLst>
        </pc:spChg>
      </pc:sldChg>
      <pc:sldChg chg="add del">
        <pc:chgData name="Yinqian Zhang" userId="189f48b0884e27cf" providerId="LiveId" clId="{E8CB71BE-3D32-344D-8D02-B15A3012FA70}" dt="2022-03-04T13:15:28.998" v="3838" actId="2696"/>
        <pc:sldMkLst>
          <pc:docMk/>
          <pc:sldMk cId="873586779" sldId="369"/>
        </pc:sldMkLst>
      </pc:sldChg>
      <pc:sldChg chg="modSp add del mod">
        <pc:chgData name="Yinqian Zhang" userId="189f48b0884e27cf" providerId="LiveId" clId="{E8CB71BE-3D32-344D-8D02-B15A3012FA70}" dt="2022-03-04T13:16:10.762" v="3846" actId="2696"/>
        <pc:sldMkLst>
          <pc:docMk/>
          <pc:sldMk cId="27300114" sldId="370"/>
        </pc:sldMkLst>
        <pc:spChg chg="mod">
          <ac:chgData name="Yinqian Zhang" userId="189f48b0884e27cf" providerId="LiveId" clId="{E8CB71BE-3D32-344D-8D02-B15A3012FA70}" dt="2022-03-03T01:22:11.891" v="17" actId="27636"/>
          <ac:spMkLst>
            <pc:docMk/>
            <pc:sldMk cId="27300114" sldId="370"/>
            <ac:spMk id="2" creationId="{00000000-0000-0000-0000-000000000000}"/>
          </ac:spMkLst>
        </pc:spChg>
      </pc:sldChg>
      <pc:sldChg chg="addSp delSp modSp add del mod">
        <pc:chgData name="Yinqian Zhang" userId="189f48b0884e27cf" providerId="LiveId" clId="{E8CB71BE-3D32-344D-8D02-B15A3012FA70}" dt="2022-03-04T13:20:13.656" v="4011" actId="2696"/>
        <pc:sldMkLst>
          <pc:docMk/>
          <pc:sldMk cId="1418999187" sldId="371"/>
        </pc:sldMkLst>
        <pc:spChg chg="mod">
          <ac:chgData name="Yinqian Zhang" userId="189f48b0884e27cf" providerId="LiveId" clId="{E8CB71BE-3D32-344D-8D02-B15A3012FA70}" dt="2022-03-03T01:22:11.893" v="18" actId="27636"/>
          <ac:spMkLst>
            <pc:docMk/>
            <pc:sldMk cId="1418999187" sldId="371"/>
            <ac:spMk id="2" creationId="{00000000-0000-0000-0000-000000000000}"/>
          </ac:spMkLst>
        </pc:spChg>
        <pc:spChg chg="mod">
          <ac:chgData name="Yinqian Zhang" userId="189f48b0884e27cf" providerId="LiveId" clId="{E8CB71BE-3D32-344D-8D02-B15A3012FA70}" dt="2022-03-04T13:19:55.275" v="4005" actId="207"/>
          <ac:spMkLst>
            <pc:docMk/>
            <pc:sldMk cId="1418999187" sldId="371"/>
            <ac:spMk id="5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316" v="4008" actId="478"/>
          <ac:spMkLst>
            <pc:docMk/>
            <pc:sldMk cId="1418999187" sldId="371"/>
            <ac:spMk id="6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5.736" v="4006" actId="478"/>
          <ac:spMkLst>
            <pc:docMk/>
            <pc:sldMk cId="1418999187" sldId="371"/>
            <ac:spMk id="7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8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9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10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11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12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13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14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15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16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17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18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19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20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21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22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39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40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41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42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43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44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45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46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47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48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49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53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54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55" creationId="{00000000-0000-0000-0000-000000000000}"/>
          </ac:spMkLst>
        </pc:spChg>
        <pc:spChg chg="add del">
          <ac:chgData name="Yinqian Zhang" userId="189f48b0884e27cf" providerId="LiveId" clId="{E8CB71BE-3D32-344D-8D02-B15A3012FA70}" dt="2022-03-04T13:19:56.029" v="4007" actId="478"/>
          <ac:spMkLst>
            <pc:docMk/>
            <pc:sldMk cId="1418999187" sldId="371"/>
            <ac:spMk id="56" creationId="{00000000-0000-0000-0000-000000000000}"/>
          </ac:spMkLst>
        </pc:spChg>
        <pc:grpChg chg="add del">
          <ac:chgData name="Yinqian Zhang" userId="189f48b0884e27cf" providerId="LiveId" clId="{E8CB71BE-3D32-344D-8D02-B15A3012FA70}" dt="2022-03-04T13:20:03.521" v="4009" actId="478"/>
          <ac:grpSpMkLst>
            <pc:docMk/>
            <pc:sldMk cId="1418999187" sldId="371"/>
            <ac:grpSpMk id="36" creationId="{00000000-0000-0000-0000-000000000000}"/>
          </ac:grpSpMkLst>
        </pc:grpChg>
        <pc:cxnChg chg="add del">
          <ac:chgData name="Yinqian Zhang" userId="189f48b0884e27cf" providerId="LiveId" clId="{E8CB71BE-3D32-344D-8D02-B15A3012FA70}" dt="2022-03-04T13:19:56.029" v="4007" actId="478"/>
          <ac:cxnSpMkLst>
            <pc:docMk/>
            <pc:sldMk cId="1418999187" sldId="371"/>
            <ac:cxnSpMk id="60" creationId="{00000000-0000-0000-0000-000000000000}"/>
          </ac:cxnSpMkLst>
        </pc:cxnChg>
        <pc:cxnChg chg="add del">
          <ac:chgData name="Yinqian Zhang" userId="189f48b0884e27cf" providerId="LiveId" clId="{E8CB71BE-3D32-344D-8D02-B15A3012FA70}" dt="2022-03-04T13:19:56.029" v="4007" actId="478"/>
          <ac:cxnSpMkLst>
            <pc:docMk/>
            <pc:sldMk cId="1418999187" sldId="371"/>
            <ac:cxnSpMk id="65" creationId="{00000000-0000-0000-0000-000000000000}"/>
          </ac:cxnSpMkLst>
        </pc:cxnChg>
      </pc:sldChg>
      <pc:sldChg chg="modSp add del mod">
        <pc:chgData name="Yinqian Zhang" userId="189f48b0884e27cf" providerId="LiveId" clId="{E8CB71BE-3D32-344D-8D02-B15A3012FA70}" dt="2022-03-04T13:21:25.528" v="4030" actId="2696"/>
        <pc:sldMkLst>
          <pc:docMk/>
          <pc:sldMk cId="1313435974" sldId="372"/>
        </pc:sldMkLst>
        <pc:spChg chg="mod">
          <ac:chgData name="Yinqian Zhang" userId="189f48b0884e27cf" providerId="LiveId" clId="{E8CB71BE-3D32-344D-8D02-B15A3012FA70}" dt="2022-03-03T01:22:11.895" v="19" actId="27636"/>
          <ac:spMkLst>
            <pc:docMk/>
            <pc:sldMk cId="1313435974" sldId="372"/>
            <ac:spMk id="2" creationId="{00000000-0000-0000-0000-000000000000}"/>
          </ac:spMkLst>
        </pc:spChg>
      </pc:sldChg>
      <pc:sldChg chg="addSp delSp modSp add del mod">
        <pc:chgData name="Yinqian Zhang" userId="189f48b0884e27cf" providerId="LiveId" clId="{E8CB71BE-3D32-344D-8D02-B15A3012FA70}" dt="2022-03-04T13:22:32.399" v="4043" actId="2696"/>
        <pc:sldMkLst>
          <pc:docMk/>
          <pc:sldMk cId="934007505" sldId="373"/>
        </pc:sldMkLst>
        <pc:spChg chg="mod">
          <ac:chgData name="Yinqian Zhang" userId="189f48b0884e27cf" providerId="LiveId" clId="{E8CB71BE-3D32-344D-8D02-B15A3012FA70}" dt="2022-03-03T01:22:11.897" v="20" actId="27636"/>
          <ac:spMkLst>
            <pc:docMk/>
            <pc:sldMk cId="934007505" sldId="373"/>
            <ac:spMk id="2" creationId="{00000000-0000-0000-0000-000000000000}"/>
          </ac:spMkLst>
        </pc:spChg>
        <pc:spChg chg="del mod">
          <ac:chgData name="Yinqian Zhang" userId="189f48b0884e27cf" providerId="LiveId" clId="{E8CB71BE-3D32-344D-8D02-B15A3012FA70}" dt="2022-03-04T13:22:06.619" v="4039" actId="478"/>
          <ac:spMkLst>
            <pc:docMk/>
            <pc:sldMk cId="934007505" sldId="373"/>
            <ac:spMk id="3" creationId="{00000000-0000-0000-0000-000000000000}"/>
          </ac:spMkLst>
        </pc:spChg>
        <pc:spChg chg="add del mod">
          <ac:chgData name="Yinqian Zhang" userId="189f48b0884e27cf" providerId="LiveId" clId="{E8CB71BE-3D32-344D-8D02-B15A3012FA70}" dt="2022-03-04T13:22:10.673" v="4040" actId="478"/>
          <ac:spMkLst>
            <pc:docMk/>
            <pc:sldMk cId="934007505" sldId="373"/>
            <ac:spMk id="13" creationId="{88E88479-9A8F-7846-BF0A-AD857F8B816D}"/>
          </ac:spMkLst>
        </pc:spChg>
      </pc:sldChg>
      <pc:sldChg chg="modSp add del mod">
        <pc:chgData name="Yinqian Zhang" userId="189f48b0884e27cf" providerId="LiveId" clId="{E8CB71BE-3D32-344D-8D02-B15A3012FA70}" dt="2022-03-03T11:26:18.347" v="1975" actId="2696"/>
        <pc:sldMkLst>
          <pc:docMk/>
          <pc:sldMk cId="994723880" sldId="374"/>
        </pc:sldMkLst>
        <pc:spChg chg="mod">
          <ac:chgData name="Yinqian Zhang" userId="189f48b0884e27cf" providerId="LiveId" clId="{E8CB71BE-3D32-344D-8D02-B15A3012FA70}" dt="2022-03-03T01:22:11.900" v="21" actId="27636"/>
          <ac:spMkLst>
            <pc:docMk/>
            <pc:sldMk cId="994723880" sldId="374"/>
            <ac:spMk id="2" creationId="{00000000-0000-0000-0000-000000000000}"/>
          </ac:spMkLst>
        </pc:spChg>
      </pc:sldChg>
      <pc:sldChg chg="add del">
        <pc:chgData name="Yinqian Zhang" userId="189f48b0884e27cf" providerId="LiveId" clId="{E8CB71BE-3D32-344D-8D02-B15A3012FA70}" dt="2022-03-03T11:26:18.347" v="1975" actId="2696"/>
        <pc:sldMkLst>
          <pc:docMk/>
          <pc:sldMk cId="164059265" sldId="375"/>
        </pc:sldMkLst>
      </pc:sldChg>
      <pc:sldChg chg="modSp add del mod">
        <pc:chgData name="Yinqian Zhang" userId="189f48b0884e27cf" providerId="LiveId" clId="{E8CB71BE-3D32-344D-8D02-B15A3012FA70}" dt="2022-03-03T11:26:18.347" v="1975" actId="2696"/>
        <pc:sldMkLst>
          <pc:docMk/>
          <pc:sldMk cId="2122547754" sldId="376"/>
        </pc:sldMkLst>
        <pc:spChg chg="mod">
          <ac:chgData name="Yinqian Zhang" userId="189f48b0884e27cf" providerId="LiveId" clId="{E8CB71BE-3D32-344D-8D02-B15A3012FA70}" dt="2022-03-03T01:22:11.902" v="22" actId="27636"/>
          <ac:spMkLst>
            <pc:docMk/>
            <pc:sldMk cId="2122547754" sldId="376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E8CB71BE-3D32-344D-8D02-B15A3012FA70}" dt="2022-03-03T11:26:18.347" v="1975" actId="2696"/>
        <pc:sldMkLst>
          <pc:docMk/>
          <pc:sldMk cId="1809241161" sldId="377"/>
        </pc:sldMkLst>
        <pc:spChg chg="mod">
          <ac:chgData name="Yinqian Zhang" userId="189f48b0884e27cf" providerId="LiveId" clId="{E8CB71BE-3D32-344D-8D02-B15A3012FA70}" dt="2022-03-03T01:22:11.909" v="23" actId="27636"/>
          <ac:spMkLst>
            <pc:docMk/>
            <pc:sldMk cId="1809241161" sldId="377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E8CB71BE-3D32-344D-8D02-B15A3012FA70}" dt="2022-03-03T11:26:18.347" v="1975" actId="2696"/>
        <pc:sldMkLst>
          <pc:docMk/>
          <pc:sldMk cId="1695235054" sldId="378"/>
        </pc:sldMkLst>
        <pc:spChg chg="mod">
          <ac:chgData name="Yinqian Zhang" userId="189f48b0884e27cf" providerId="LiveId" clId="{E8CB71BE-3D32-344D-8D02-B15A3012FA70}" dt="2022-03-03T01:22:11.911" v="24" actId="27636"/>
          <ac:spMkLst>
            <pc:docMk/>
            <pc:sldMk cId="1695235054" sldId="378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E8CB71BE-3D32-344D-8D02-B15A3012FA70}" dt="2022-03-03T11:26:18.347" v="1975" actId="2696"/>
        <pc:sldMkLst>
          <pc:docMk/>
          <pc:sldMk cId="828759003" sldId="380"/>
        </pc:sldMkLst>
        <pc:spChg chg="mod">
          <ac:chgData name="Yinqian Zhang" userId="189f48b0884e27cf" providerId="LiveId" clId="{E8CB71BE-3D32-344D-8D02-B15A3012FA70}" dt="2022-03-03T01:22:11.913" v="25" actId="27636"/>
          <ac:spMkLst>
            <pc:docMk/>
            <pc:sldMk cId="828759003" sldId="380"/>
            <ac:spMk id="2" creationId="{00000000-0000-0000-0000-000000000000}"/>
          </ac:spMkLst>
        </pc:spChg>
      </pc:sldChg>
      <pc:sldChg chg="add del">
        <pc:chgData name="Yinqian Zhang" userId="189f48b0884e27cf" providerId="LiveId" clId="{E8CB71BE-3D32-344D-8D02-B15A3012FA70}" dt="2022-03-03T03:48:25.961" v="609" actId="2696"/>
        <pc:sldMkLst>
          <pc:docMk/>
          <pc:sldMk cId="3417842838" sldId="382"/>
        </pc:sldMkLst>
      </pc:sldChg>
      <pc:sldChg chg="modSp mod">
        <pc:chgData name="Yinqian Zhang" userId="189f48b0884e27cf" providerId="LiveId" clId="{E8CB71BE-3D32-344D-8D02-B15A3012FA70}" dt="2022-03-04T13:30:42.760" v="4198" actId="20577"/>
        <pc:sldMkLst>
          <pc:docMk/>
          <pc:sldMk cId="3274962831" sldId="614"/>
        </pc:sldMkLst>
        <pc:spChg chg="mod">
          <ac:chgData name="Yinqian Zhang" userId="189f48b0884e27cf" providerId="LiveId" clId="{E8CB71BE-3D32-344D-8D02-B15A3012FA70}" dt="2022-03-04T13:30:42.760" v="4198" actId="20577"/>
          <ac:spMkLst>
            <pc:docMk/>
            <pc:sldMk cId="3274962831" sldId="614"/>
            <ac:spMk id="3" creationId="{B5944591-44C9-BE49-A106-BB8E91867547}"/>
          </ac:spMkLst>
        </pc:spChg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2235423230" sldId="659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3423614248" sldId="660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53383967" sldId="661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3443189503" sldId="662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3325233567" sldId="663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732289214" sldId="664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4273568713" sldId="665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1450309703" sldId="666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147425486" sldId="667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636441481" sldId="668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1470532970" sldId="669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977813290" sldId="673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572280139" sldId="674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561432365" sldId="675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863578226" sldId="676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2168070751" sldId="677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2475414895" sldId="678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3214641948" sldId="679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634216038" sldId="680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3565668653" sldId="681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2529052663" sldId="682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3748838752" sldId="683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3890722724" sldId="684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1043997999" sldId="685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4256088246" sldId="687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3151234260" sldId="688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4051228002" sldId="689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4264483194" sldId="690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3912273983" sldId="691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836050127" sldId="693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3948634473" sldId="695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1501640273" sldId="696"/>
        </pc:sldMkLst>
      </pc:sldChg>
      <pc:sldChg chg="modSp mod">
        <pc:chgData name="Yinqian Zhang" userId="189f48b0884e27cf" providerId="LiveId" clId="{E8CB71BE-3D32-344D-8D02-B15A3012FA70}" dt="2022-03-03T12:39:05.801" v="2058" actId="1076"/>
        <pc:sldMkLst>
          <pc:docMk/>
          <pc:sldMk cId="2993687876" sldId="698"/>
        </pc:sldMkLst>
        <pc:spChg chg="mod">
          <ac:chgData name="Yinqian Zhang" userId="189f48b0884e27cf" providerId="LiveId" clId="{E8CB71BE-3D32-344D-8D02-B15A3012FA70}" dt="2022-03-03T12:39:05.801" v="2058" actId="1076"/>
          <ac:spMkLst>
            <pc:docMk/>
            <pc:sldMk cId="2993687876" sldId="698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E8CB71BE-3D32-344D-8D02-B15A3012FA70}" dt="2022-03-03T11:26:18.347" v="1975" actId="2696"/>
        <pc:sldMkLst>
          <pc:docMk/>
          <pc:sldMk cId="373628979" sldId="699"/>
        </pc:sldMkLst>
        <pc:spChg chg="mod">
          <ac:chgData name="Yinqian Zhang" userId="189f48b0884e27cf" providerId="LiveId" clId="{E8CB71BE-3D32-344D-8D02-B15A3012FA70}" dt="2022-03-03T01:22:11.915" v="26" actId="27636"/>
          <ac:spMkLst>
            <pc:docMk/>
            <pc:sldMk cId="373628979" sldId="699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E8CB71BE-3D32-344D-8D02-B15A3012FA70}" dt="2022-03-03T11:26:18.347" v="1975" actId="2696"/>
        <pc:sldMkLst>
          <pc:docMk/>
          <pc:sldMk cId="2309435092" sldId="700"/>
        </pc:sldMkLst>
        <pc:spChg chg="mod">
          <ac:chgData name="Yinqian Zhang" userId="189f48b0884e27cf" providerId="LiveId" clId="{E8CB71BE-3D32-344D-8D02-B15A3012FA70}" dt="2022-03-03T01:23:33.003" v="56" actId="20577"/>
          <ac:spMkLst>
            <pc:docMk/>
            <pc:sldMk cId="2309435092" sldId="700"/>
            <ac:spMk id="2" creationId="{00000000-0000-0000-0000-000000000000}"/>
          </ac:spMkLst>
        </pc:spChg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3977681312" sldId="700"/>
        </pc:sldMkLst>
      </pc:sldChg>
      <pc:sldChg chg="modSp add mod">
        <pc:chgData name="Yinqian Zhang" userId="189f48b0884e27cf" providerId="LiveId" clId="{E8CB71BE-3D32-344D-8D02-B15A3012FA70}" dt="2022-03-04T13:30:26.394" v="4175" actId="20577"/>
        <pc:sldMkLst>
          <pc:docMk/>
          <pc:sldMk cId="1817887990" sldId="701"/>
        </pc:sldMkLst>
        <pc:spChg chg="mod">
          <ac:chgData name="Yinqian Zhang" userId="189f48b0884e27cf" providerId="LiveId" clId="{E8CB71BE-3D32-344D-8D02-B15A3012FA70}" dt="2022-03-04T13:30:26.394" v="4175" actId="20577"/>
          <ac:spMkLst>
            <pc:docMk/>
            <pc:sldMk cId="1817887990" sldId="701"/>
            <ac:spMk id="2" creationId="{00000000-0000-0000-0000-000000000000}"/>
          </ac:spMkLst>
        </pc:spChg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3438477713" sldId="701"/>
        </pc:sldMkLst>
      </pc:sldChg>
      <pc:sldChg chg="add">
        <pc:chgData name="Yinqian Zhang" userId="189f48b0884e27cf" providerId="LiveId" clId="{E8CB71BE-3D32-344D-8D02-B15A3012FA70}" dt="2022-03-03T11:14:07.759" v="1878"/>
        <pc:sldMkLst>
          <pc:docMk/>
          <pc:sldMk cId="683010648" sldId="702"/>
        </pc:sldMkLst>
      </pc:sldChg>
      <pc:sldChg chg="addSp delSp modSp new del mod">
        <pc:chgData name="Yinqian Zhang" userId="189f48b0884e27cf" providerId="LiveId" clId="{E8CB71BE-3D32-344D-8D02-B15A3012FA70}" dt="2022-03-03T11:14:04.235" v="1877" actId="2696"/>
        <pc:sldMkLst>
          <pc:docMk/>
          <pc:sldMk cId="1892564706" sldId="702"/>
        </pc:sldMkLst>
        <pc:spChg chg="mod">
          <ac:chgData name="Yinqian Zhang" userId="189f48b0884e27cf" providerId="LiveId" clId="{E8CB71BE-3D32-344D-8D02-B15A3012FA70}" dt="2022-03-03T04:16:31.672" v="942" actId="20577"/>
          <ac:spMkLst>
            <pc:docMk/>
            <pc:sldMk cId="1892564706" sldId="702"/>
            <ac:spMk id="2" creationId="{516CCD46-2A8B-4048-B114-7CDE44374875}"/>
          </ac:spMkLst>
        </pc:spChg>
        <pc:spChg chg="del">
          <ac:chgData name="Yinqian Zhang" userId="189f48b0884e27cf" providerId="LiveId" clId="{E8CB71BE-3D32-344D-8D02-B15A3012FA70}" dt="2022-03-03T04:16:33.552" v="943" actId="478"/>
          <ac:spMkLst>
            <pc:docMk/>
            <pc:sldMk cId="1892564706" sldId="702"/>
            <ac:spMk id="3" creationId="{2A29BAB7-BB41-2447-8017-1B5F8BF4EC90}"/>
          </ac:spMkLst>
        </pc:spChg>
        <pc:spChg chg="add mod">
          <ac:chgData name="Yinqian Zhang" userId="189f48b0884e27cf" providerId="LiveId" clId="{E8CB71BE-3D32-344D-8D02-B15A3012FA70}" dt="2022-03-03T04:18:00.711" v="974" actId="1076"/>
          <ac:spMkLst>
            <pc:docMk/>
            <pc:sldMk cId="1892564706" sldId="702"/>
            <ac:spMk id="6" creationId="{355F0885-99BE-6948-BC0D-0AE2A8262CEB}"/>
          </ac:spMkLst>
        </pc:spChg>
        <pc:spChg chg="add mod">
          <ac:chgData name="Yinqian Zhang" userId="189f48b0884e27cf" providerId="LiveId" clId="{E8CB71BE-3D32-344D-8D02-B15A3012FA70}" dt="2022-03-03T04:18:00.711" v="974" actId="1076"/>
          <ac:spMkLst>
            <pc:docMk/>
            <pc:sldMk cId="1892564706" sldId="702"/>
            <ac:spMk id="7" creationId="{BEBDF3F2-8714-B54D-892B-F4A6F551B46D}"/>
          </ac:spMkLst>
        </pc:spChg>
        <pc:spChg chg="mod">
          <ac:chgData name="Yinqian Zhang" userId="189f48b0884e27cf" providerId="LiveId" clId="{E8CB71BE-3D32-344D-8D02-B15A3012FA70}" dt="2022-03-03T04:16:33.953" v="944"/>
          <ac:spMkLst>
            <pc:docMk/>
            <pc:sldMk cId="1892564706" sldId="702"/>
            <ac:spMk id="9" creationId="{E10F5858-B513-9745-806C-525879886A00}"/>
          </ac:spMkLst>
        </pc:spChg>
        <pc:spChg chg="mod">
          <ac:chgData name="Yinqian Zhang" userId="189f48b0884e27cf" providerId="LiveId" clId="{E8CB71BE-3D32-344D-8D02-B15A3012FA70}" dt="2022-03-03T04:16:33.953" v="944"/>
          <ac:spMkLst>
            <pc:docMk/>
            <pc:sldMk cId="1892564706" sldId="702"/>
            <ac:spMk id="10" creationId="{BF4884BC-F76A-D64E-99A1-AD75D0A12B3E}"/>
          </ac:spMkLst>
        </pc:spChg>
        <pc:spChg chg="mod">
          <ac:chgData name="Yinqian Zhang" userId="189f48b0884e27cf" providerId="LiveId" clId="{E8CB71BE-3D32-344D-8D02-B15A3012FA70}" dt="2022-03-03T04:16:33.953" v="944"/>
          <ac:spMkLst>
            <pc:docMk/>
            <pc:sldMk cId="1892564706" sldId="702"/>
            <ac:spMk id="11" creationId="{166ACF1C-6994-3547-8E44-0DE92CA9494C}"/>
          </ac:spMkLst>
        </pc:spChg>
        <pc:spChg chg="mod">
          <ac:chgData name="Yinqian Zhang" userId="189f48b0884e27cf" providerId="LiveId" clId="{E8CB71BE-3D32-344D-8D02-B15A3012FA70}" dt="2022-03-03T04:16:33.953" v="944"/>
          <ac:spMkLst>
            <pc:docMk/>
            <pc:sldMk cId="1892564706" sldId="702"/>
            <ac:spMk id="12" creationId="{930FEF17-C2CB-934E-B996-D6FCCDBBE5A8}"/>
          </ac:spMkLst>
        </pc:spChg>
        <pc:spChg chg="mod">
          <ac:chgData name="Yinqian Zhang" userId="189f48b0884e27cf" providerId="LiveId" clId="{E8CB71BE-3D32-344D-8D02-B15A3012FA70}" dt="2022-03-03T04:16:33.953" v="944"/>
          <ac:spMkLst>
            <pc:docMk/>
            <pc:sldMk cId="1892564706" sldId="702"/>
            <ac:spMk id="14" creationId="{69C1A8FB-2424-2F43-A7A5-753B78A33580}"/>
          </ac:spMkLst>
        </pc:spChg>
        <pc:spChg chg="mod">
          <ac:chgData name="Yinqian Zhang" userId="189f48b0884e27cf" providerId="LiveId" clId="{E8CB71BE-3D32-344D-8D02-B15A3012FA70}" dt="2022-03-03T04:16:33.953" v="944"/>
          <ac:spMkLst>
            <pc:docMk/>
            <pc:sldMk cId="1892564706" sldId="702"/>
            <ac:spMk id="15" creationId="{304E4D12-8F0A-8941-AA8B-6BAC5AF8366F}"/>
          </ac:spMkLst>
        </pc:spChg>
        <pc:spChg chg="mod">
          <ac:chgData name="Yinqian Zhang" userId="189f48b0884e27cf" providerId="LiveId" clId="{E8CB71BE-3D32-344D-8D02-B15A3012FA70}" dt="2022-03-03T04:16:33.953" v="944"/>
          <ac:spMkLst>
            <pc:docMk/>
            <pc:sldMk cId="1892564706" sldId="702"/>
            <ac:spMk id="21" creationId="{C8058309-B05B-184C-B54F-845D9E190361}"/>
          </ac:spMkLst>
        </pc:spChg>
        <pc:spChg chg="mod">
          <ac:chgData name="Yinqian Zhang" userId="189f48b0884e27cf" providerId="LiveId" clId="{E8CB71BE-3D32-344D-8D02-B15A3012FA70}" dt="2022-03-03T04:16:33.953" v="944"/>
          <ac:spMkLst>
            <pc:docMk/>
            <pc:sldMk cId="1892564706" sldId="702"/>
            <ac:spMk id="22" creationId="{1510A7D8-91EA-EE4B-9129-2C0EB9CDC03A}"/>
          </ac:spMkLst>
        </pc:spChg>
        <pc:spChg chg="mod">
          <ac:chgData name="Yinqian Zhang" userId="189f48b0884e27cf" providerId="LiveId" clId="{E8CB71BE-3D32-344D-8D02-B15A3012FA70}" dt="2022-03-03T04:16:33.953" v="944"/>
          <ac:spMkLst>
            <pc:docMk/>
            <pc:sldMk cId="1892564706" sldId="702"/>
            <ac:spMk id="24" creationId="{8DA24D63-DC8D-584B-91D9-180FAECF4CC0}"/>
          </ac:spMkLst>
        </pc:spChg>
        <pc:spChg chg="mod">
          <ac:chgData name="Yinqian Zhang" userId="189f48b0884e27cf" providerId="LiveId" clId="{E8CB71BE-3D32-344D-8D02-B15A3012FA70}" dt="2022-03-03T04:16:33.953" v="944"/>
          <ac:spMkLst>
            <pc:docMk/>
            <pc:sldMk cId="1892564706" sldId="702"/>
            <ac:spMk id="25" creationId="{70753790-FA0D-E048-8F45-1C79AE35408F}"/>
          </ac:spMkLst>
        </pc:spChg>
        <pc:spChg chg="add mod">
          <ac:chgData name="Yinqian Zhang" userId="189f48b0884e27cf" providerId="LiveId" clId="{E8CB71BE-3D32-344D-8D02-B15A3012FA70}" dt="2022-03-03T04:18:00.711" v="974" actId="1076"/>
          <ac:spMkLst>
            <pc:docMk/>
            <pc:sldMk cId="1892564706" sldId="702"/>
            <ac:spMk id="30" creationId="{AA3F37C5-E9D5-7F4A-81C8-253E92524AF5}"/>
          </ac:spMkLst>
        </pc:spChg>
        <pc:spChg chg="add mod">
          <ac:chgData name="Yinqian Zhang" userId="189f48b0884e27cf" providerId="LiveId" clId="{E8CB71BE-3D32-344D-8D02-B15A3012FA70}" dt="2022-03-03T04:18:00.711" v="974" actId="1076"/>
          <ac:spMkLst>
            <pc:docMk/>
            <pc:sldMk cId="1892564706" sldId="702"/>
            <ac:spMk id="31" creationId="{3025130F-7D57-3041-90FC-5C6DD2567CB1}"/>
          </ac:spMkLst>
        </pc:spChg>
        <pc:spChg chg="add mod">
          <ac:chgData name="Yinqian Zhang" userId="189f48b0884e27cf" providerId="LiveId" clId="{E8CB71BE-3D32-344D-8D02-B15A3012FA70}" dt="2022-03-03T04:18:00.711" v="974" actId="1076"/>
          <ac:spMkLst>
            <pc:docMk/>
            <pc:sldMk cId="1892564706" sldId="702"/>
            <ac:spMk id="32" creationId="{77B6FFDA-6E23-9741-A95B-64D0CC2DD732}"/>
          </ac:spMkLst>
        </pc:spChg>
        <pc:spChg chg="mod">
          <ac:chgData name="Yinqian Zhang" userId="189f48b0884e27cf" providerId="LiveId" clId="{E8CB71BE-3D32-344D-8D02-B15A3012FA70}" dt="2022-03-03T04:16:33.953" v="944"/>
          <ac:spMkLst>
            <pc:docMk/>
            <pc:sldMk cId="1892564706" sldId="702"/>
            <ac:spMk id="35" creationId="{EB00C56A-585F-9745-8BB0-C0CD0FC3A5A6}"/>
          </ac:spMkLst>
        </pc:spChg>
        <pc:spChg chg="mod">
          <ac:chgData name="Yinqian Zhang" userId="189f48b0884e27cf" providerId="LiveId" clId="{E8CB71BE-3D32-344D-8D02-B15A3012FA70}" dt="2022-03-03T04:17:28.569" v="968" actId="1076"/>
          <ac:spMkLst>
            <pc:docMk/>
            <pc:sldMk cId="1892564706" sldId="702"/>
            <ac:spMk id="38" creationId="{688089F2-225E-A147-939E-7CCE957F913F}"/>
          </ac:spMkLst>
        </pc:spChg>
        <pc:grpChg chg="add mod">
          <ac:chgData name="Yinqian Zhang" userId="189f48b0884e27cf" providerId="LiveId" clId="{E8CB71BE-3D32-344D-8D02-B15A3012FA70}" dt="2022-03-03T04:18:00.711" v="974" actId="1076"/>
          <ac:grpSpMkLst>
            <pc:docMk/>
            <pc:sldMk cId="1892564706" sldId="702"/>
            <ac:grpSpMk id="8" creationId="{5C49F6D7-76EA-FC4E-8ACD-FF8260EBD992}"/>
          </ac:grpSpMkLst>
        </pc:grpChg>
        <pc:grpChg chg="mod">
          <ac:chgData name="Yinqian Zhang" userId="189f48b0884e27cf" providerId="LiveId" clId="{E8CB71BE-3D32-344D-8D02-B15A3012FA70}" dt="2022-03-03T04:16:33.953" v="944"/>
          <ac:grpSpMkLst>
            <pc:docMk/>
            <pc:sldMk cId="1892564706" sldId="702"/>
            <ac:grpSpMk id="13" creationId="{5FD8F988-9E9B-9349-BF5D-3CCC45FCEAE8}"/>
          </ac:grpSpMkLst>
        </pc:grpChg>
        <pc:grpChg chg="add mod">
          <ac:chgData name="Yinqian Zhang" userId="189f48b0884e27cf" providerId="LiveId" clId="{E8CB71BE-3D32-344D-8D02-B15A3012FA70}" dt="2022-03-03T04:18:00.711" v="974" actId="1076"/>
          <ac:grpSpMkLst>
            <pc:docMk/>
            <pc:sldMk cId="1892564706" sldId="702"/>
            <ac:grpSpMk id="20" creationId="{12A2B9F6-B7F5-E44B-833D-6D2A6C7EEBCB}"/>
          </ac:grpSpMkLst>
        </pc:grpChg>
        <pc:grpChg chg="mod">
          <ac:chgData name="Yinqian Zhang" userId="189f48b0884e27cf" providerId="LiveId" clId="{E8CB71BE-3D32-344D-8D02-B15A3012FA70}" dt="2022-03-03T04:16:33.953" v="944"/>
          <ac:grpSpMkLst>
            <pc:docMk/>
            <pc:sldMk cId="1892564706" sldId="702"/>
            <ac:grpSpMk id="23" creationId="{15844730-8F26-244B-820E-A3C7A62D2EC6}"/>
          </ac:grpSpMkLst>
        </pc:grpChg>
        <pc:grpChg chg="add mod">
          <ac:chgData name="Yinqian Zhang" userId="189f48b0884e27cf" providerId="LiveId" clId="{E8CB71BE-3D32-344D-8D02-B15A3012FA70}" dt="2022-03-03T04:18:00.711" v="974" actId="1076"/>
          <ac:grpSpMkLst>
            <pc:docMk/>
            <pc:sldMk cId="1892564706" sldId="702"/>
            <ac:grpSpMk id="33" creationId="{053EE49E-9660-7941-B79D-3F3809EEF119}"/>
          </ac:grpSpMkLst>
        </pc:grpChg>
        <pc:grpChg chg="add mod">
          <ac:chgData name="Yinqian Zhang" userId="189f48b0884e27cf" providerId="LiveId" clId="{E8CB71BE-3D32-344D-8D02-B15A3012FA70}" dt="2022-03-03T04:18:00.711" v="974" actId="1076"/>
          <ac:grpSpMkLst>
            <pc:docMk/>
            <pc:sldMk cId="1892564706" sldId="702"/>
            <ac:grpSpMk id="36" creationId="{37E99EC5-F19E-A74B-A90B-1D974DBBAF23}"/>
          </ac:grpSpMkLst>
        </pc:grpChg>
        <pc:cxnChg chg="mod">
          <ac:chgData name="Yinqian Zhang" userId="189f48b0884e27cf" providerId="LiveId" clId="{E8CB71BE-3D32-344D-8D02-B15A3012FA70}" dt="2022-03-03T04:16:33.953" v="944"/>
          <ac:cxnSpMkLst>
            <pc:docMk/>
            <pc:sldMk cId="1892564706" sldId="702"/>
            <ac:cxnSpMk id="16" creationId="{ECDC88A8-9753-F74E-8D2E-03395BF0E5A6}"/>
          </ac:cxnSpMkLst>
        </pc:cxnChg>
        <pc:cxnChg chg="mod">
          <ac:chgData name="Yinqian Zhang" userId="189f48b0884e27cf" providerId="LiveId" clId="{E8CB71BE-3D32-344D-8D02-B15A3012FA70}" dt="2022-03-03T04:16:33.953" v="944"/>
          <ac:cxnSpMkLst>
            <pc:docMk/>
            <pc:sldMk cId="1892564706" sldId="702"/>
            <ac:cxnSpMk id="17" creationId="{0B8C5F01-97F7-6F4A-9D3B-67075FC405C8}"/>
          </ac:cxnSpMkLst>
        </pc:cxnChg>
        <pc:cxnChg chg="mod">
          <ac:chgData name="Yinqian Zhang" userId="189f48b0884e27cf" providerId="LiveId" clId="{E8CB71BE-3D32-344D-8D02-B15A3012FA70}" dt="2022-03-03T04:16:33.953" v="944"/>
          <ac:cxnSpMkLst>
            <pc:docMk/>
            <pc:sldMk cId="1892564706" sldId="702"/>
            <ac:cxnSpMk id="18" creationId="{5F803F7D-2938-624E-B1BA-FBAEF350E20B}"/>
          </ac:cxnSpMkLst>
        </pc:cxnChg>
        <pc:cxnChg chg="mod">
          <ac:chgData name="Yinqian Zhang" userId="189f48b0884e27cf" providerId="LiveId" clId="{E8CB71BE-3D32-344D-8D02-B15A3012FA70}" dt="2022-03-03T04:16:33.953" v="944"/>
          <ac:cxnSpMkLst>
            <pc:docMk/>
            <pc:sldMk cId="1892564706" sldId="702"/>
            <ac:cxnSpMk id="19" creationId="{9DDC1C92-C4D3-784E-A093-2862B88484CE}"/>
          </ac:cxnSpMkLst>
        </pc:cxnChg>
        <pc:cxnChg chg="mod">
          <ac:chgData name="Yinqian Zhang" userId="189f48b0884e27cf" providerId="LiveId" clId="{E8CB71BE-3D32-344D-8D02-B15A3012FA70}" dt="2022-03-03T04:16:33.953" v="944"/>
          <ac:cxnSpMkLst>
            <pc:docMk/>
            <pc:sldMk cId="1892564706" sldId="702"/>
            <ac:cxnSpMk id="26" creationId="{F338DD38-84E2-4147-9FC5-A25106A35F93}"/>
          </ac:cxnSpMkLst>
        </pc:cxnChg>
        <pc:cxnChg chg="mod">
          <ac:chgData name="Yinqian Zhang" userId="189f48b0884e27cf" providerId="LiveId" clId="{E8CB71BE-3D32-344D-8D02-B15A3012FA70}" dt="2022-03-03T04:16:33.953" v="944"/>
          <ac:cxnSpMkLst>
            <pc:docMk/>
            <pc:sldMk cId="1892564706" sldId="702"/>
            <ac:cxnSpMk id="27" creationId="{B6746662-C310-0C4C-801E-41EE45D6A39B}"/>
          </ac:cxnSpMkLst>
        </pc:cxnChg>
        <pc:cxnChg chg="mod">
          <ac:chgData name="Yinqian Zhang" userId="189f48b0884e27cf" providerId="LiveId" clId="{E8CB71BE-3D32-344D-8D02-B15A3012FA70}" dt="2022-03-03T04:16:33.953" v="944"/>
          <ac:cxnSpMkLst>
            <pc:docMk/>
            <pc:sldMk cId="1892564706" sldId="702"/>
            <ac:cxnSpMk id="28" creationId="{C4F34468-7D4D-664C-A089-4C2B0BAAAB72}"/>
          </ac:cxnSpMkLst>
        </pc:cxnChg>
        <pc:cxnChg chg="mod">
          <ac:chgData name="Yinqian Zhang" userId="189f48b0884e27cf" providerId="LiveId" clId="{E8CB71BE-3D32-344D-8D02-B15A3012FA70}" dt="2022-03-03T04:16:33.953" v="944"/>
          <ac:cxnSpMkLst>
            <pc:docMk/>
            <pc:sldMk cId="1892564706" sldId="702"/>
            <ac:cxnSpMk id="29" creationId="{3878BD38-A31F-4E45-9770-9625D4B90713}"/>
          </ac:cxnSpMkLst>
        </pc:cxnChg>
        <pc:cxnChg chg="mod">
          <ac:chgData name="Yinqian Zhang" userId="189f48b0884e27cf" providerId="LiveId" clId="{E8CB71BE-3D32-344D-8D02-B15A3012FA70}" dt="2022-03-03T04:18:00.711" v="974" actId="1076"/>
          <ac:cxnSpMkLst>
            <pc:docMk/>
            <pc:sldMk cId="1892564706" sldId="702"/>
            <ac:cxnSpMk id="34" creationId="{BC7B9FC8-A20F-3C4D-876C-659E837CE09E}"/>
          </ac:cxnSpMkLst>
        </pc:cxnChg>
        <pc:cxnChg chg="mod">
          <ac:chgData name="Yinqian Zhang" userId="189f48b0884e27cf" providerId="LiveId" clId="{E8CB71BE-3D32-344D-8D02-B15A3012FA70}" dt="2022-03-03T04:18:00.711" v="974" actId="1076"/>
          <ac:cxnSpMkLst>
            <pc:docMk/>
            <pc:sldMk cId="1892564706" sldId="702"/>
            <ac:cxnSpMk id="37" creationId="{8EF37440-79D9-9147-AF2D-BCA438A3C989}"/>
          </ac:cxnSpMkLst>
        </pc:cxnChg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3091840732" sldId="702"/>
        </pc:sldMkLst>
      </pc:sldChg>
      <pc:sldChg chg="modSp add mod">
        <pc:chgData name="Yinqian Zhang" userId="189f48b0884e27cf" providerId="LiveId" clId="{E8CB71BE-3D32-344D-8D02-B15A3012FA70}" dt="2022-03-03T01:31:49.331" v="120" actId="15"/>
        <pc:sldMkLst>
          <pc:docMk/>
          <pc:sldMk cId="911946932" sldId="703"/>
        </pc:sldMkLst>
        <pc:spChg chg="mod">
          <ac:chgData name="Yinqian Zhang" userId="189f48b0884e27cf" providerId="LiveId" clId="{E8CB71BE-3D32-344D-8D02-B15A3012FA70}" dt="2022-03-03T01:31:15.130" v="118" actId="20577"/>
          <ac:spMkLst>
            <pc:docMk/>
            <pc:sldMk cId="911946932" sldId="703"/>
            <ac:spMk id="2" creationId="{516CCD46-2A8B-4048-B114-7CDE44374875}"/>
          </ac:spMkLst>
        </pc:spChg>
        <pc:spChg chg="mod">
          <ac:chgData name="Yinqian Zhang" userId="189f48b0884e27cf" providerId="LiveId" clId="{E8CB71BE-3D32-344D-8D02-B15A3012FA70}" dt="2022-03-03T01:31:49.331" v="120" actId="15"/>
          <ac:spMkLst>
            <pc:docMk/>
            <pc:sldMk cId="911946932" sldId="703"/>
            <ac:spMk id="3" creationId="{2A29BAB7-BB41-2447-8017-1B5F8BF4EC90}"/>
          </ac:spMkLst>
        </pc:spChg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2172729232" sldId="703"/>
        </pc:sldMkLst>
      </pc:sldChg>
      <pc:sldChg chg="addSp delSp modSp add mod">
        <pc:chgData name="Yinqian Zhang" userId="189f48b0884e27cf" providerId="LiveId" clId="{E8CB71BE-3D32-344D-8D02-B15A3012FA70}" dt="2022-03-03T11:19:31.315" v="1969" actId="22"/>
        <pc:sldMkLst>
          <pc:docMk/>
          <pc:sldMk cId="2836825573" sldId="704"/>
        </pc:sldMkLst>
        <pc:spChg chg="del">
          <ac:chgData name="Yinqian Zhang" userId="189f48b0884e27cf" providerId="LiveId" clId="{E8CB71BE-3D32-344D-8D02-B15A3012FA70}" dt="2022-03-03T01:32:00.946" v="122" actId="478"/>
          <ac:spMkLst>
            <pc:docMk/>
            <pc:sldMk cId="2836825573" sldId="704"/>
            <ac:spMk id="3" creationId="{2A29BAB7-BB41-2447-8017-1B5F8BF4EC90}"/>
          </ac:spMkLst>
        </pc:spChg>
        <pc:spChg chg="add del mod">
          <ac:chgData name="Yinqian Zhang" userId="189f48b0884e27cf" providerId="LiveId" clId="{E8CB71BE-3D32-344D-8D02-B15A3012FA70}" dt="2022-03-03T01:32:03.429" v="123" actId="478"/>
          <ac:spMkLst>
            <pc:docMk/>
            <pc:sldMk cId="2836825573" sldId="704"/>
            <ac:spMk id="7" creationId="{88ADA4DC-7A5F-1E44-A2A7-56D99813DDEF}"/>
          </ac:spMkLst>
        </pc:spChg>
        <pc:spChg chg="add mod">
          <ac:chgData name="Yinqian Zhang" userId="189f48b0884e27cf" providerId="LiveId" clId="{E8CB71BE-3D32-344D-8D02-B15A3012FA70}" dt="2022-03-03T01:32:13.782" v="125" actId="1076"/>
          <ac:spMkLst>
            <pc:docMk/>
            <pc:sldMk cId="2836825573" sldId="704"/>
            <ac:spMk id="8" creationId="{5B47A845-070D-CF46-980C-9765A0CEB269}"/>
          </ac:spMkLst>
        </pc:spChg>
        <pc:spChg chg="mod topLvl">
          <ac:chgData name="Yinqian Zhang" userId="189f48b0884e27cf" providerId="LiveId" clId="{E8CB71BE-3D32-344D-8D02-B15A3012FA70}" dt="2022-03-03T01:33:01.318" v="132" actId="1076"/>
          <ac:spMkLst>
            <pc:docMk/>
            <pc:sldMk cId="2836825573" sldId="704"/>
            <ac:spMk id="10" creationId="{9043FC4C-46E3-344F-B3D8-77BFBC04EB75}"/>
          </ac:spMkLst>
        </pc:spChg>
        <pc:spChg chg="mod topLvl">
          <ac:chgData name="Yinqian Zhang" userId="189f48b0884e27cf" providerId="LiveId" clId="{E8CB71BE-3D32-344D-8D02-B15A3012FA70}" dt="2022-03-03T01:33:01.318" v="132" actId="1076"/>
          <ac:spMkLst>
            <pc:docMk/>
            <pc:sldMk cId="2836825573" sldId="704"/>
            <ac:spMk id="11" creationId="{5A0DB51F-B0AD-B541-8A12-50DE50FF375A}"/>
          </ac:spMkLst>
        </pc:spChg>
        <pc:spChg chg="mod topLvl">
          <ac:chgData name="Yinqian Zhang" userId="189f48b0884e27cf" providerId="LiveId" clId="{E8CB71BE-3D32-344D-8D02-B15A3012FA70}" dt="2022-03-03T01:33:01.318" v="132" actId="1076"/>
          <ac:spMkLst>
            <pc:docMk/>
            <pc:sldMk cId="2836825573" sldId="704"/>
            <ac:spMk id="12" creationId="{59806085-D226-0644-8DC8-138DACB83669}"/>
          </ac:spMkLst>
        </pc:spChg>
        <pc:spChg chg="mod topLvl">
          <ac:chgData name="Yinqian Zhang" userId="189f48b0884e27cf" providerId="LiveId" clId="{E8CB71BE-3D32-344D-8D02-B15A3012FA70}" dt="2022-03-03T01:33:01.318" v="132" actId="1076"/>
          <ac:spMkLst>
            <pc:docMk/>
            <pc:sldMk cId="2836825573" sldId="704"/>
            <ac:spMk id="13" creationId="{391064C0-A4EE-0F4F-A918-1FB283F0BFE0}"/>
          </ac:spMkLst>
        </pc:spChg>
        <pc:spChg chg="mod topLvl">
          <ac:chgData name="Yinqian Zhang" userId="189f48b0884e27cf" providerId="LiveId" clId="{E8CB71BE-3D32-344D-8D02-B15A3012FA70}" dt="2022-03-03T01:33:01.318" v="132" actId="1076"/>
          <ac:spMkLst>
            <pc:docMk/>
            <pc:sldMk cId="2836825573" sldId="704"/>
            <ac:spMk id="14" creationId="{E41C7DAE-D083-4747-8278-DE032A06DE36}"/>
          </ac:spMkLst>
        </pc:spChg>
        <pc:spChg chg="mod topLvl">
          <ac:chgData name="Yinqian Zhang" userId="189f48b0884e27cf" providerId="LiveId" clId="{E8CB71BE-3D32-344D-8D02-B15A3012FA70}" dt="2022-03-03T01:33:01.318" v="132" actId="1076"/>
          <ac:spMkLst>
            <pc:docMk/>
            <pc:sldMk cId="2836825573" sldId="704"/>
            <ac:spMk id="15" creationId="{E978E88C-37D2-434F-BE91-2B3CFAEEC1D2}"/>
          </ac:spMkLst>
        </pc:spChg>
        <pc:spChg chg="mod topLvl">
          <ac:chgData name="Yinqian Zhang" userId="189f48b0884e27cf" providerId="LiveId" clId="{E8CB71BE-3D32-344D-8D02-B15A3012FA70}" dt="2022-03-03T01:33:01.318" v="132" actId="1076"/>
          <ac:spMkLst>
            <pc:docMk/>
            <pc:sldMk cId="2836825573" sldId="704"/>
            <ac:spMk id="16" creationId="{05D94579-3CA9-154A-8639-487F8EFE3147}"/>
          </ac:spMkLst>
        </pc:spChg>
        <pc:spChg chg="del mod topLvl">
          <ac:chgData name="Yinqian Zhang" userId="189f48b0884e27cf" providerId="LiveId" clId="{E8CB71BE-3D32-344D-8D02-B15A3012FA70}" dt="2022-03-03T01:33:05.387" v="133" actId="478"/>
          <ac:spMkLst>
            <pc:docMk/>
            <pc:sldMk cId="2836825573" sldId="704"/>
            <ac:spMk id="17" creationId="{3AC36CDD-32AC-BE42-BB13-E70917835DBC}"/>
          </ac:spMkLst>
        </pc:spChg>
        <pc:spChg chg="mod topLvl">
          <ac:chgData name="Yinqian Zhang" userId="189f48b0884e27cf" providerId="LiveId" clId="{E8CB71BE-3D32-344D-8D02-B15A3012FA70}" dt="2022-03-03T01:33:01.318" v="132" actId="1076"/>
          <ac:spMkLst>
            <pc:docMk/>
            <pc:sldMk cId="2836825573" sldId="704"/>
            <ac:spMk id="18" creationId="{A9A993E2-3DF9-0347-AB65-272272D7E6F6}"/>
          </ac:spMkLst>
        </pc:spChg>
        <pc:spChg chg="mod topLvl">
          <ac:chgData name="Yinqian Zhang" userId="189f48b0884e27cf" providerId="LiveId" clId="{E8CB71BE-3D32-344D-8D02-B15A3012FA70}" dt="2022-03-03T01:33:01.318" v="132" actId="1076"/>
          <ac:spMkLst>
            <pc:docMk/>
            <pc:sldMk cId="2836825573" sldId="704"/>
            <ac:spMk id="19" creationId="{D032FEB0-DF82-F640-B4A9-F00EFF4AE584}"/>
          </ac:spMkLst>
        </pc:spChg>
        <pc:spChg chg="mod topLvl">
          <ac:chgData name="Yinqian Zhang" userId="189f48b0884e27cf" providerId="LiveId" clId="{E8CB71BE-3D32-344D-8D02-B15A3012FA70}" dt="2022-03-03T01:32:51.779" v="131" actId="1076"/>
          <ac:spMkLst>
            <pc:docMk/>
            <pc:sldMk cId="2836825573" sldId="704"/>
            <ac:spMk id="20" creationId="{D328746A-4E72-AD40-A3D4-A8B1F735BF20}"/>
          </ac:spMkLst>
        </pc:spChg>
        <pc:spChg chg="add mod">
          <ac:chgData name="Yinqian Zhang" userId="189f48b0884e27cf" providerId="LiveId" clId="{E8CB71BE-3D32-344D-8D02-B15A3012FA70}" dt="2022-03-03T01:32:13.782" v="125" actId="1076"/>
          <ac:spMkLst>
            <pc:docMk/>
            <pc:sldMk cId="2836825573" sldId="704"/>
            <ac:spMk id="21" creationId="{3C82E206-E5AF-344E-B799-DBBCF1DEF9F4}"/>
          </ac:spMkLst>
        </pc:spChg>
        <pc:spChg chg="add mod">
          <ac:chgData name="Yinqian Zhang" userId="189f48b0884e27cf" providerId="LiveId" clId="{E8CB71BE-3D32-344D-8D02-B15A3012FA70}" dt="2022-03-03T01:32:26.547" v="127" actId="1076"/>
          <ac:spMkLst>
            <pc:docMk/>
            <pc:sldMk cId="2836825573" sldId="704"/>
            <ac:spMk id="23" creationId="{7A6DF3F8-FA03-794C-83E8-D6C71C6C6B53}"/>
          </ac:spMkLst>
        </pc:spChg>
        <pc:spChg chg="add mod">
          <ac:chgData name="Yinqian Zhang" userId="189f48b0884e27cf" providerId="LiveId" clId="{E8CB71BE-3D32-344D-8D02-B15A3012FA70}" dt="2022-03-03T01:32:26.547" v="127" actId="1076"/>
          <ac:spMkLst>
            <pc:docMk/>
            <pc:sldMk cId="2836825573" sldId="704"/>
            <ac:spMk id="24" creationId="{94F416FD-1897-F747-ADB4-8BC72616E32C}"/>
          </ac:spMkLst>
        </pc:spChg>
        <pc:spChg chg="add mod">
          <ac:chgData name="Yinqian Zhang" userId="189f48b0884e27cf" providerId="LiveId" clId="{E8CB71BE-3D32-344D-8D02-B15A3012FA70}" dt="2022-03-03T01:32:26.547" v="127" actId="1076"/>
          <ac:spMkLst>
            <pc:docMk/>
            <pc:sldMk cId="2836825573" sldId="704"/>
            <ac:spMk id="25" creationId="{D1634BD2-7769-FA4E-AEE5-D1FAF50A4735}"/>
          </ac:spMkLst>
        </pc:spChg>
        <pc:spChg chg="add mod">
          <ac:chgData name="Yinqian Zhang" userId="189f48b0884e27cf" providerId="LiveId" clId="{E8CB71BE-3D32-344D-8D02-B15A3012FA70}" dt="2022-03-03T01:32:26.547" v="127" actId="1076"/>
          <ac:spMkLst>
            <pc:docMk/>
            <pc:sldMk cId="2836825573" sldId="704"/>
            <ac:spMk id="26" creationId="{4675CCAD-6389-9346-9436-F92722099526}"/>
          </ac:spMkLst>
        </pc:spChg>
        <pc:spChg chg="add mod">
          <ac:chgData name="Yinqian Zhang" userId="189f48b0884e27cf" providerId="LiveId" clId="{E8CB71BE-3D32-344D-8D02-B15A3012FA70}" dt="2022-03-03T01:32:26.547" v="127" actId="1076"/>
          <ac:spMkLst>
            <pc:docMk/>
            <pc:sldMk cId="2836825573" sldId="704"/>
            <ac:spMk id="27" creationId="{3A0181A1-0A4A-134D-84B5-47608513B5A3}"/>
          </ac:spMkLst>
        </pc:spChg>
        <pc:spChg chg="add mod">
          <ac:chgData name="Yinqian Zhang" userId="189f48b0884e27cf" providerId="LiveId" clId="{E8CB71BE-3D32-344D-8D02-B15A3012FA70}" dt="2022-03-03T01:32:26.547" v="127" actId="1076"/>
          <ac:spMkLst>
            <pc:docMk/>
            <pc:sldMk cId="2836825573" sldId="704"/>
            <ac:spMk id="28" creationId="{3176E389-FDCB-1D43-87BE-00A4BD242337}"/>
          </ac:spMkLst>
        </pc:spChg>
        <pc:spChg chg="add mod">
          <ac:chgData name="Yinqian Zhang" userId="189f48b0884e27cf" providerId="LiveId" clId="{E8CB71BE-3D32-344D-8D02-B15A3012FA70}" dt="2022-03-03T01:32:26.547" v="127" actId="1076"/>
          <ac:spMkLst>
            <pc:docMk/>
            <pc:sldMk cId="2836825573" sldId="704"/>
            <ac:spMk id="29" creationId="{65CC7238-1D07-8D4D-AAA0-6BB463987B37}"/>
          </ac:spMkLst>
        </pc:spChg>
        <pc:spChg chg="add mod">
          <ac:chgData name="Yinqian Zhang" userId="189f48b0884e27cf" providerId="LiveId" clId="{E8CB71BE-3D32-344D-8D02-B15A3012FA70}" dt="2022-03-03T01:32:26.547" v="127" actId="1076"/>
          <ac:spMkLst>
            <pc:docMk/>
            <pc:sldMk cId="2836825573" sldId="704"/>
            <ac:spMk id="30" creationId="{4C80AB5F-BFA9-4942-8E58-897A4AEF4143}"/>
          </ac:spMkLst>
        </pc:spChg>
        <pc:spChg chg="add mod">
          <ac:chgData name="Yinqian Zhang" userId="189f48b0884e27cf" providerId="LiveId" clId="{E8CB71BE-3D32-344D-8D02-B15A3012FA70}" dt="2022-03-03T01:32:26.547" v="127" actId="1076"/>
          <ac:spMkLst>
            <pc:docMk/>
            <pc:sldMk cId="2836825573" sldId="704"/>
            <ac:spMk id="31" creationId="{C8AC49C4-82F1-EB44-94B2-305DFE8C2C2D}"/>
          </ac:spMkLst>
        </pc:spChg>
        <pc:spChg chg="add del">
          <ac:chgData name="Yinqian Zhang" userId="189f48b0884e27cf" providerId="LiveId" clId="{E8CB71BE-3D32-344D-8D02-B15A3012FA70}" dt="2022-03-03T11:19:31.315" v="1969" actId="22"/>
          <ac:spMkLst>
            <pc:docMk/>
            <pc:sldMk cId="2836825573" sldId="704"/>
            <ac:spMk id="32" creationId="{A10AF707-4240-ED46-BF59-1F5480F207DC}"/>
          </ac:spMkLst>
        </pc:spChg>
        <pc:grpChg chg="add del mod">
          <ac:chgData name="Yinqian Zhang" userId="189f48b0884e27cf" providerId="LiveId" clId="{E8CB71BE-3D32-344D-8D02-B15A3012FA70}" dt="2022-03-03T01:32:45.994" v="130" actId="165"/>
          <ac:grpSpMkLst>
            <pc:docMk/>
            <pc:sldMk cId="2836825573" sldId="704"/>
            <ac:grpSpMk id="9" creationId="{1352C0C8-AC86-CC48-BDA8-F8B24DCB2DFD}"/>
          </ac:grpSpMkLst>
        </pc:grpChg>
        <pc:picChg chg="add mod">
          <ac:chgData name="Yinqian Zhang" userId="189f48b0884e27cf" providerId="LiveId" clId="{E8CB71BE-3D32-344D-8D02-B15A3012FA70}" dt="2022-03-03T01:33:01.318" v="132" actId="1076"/>
          <ac:picMkLst>
            <pc:docMk/>
            <pc:sldMk cId="2836825573" sldId="704"/>
            <ac:picMk id="22" creationId="{4342BB73-793A-6847-A852-360D2570CA2B}"/>
          </ac:picMkLst>
        </pc:picChg>
      </pc:sldChg>
      <pc:sldChg chg="addSp delSp modSp add mod">
        <pc:chgData name="Yinqian Zhang" userId="189f48b0884e27cf" providerId="LiveId" clId="{E8CB71BE-3D32-344D-8D02-B15A3012FA70}" dt="2022-03-08T13:56:38.089" v="4290" actId="20577"/>
        <pc:sldMkLst>
          <pc:docMk/>
          <pc:sldMk cId="1886070979" sldId="705"/>
        </pc:sldMkLst>
        <pc:spChg chg="mod">
          <ac:chgData name="Yinqian Zhang" userId="189f48b0884e27cf" providerId="LiveId" clId="{E8CB71BE-3D32-344D-8D02-B15A3012FA70}" dt="2022-03-08T13:56:38.089" v="4290" actId="20577"/>
          <ac:spMkLst>
            <pc:docMk/>
            <pc:sldMk cId="1886070979" sldId="705"/>
            <ac:spMk id="2" creationId="{516CCD46-2A8B-4048-B114-7CDE44374875}"/>
          </ac:spMkLst>
        </pc:spChg>
        <pc:spChg chg="del mod">
          <ac:chgData name="Yinqian Zhang" userId="189f48b0884e27cf" providerId="LiveId" clId="{E8CB71BE-3D32-344D-8D02-B15A3012FA70}" dt="2022-03-03T01:46:21.592" v="177" actId="478"/>
          <ac:spMkLst>
            <pc:docMk/>
            <pc:sldMk cId="1886070979" sldId="705"/>
            <ac:spMk id="3" creationId="{2A29BAB7-BB41-2447-8017-1B5F8BF4EC90}"/>
          </ac:spMkLst>
        </pc:spChg>
        <pc:spChg chg="add del mod">
          <ac:chgData name="Yinqian Zhang" userId="189f48b0884e27cf" providerId="LiveId" clId="{E8CB71BE-3D32-344D-8D02-B15A3012FA70}" dt="2022-03-03T01:45:05.975" v="169" actId="478"/>
          <ac:spMkLst>
            <pc:docMk/>
            <pc:sldMk cId="1886070979" sldId="705"/>
            <ac:spMk id="6" creationId="{C748CF2E-2AF4-D347-B5FD-C63CA17584D5}"/>
          </ac:spMkLst>
        </pc:spChg>
        <pc:spChg chg="add del mod">
          <ac:chgData name="Yinqian Zhang" userId="189f48b0884e27cf" providerId="LiveId" clId="{E8CB71BE-3D32-344D-8D02-B15A3012FA70}" dt="2022-03-03T01:45:10.073" v="170" actId="478"/>
          <ac:spMkLst>
            <pc:docMk/>
            <pc:sldMk cId="1886070979" sldId="705"/>
            <ac:spMk id="7" creationId="{A5A3D6FF-6976-E74E-8FA6-A4A96AE0500D}"/>
          </ac:spMkLst>
        </pc:spChg>
        <pc:spChg chg="add del mod">
          <ac:chgData name="Yinqian Zhang" userId="189f48b0884e27cf" providerId="LiveId" clId="{E8CB71BE-3D32-344D-8D02-B15A3012FA70}" dt="2022-03-03T01:45:10.073" v="170" actId="478"/>
          <ac:spMkLst>
            <pc:docMk/>
            <pc:sldMk cId="1886070979" sldId="705"/>
            <ac:spMk id="8" creationId="{1BDC914E-3A5A-EE42-9C4A-CCEF4E731C5D}"/>
          </ac:spMkLst>
        </pc:spChg>
        <pc:spChg chg="add del mod">
          <ac:chgData name="Yinqian Zhang" userId="189f48b0884e27cf" providerId="LiveId" clId="{E8CB71BE-3D32-344D-8D02-B15A3012FA70}" dt="2022-03-03T01:45:10.073" v="170" actId="478"/>
          <ac:spMkLst>
            <pc:docMk/>
            <pc:sldMk cId="1886070979" sldId="705"/>
            <ac:spMk id="9" creationId="{7F14953D-DFB5-D443-AAAF-56F21D5AD1F8}"/>
          </ac:spMkLst>
        </pc:spChg>
        <pc:spChg chg="add del mod">
          <ac:chgData name="Yinqian Zhang" userId="189f48b0884e27cf" providerId="LiveId" clId="{E8CB71BE-3D32-344D-8D02-B15A3012FA70}" dt="2022-03-03T01:45:10.073" v="170" actId="478"/>
          <ac:spMkLst>
            <pc:docMk/>
            <pc:sldMk cId="1886070979" sldId="705"/>
            <ac:spMk id="10" creationId="{0BFDBED0-7776-B148-AEA3-20442FF7A83F}"/>
          </ac:spMkLst>
        </pc:spChg>
        <pc:spChg chg="add del mod">
          <ac:chgData name="Yinqian Zhang" userId="189f48b0884e27cf" providerId="LiveId" clId="{E8CB71BE-3D32-344D-8D02-B15A3012FA70}" dt="2022-03-03T01:45:10.073" v="170" actId="478"/>
          <ac:spMkLst>
            <pc:docMk/>
            <pc:sldMk cId="1886070979" sldId="705"/>
            <ac:spMk id="11" creationId="{F0F8F4F9-4AF9-8041-8232-D0133ECFA9C2}"/>
          </ac:spMkLst>
        </pc:spChg>
        <pc:spChg chg="add del mod">
          <ac:chgData name="Yinqian Zhang" userId="189f48b0884e27cf" providerId="LiveId" clId="{E8CB71BE-3D32-344D-8D02-B15A3012FA70}" dt="2022-03-03T01:46:22.887" v="178" actId="478"/>
          <ac:spMkLst>
            <pc:docMk/>
            <pc:sldMk cId="1886070979" sldId="705"/>
            <ac:spMk id="13" creationId="{EF1E2861-BE81-394F-A98D-2B14EE4C808B}"/>
          </ac:spMkLst>
        </pc:spChg>
        <pc:spChg chg="add mod">
          <ac:chgData name="Yinqian Zhang" userId="189f48b0884e27cf" providerId="LiveId" clId="{E8CB71BE-3D32-344D-8D02-B15A3012FA70}" dt="2022-03-03T01:46:29.001" v="180" actId="1076"/>
          <ac:spMkLst>
            <pc:docMk/>
            <pc:sldMk cId="1886070979" sldId="705"/>
            <ac:spMk id="14" creationId="{FD38C1F3-8BA6-674F-9CF9-D7A1684F5DDE}"/>
          </ac:spMkLst>
        </pc:spChg>
        <pc:spChg chg="add mod">
          <ac:chgData name="Yinqian Zhang" userId="189f48b0884e27cf" providerId="LiveId" clId="{E8CB71BE-3D32-344D-8D02-B15A3012FA70}" dt="2022-03-03T01:46:29.001" v="180" actId="1076"/>
          <ac:spMkLst>
            <pc:docMk/>
            <pc:sldMk cId="1886070979" sldId="705"/>
            <ac:spMk id="15" creationId="{917B81BD-37FC-B649-B396-733B5075D1E7}"/>
          </ac:spMkLst>
        </pc:spChg>
        <pc:spChg chg="add mod">
          <ac:chgData name="Yinqian Zhang" userId="189f48b0884e27cf" providerId="LiveId" clId="{E8CB71BE-3D32-344D-8D02-B15A3012FA70}" dt="2022-03-03T01:46:29.001" v="180" actId="1076"/>
          <ac:spMkLst>
            <pc:docMk/>
            <pc:sldMk cId="1886070979" sldId="705"/>
            <ac:spMk id="16" creationId="{DD9B96D3-1C48-BB4A-A6A1-5214A9233A18}"/>
          </ac:spMkLst>
        </pc:spChg>
        <pc:spChg chg="add mod">
          <ac:chgData name="Yinqian Zhang" userId="189f48b0884e27cf" providerId="LiveId" clId="{E8CB71BE-3D32-344D-8D02-B15A3012FA70}" dt="2022-03-03T01:46:29.001" v="180" actId="1076"/>
          <ac:spMkLst>
            <pc:docMk/>
            <pc:sldMk cId="1886070979" sldId="705"/>
            <ac:spMk id="17" creationId="{69CAB97E-8F52-8B4E-9F45-F7D27AAD3427}"/>
          </ac:spMkLst>
        </pc:spChg>
        <pc:spChg chg="add mod">
          <ac:chgData name="Yinqian Zhang" userId="189f48b0884e27cf" providerId="LiveId" clId="{E8CB71BE-3D32-344D-8D02-B15A3012FA70}" dt="2022-03-03T01:46:29.001" v="180" actId="1076"/>
          <ac:spMkLst>
            <pc:docMk/>
            <pc:sldMk cId="1886070979" sldId="705"/>
            <ac:spMk id="18" creationId="{6082888C-5F79-FF42-AE59-E07F3D25F716}"/>
          </ac:spMkLst>
        </pc:spChg>
        <pc:spChg chg="add mod">
          <ac:chgData name="Yinqian Zhang" userId="189f48b0884e27cf" providerId="LiveId" clId="{E8CB71BE-3D32-344D-8D02-B15A3012FA70}" dt="2022-03-03T01:46:29.001" v="180" actId="1076"/>
          <ac:spMkLst>
            <pc:docMk/>
            <pc:sldMk cId="1886070979" sldId="705"/>
            <ac:spMk id="19" creationId="{EA0B2F38-A1A0-3B4A-B171-FBD0D07D133D}"/>
          </ac:spMkLst>
        </pc:spChg>
        <pc:spChg chg="add mod">
          <ac:chgData name="Yinqian Zhang" userId="189f48b0884e27cf" providerId="LiveId" clId="{E8CB71BE-3D32-344D-8D02-B15A3012FA70}" dt="2022-03-03T01:46:29.001" v="180" actId="1076"/>
          <ac:spMkLst>
            <pc:docMk/>
            <pc:sldMk cId="1886070979" sldId="705"/>
            <ac:spMk id="20" creationId="{F3C27977-1A2D-B34E-89F7-922EC7BC6B76}"/>
          </ac:spMkLst>
        </pc:spChg>
        <pc:spChg chg="add mod">
          <ac:chgData name="Yinqian Zhang" userId="189f48b0884e27cf" providerId="LiveId" clId="{E8CB71BE-3D32-344D-8D02-B15A3012FA70}" dt="2022-03-03T01:46:29.001" v="180" actId="1076"/>
          <ac:spMkLst>
            <pc:docMk/>
            <pc:sldMk cId="1886070979" sldId="705"/>
            <ac:spMk id="21" creationId="{FDDAB521-63F1-C643-98C6-EC6F06ADCDEF}"/>
          </ac:spMkLst>
        </pc:spChg>
        <pc:spChg chg="add mod">
          <ac:chgData name="Yinqian Zhang" userId="189f48b0884e27cf" providerId="LiveId" clId="{E8CB71BE-3D32-344D-8D02-B15A3012FA70}" dt="2022-03-03T01:46:29.001" v="180" actId="1076"/>
          <ac:spMkLst>
            <pc:docMk/>
            <pc:sldMk cId="1886070979" sldId="705"/>
            <ac:spMk id="22" creationId="{43E513FD-EC09-F645-AF85-ADC8ADBB11F2}"/>
          </ac:spMkLst>
        </pc:spChg>
        <pc:spChg chg="add mod">
          <ac:chgData name="Yinqian Zhang" userId="189f48b0884e27cf" providerId="LiveId" clId="{E8CB71BE-3D32-344D-8D02-B15A3012FA70}" dt="2022-03-03T01:46:29.001" v="180" actId="1076"/>
          <ac:spMkLst>
            <pc:docMk/>
            <pc:sldMk cId="1886070979" sldId="705"/>
            <ac:spMk id="23" creationId="{D56C3B43-887B-2C45-9287-9253118273C5}"/>
          </ac:spMkLst>
        </pc:spChg>
        <pc:spChg chg="add mod">
          <ac:chgData name="Yinqian Zhang" userId="189f48b0884e27cf" providerId="LiveId" clId="{E8CB71BE-3D32-344D-8D02-B15A3012FA70}" dt="2022-03-03T01:46:29.001" v="180" actId="1076"/>
          <ac:spMkLst>
            <pc:docMk/>
            <pc:sldMk cId="1886070979" sldId="705"/>
            <ac:spMk id="24" creationId="{33F6C845-FFE9-E242-851B-1A0159CCAE93}"/>
          </ac:spMkLst>
        </pc:spChg>
        <pc:spChg chg="add mod">
          <ac:chgData name="Yinqian Zhang" userId="189f48b0884e27cf" providerId="LiveId" clId="{E8CB71BE-3D32-344D-8D02-B15A3012FA70}" dt="2022-03-03T01:46:29.001" v="180" actId="1076"/>
          <ac:spMkLst>
            <pc:docMk/>
            <pc:sldMk cId="1886070979" sldId="705"/>
            <ac:spMk id="25" creationId="{384EB38B-1669-C24C-BED7-E94112356772}"/>
          </ac:spMkLst>
        </pc:spChg>
        <pc:spChg chg="add mod">
          <ac:chgData name="Yinqian Zhang" userId="189f48b0884e27cf" providerId="LiveId" clId="{E8CB71BE-3D32-344D-8D02-B15A3012FA70}" dt="2022-03-03T01:46:29.001" v="180" actId="1076"/>
          <ac:spMkLst>
            <pc:docMk/>
            <pc:sldMk cId="1886070979" sldId="705"/>
            <ac:spMk id="26" creationId="{4FD9E881-AFFB-9D49-930E-C28A52E408F9}"/>
          </ac:spMkLst>
        </pc:spChg>
        <pc:spChg chg="add mod">
          <ac:chgData name="Yinqian Zhang" userId="189f48b0884e27cf" providerId="LiveId" clId="{E8CB71BE-3D32-344D-8D02-B15A3012FA70}" dt="2022-03-03T01:46:29.001" v="180" actId="1076"/>
          <ac:spMkLst>
            <pc:docMk/>
            <pc:sldMk cId="1886070979" sldId="705"/>
            <ac:spMk id="27" creationId="{E6C56864-9B90-DF4E-A980-311C66102F93}"/>
          </ac:spMkLst>
        </pc:spChg>
        <pc:spChg chg="add mod">
          <ac:chgData name="Yinqian Zhang" userId="189f48b0884e27cf" providerId="LiveId" clId="{E8CB71BE-3D32-344D-8D02-B15A3012FA70}" dt="2022-03-03T01:46:29.001" v="180" actId="1076"/>
          <ac:spMkLst>
            <pc:docMk/>
            <pc:sldMk cId="1886070979" sldId="705"/>
            <ac:spMk id="28" creationId="{CAAA09A3-7B17-1C42-A27B-B7CB8789B234}"/>
          </ac:spMkLst>
        </pc:spChg>
        <pc:spChg chg="add mod">
          <ac:chgData name="Yinqian Zhang" userId="189f48b0884e27cf" providerId="LiveId" clId="{E8CB71BE-3D32-344D-8D02-B15A3012FA70}" dt="2022-03-03T01:46:29.001" v="180" actId="1076"/>
          <ac:spMkLst>
            <pc:docMk/>
            <pc:sldMk cId="1886070979" sldId="705"/>
            <ac:spMk id="29" creationId="{421CF1C2-5A8B-9748-9A4C-C2577BA37444}"/>
          </ac:spMkLst>
        </pc:spChg>
        <pc:spChg chg="add mod">
          <ac:chgData name="Yinqian Zhang" userId="189f48b0884e27cf" providerId="LiveId" clId="{E8CB71BE-3D32-344D-8D02-B15A3012FA70}" dt="2022-03-03T01:46:29.001" v="180" actId="1076"/>
          <ac:spMkLst>
            <pc:docMk/>
            <pc:sldMk cId="1886070979" sldId="705"/>
            <ac:spMk id="30" creationId="{E25C8EA8-124C-FD4C-832E-12FE2E33B645}"/>
          </ac:spMkLst>
        </pc:spChg>
        <pc:spChg chg="add mod">
          <ac:chgData name="Yinqian Zhang" userId="189f48b0884e27cf" providerId="LiveId" clId="{E8CB71BE-3D32-344D-8D02-B15A3012FA70}" dt="2022-03-03T01:46:29.001" v="180" actId="1076"/>
          <ac:spMkLst>
            <pc:docMk/>
            <pc:sldMk cId="1886070979" sldId="705"/>
            <ac:spMk id="31" creationId="{06956C00-49A8-EB46-8328-E53E47C6A491}"/>
          </ac:spMkLst>
        </pc:spChg>
        <pc:spChg chg="add mod">
          <ac:chgData name="Yinqian Zhang" userId="189f48b0884e27cf" providerId="LiveId" clId="{E8CB71BE-3D32-344D-8D02-B15A3012FA70}" dt="2022-03-03T01:46:29.001" v="180" actId="1076"/>
          <ac:spMkLst>
            <pc:docMk/>
            <pc:sldMk cId="1886070979" sldId="705"/>
            <ac:spMk id="32" creationId="{C2C43ED7-8630-804F-A646-C97600890E28}"/>
          </ac:spMkLst>
        </pc:spChg>
        <pc:spChg chg="add mod">
          <ac:chgData name="Yinqian Zhang" userId="189f48b0884e27cf" providerId="LiveId" clId="{E8CB71BE-3D32-344D-8D02-B15A3012FA70}" dt="2022-03-03T01:46:29.001" v="180" actId="1076"/>
          <ac:spMkLst>
            <pc:docMk/>
            <pc:sldMk cId="1886070979" sldId="705"/>
            <ac:spMk id="33" creationId="{A35090A4-5E43-2E4D-94C2-B1D85179A21C}"/>
          </ac:spMkLst>
        </pc:spChg>
        <pc:spChg chg="add mod">
          <ac:chgData name="Yinqian Zhang" userId="189f48b0884e27cf" providerId="LiveId" clId="{E8CB71BE-3D32-344D-8D02-B15A3012FA70}" dt="2022-03-03T01:46:29.001" v="180" actId="1076"/>
          <ac:spMkLst>
            <pc:docMk/>
            <pc:sldMk cId="1886070979" sldId="705"/>
            <ac:spMk id="34" creationId="{825363B8-B969-BD40-B18E-7480611B8865}"/>
          </ac:spMkLst>
        </pc:spChg>
        <pc:spChg chg="add mod">
          <ac:chgData name="Yinqian Zhang" userId="189f48b0884e27cf" providerId="LiveId" clId="{E8CB71BE-3D32-344D-8D02-B15A3012FA70}" dt="2022-03-03T01:46:29.001" v="180" actId="1076"/>
          <ac:spMkLst>
            <pc:docMk/>
            <pc:sldMk cId="1886070979" sldId="705"/>
            <ac:spMk id="39" creationId="{36BD5694-3E3B-2140-98F7-1C92E6ECAA32}"/>
          </ac:spMkLst>
        </pc:spChg>
        <pc:picChg chg="add mod">
          <ac:chgData name="Yinqian Zhang" userId="189f48b0884e27cf" providerId="LiveId" clId="{E8CB71BE-3D32-344D-8D02-B15A3012FA70}" dt="2022-03-03T01:46:29.001" v="180" actId="1076"/>
          <ac:picMkLst>
            <pc:docMk/>
            <pc:sldMk cId="1886070979" sldId="705"/>
            <ac:picMk id="35" creationId="{ECD9F683-5F33-714A-B56F-61C080CB98AA}"/>
          </ac:picMkLst>
        </pc:picChg>
        <pc:picChg chg="add mod">
          <ac:chgData name="Yinqian Zhang" userId="189f48b0884e27cf" providerId="LiveId" clId="{E8CB71BE-3D32-344D-8D02-B15A3012FA70}" dt="2022-03-03T01:46:29.001" v="180" actId="1076"/>
          <ac:picMkLst>
            <pc:docMk/>
            <pc:sldMk cId="1886070979" sldId="705"/>
            <ac:picMk id="36" creationId="{141888F2-AEE5-494A-B64E-A76A975771F4}"/>
          </ac:picMkLst>
        </pc:picChg>
        <pc:cxnChg chg="add mod">
          <ac:chgData name="Yinqian Zhang" userId="189f48b0884e27cf" providerId="LiveId" clId="{E8CB71BE-3D32-344D-8D02-B15A3012FA70}" dt="2022-03-03T01:46:29.001" v="180" actId="1076"/>
          <ac:cxnSpMkLst>
            <pc:docMk/>
            <pc:sldMk cId="1886070979" sldId="705"/>
            <ac:cxnSpMk id="37" creationId="{9C044AED-0FCB-6C4B-B6C6-B50FB53964A5}"/>
          </ac:cxnSpMkLst>
        </pc:cxnChg>
        <pc:cxnChg chg="add mod">
          <ac:chgData name="Yinqian Zhang" userId="189f48b0884e27cf" providerId="LiveId" clId="{E8CB71BE-3D32-344D-8D02-B15A3012FA70}" dt="2022-03-03T01:46:29.001" v="180" actId="1076"/>
          <ac:cxnSpMkLst>
            <pc:docMk/>
            <pc:sldMk cId="1886070979" sldId="705"/>
            <ac:cxnSpMk id="38" creationId="{A87ECE59-E12A-D04C-9588-7DE8CC5CF3E8}"/>
          </ac:cxnSpMkLst>
        </pc:cxnChg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3408246447" sldId="705"/>
        </pc:sldMkLst>
      </pc:sldChg>
      <pc:sldChg chg="addSp delSp modSp add mod">
        <pc:chgData name="Yinqian Zhang" userId="189f48b0884e27cf" providerId="LiveId" clId="{E8CB71BE-3D32-344D-8D02-B15A3012FA70}" dt="2022-03-03T01:39:33.881" v="165" actId="1076"/>
        <pc:sldMkLst>
          <pc:docMk/>
          <pc:sldMk cId="354130363" sldId="706"/>
        </pc:sldMkLst>
        <pc:spChg chg="del">
          <ac:chgData name="Yinqian Zhang" userId="189f48b0884e27cf" providerId="LiveId" clId="{E8CB71BE-3D32-344D-8D02-B15A3012FA70}" dt="2022-03-03T01:39:03.671" v="158" actId="478"/>
          <ac:spMkLst>
            <pc:docMk/>
            <pc:sldMk cId="354130363" sldId="706"/>
            <ac:spMk id="3" creationId="{2A29BAB7-BB41-2447-8017-1B5F8BF4EC90}"/>
          </ac:spMkLst>
        </pc:spChg>
        <pc:spChg chg="del">
          <ac:chgData name="Yinqian Zhang" userId="189f48b0884e27cf" providerId="LiveId" clId="{E8CB71BE-3D32-344D-8D02-B15A3012FA70}" dt="2022-03-03T01:39:09.465" v="160" actId="478"/>
          <ac:spMkLst>
            <pc:docMk/>
            <pc:sldMk cId="354130363" sldId="706"/>
            <ac:spMk id="6" creationId="{C748CF2E-2AF4-D347-B5FD-C63CA17584D5}"/>
          </ac:spMkLst>
        </pc:spChg>
        <pc:spChg chg="del">
          <ac:chgData name="Yinqian Zhang" userId="189f48b0884e27cf" providerId="LiveId" clId="{E8CB71BE-3D32-344D-8D02-B15A3012FA70}" dt="2022-03-03T01:39:09.465" v="160" actId="478"/>
          <ac:spMkLst>
            <pc:docMk/>
            <pc:sldMk cId="354130363" sldId="706"/>
            <ac:spMk id="7" creationId="{A5A3D6FF-6976-E74E-8FA6-A4A96AE0500D}"/>
          </ac:spMkLst>
        </pc:spChg>
        <pc:spChg chg="del">
          <ac:chgData name="Yinqian Zhang" userId="189f48b0884e27cf" providerId="LiveId" clId="{E8CB71BE-3D32-344D-8D02-B15A3012FA70}" dt="2022-03-03T01:39:09.465" v="160" actId="478"/>
          <ac:spMkLst>
            <pc:docMk/>
            <pc:sldMk cId="354130363" sldId="706"/>
            <ac:spMk id="8" creationId="{1BDC914E-3A5A-EE42-9C4A-CCEF4E731C5D}"/>
          </ac:spMkLst>
        </pc:spChg>
        <pc:spChg chg="del">
          <ac:chgData name="Yinqian Zhang" userId="189f48b0884e27cf" providerId="LiveId" clId="{E8CB71BE-3D32-344D-8D02-B15A3012FA70}" dt="2022-03-03T01:39:09.465" v="160" actId="478"/>
          <ac:spMkLst>
            <pc:docMk/>
            <pc:sldMk cId="354130363" sldId="706"/>
            <ac:spMk id="9" creationId="{7F14953D-DFB5-D443-AAAF-56F21D5AD1F8}"/>
          </ac:spMkLst>
        </pc:spChg>
        <pc:spChg chg="del">
          <ac:chgData name="Yinqian Zhang" userId="189f48b0884e27cf" providerId="LiveId" clId="{E8CB71BE-3D32-344D-8D02-B15A3012FA70}" dt="2022-03-03T01:39:09.465" v="160" actId="478"/>
          <ac:spMkLst>
            <pc:docMk/>
            <pc:sldMk cId="354130363" sldId="706"/>
            <ac:spMk id="10" creationId="{0BFDBED0-7776-B148-AEA3-20442FF7A83F}"/>
          </ac:spMkLst>
        </pc:spChg>
        <pc:spChg chg="del">
          <ac:chgData name="Yinqian Zhang" userId="189f48b0884e27cf" providerId="LiveId" clId="{E8CB71BE-3D32-344D-8D02-B15A3012FA70}" dt="2022-03-03T01:39:09.465" v="160" actId="478"/>
          <ac:spMkLst>
            <pc:docMk/>
            <pc:sldMk cId="354130363" sldId="706"/>
            <ac:spMk id="11" creationId="{F0F8F4F9-4AF9-8041-8232-D0133ECFA9C2}"/>
          </ac:spMkLst>
        </pc:spChg>
        <pc:spChg chg="add del mod">
          <ac:chgData name="Yinqian Zhang" userId="189f48b0884e27cf" providerId="LiveId" clId="{E8CB71BE-3D32-344D-8D02-B15A3012FA70}" dt="2022-03-03T01:39:07.058" v="159" actId="478"/>
          <ac:spMkLst>
            <pc:docMk/>
            <pc:sldMk cId="354130363" sldId="706"/>
            <ac:spMk id="13" creationId="{67B0B76F-0B6B-D24A-BEDE-57DFF0E089DF}"/>
          </ac:spMkLst>
        </pc:spChg>
        <pc:spChg chg="add mod">
          <ac:chgData name="Yinqian Zhang" userId="189f48b0884e27cf" providerId="LiveId" clId="{E8CB71BE-3D32-344D-8D02-B15A3012FA70}" dt="2022-03-03T01:39:25.378" v="164" actId="1076"/>
          <ac:spMkLst>
            <pc:docMk/>
            <pc:sldMk cId="354130363" sldId="706"/>
            <ac:spMk id="14" creationId="{68C305EB-DBE4-4445-BFEB-1F1BAB501633}"/>
          </ac:spMkLst>
        </pc:spChg>
        <pc:spChg chg="add mod">
          <ac:chgData name="Yinqian Zhang" userId="189f48b0884e27cf" providerId="LiveId" clId="{E8CB71BE-3D32-344D-8D02-B15A3012FA70}" dt="2022-03-03T01:39:25.378" v="164" actId="1076"/>
          <ac:spMkLst>
            <pc:docMk/>
            <pc:sldMk cId="354130363" sldId="706"/>
            <ac:spMk id="15" creationId="{54F2A4DF-2166-9B42-BE07-2A83A27F651F}"/>
          </ac:spMkLst>
        </pc:spChg>
        <pc:spChg chg="add mod">
          <ac:chgData name="Yinqian Zhang" userId="189f48b0884e27cf" providerId="LiveId" clId="{E8CB71BE-3D32-344D-8D02-B15A3012FA70}" dt="2022-03-03T01:39:25.378" v="164" actId="1076"/>
          <ac:spMkLst>
            <pc:docMk/>
            <pc:sldMk cId="354130363" sldId="706"/>
            <ac:spMk id="16" creationId="{D687F32E-5A1E-104A-9886-E9E4ACB558CE}"/>
          </ac:spMkLst>
        </pc:spChg>
        <pc:spChg chg="add mod">
          <ac:chgData name="Yinqian Zhang" userId="189f48b0884e27cf" providerId="LiveId" clId="{E8CB71BE-3D32-344D-8D02-B15A3012FA70}" dt="2022-03-03T01:39:25.378" v="164" actId="1076"/>
          <ac:spMkLst>
            <pc:docMk/>
            <pc:sldMk cId="354130363" sldId="706"/>
            <ac:spMk id="17" creationId="{DE3FB946-CC85-484A-8048-B0152EE50B4B}"/>
          </ac:spMkLst>
        </pc:spChg>
        <pc:spChg chg="add mod">
          <ac:chgData name="Yinqian Zhang" userId="189f48b0884e27cf" providerId="LiveId" clId="{E8CB71BE-3D32-344D-8D02-B15A3012FA70}" dt="2022-03-03T01:39:33.881" v="165" actId="1076"/>
          <ac:spMkLst>
            <pc:docMk/>
            <pc:sldMk cId="354130363" sldId="706"/>
            <ac:spMk id="18" creationId="{E789038E-2175-BB42-BEBD-CDB692419E97}"/>
          </ac:spMkLst>
        </pc:spChg>
        <pc:spChg chg="add mod">
          <ac:chgData name="Yinqian Zhang" userId="189f48b0884e27cf" providerId="LiveId" clId="{E8CB71BE-3D32-344D-8D02-B15A3012FA70}" dt="2022-03-03T01:39:25.378" v="164" actId="1076"/>
          <ac:spMkLst>
            <pc:docMk/>
            <pc:sldMk cId="354130363" sldId="706"/>
            <ac:spMk id="19" creationId="{05AACF8D-B619-0647-A1FE-4B4191204061}"/>
          </ac:spMkLst>
        </pc:spChg>
        <pc:spChg chg="add mod">
          <ac:chgData name="Yinqian Zhang" userId="189f48b0884e27cf" providerId="LiveId" clId="{E8CB71BE-3D32-344D-8D02-B15A3012FA70}" dt="2022-03-03T01:39:25.378" v="164" actId="1076"/>
          <ac:spMkLst>
            <pc:docMk/>
            <pc:sldMk cId="354130363" sldId="706"/>
            <ac:spMk id="20" creationId="{0DA66302-8584-FC41-9D27-C9450F72AE3F}"/>
          </ac:spMkLst>
        </pc:spChg>
        <pc:spChg chg="add mod">
          <ac:chgData name="Yinqian Zhang" userId="189f48b0884e27cf" providerId="LiveId" clId="{E8CB71BE-3D32-344D-8D02-B15A3012FA70}" dt="2022-03-03T01:39:25.378" v="164" actId="1076"/>
          <ac:spMkLst>
            <pc:docMk/>
            <pc:sldMk cId="354130363" sldId="706"/>
            <ac:spMk id="21" creationId="{8605FC2A-0037-EB47-BEC6-B691D4F2238A}"/>
          </ac:spMkLst>
        </pc:spChg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592138726" sldId="706"/>
        </pc:sldMkLst>
      </pc:sldChg>
      <pc:sldChg chg="modSp add mod">
        <pc:chgData name="Yinqian Zhang" userId="189f48b0884e27cf" providerId="LiveId" clId="{E8CB71BE-3D32-344D-8D02-B15A3012FA70}" dt="2022-03-08T13:58:04.200" v="4298" actId="20577"/>
        <pc:sldMkLst>
          <pc:docMk/>
          <pc:sldMk cId="1141384698" sldId="707"/>
        </pc:sldMkLst>
        <pc:spChg chg="mod">
          <ac:chgData name="Yinqian Zhang" userId="189f48b0884e27cf" providerId="LiveId" clId="{E8CB71BE-3D32-344D-8D02-B15A3012FA70}" dt="2022-03-08T13:58:04.200" v="4298" actId="20577"/>
          <ac:spMkLst>
            <pc:docMk/>
            <pc:sldMk cId="1141384698" sldId="707"/>
            <ac:spMk id="3" creationId="{2A29BAB7-BB41-2447-8017-1B5F8BF4EC90}"/>
          </ac:spMkLst>
        </pc:spChg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1934697194" sldId="707"/>
        </pc:sldMkLst>
      </pc:sldChg>
      <pc:sldChg chg="add">
        <pc:chgData name="Yinqian Zhang" userId="189f48b0884e27cf" providerId="LiveId" clId="{E8CB71BE-3D32-344D-8D02-B15A3012FA70}" dt="2022-03-03T01:45:56.291" v="174"/>
        <pc:sldMkLst>
          <pc:docMk/>
          <pc:sldMk cId="3134827000" sldId="708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3231951476" sldId="708"/>
        </pc:sldMkLst>
      </pc:sldChg>
      <pc:sldChg chg="addSp delSp modSp add mod">
        <pc:chgData name="Yinqian Zhang" userId="189f48b0884e27cf" providerId="LiveId" clId="{E8CB71BE-3D32-344D-8D02-B15A3012FA70}" dt="2022-03-03T01:48:54.568" v="196" actId="1076"/>
        <pc:sldMkLst>
          <pc:docMk/>
          <pc:sldMk cId="457660306" sldId="709"/>
        </pc:sldMkLst>
        <pc:spChg chg="mod">
          <ac:chgData name="Yinqian Zhang" userId="189f48b0884e27cf" providerId="LiveId" clId="{E8CB71BE-3D32-344D-8D02-B15A3012FA70}" dt="2022-03-03T01:47:27.714" v="194" actId="20577"/>
          <ac:spMkLst>
            <pc:docMk/>
            <pc:sldMk cId="457660306" sldId="709"/>
            <ac:spMk id="2" creationId="{516CCD46-2A8B-4048-B114-7CDE44374875}"/>
          </ac:spMkLst>
        </pc:spChg>
        <pc:spChg chg="del">
          <ac:chgData name="Yinqian Zhang" userId="189f48b0884e27cf" providerId="LiveId" clId="{E8CB71BE-3D32-344D-8D02-B15A3012FA70}" dt="2022-03-03T01:47:01.403" v="185" actId="478"/>
          <ac:spMkLst>
            <pc:docMk/>
            <pc:sldMk cId="457660306" sldId="709"/>
            <ac:spMk id="3" creationId="{2A29BAB7-BB41-2447-8017-1B5F8BF4EC90}"/>
          </ac:spMkLst>
        </pc:spChg>
        <pc:spChg chg="add del mod">
          <ac:chgData name="Yinqian Zhang" userId="189f48b0884e27cf" providerId="LiveId" clId="{E8CB71BE-3D32-344D-8D02-B15A3012FA70}" dt="2022-03-03T01:47:08.260" v="186" actId="478"/>
          <ac:spMkLst>
            <pc:docMk/>
            <pc:sldMk cId="457660306" sldId="709"/>
            <ac:spMk id="7" creationId="{24866A82-7395-0F4B-83AD-9F87812297C9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8" creationId="{8BF6EBCC-ED76-3444-B535-C446761C17D4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9" creationId="{3E551A5A-2E4B-3C45-BE1F-19FE7CAAB279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10" creationId="{0BD16561-38B4-374A-8D6D-11A65C75521B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11" creationId="{2E99023D-80F2-D24C-8972-EC2B05941387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12" creationId="{C73D9F3F-E69E-784D-BB98-29B28725D9A4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13" creationId="{30241564-D7C8-6746-9FAC-7436FEC41406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14" creationId="{5B1E887A-B6EF-F948-9967-CC6153DF2E79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15" creationId="{D934CF2C-47E3-D349-82B2-7B538974DD8D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16" creationId="{AA40E7AE-BD0E-F84A-B231-FF6D5E5284D9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17" creationId="{FF54FEDF-29D7-2146-B612-D5CE6799A311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18" creationId="{C22E87A0-C304-2E49-A72A-8F6C8EC339AD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19" creationId="{44513D32-1CDF-E44F-8718-11DF19066083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20" creationId="{F6826A0B-EF21-E24D-AFDE-07AA3E3D10DE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21" creationId="{F7ED1616-6C6F-154B-A0FB-29207DBE1E22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22" creationId="{4137E8EB-BA58-4C4C-AA82-6D8ABED1EE71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23" creationId="{2BA6828B-893B-8042-98E0-A28B6AC7D442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24" creationId="{386E4A26-84F9-3542-A3C6-DCEA2D93C63A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25" creationId="{2BDD0DB5-8B1C-6148-8AA2-81DC9E269FD0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26" creationId="{9AAFE9F5-FBED-214F-A697-8758269EDFF6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27" creationId="{9ED1B23E-7984-B14D-9238-9CB762E7F40B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28" creationId="{0CE8E18C-D7A7-144E-9F35-DF10BC1D8616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29" creationId="{4867D354-099E-5745-9104-C1CF7C3D2B25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30" creationId="{895CA514-3767-4F49-8DC8-0D63A1FF85D1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31" creationId="{1ED656E5-5AF3-7B4E-AF99-E5FC668FFED4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32" creationId="{5F1F0BC1-0CBA-0843-92CC-16FA588D3021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33" creationId="{DB51A4E4-0ECB-8A41-B51F-71FEDD352030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34" creationId="{53340D73-9AAA-3C4B-A2B9-E12C256BEE3A}"/>
          </ac:spMkLst>
        </pc:spChg>
        <pc:spChg chg="add mod">
          <ac:chgData name="Yinqian Zhang" userId="189f48b0884e27cf" providerId="LiveId" clId="{E8CB71BE-3D32-344D-8D02-B15A3012FA70}" dt="2022-03-03T01:48:54.568" v="196" actId="1076"/>
          <ac:spMkLst>
            <pc:docMk/>
            <pc:sldMk cId="457660306" sldId="709"/>
            <ac:spMk id="35" creationId="{7BFCEAF0-FA55-384C-AB86-0DE2F973BB39}"/>
          </ac:spMkLst>
        </pc:spChg>
        <pc:picChg chg="add mod">
          <ac:chgData name="Yinqian Zhang" userId="189f48b0884e27cf" providerId="LiveId" clId="{E8CB71BE-3D32-344D-8D02-B15A3012FA70}" dt="2022-03-03T01:48:54.568" v="196" actId="1076"/>
          <ac:picMkLst>
            <pc:docMk/>
            <pc:sldMk cId="457660306" sldId="709"/>
            <ac:picMk id="36" creationId="{86645855-42B0-B141-97DA-A6061B3EDB77}"/>
          </ac:picMkLst>
        </pc:picChg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1259774800" sldId="709"/>
        </pc:sldMkLst>
      </pc:sldChg>
      <pc:sldChg chg="del">
        <pc:chgData name="Yinqian Zhang" userId="189f48b0884e27cf" providerId="LiveId" clId="{E8CB71BE-3D32-344D-8D02-B15A3012FA70}" dt="2022-03-03T01:21:48.947" v="0" actId="2696"/>
        <pc:sldMkLst>
          <pc:docMk/>
          <pc:sldMk cId="558884173" sldId="710"/>
        </pc:sldMkLst>
      </pc:sldChg>
      <pc:sldChg chg="addSp delSp modSp add mod">
        <pc:chgData name="Yinqian Zhang" userId="189f48b0884e27cf" providerId="LiveId" clId="{E8CB71BE-3D32-344D-8D02-B15A3012FA70}" dt="2022-03-03T01:56:09.469" v="300" actId="478"/>
        <pc:sldMkLst>
          <pc:docMk/>
          <pc:sldMk cId="2606583371" sldId="710"/>
        </pc:sldMkLst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4" creationId="{C227F518-EDEB-614B-A477-9ACCC09646B4}"/>
          </ac:spMkLst>
        </pc:spChg>
        <pc:spChg chg="add del mod">
          <ac:chgData name="Yinqian Zhang" userId="189f48b0884e27cf" providerId="LiveId" clId="{E8CB71BE-3D32-344D-8D02-B15A3012FA70}" dt="2022-03-03T01:56:08.090" v="299" actId="478"/>
          <ac:spMkLst>
            <pc:docMk/>
            <pc:sldMk cId="2606583371" sldId="710"/>
            <ac:spMk id="8" creationId="{8BF6EBCC-ED76-3444-B535-C446761C17D4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9" creationId="{3E551A5A-2E4B-3C45-BE1F-19FE7CAAB279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10" creationId="{0BD16561-38B4-374A-8D6D-11A65C75521B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11" creationId="{2E99023D-80F2-D24C-8972-EC2B05941387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12" creationId="{C73D9F3F-E69E-784D-BB98-29B28725D9A4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13" creationId="{30241564-D7C8-6746-9FAC-7436FEC41406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14" creationId="{5B1E887A-B6EF-F948-9967-CC6153DF2E79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15" creationId="{D934CF2C-47E3-D349-82B2-7B538974DD8D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16" creationId="{AA40E7AE-BD0E-F84A-B231-FF6D5E5284D9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17" creationId="{FF54FEDF-29D7-2146-B612-D5CE6799A311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18" creationId="{C22E87A0-C304-2E49-A72A-8F6C8EC339AD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19" creationId="{44513D32-1CDF-E44F-8718-11DF19066083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20" creationId="{F6826A0B-EF21-E24D-AFDE-07AA3E3D10DE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21" creationId="{F7ED1616-6C6F-154B-A0FB-29207DBE1E22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22" creationId="{4137E8EB-BA58-4C4C-AA82-6D8ABED1EE71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23" creationId="{2BA6828B-893B-8042-98E0-A28B6AC7D442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24" creationId="{386E4A26-84F9-3542-A3C6-DCEA2D93C63A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25" creationId="{2BDD0DB5-8B1C-6148-8AA2-81DC9E269FD0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26" creationId="{9AAFE9F5-FBED-214F-A697-8758269EDFF6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27" creationId="{9ED1B23E-7984-B14D-9238-9CB762E7F40B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28" creationId="{0CE8E18C-D7A7-144E-9F35-DF10BC1D8616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29" creationId="{4867D354-099E-5745-9104-C1CF7C3D2B25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30" creationId="{895CA514-3767-4F49-8DC8-0D63A1FF85D1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31" creationId="{1ED656E5-5AF3-7B4E-AF99-E5FC668FFED4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32" creationId="{5F1F0BC1-0CBA-0843-92CC-16FA588D3021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33" creationId="{DB51A4E4-0ECB-8A41-B51F-71FEDD352030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34" creationId="{53340D73-9AAA-3C4B-A2B9-E12C256BEE3A}"/>
          </ac:spMkLst>
        </pc:spChg>
        <pc:spChg chg="del">
          <ac:chgData name="Yinqian Zhang" userId="189f48b0884e27cf" providerId="LiveId" clId="{E8CB71BE-3D32-344D-8D02-B15A3012FA70}" dt="2022-03-03T01:55:41.826" v="291" actId="478"/>
          <ac:spMkLst>
            <pc:docMk/>
            <pc:sldMk cId="2606583371" sldId="710"/>
            <ac:spMk id="35" creationId="{7BFCEAF0-FA55-384C-AB86-0DE2F973BB39}"/>
          </ac:spMkLst>
        </pc:spChg>
        <pc:spChg chg="add del mod">
          <ac:chgData name="Yinqian Zhang" userId="189f48b0884e27cf" providerId="LiveId" clId="{E8CB71BE-3D32-344D-8D02-B15A3012FA70}" dt="2022-03-03T01:56:09.469" v="300" actId="478"/>
          <ac:spMkLst>
            <pc:docMk/>
            <pc:sldMk cId="2606583371" sldId="710"/>
            <ac:spMk id="37" creationId="{A30F2EC1-A407-7F4D-90DA-739A70D2C9B6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38" creationId="{45020719-FE69-6247-A7D0-3C6B09EB4F52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39" creationId="{F3422097-E581-FA4A-9529-D0C0A7B804B1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40" creationId="{63899D71-96F4-7249-9306-1E8E0E25B18A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41" creationId="{C982CDBD-065A-9C45-B9DB-D99612188D66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42" creationId="{3045FCC0-CACD-7547-A35F-D55696C01866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43" creationId="{F7EE22DA-B4BD-E248-BFCE-4F1B56C90BA3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44" creationId="{E1BEDF18-8A6F-354F-BC66-A87620703985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45" creationId="{7D1A3EF3-49CD-7141-820D-F00A7B3D7580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46" creationId="{C7C31ECC-2574-E04F-975D-F6F77BB0BEEE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47" creationId="{B5F3747C-BBCE-DB42-B95E-0897B03CF9B7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48" creationId="{C25F36A7-6653-1D4C-8A94-2EC2CB15EE02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49" creationId="{0DC1055A-C246-8C42-B9A1-0B32A744832F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50" creationId="{CAADE9C7-0267-7740-BB41-37D50EBA6577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51" creationId="{FA26B1A5-6392-5842-BF57-DEBA24F9D307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52" creationId="{E484CA42-1EAF-F841-B6BB-3F636101F4B0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53" creationId="{44116F60-3F2E-394D-8B06-AD1718D5E0AF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54" creationId="{E9BFB389-E158-E348-B563-9B52CE5F7472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55" creationId="{BB39D421-2041-404E-90C1-4DC0E30D5B81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56" creationId="{1ADCA52F-A160-4949-8115-CA05EBEAD983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57" creationId="{7A5ED68F-0DFB-7944-95D4-6555FDA89F71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58" creationId="{CEA91EBE-F977-464C-B349-A45190B235B7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59" creationId="{BC7C6C9F-71ED-2840-B7F9-9FE898DBBBCD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60" creationId="{ADA6F8D1-9DF3-504B-8C92-6225B7093BC3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61" creationId="{97922B4B-986A-DA44-891C-C31064A09C14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62" creationId="{2563E0C6-941A-2948-8D35-CA2A82E01916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63" creationId="{D53C2024-4213-334D-9C8B-2180E15C829B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64" creationId="{6C9562A7-D32E-BC48-BC74-5C5804E33B41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65" creationId="{8B076919-D8D3-854E-A089-840C71881DBA}"/>
          </ac:spMkLst>
        </pc:spChg>
        <pc:spChg chg="add mod">
          <ac:chgData name="Yinqian Zhang" userId="189f48b0884e27cf" providerId="LiveId" clId="{E8CB71BE-3D32-344D-8D02-B15A3012FA70}" dt="2022-03-03T01:55:55.137" v="293" actId="1076"/>
          <ac:spMkLst>
            <pc:docMk/>
            <pc:sldMk cId="2606583371" sldId="710"/>
            <ac:spMk id="66" creationId="{C04CA420-4CC4-1A47-8A7F-609937DB6430}"/>
          </ac:spMkLst>
        </pc:spChg>
        <pc:picChg chg="del">
          <ac:chgData name="Yinqian Zhang" userId="189f48b0884e27cf" providerId="LiveId" clId="{E8CB71BE-3D32-344D-8D02-B15A3012FA70}" dt="2022-03-03T01:55:41.826" v="291" actId="478"/>
          <ac:picMkLst>
            <pc:docMk/>
            <pc:sldMk cId="2606583371" sldId="710"/>
            <ac:picMk id="36" creationId="{86645855-42B0-B141-97DA-A6061B3EDB77}"/>
          </ac:picMkLst>
        </pc:picChg>
        <pc:picChg chg="add mod">
          <ac:chgData name="Yinqian Zhang" userId="189f48b0884e27cf" providerId="LiveId" clId="{E8CB71BE-3D32-344D-8D02-B15A3012FA70}" dt="2022-03-03T01:55:55.137" v="293" actId="1076"/>
          <ac:picMkLst>
            <pc:docMk/>
            <pc:sldMk cId="2606583371" sldId="710"/>
            <ac:picMk id="67" creationId="{758E66D1-AA39-AA43-BAEC-701F71FF74E9}"/>
          </ac:picMkLst>
        </pc:picChg>
      </pc:sldChg>
      <pc:sldChg chg="addSp delSp modSp add mod">
        <pc:chgData name="Yinqian Zhang" userId="189f48b0884e27cf" providerId="LiveId" clId="{E8CB71BE-3D32-344D-8D02-B15A3012FA70}" dt="2022-03-03T01:56:40.225" v="307" actId="478"/>
        <pc:sldMkLst>
          <pc:docMk/>
          <pc:sldMk cId="1777649525" sldId="711"/>
        </pc:sldMkLst>
        <pc:spChg chg="del">
          <ac:chgData name="Yinqian Zhang" userId="189f48b0884e27cf" providerId="LiveId" clId="{E8CB71BE-3D32-344D-8D02-B15A3012FA70}" dt="2022-03-03T01:56:38.654" v="306" actId="478"/>
          <ac:spMkLst>
            <pc:docMk/>
            <pc:sldMk cId="1777649525" sldId="711"/>
            <ac:spMk id="8" creationId="{8BF6EBCC-ED76-3444-B535-C446761C17D4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36" creationId="{56E8878D-DB08-0A4A-92C1-463FC9DB831C}"/>
          </ac:spMkLst>
        </pc:spChg>
        <pc:spChg chg="del">
          <ac:chgData name="Yinqian Zhang" userId="189f48b0884e27cf" providerId="LiveId" clId="{E8CB71BE-3D32-344D-8D02-B15A3012FA70}" dt="2022-03-03T01:56:40.225" v="307" actId="478"/>
          <ac:spMkLst>
            <pc:docMk/>
            <pc:sldMk cId="1777649525" sldId="711"/>
            <ac:spMk id="37" creationId="{A30F2EC1-A407-7F4D-90DA-739A70D2C9B6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38" creationId="{45020719-FE69-6247-A7D0-3C6B09EB4F52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39" creationId="{F3422097-E581-FA4A-9529-D0C0A7B804B1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40" creationId="{63899D71-96F4-7249-9306-1E8E0E25B18A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41" creationId="{C982CDBD-065A-9C45-B9DB-D99612188D66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42" creationId="{3045FCC0-CACD-7547-A35F-D55696C01866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43" creationId="{F7EE22DA-B4BD-E248-BFCE-4F1B56C90BA3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44" creationId="{E1BEDF18-8A6F-354F-BC66-A87620703985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45" creationId="{7D1A3EF3-49CD-7141-820D-F00A7B3D7580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46" creationId="{C7C31ECC-2574-E04F-975D-F6F77BB0BEEE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47" creationId="{B5F3747C-BBCE-DB42-B95E-0897B03CF9B7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48" creationId="{C25F36A7-6653-1D4C-8A94-2EC2CB15EE02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49" creationId="{0DC1055A-C246-8C42-B9A1-0B32A744832F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50" creationId="{CAADE9C7-0267-7740-BB41-37D50EBA6577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51" creationId="{FA26B1A5-6392-5842-BF57-DEBA24F9D307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52" creationId="{E484CA42-1EAF-F841-B6BB-3F636101F4B0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53" creationId="{44116F60-3F2E-394D-8B06-AD1718D5E0AF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54" creationId="{E9BFB389-E158-E348-B563-9B52CE5F7472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55" creationId="{BB39D421-2041-404E-90C1-4DC0E30D5B81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56" creationId="{1ADCA52F-A160-4949-8115-CA05EBEAD983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57" creationId="{7A5ED68F-0DFB-7944-95D4-6555FDA89F71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58" creationId="{CEA91EBE-F977-464C-B349-A45190B235B7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59" creationId="{BC7C6C9F-71ED-2840-B7F9-9FE898DBBBCD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60" creationId="{ADA6F8D1-9DF3-504B-8C92-6225B7093BC3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61" creationId="{97922B4B-986A-DA44-891C-C31064A09C14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62" creationId="{2563E0C6-941A-2948-8D35-CA2A82E01916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63" creationId="{D53C2024-4213-334D-9C8B-2180E15C829B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64" creationId="{6C9562A7-D32E-BC48-BC74-5C5804E33B41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65" creationId="{8B076919-D8D3-854E-A089-840C71881DBA}"/>
          </ac:spMkLst>
        </pc:spChg>
        <pc:spChg chg="del">
          <ac:chgData name="Yinqian Zhang" userId="189f48b0884e27cf" providerId="LiveId" clId="{E8CB71BE-3D32-344D-8D02-B15A3012FA70}" dt="2022-03-03T01:56:15.976" v="301" actId="478"/>
          <ac:spMkLst>
            <pc:docMk/>
            <pc:sldMk cId="1777649525" sldId="711"/>
            <ac:spMk id="66" creationId="{C04CA420-4CC4-1A47-8A7F-609937DB6430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68" creationId="{E902CFDC-1AAB-6747-AAB3-7BD615E35FA6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69" creationId="{3694A631-6C02-E945-98EB-F3C52DD8CC7B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70" creationId="{BDA7D658-DF9F-A444-BA3E-7BA14CEB09B9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71" creationId="{35DE04E8-C636-EC48-A950-48DE6E8DBF17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72" creationId="{E19E6583-1DDC-224E-ABDB-C75F28771594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73" creationId="{E7CE7AF7-A53C-9545-BEDF-9D8B32E2F2F2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74" creationId="{F04332EA-29B2-C94B-9A8F-6D979068D7F6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75" creationId="{C04C94A3-EE07-AD4B-B51C-F3AA33190914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76" creationId="{839B6496-D5A4-1F4F-8828-0DA586BA8F01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77" creationId="{CE523865-E14A-EA4D-AC78-C39C363408DA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78" creationId="{F42C74D8-520F-834A-ADB8-F10737F2B25B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79" creationId="{DE02E7F6-5AEC-9B48-85C4-8F8428645C8B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80" creationId="{6F47BDED-251F-AC4D-B01E-B38F4417F0E6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81" creationId="{41A1A2AD-2DCF-134E-A63B-1D8EE8B991EA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82" creationId="{0B9E1AF7-2A8C-DE47-ADD0-AA1BB4A29702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83" creationId="{7C62AF65-3E9C-714C-A259-4D0D2823EB17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84" creationId="{5AB13E65-1F2D-1C45-9986-8DDD98BC8DAA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85" creationId="{EC82A5D3-1082-E24E-8A98-677757A076FD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86" creationId="{259149F3-3ED0-184A-B761-681B5A439D3F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87" creationId="{F8E79F34-4C50-4947-B549-7C8F3F07BAD6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88" creationId="{F81E3353-028E-764F-9A60-FA93F67453F4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89" creationId="{F15CF3CA-F121-4A43-A107-E12EEC8775BD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90" creationId="{3E9FE26A-0CE4-B54E-8F83-F925BF1B9858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91" creationId="{336954A1-986B-8F46-AB33-A96FD21738F9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92" creationId="{5083562B-A591-494E-B95B-E4CF17EF2748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93" creationId="{218C7C74-1D22-3A46-ADB0-7BEE3A36276B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96" creationId="{A3C8FF02-D69B-584E-B0A6-C767AE0DD855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97" creationId="{7C7A54A9-4C89-1F49-B802-1643A0D2482A}"/>
          </ac:spMkLst>
        </pc:spChg>
        <pc:spChg chg="add mod">
          <ac:chgData name="Yinqian Zhang" userId="189f48b0884e27cf" providerId="LiveId" clId="{E8CB71BE-3D32-344D-8D02-B15A3012FA70}" dt="2022-03-03T01:56:35.456" v="305" actId="1076"/>
          <ac:spMkLst>
            <pc:docMk/>
            <pc:sldMk cId="1777649525" sldId="711"/>
            <ac:spMk id="101" creationId="{F6D53A78-5541-4748-9D2D-193B6D0B8AD1}"/>
          </ac:spMkLst>
        </pc:spChg>
        <pc:picChg chg="del">
          <ac:chgData name="Yinqian Zhang" userId="189f48b0884e27cf" providerId="LiveId" clId="{E8CB71BE-3D32-344D-8D02-B15A3012FA70}" dt="2022-03-03T01:56:15.976" v="301" actId="478"/>
          <ac:picMkLst>
            <pc:docMk/>
            <pc:sldMk cId="1777649525" sldId="711"/>
            <ac:picMk id="67" creationId="{758E66D1-AA39-AA43-BAEC-701F71FF74E9}"/>
          </ac:picMkLst>
        </pc:picChg>
        <pc:picChg chg="add mod">
          <ac:chgData name="Yinqian Zhang" userId="189f48b0884e27cf" providerId="LiveId" clId="{E8CB71BE-3D32-344D-8D02-B15A3012FA70}" dt="2022-03-03T01:56:35.456" v="305" actId="1076"/>
          <ac:picMkLst>
            <pc:docMk/>
            <pc:sldMk cId="1777649525" sldId="711"/>
            <ac:picMk id="102" creationId="{FEB78B26-0222-E34D-92ED-0EA97F624232}"/>
          </ac:picMkLst>
        </pc:picChg>
        <pc:cxnChg chg="add mod">
          <ac:chgData name="Yinqian Zhang" userId="189f48b0884e27cf" providerId="LiveId" clId="{E8CB71BE-3D32-344D-8D02-B15A3012FA70}" dt="2022-03-03T01:56:35.456" v="305" actId="1076"/>
          <ac:cxnSpMkLst>
            <pc:docMk/>
            <pc:sldMk cId="1777649525" sldId="711"/>
            <ac:cxnSpMk id="94" creationId="{EF703000-51B8-6644-990E-1AEB490739B4}"/>
          </ac:cxnSpMkLst>
        </pc:cxnChg>
        <pc:cxnChg chg="add mod">
          <ac:chgData name="Yinqian Zhang" userId="189f48b0884e27cf" providerId="LiveId" clId="{E8CB71BE-3D32-344D-8D02-B15A3012FA70}" dt="2022-03-03T01:56:35.456" v="305" actId="1076"/>
          <ac:cxnSpMkLst>
            <pc:docMk/>
            <pc:sldMk cId="1777649525" sldId="711"/>
            <ac:cxnSpMk id="95" creationId="{AF5B6DF7-7585-3D4E-BA5D-CB859F92038B}"/>
          </ac:cxnSpMkLst>
        </pc:cxnChg>
        <pc:cxnChg chg="add mod">
          <ac:chgData name="Yinqian Zhang" userId="189f48b0884e27cf" providerId="LiveId" clId="{E8CB71BE-3D32-344D-8D02-B15A3012FA70}" dt="2022-03-03T01:56:35.456" v="305" actId="1076"/>
          <ac:cxnSpMkLst>
            <pc:docMk/>
            <pc:sldMk cId="1777649525" sldId="711"/>
            <ac:cxnSpMk id="98" creationId="{1A630850-2C4A-0941-B779-006F4FE43AAB}"/>
          </ac:cxnSpMkLst>
        </pc:cxnChg>
        <pc:cxnChg chg="add mod">
          <ac:chgData name="Yinqian Zhang" userId="189f48b0884e27cf" providerId="LiveId" clId="{E8CB71BE-3D32-344D-8D02-B15A3012FA70}" dt="2022-03-03T01:56:35.456" v="305" actId="1076"/>
          <ac:cxnSpMkLst>
            <pc:docMk/>
            <pc:sldMk cId="1777649525" sldId="711"/>
            <ac:cxnSpMk id="99" creationId="{E714B65F-2E0E-254A-8A49-C2A8216CD449}"/>
          </ac:cxnSpMkLst>
        </pc:cxnChg>
        <pc:cxnChg chg="add mod">
          <ac:chgData name="Yinqian Zhang" userId="189f48b0884e27cf" providerId="LiveId" clId="{E8CB71BE-3D32-344D-8D02-B15A3012FA70}" dt="2022-03-03T01:56:35.456" v="305" actId="1076"/>
          <ac:cxnSpMkLst>
            <pc:docMk/>
            <pc:sldMk cId="1777649525" sldId="711"/>
            <ac:cxnSpMk id="100" creationId="{C62DBABA-9FF9-4044-9FAE-95BCA93A75DB}"/>
          </ac:cxnSpMkLst>
        </pc:cxnChg>
      </pc:sldChg>
      <pc:sldChg chg="addSp delSp modSp add mod">
        <pc:chgData name="Yinqian Zhang" userId="189f48b0884e27cf" providerId="LiveId" clId="{E8CB71BE-3D32-344D-8D02-B15A3012FA70}" dt="2022-03-03T01:57:06.386" v="329" actId="1035"/>
        <pc:sldMkLst>
          <pc:docMk/>
          <pc:sldMk cId="937178410" sldId="712"/>
        </pc:sldMkLst>
        <pc:spChg chg="add mod">
          <ac:chgData name="Yinqian Zhang" userId="189f48b0884e27cf" providerId="LiveId" clId="{E8CB71BE-3D32-344D-8D02-B15A3012FA70}" dt="2022-03-03T01:56:55.849" v="310" actId="1076"/>
          <ac:spMkLst>
            <pc:docMk/>
            <pc:sldMk cId="937178410" sldId="712"/>
            <ac:spMk id="6" creationId="{78A33277-53F1-514F-A703-99064DD7F351}"/>
          </ac:spMkLst>
        </pc:spChg>
        <pc:spChg chg="add mod">
          <ac:chgData name="Yinqian Zhang" userId="189f48b0884e27cf" providerId="LiveId" clId="{E8CB71BE-3D32-344D-8D02-B15A3012FA70}" dt="2022-03-03T01:56:55.849" v="310" actId="1076"/>
          <ac:spMkLst>
            <pc:docMk/>
            <pc:sldMk cId="937178410" sldId="712"/>
            <ac:spMk id="7" creationId="{3BF13100-9463-BE4A-A6FA-B66D6865C661}"/>
          </ac:spMkLst>
        </pc:spChg>
        <pc:spChg chg="del">
          <ac:chgData name="Yinqian Zhang" userId="189f48b0884e27cf" providerId="LiveId" clId="{E8CB71BE-3D32-344D-8D02-B15A3012FA70}" dt="2022-03-03T01:56:58.941" v="311" actId="478"/>
          <ac:spMkLst>
            <pc:docMk/>
            <pc:sldMk cId="937178410" sldId="712"/>
            <ac:spMk id="8" creationId="{8BF6EBCC-ED76-3444-B535-C446761C17D4}"/>
          </ac:spMkLst>
        </pc:spChg>
        <pc:spChg chg="add mod">
          <ac:chgData name="Yinqian Zhang" userId="189f48b0884e27cf" providerId="LiveId" clId="{E8CB71BE-3D32-344D-8D02-B15A3012FA70}" dt="2022-03-03T01:56:55.849" v="310" actId="1076"/>
          <ac:spMkLst>
            <pc:docMk/>
            <pc:sldMk cId="937178410" sldId="712"/>
            <ac:spMk id="9" creationId="{E8265ECC-985D-D841-816E-474758167D41}"/>
          </ac:spMkLst>
        </pc:spChg>
        <pc:spChg chg="add mod">
          <ac:chgData name="Yinqian Zhang" userId="189f48b0884e27cf" providerId="LiveId" clId="{E8CB71BE-3D32-344D-8D02-B15A3012FA70}" dt="2022-03-03T01:56:55.849" v="310" actId="1076"/>
          <ac:spMkLst>
            <pc:docMk/>
            <pc:sldMk cId="937178410" sldId="712"/>
            <ac:spMk id="10" creationId="{F64CF85B-4D73-A040-9BD5-417E4C8F9BFA}"/>
          </ac:spMkLst>
        </pc:spChg>
        <pc:spChg chg="add mod">
          <ac:chgData name="Yinqian Zhang" userId="189f48b0884e27cf" providerId="LiveId" clId="{E8CB71BE-3D32-344D-8D02-B15A3012FA70}" dt="2022-03-03T01:56:55.849" v="310" actId="1076"/>
          <ac:spMkLst>
            <pc:docMk/>
            <pc:sldMk cId="937178410" sldId="712"/>
            <ac:spMk id="11" creationId="{0C485BA9-F7FC-7346-AE6E-29249731FCD9}"/>
          </ac:spMkLst>
        </pc:spChg>
        <pc:spChg chg="add mod">
          <ac:chgData name="Yinqian Zhang" userId="189f48b0884e27cf" providerId="LiveId" clId="{E8CB71BE-3D32-344D-8D02-B15A3012FA70}" dt="2022-03-03T01:56:55.849" v="310" actId="1076"/>
          <ac:spMkLst>
            <pc:docMk/>
            <pc:sldMk cId="937178410" sldId="712"/>
            <ac:spMk id="12" creationId="{2400ADF8-8CE8-9B4F-A5F9-F4983605A9C6}"/>
          </ac:spMkLst>
        </pc:spChg>
        <pc:spChg chg="add mod">
          <ac:chgData name="Yinqian Zhang" userId="189f48b0884e27cf" providerId="LiveId" clId="{E8CB71BE-3D32-344D-8D02-B15A3012FA70}" dt="2022-03-03T01:56:55.849" v="310" actId="1076"/>
          <ac:spMkLst>
            <pc:docMk/>
            <pc:sldMk cId="937178410" sldId="712"/>
            <ac:spMk id="13" creationId="{FE2E49AE-47DD-174A-B5CE-1827712C01D8}"/>
          </ac:spMkLst>
        </pc:spChg>
        <pc:spChg chg="add mod">
          <ac:chgData name="Yinqian Zhang" userId="189f48b0884e27cf" providerId="LiveId" clId="{E8CB71BE-3D32-344D-8D02-B15A3012FA70}" dt="2022-03-03T01:56:55.849" v="310" actId="1076"/>
          <ac:spMkLst>
            <pc:docMk/>
            <pc:sldMk cId="937178410" sldId="712"/>
            <ac:spMk id="14" creationId="{0B7288C7-CA2C-3342-8C48-C627B70B3BDB}"/>
          </ac:spMkLst>
        </pc:spChg>
        <pc:spChg chg="add mod">
          <ac:chgData name="Yinqian Zhang" userId="189f48b0884e27cf" providerId="LiveId" clId="{E8CB71BE-3D32-344D-8D02-B15A3012FA70}" dt="2022-03-03T01:56:55.849" v="310" actId="1076"/>
          <ac:spMkLst>
            <pc:docMk/>
            <pc:sldMk cId="937178410" sldId="712"/>
            <ac:spMk id="15" creationId="{7E4C261F-8056-FF47-BD64-2E38D26C426D}"/>
          </ac:spMkLst>
        </pc:spChg>
        <pc:spChg chg="add mod">
          <ac:chgData name="Yinqian Zhang" userId="189f48b0884e27cf" providerId="LiveId" clId="{E8CB71BE-3D32-344D-8D02-B15A3012FA70}" dt="2022-03-03T01:56:55.849" v="310" actId="1076"/>
          <ac:spMkLst>
            <pc:docMk/>
            <pc:sldMk cId="937178410" sldId="712"/>
            <ac:spMk id="16" creationId="{455EC66F-13B8-C746-A4BD-4EE8C1D300B6}"/>
          </ac:spMkLst>
        </pc:spChg>
        <pc:spChg chg="add mod">
          <ac:chgData name="Yinqian Zhang" userId="189f48b0884e27cf" providerId="LiveId" clId="{E8CB71BE-3D32-344D-8D02-B15A3012FA70}" dt="2022-03-03T01:56:55.849" v="310" actId="1076"/>
          <ac:spMkLst>
            <pc:docMk/>
            <pc:sldMk cId="937178410" sldId="712"/>
            <ac:spMk id="17" creationId="{C0A3F9A3-12EE-6A4D-B0DA-F46257733F75}"/>
          </ac:spMkLst>
        </pc:spChg>
        <pc:spChg chg="add mod">
          <ac:chgData name="Yinqian Zhang" userId="189f48b0884e27cf" providerId="LiveId" clId="{E8CB71BE-3D32-344D-8D02-B15A3012FA70}" dt="2022-03-03T01:56:55.849" v="310" actId="1076"/>
          <ac:spMkLst>
            <pc:docMk/>
            <pc:sldMk cId="937178410" sldId="712"/>
            <ac:spMk id="18" creationId="{3BE05C3D-24DB-0E47-AF9E-828EC7A82768}"/>
          </ac:spMkLst>
        </pc:spChg>
        <pc:spChg chg="add mod">
          <ac:chgData name="Yinqian Zhang" userId="189f48b0884e27cf" providerId="LiveId" clId="{E8CB71BE-3D32-344D-8D02-B15A3012FA70}" dt="2022-03-03T01:56:55.849" v="310" actId="1076"/>
          <ac:spMkLst>
            <pc:docMk/>
            <pc:sldMk cId="937178410" sldId="712"/>
            <ac:spMk id="19" creationId="{4E7FC835-A43E-6C46-8DAE-70C5917292C2}"/>
          </ac:spMkLst>
        </pc:spChg>
        <pc:spChg chg="add mod">
          <ac:chgData name="Yinqian Zhang" userId="189f48b0884e27cf" providerId="LiveId" clId="{E8CB71BE-3D32-344D-8D02-B15A3012FA70}" dt="2022-03-03T01:56:55.849" v="310" actId="1076"/>
          <ac:spMkLst>
            <pc:docMk/>
            <pc:sldMk cId="937178410" sldId="712"/>
            <ac:spMk id="20" creationId="{B79DC7CC-88FE-E047-9ED1-56ABA3F75059}"/>
          </ac:spMkLst>
        </pc:spChg>
        <pc:spChg chg="add mod">
          <ac:chgData name="Yinqian Zhang" userId="189f48b0884e27cf" providerId="LiveId" clId="{E8CB71BE-3D32-344D-8D02-B15A3012FA70}" dt="2022-03-03T01:56:55.849" v="310" actId="1076"/>
          <ac:spMkLst>
            <pc:docMk/>
            <pc:sldMk cId="937178410" sldId="712"/>
            <ac:spMk id="21" creationId="{9A0B9303-BCC6-7C4F-A040-A06CBC1F0C38}"/>
          </ac:spMkLst>
        </pc:spChg>
        <pc:spChg chg="add mod">
          <ac:chgData name="Yinqian Zhang" userId="189f48b0884e27cf" providerId="LiveId" clId="{E8CB71BE-3D32-344D-8D02-B15A3012FA70}" dt="2022-03-03T01:56:55.849" v="310" actId="1076"/>
          <ac:spMkLst>
            <pc:docMk/>
            <pc:sldMk cId="937178410" sldId="712"/>
            <ac:spMk id="22" creationId="{16EF9673-FFA6-8B49-9779-E198D719F121}"/>
          </ac:spMkLst>
        </pc:spChg>
        <pc:spChg chg="add mod">
          <ac:chgData name="Yinqian Zhang" userId="189f48b0884e27cf" providerId="LiveId" clId="{E8CB71BE-3D32-344D-8D02-B15A3012FA70}" dt="2022-03-03T01:56:55.849" v="310" actId="1076"/>
          <ac:spMkLst>
            <pc:docMk/>
            <pc:sldMk cId="937178410" sldId="712"/>
            <ac:spMk id="23" creationId="{D7875DD4-7382-934C-B6C9-CBA5CAECC39D}"/>
          </ac:spMkLst>
        </pc:spChg>
        <pc:spChg chg="add mod">
          <ac:chgData name="Yinqian Zhang" userId="189f48b0884e27cf" providerId="LiveId" clId="{E8CB71BE-3D32-344D-8D02-B15A3012FA70}" dt="2022-03-03T01:56:55.849" v="310" actId="1076"/>
          <ac:spMkLst>
            <pc:docMk/>
            <pc:sldMk cId="937178410" sldId="712"/>
            <ac:spMk id="24" creationId="{53EFF883-20B6-C94F-AFD0-517EFF30E5C8}"/>
          </ac:spMkLst>
        </pc:spChg>
        <pc:spChg chg="add mod">
          <ac:chgData name="Yinqian Zhang" userId="189f48b0884e27cf" providerId="LiveId" clId="{E8CB71BE-3D32-344D-8D02-B15A3012FA70}" dt="2022-03-03T01:56:55.849" v="310" actId="1076"/>
          <ac:spMkLst>
            <pc:docMk/>
            <pc:sldMk cId="937178410" sldId="712"/>
            <ac:spMk id="25" creationId="{DB5424F0-8120-EE4D-B399-2CA071ADBC9E}"/>
          </ac:spMkLst>
        </pc:spChg>
        <pc:spChg chg="add mod">
          <ac:chgData name="Yinqian Zhang" userId="189f48b0884e27cf" providerId="LiveId" clId="{E8CB71BE-3D32-344D-8D02-B15A3012FA70}" dt="2022-03-03T01:56:55.849" v="310" actId="1076"/>
          <ac:spMkLst>
            <pc:docMk/>
            <pc:sldMk cId="937178410" sldId="712"/>
            <ac:spMk id="26" creationId="{56986738-6D6A-0A47-BC6E-71954AF76F13}"/>
          </ac:spMkLst>
        </pc:spChg>
        <pc:spChg chg="add mod">
          <ac:chgData name="Yinqian Zhang" userId="189f48b0884e27cf" providerId="LiveId" clId="{E8CB71BE-3D32-344D-8D02-B15A3012FA70}" dt="2022-03-03T01:56:55.849" v="310" actId="1076"/>
          <ac:spMkLst>
            <pc:docMk/>
            <pc:sldMk cId="937178410" sldId="712"/>
            <ac:spMk id="27" creationId="{8D010CA0-60B1-4A4F-8743-F25C16D38C60}"/>
          </ac:spMkLst>
        </pc:spChg>
        <pc:spChg chg="add mod">
          <ac:chgData name="Yinqian Zhang" userId="189f48b0884e27cf" providerId="LiveId" clId="{E8CB71BE-3D32-344D-8D02-B15A3012FA70}" dt="2022-03-03T01:56:55.849" v="310" actId="1076"/>
          <ac:spMkLst>
            <pc:docMk/>
            <pc:sldMk cId="937178410" sldId="712"/>
            <ac:spMk id="28" creationId="{C0FD12E4-937C-1B44-BFBB-CF43FBE7C788}"/>
          </ac:spMkLst>
        </pc:spChg>
        <pc:spChg chg="add mod">
          <ac:chgData name="Yinqian Zhang" userId="189f48b0884e27cf" providerId="LiveId" clId="{E8CB71BE-3D32-344D-8D02-B15A3012FA70}" dt="2022-03-03T01:56:55.849" v="310" actId="1076"/>
          <ac:spMkLst>
            <pc:docMk/>
            <pc:sldMk cId="937178410" sldId="712"/>
            <ac:spMk id="29" creationId="{3367DC82-387B-DE4A-B5F8-5BBC5A792BFC}"/>
          </ac:spMkLst>
        </pc:spChg>
        <pc:spChg chg="add mod">
          <ac:chgData name="Yinqian Zhang" userId="189f48b0884e27cf" providerId="LiveId" clId="{E8CB71BE-3D32-344D-8D02-B15A3012FA70}" dt="2022-03-03T01:56:55.849" v="310" actId="1076"/>
          <ac:spMkLst>
            <pc:docMk/>
            <pc:sldMk cId="937178410" sldId="712"/>
            <ac:spMk id="30" creationId="{48301E34-3923-7B46-998E-513D3FE121F7}"/>
          </ac:spMkLst>
        </pc:spChg>
        <pc:spChg chg="add mod">
          <ac:chgData name="Yinqian Zhang" userId="189f48b0884e27cf" providerId="LiveId" clId="{E8CB71BE-3D32-344D-8D02-B15A3012FA70}" dt="2022-03-03T01:56:55.849" v="310" actId="1076"/>
          <ac:spMkLst>
            <pc:docMk/>
            <pc:sldMk cId="937178410" sldId="712"/>
            <ac:spMk id="31" creationId="{38203B55-D753-3D41-B683-C3CE5456A578}"/>
          </ac:spMkLst>
        </pc:spChg>
        <pc:spChg chg="del">
          <ac:chgData name="Yinqian Zhang" userId="189f48b0884e27cf" providerId="LiveId" clId="{E8CB71BE-3D32-344D-8D02-B15A3012FA70}" dt="2022-03-03T01:57:00.372" v="312" actId="478"/>
          <ac:spMkLst>
            <pc:docMk/>
            <pc:sldMk cId="937178410" sldId="712"/>
            <ac:spMk id="37" creationId="{A30F2EC1-A407-7F4D-90DA-739A70D2C9B6}"/>
          </ac:spMkLst>
        </pc:spChg>
        <pc:picChg chg="add mod">
          <ac:chgData name="Yinqian Zhang" userId="189f48b0884e27cf" providerId="LiveId" clId="{E8CB71BE-3D32-344D-8D02-B15A3012FA70}" dt="2022-03-03T01:57:06.386" v="329" actId="1035"/>
          <ac:picMkLst>
            <pc:docMk/>
            <pc:sldMk cId="937178410" sldId="712"/>
            <ac:picMk id="32" creationId="{0AE4C499-5EB5-B646-AD51-6758CC0A1A06}"/>
          </ac:picMkLst>
        </pc:picChg>
      </pc:sldChg>
      <pc:sldChg chg="addSp delSp modSp add mod">
        <pc:chgData name="Yinqian Zhang" userId="189f48b0884e27cf" providerId="LiveId" clId="{E8CB71BE-3D32-344D-8D02-B15A3012FA70}" dt="2022-03-03T01:58:35.170" v="378" actId="478"/>
        <pc:sldMkLst>
          <pc:docMk/>
          <pc:sldMk cId="1606079106" sldId="713"/>
        </pc:sldMkLst>
        <pc:spChg chg="mod">
          <ac:chgData name="Yinqian Zhang" userId="189f48b0884e27cf" providerId="LiveId" clId="{E8CB71BE-3D32-344D-8D02-B15A3012FA70}" dt="2022-03-03T01:57:41.616" v="333"/>
          <ac:spMkLst>
            <pc:docMk/>
            <pc:sldMk cId="1606079106" sldId="713"/>
            <ac:spMk id="2" creationId="{516CCD46-2A8B-4048-B114-7CDE44374875}"/>
          </ac:spMkLst>
        </pc:spChg>
        <pc:spChg chg="del mod">
          <ac:chgData name="Yinqian Zhang" userId="189f48b0884e27cf" providerId="LiveId" clId="{E8CB71BE-3D32-344D-8D02-B15A3012FA70}" dt="2022-03-03T01:58:35.170" v="378" actId="478"/>
          <ac:spMkLst>
            <pc:docMk/>
            <pc:sldMk cId="1606079106" sldId="713"/>
            <ac:spMk id="6" creationId="{78A33277-53F1-514F-A703-99064DD7F351}"/>
          </ac:spMkLst>
        </pc:spChg>
        <pc:spChg chg="del">
          <ac:chgData name="Yinqian Zhang" userId="189f48b0884e27cf" providerId="LiveId" clId="{E8CB71BE-3D32-344D-8D02-B15A3012FA70}" dt="2022-03-03T01:58:06.127" v="336" actId="478"/>
          <ac:spMkLst>
            <pc:docMk/>
            <pc:sldMk cId="1606079106" sldId="713"/>
            <ac:spMk id="7" creationId="{3BF13100-9463-BE4A-A6FA-B66D6865C661}"/>
          </ac:spMkLst>
        </pc:spChg>
        <pc:spChg chg="del">
          <ac:chgData name="Yinqian Zhang" userId="189f48b0884e27cf" providerId="LiveId" clId="{E8CB71BE-3D32-344D-8D02-B15A3012FA70}" dt="2022-03-03T01:58:06.127" v="336" actId="478"/>
          <ac:spMkLst>
            <pc:docMk/>
            <pc:sldMk cId="1606079106" sldId="713"/>
            <ac:spMk id="9" creationId="{E8265ECC-985D-D841-816E-474758167D41}"/>
          </ac:spMkLst>
        </pc:spChg>
        <pc:spChg chg="del">
          <ac:chgData name="Yinqian Zhang" userId="189f48b0884e27cf" providerId="LiveId" clId="{E8CB71BE-3D32-344D-8D02-B15A3012FA70}" dt="2022-03-03T01:58:06.127" v="336" actId="478"/>
          <ac:spMkLst>
            <pc:docMk/>
            <pc:sldMk cId="1606079106" sldId="713"/>
            <ac:spMk id="10" creationId="{F64CF85B-4D73-A040-9BD5-417E4C8F9BFA}"/>
          </ac:spMkLst>
        </pc:spChg>
        <pc:spChg chg="del">
          <ac:chgData name="Yinqian Zhang" userId="189f48b0884e27cf" providerId="LiveId" clId="{E8CB71BE-3D32-344D-8D02-B15A3012FA70}" dt="2022-03-03T01:58:06.127" v="336" actId="478"/>
          <ac:spMkLst>
            <pc:docMk/>
            <pc:sldMk cId="1606079106" sldId="713"/>
            <ac:spMk id="11" creationId="{0C485BA9-F7FC-7346-AE6E-29249731FCD9}"/>
          </ac:spMkLst>
        </pc:spChg>
        <pc:spChg chg="del">
          <ac:chgData name="Yinqian Zhang" userId="189f48b0884e27cf" providerId="LiveId" clId="{E8CB71BE-3D32-344D-8D02-B15A3012FA70}" dt="2022-03-03T01:58:06.127" v="336" actId="478"/>
          <ac:spMkLst>
            <pc:docMk/>
            <pc:sldMk cId="1606079106" sldId="713"/>
            <ac:spMk id="12" creationId="{2400ADF8-8CE8-9B4F-A5F9-F4983605A9C6}"/>
          </ac:spMkLst>
        </pc:spChg>
        <pc:spChg chg="del">
          <ac:chgData name="Yinqian Zhang" userId="189f48b0884e27cf" providerId="LiveId" clId="{E8CB71BE-3D32-344D-8D02-B15A3012FA70}" dt="2022-03-03T01:58:06.127" v="336" actId="478"/>
          <ac:spMkLst>
            <pc:docMk/>
            <pc:sldMk cId="1606079106" sldId="713"/>
            <ac:spMk id="13" creationId="{FE2E49AE-47DD-174A-B5CE-1827712C01D8}"/>
          </ac:spMkLst>
        </pc:spChg>
        <pc:spChg chg="del">
          <ac:chgData name="Yinqian Zhang" userId="189f48b0884e27cf" providerId="LiveId" clId="{E8CB71BE-3D32-344D-8D02-B15A3012FA70}" dt="2022-03-03T01:58:06.127" v="336" actId="478"/>
          <ac:spMkLst>
            <pc:docMk/>
            <pc:sldMk cId="1606079106" sldId="713"/>
            <ac:spMk id="14" creationId="{0B7288C7-CA2C-3342-8C48-C627B70B3BDB}"/>
          </ac:spMkLst>
        </pc:spChg>
        <pc:spChg chg="del">
          <ac:chgData name="Yinqian Zhang" userId="189f48b0884e27cf" providerId="LiveId" clId="{E8CB71BE-3D32-344D-8D02-B15A3012FA70}" dt="2022-03-03T01:58:06.127" v="336" actId="478"/>
          <ac:spMkLst>
            <pc:docMk/>
            <pc:sldMk cId="1606079106" sldId="713"/>
            <ac:spMk id="15" creationId="{7E4C261F-8056-FF47-BD64-2E38D26C426D}"/>
          </ac:spMkLst>
        </pc:spChg>
        <pc:spChg chg="del">
          <ac:chgData name="Yinqian Zhang" userId="189f48b0884e27cf" providerId="LiveId" clId="{E8CB71BE-3D32-344D-8D02-B15A3012FA70}" dt="2022-03-03T01:58:06.127" v="336" actId="478"/>
          <ac:spMkLst>
            <pc:docMk/>
            <pc:sldMk cId="1606079106" sldId="713"/>
            <ac:spMk id="16" creationId="{455EC66F-13B8-C746-A4BD-4EE8C1D300B6}"/>
          </ac:spMkLst>
        </pc:spChg>
        <pc:spChg chg="del">
          <ac:chgData name="Yinqian Zhang" userId="189f48b0884e27cf" providerId="LiveId" clId="{E8CB71BE-3D32-344D-8D02-B15A3012FA70}" dt="2022-03-03T01:58:06.127" v="336" actId="478"/>
          <ac:spMkLst>
            <pc:docMk/>
            <pc:sldMk cId="1606079106" sldId="713"/>
            <ac:spMk id="17" creationId="{C0A3F9A3-12EE-6A4D-B0DA-F46257733F75}"/>
          </ac:spMkLst>
        </pc:spChg>
        <pc:spChg chg="del">
          <ac:chgData name="Yinqian Zhang" userId="189f48b0884e27cf" providerId="LiveId" clId="{E8CB71BE-3D32-344D-8D02-B15A3012FA70}" dt="2022-03-03T01:58:06.127" v="336" actId="478"/>
          <ac:spMkLst>
            <pc:docMk/>
            <pc:sldMk cId="1606079106" sldId="713"/>
            <ac:spMk id="18" creationId="{3BE05C3D-24DB-0E47-AF9E-828EC7A82768}"/>
          </ac:spMkLst>
        </pc:spChg>
        <pc:spChg chg="del">
          <ac:chgData name="Yinqian Zhang" userId="189f48b0884e27cf" providerId="LiveId" clId="{E8CB71BE-3D32-344D-8D02-B15A3012FA70}" dt="2022-03-03T01:58:06.127" v="336" actId="478"/>
          <ac:spMkLst>
            <pc:docMk/>
            <pc:sldMk cId="1606079106" sldId="713"/>
            <ac:spMk id="19" creationId="{4E7FC835-A43E-6C46-8DAE-70C5917292C2}"/>
          </ac:spMkLst>
        </pc:spChg>
        <pc:spChg chg="del">
          <ac:chgData name="Yinqian Zhang" userId="189f48b0884e27cf" providerId="LiveId" clId="{E8CB71BE-3D32-344D-8D02-B15A3012FA70}" dt="2022-03-03T01:58:06.127" v="336" actId="478"/>
          <ac:spMkLst>
            <pc:docMk/>
            <pc:sldMk cId="1606079106" sldId="713"/>
            <ac:spMk id="20" creationId="{B79DC7CC-88FE-E047-9ED1-56ABA3F75059}"/>
          </ac:spMkLst>
        </pc:spChg>
        <pc:spChg chg="del">
          <ac:chgData name="Yinqian Zhang" userId="189f48b0884e27cf" providerId="LiveId" clId="{E8CB71BE-3D32-344D-8D02-B15A3012FA70}" dt="2022-03-03T01:58:06.127" v="336" actId="478"/>
          <ac:spMkLst>
            <pc:docMk/>
            <pc:sldMk cId="1606079106" sldId="713"/>
            <ac:spMk id="21" creationId="{9A0B9303-BCC6-7C4F-A040-A06CBC1F0C38}"/>
          </ac:spMkLst>
        </pc:spChg>
        <pc:spChg chg="del mod">
          <ac:chgData name="Yinqian Zhang" userId="189f48b0884e27cf" providerId="LiveId" clId="{E8CB71BE-3D32-344D-8D02-B15A3012FA70}" dt="2022-03-03T01:58:01.290" v="335" actId="478"/>
          <ac:spMkLst>
            <pc:docMk/>
            <pc:sldMk cId="1606079106" sldId="713"/>
            <ac:spMk id="22" creationId="{16EF9673-FFA6-8B49-9779-E198D719F121}"/>
          </ac:spMkLst>
        </pc:spChg>
        <pc:spChg chg="del">
          <ac:chgData name="Yinqian Zhang" userId="189f48b0884e27cf" providerId="LiveId" clId="{E8CB71BE-3D32-344D-8D02-B15A3012FA70}" dt="2022-03-03T01:58:06.127" v="336" actId="478"/>
          <ac:spMkLst>
            <pc:docMk/>
            <pc:sldMk cId="1606079106" sldId="713"/>
            <ac:spMk id="23" creationId="{D7875DD4-7382-934C-B6C9-CBA5CAECC39D}"/>
          </ac:spMkLst>
        </pc:spChg>
        <pc:spChg chg="del">
          <ac:chgData name="Yinqian Zhang" userId="189f48b0884e27cf" providerId="LiveId" clId="{E8CB71BE-3D32-344D-8D02-B15A3012FA70}" dt="2022-03-03T01:58:06.127" v="336" actId="478"/>
          <ac:spMkLst>
            <pc:docMk/>
            <pc:sldMk cId="1606079106" sldId="713"/>
            <ac:spMk id="24" creationId="{53EFF883-20B6-C94F-AFD0-517EFF30E5C8}"/>
          </ac:spMkLst>
        </pc:spChg>
        <pc:spChg chg="del">
          <ac:chgData name="Yinqian Zhang" userId="189f48b0884e27cf" providerId="LiveId" clId="{E8CB71BE-3D32-344D-8D02-B15A3012FA70}" dt="2022-03-03T01:58:06.127" v="336" actId="478"/>
          <ac:spMkLst>
            <pc:docMk/>
            <pc:sldMk cId="1606079106" sldId="713"/>
            <ac:spMk id="25" creationId="{DB5424F0-8120-EE4D-B399-2CA071ADBC9E}"/>
          </ac:spMkLst>
        </pc:spChg>
        <pc:spChg chg="del">
          <ac:chgData name="Yinqian Zhang" userId="189f48b0884e27cf" providerId="LiveId" clId="{E8CB71BE-3D32-344D-8D02-B15A3012FA70}" dt="2022-03-03T01:58:06.127" v="336" actId="478"/>
          <ac:spMkLst>
            <pc:docMk/>
            <pc:sldMk cId="1606079106" sldId="713"/>
            <ac:spMk id="26" creationId="{56986738-6D6A-0A47-BC6E-71954AF76F13}"/>
          </ac:spMkLst>
        </pc:spChg>
        <pc:spChg chg="del">
          <ac:chgData name="Yinqian Zhang" userId="189f48b0884e27cf" providerId="LiveId" clId="{E8CB71BE-3D32-344D-8D02-B15A3012FA70}" dt="2022-03-03T01:58:06.127" v="336" actId="478"/>
          <ac:spMkLst>
            <pc:docMk/>
            <pc:sldMk cId="1606079106" sldId="713"/>
            <ac:spMk id="27" creationId="{8D010CA0-60B1-4A4F-8743-F25C16D38C60}"/>
          </ac:spMkLst>
        </pc:spChg>
        <pc:spChg chg="del">
          <ac:chgData name="Yinqian Zhang" userId="189f48b0884e27cf" providerId="LiveId" clId="{E8CB71BE-3D32-344D-8D02-B15A3012FA70}" dt="2022-03-03T01:58:06.127" v="336" actId="478"/>
          <ac:spMkLst>
            <pc:docMk/>
            <pc:sldMk cId="1606079106" sldId="713"/>
            <ac:spMk id="28" creationId="{C0FD12E4-937C-1B44-BFBB-CF43FBE7C788}"/>
          </ac:spMkLst>
        </pc:spChg>
        <pc:spChg chg="del">
          <ac:chgData name="Yinqian Zhang" userId="189f48b0884e27cf" providerId="LiveId" clId="{E8CB71BE-3D32-344D-8D02-B15A3012FA70}" dt="2022-03-03T01:58:06.127" v="336" actId="478"/>
          <ac:spMkLst>
            <pc:docMk/>
            <pc:sldMk cId="1606079106" sldId="713"/>
            <ac:spMk id="29" creationId="{3367DC82-387B-DE4A-B5F8-5BBC5A792BFC}"/>
          </ac:spMkLst>
        </pc:spChg>
        <pc:spChg chg="del">
          <ac:chgData name="Yinqian Zhang" userId="189f48b0884e27cf" providerId="LiveId" clId="{E8CB71BE-3D32-344D-8D02-B15A3012FA70}" dt="2022-03-03T01:58:06.127" v="336" actId="478"/>
          <ac:spMkLst>
            <pc:docMk/>
            <pc:sldMk cId="1606079106" sldId="713"/>
            <ac:spMk id="30" creationId="{48301E34-3923-7B46-998E-513D3FE121F7}"/>
          </ac:spMkLst>
        </pc:spChg>
        <pc:spChg chg="del">
          <ac:chgData name="Yinqian Zhang" userId="189f48b0884e27cf" providerId="LiveId" clId="{E8CB71BE-3D32-344D-8D02-B15A3012FA70}" dt="2022-03-03T01:58:06.127" v="336" actId="478"/>
          <ac:spMkLst>
            <pc:docMk/>
            <pc:sldMk cId="1606079106" sldId="713"/>
            <ac:spMk id="31" creationId="{38203B55-D753-3D41-B683-C3CE5456A578}"/>
          </ac:spMkLst>
        </pc:spChg>
        <pc:spChg chg="add del mod">
          <ac:chgData name="Yinqian Zhang" userId="189f48b0884e27cf" providerId="LiveId" clId="{E8CB71BE-3D32-344D-8D02-B15A3012FA70}" dt="2022-03-03T01:58:33.694" v="377" actId="478"/>
          <ac:spMkLst>
            <pc:docMk/>
            <pc:sldMk cId="1606079106" sldId="713"/>
            <ac:spMk id="33" creationId="{1E55B805-4DA4-DC4F-89E5-042468BD112F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34" creationId="{EE9B8DDA-78A6-E74F-972B-ECBF9E35FD60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35" creationId="{E27ACA6B-F6B6-1741-80EF-ED5C643DF923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36" creationId="{13EC44F3-0598-BC44-B5D7-7686A5473A18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37" creationId="{0BCC8BB9-399B-8640-BE55-AA1E33E7B0F1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38" creationId="{632383F4-332D-1C43-913E-3D6FB5A23155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39" creationId="{B57F50CF-5E88-8F44-85F0-062A68FC7969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40" creationId="{834FB38D-D231-F945-9A85-6815BB23C73D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41" creationId="{E68E38BB-EA2F-784E-BA38-2788C81791CB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42" creationId="{79B17EE9-DFCB-1243-A189-08173946433E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43" creationId="{667E8684-461C-E046-86FC-4E2C47D68BDB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44" creationId="{CD095D0D-2E9A-B641-92A3-5A1761221F3A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45" creationId="{C7B9E697-C9BB-1942-94DF-2ACC2859786E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46" creationId="{9C8D2FBC-0C40-854E-8812-6EFE97207D6D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47" creationId="{7F0D7803-6665-F44F-8E67-5E6E29248E83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48" creationId="{FED74B81-71D7-B64C-B695-A370A287AC2A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49" creationId="{CE0224C9-1A2E-CC43-A798-33A602DA9ABF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50" creationId="{84CF1C03-42B2-C649-A6A3-9BC963F8A56B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51" creationId="{A9CFFD63-3B67-8B45-95C5-5F699071BA08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52" creationId="{2D6AF6F6-34AB-9C4E-AFA3-CE69B6C84C03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53" creationId="{D993F5BC-F700-C549-BB3A-E30B12B358DD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54" creationId="{93DD8EDF-061A-EF49-8421-6659C240E1A8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55" creationId="{321FF5B5-6DFB-E44F-B402-C8167E4DC7F2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56" creationId="{42B50468-E00A-6740-BEC4-CAECDA5C4B66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57" creationId="{DBA0AABD-8C67-FA4C-93FE-C6A273405085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58" creationId="{354502DE-6B0F-254C-AFD4-25A8B6E1FDF1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59" creationId="{F27755DA-E886-7B4D-9A8F-0C355AA2E9A0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60" creationId="{CB26774D-8097-B948-8218-A20E308097D2}"/>
          </ac:spMkLst>
        </pc:spChg>
        <pc:spChg chg="add mod">
          <ac:chgData name="Yinqian Zhang" userId="189f48b0884e27cf" providerId="LiveId" clId="{E8CB71BE-3D32-344D-8D02-B15A3012FA70}" dt="2022-03-03T01:58:31.253" v="376" actId="1076"/>
          <ac:spMkLst>
            <pc:docMk/>
            <pc:sldMk cId="1606079106" sldId="713"/>
            <ac:spMk id="61" creationId="{8047A1CD-1C09-764E-9A6E-1129AFE3C716}"/>
          </ac:spMkLst>
        </pc:spChg>
        <pc:grpChg chg="add mod">
          <ac:chgData name="Yinqian Zhang" userId="189f48b0884e27cf" providerId="LiveId" clId="{E8CB71BE-3D32-344D-8D02-B15A3012FA70}" dt="2022-03-03T01:58:31.253" v="376" actId="1076"/>
          <ac:grpSpMkLst>
            <pc:docMk/>
            <pc:sldMk cId="1606079106" sldId="713"/>
            <ac:grpSpMk id="62" creationId="{9C456A02-6E36-9348-9550-E80DBC28149F}"/>
          </ac:grpSpMkLst>
        </pc:grpChg>
        <pc:grpChg chg="add mod">
          <ac:chgData name="Yinqian Zhang" userId="189f48b0884e27cf" providerId="LiveId" clId="{E8CB71BE-3D32-344D-8D02-B15A3012FA70}" dt="2022-03-03T01:58:31.253" v="376" actId="1076"/>
          <ac:grpSpMkLst>
            <pc:docMk/>
            <pc:sldMk cId="1606079106" sldId="713"/>
            <ac:grpSpMk id="65" creationId="{7487F232-F8BA-DA44-9309-9AD507C5144B}"/>
          </ac:grpSpMkLst>
        </pc:grpChg>
        <pc:picChg chg="del">
          <ac:chgData name="Yinqian Zhang" userId="189f48b0884e27cf" providerId="LiveId" clId="{E8CB71BE-3D32-344D-8D02-B15A3012FA70}" dt="2022-03-03T01:58:06.127" v="336" actId="478"/>
          <ac:picMkLst>
            <pc:docMk/>
            <pc:sldMk cId="1606079106" sldId="713"/>
            <ac:picMk id="32" creationId="{0AE4C499-5EB5-B646-AD51-6758CC0A1A06}"/>
          </ac:picMkLst>
        </pc:picChg>
        <pc:picChg chg="add mod">
          <ac:chgData name="Yinqian Zhang" userId="189f48b0884e27cf" providerId="LiveId" clId="{E8CB71BE-3D32-344D-8D02-B15A3012FA70}" dt="2022-03-03T01:58:31.253" v="376" actId="1076"/>
          <ac:picMkLst>
            <pc:docMk/>
            <pc:sldMk cId="1606079106" sldId="713"/>
            <ac:picMk id="68" creationId="{9F04AB02-C502-7E44-886C-609AEBAE4CBB}"/>
          </ac:picMkLst>
        </pc:picChg>
        <pc:cxnChg chg="mod">
          <ac:chgData name="Yinqian Zhang" userId="189f48b0884e27cf" providerId="LiveId" clId="{E8CB71BE-3D32-344D-8D02-B15A3012FA70}" dt="2022-03-03T01:58:27.124" v="375"/>
          <ac:cxnSpMkLst>
            <pc:docMk/>
            <pc:sldMk cId="1606079106" sldId="713"/>
            <ac:cxnSpMk id="63" creationId="{3D036BFE-C100-1745-99FB-CFE6D185348F}"/>
          </ac:cxnSpMkLst>
        </pc:cxnChg>
        <pc:cxnChg chg="mod">
          <ac:chgData name="Yinqian Zhang" userId="189f48b0884e27cf" providerId="LiveId" clId="{E8CB71BE-3D32-344D-8D02-B15A3012FA70}" dt="2022-03-03T01:58:27.124" v="375"/>
          <ac:cxnSpMkLst>
            <pc:docMk/>
            <pc:sldMk cId="1606079106" sldId="713"/>
            <ac:cxnSpMk id="64" creationId="{C5B05F6E-2D75-EA41-A6D8-691595D9166A}"/>
          </ac:cxnSpMkLst>
        </pc:cxnChg>
        <pc:cxnChg chg="mod">
          <ac:chgData name="Yinqian Zhang" userId="189f48b0884e27cf" providerId="LiveId" clId="{E8CB71BE-3D32-344D-8D02-B15A3012FA70}" dt="2022-03-03T01:58:27.124" v="375"/>
          <ac:cxnSpMkLst>
            <pc:docMk/>
            <pc:sldMk cId="1606079106" sldId="713"/>
            <ac:cxnSpMk id="66" creationId="{2546111D-5F02-2245-8B8E-52730D0E966C}"/>
          </ac:cxnSpMkLst>
        </pc:cxnChg>
        <pc:cxnChg chg="mod">
          <ac:chgData name="Yinqian Zhang" userId="189f48b0884e27cf" providerId="LiveId" clId="{E8CB71BE-3D32-344D-8D02-B15A3012FA70}" dt="2022-03-03T01:58:27.124" v="375"/>
          <ac:cxnSpMkLst>
            <pc:docMk/>
            <pc:sldMk cId="1606079106" sldId="713"/>
            <ac:cxnSpMk id="67" creationId="{203057BC-1911-7A4E-8E86-B82C70BC9210}"/>
          </ac:cxnSpMkLst>
        </pc:cxnChg>
      </pc:sldChg>
      <pc:sldChg chg="addSp delSp modSp add del mod">
        <pc:chgData name="Yinqian Zhang" userId="189f48b0884e27cf" providerId="LiveId" clId="{E8CB71BE-3D32-344D-8D02-B15A3012FA70}" dt="2022-03-03T03:33:40.820" v="439" actId="2696"/>
        <pc:sldMkLst>
          <pc:docMk/>
          <pc:sldMk cId="2523126504" sldId="714"/>
        </pc:sldMkLst>
        <pc:spChg chg="mod">
          <ac:chgData name="Yinqian Zhang" userId="189f48b0884e27cf" providerId="LiveId" clId="{E8CB71BE-3D32-344D-8D02-B15A3012FA70}" dt="2022-03-03T02:04:21.077" v="407" actId="20577"/>
          <ac:spMkLst>
            <pc:docMk/>
            <pc:sldMk cId="2523126504" sldId="714"/>
            <ac:spMk id="2" creationId="{516CCD46-2A8B-4048-B114-7CDE44374875}"/>
          </ac:spMkLst>
        </pc:spChg>
        <pc:spChg chg="del">
          <ac:chgData name="Yinqian Zhang" userId="189f48b0884e27cf" providerId="LiveId" clId="{E8CB71BE-3D32-344D-8D02-B15A3012FA70}" dt="2022-03-03T02:02:17.603" v="381" actId="478"/>
          <ac:spMkLst>
            <pc:docMk/>
            <pc:sldMk cId="2523126504" sldId="714"/>
            <ac:spMk id="4" creationId="{C227F518-EDEB-614B-A477-9ACCC09646B4}"/>
          </ac:spMkLst>
        </pc:spChg>
        <pc:spChg chg="del">
          <ac:chgData name="Yinqian Zhang" userId="189f48b0884e27cf" providerId="LiveId" clId="{E8CB71BE-3D32-344D-8D02-B15A3012FA70}" dt="2022-03-03T02:02:17.603" v="381" actId="478"/>
          <ac:spMkLst>
            <pc:docMk/>
            <pc:sldMk cId="2523126504" sldId="714"/>
            <ac:spMk id="14" creationId="{FD38C1F3-8BA6-674F-9CF9-D7A1684F5DDE}"/>
          </ac:spMkLst>
        </pc:spChg>
        <pc:spChg chg="del">
          <ac:chgData name="Yinqian Zhang" userId="189f48b0884e27cf" providerId="LiveId" clId="{E8CB71BE-3D32-344D-8D02-B15A3012FA70}" dt="2022-03-03T02:02:17.603" v="381" actId="478"/>
          <ac:spMkLst>
            <pc:docMk/>
            <pc:sldMk cId="2523126504" sldId="714"/>
            <ac:spMk id="15" creationId="{917B81BD-37FC-B649-B396-733B5075D1E7}"/>
          </ac:spMkLst>
        </pc:spChg>
        <pc:spChg chg="del">
          <ac:chgData name="Yinqian Zhang" userId="189f48b0884e27cf" providerId="LiveId" clId="{E8CB71BE-3D32-344D-8D02-B15A3012FA70}" dt="2022-03-03T02:02:17.603" v="381" actId="478"/>
          <ac:spMkLst>
            <pc:docMk/>
            <pc:sldMk cId="2523126504" sldId="714"/>
            <ac:spMk id="16" creationId="{DD9B96D3-1C48-BB4A-A6A1-5214A9233A18}"/>
          </ac:spMkLst>
        </pc:spChg>
        <pc:spChg chg="del">
          <ac:chgData name="Yinqian Zhang" userId="189f48b0884e27cf" providerId="LiveId" clId="{E8CB71BE-3D32-344D-8D02-B15A3012FA70}" dt="2022-03-03T02:02:17.603" v="381" actId="478"/>
          <ac:spMkLst>
            <pc:docMk/>
            <pc:sldMk cId="2523126504" sldId="714"/>
            <ac:spMk id="17" creationId="{69CAB97E-8F52-8B4E-9F45-F7D27AAD3427}"/>
          </ac:spMkLst>
        </pc:spChg>
        <pc:spChg chg="del">
          <ac:chgData name="Yinqian Zhang" userId="189f48b0884e27cf" providerId="LiveId" clId="{E8CB71BE-3D32-344D-8D02-B15A3012FA70}" dt="2022-03-03T02:02:17.603" v="381" actId="478"/>
          <ac:spMkLst>
            <pc:docMk/>
            <pc:sldMk cId="2523126504" sldId="714"/>
            <ac:spMk id="18" creationId="{6082888C-5F79-FF42-AE59-E07F3D25F716}"/>
          </ac:spMkLst>
        </pc:spChg>
        <pc:spChg chg="del">
          <ac:chgData name="Yinqian Zhang" userId="189f48b0884e27cf" providerId="LiveId" clId="{E8CB71BE-3D32-344D-8D02-B15A3012FA70}" dt="2022-03-03T02:02:17.603" v="381" actId="478"/>
          <ac:spMkLst>
            <pc:docMk/>
            <pc:sldMk cId="2523126504" sldId="714"/>
            <ac:spMk id="19" creationId="{EA0B2F38-A1A0-3B4A-B171-FBD0D07D133D}"/>
          </ac:spMkLst>
        </pc:spChg>
        <pc:spChg chg="del">
          <ac:chgData name="Yinqian Zhang" userId="189f48b0884e27cf" providerId="LiveId" clId="{E8CB71BE-3D32-344D-8D02-B15A3012FA70}" dt="2022-03-03T02:02:17.603" v="381" actId="478"/>
          <ac:spMkLst>
            <pc:docMk/>
            <pc:sldMk cId="2523126504" sldId="714"/>
            <ac:spMk id="20" creationId="{F3C27977-1A2D-B34E-89F7-922EC7BC6B76}"/>
          </ac:spMkLst>
        </pc:spChg>
        <pc:spChg chg="del">
          <ac:chgData name="Yinqian Zhang" userId="189f48b0884e27cf" providerId="LiveId" clId="{E8CB71BE-3D32-344D-8D02-B15A3012FA70}" dt="2022-03-03T02:02:17.603" v="381" actId="478"/>
          <ac:spMkLst>
            <pc:docMk/>
            <pc:sldMk cId="2523126504" sldId="714"/>
            <ac:spMk id="21" creationId="{FDDAB521-63F1-C643-98C6-EC6F06ADCDEF}"/>
          </ac:spMkLst>
        </pc:spChg>
        <pc:spChg chg="del">
          <ac:chgData name="Yinqian Zhang" userId="189f48b0884e27cf" providerId="LiveId" clId="{E8CB71BE-3D32-344D-8D02-B15A3012FA70}" dt="2022-03-03T02:02:17.603" v="381" actId="478"/>
          <ac:spMkLst>
            <pc:docMk/>
            <pc:sldMk cId="2523126504" sldId="714"/>
            <ac:spMk id="22" creationId="{43E513FD-EC09-F645-AF85-ADC8ADBB11F2}"/>
          </ac:spMkLst>
        </pc:spChg>
        <pc:spChg chg="del">
          <ac:chgData name="Yinqian Zhang" userId="189f48b0884e27cf" providerId="LiveId" clId="{E8CB71BE-3D32-344D-8D02-B15A3012FA70}" dt="2022-03-03T02:02:17.603" v="381" actId="478"/>
          <ac:spMkLst>
            <pc:docMk/>
            <pc:sldMk cId="2523126504" sldId="714"/>
            <ac:spMk id="23" creationId="{D56C3B43-887B-2C45-9287-9253118273C5}"/>
          </ac:spMkLst>
        </pc:spChg>
        <pc:spChg chg="del">
          <ac:chgData name="Yinqian Zhang" userId="189f48b0884e27cf" providerId="LiveId" clId="{E8CB71BE-3D32-344D-8D02-B15A3012FA70}" dt="2022-03-03T02:02:17.603" v="381" actId="478"/>
          <ac:spMkLst>
            <pc:docMk/>
            <pc:sldMk cId="2523126504" sldId="714"/>
            <ac:spMk id="24" creationId="{33F6C845-FFE9-E242-851B-1A0159CCAE93}"/>
          </ac:spMkLst>
        </pc:spChg>
        <pc:spChg chg="del">
          <ac:chgData name="Yinqian Zhang" userId="189f48b0884e27cf" providerId="LiveId" clId="{E8CB71BE-3D32-344D-8D02-B15A3012FA70}" dt="2022-03-03T02:02:17.603" v="381" actId="478"/>
          <ac:spMkLst>
            <pc:docMk/>
            <pc:sldMk cId="2523126504" sldId="714"/>
            <ac:spMk id="25" creationId="{384EB38B-1669-C24C-BED7-E94112356772}"/>
          </ac:spMkLst>
        </pc:spChg>
        <pc:spChg chg="del">
          <ac:chgData name="Yinqian Zhang" userId="189f48b0884e27cf" providerId="LiveId" clId="{E8CB71BE-3D32-344D-8D02-B15A3012FA70}" dt="2022-03-03T02:02:17.603" v="381" actId="478"/>
          <ac:spMkLst>
            <pc:docMk/>
            <pc:sldMk cId="2523126504" sldId="714"/>
            <ac:spMk id="26" creationId="{4FD9E881-AFFB-9D49-930E-C28A52E408F9}"/>
          </ac:spMkLst>
        </pc:spChg>
        <pc:spChg chg="del">
          <ac:chgData name="Yinqian Zhang" userId="189f48b0884e27cf" providerId="LiveId" clId="{E8CB71BE-3D32-344D-8D02-B15A3012FA70}" dt="2022-03-03T02:02:17.603" v="381" actId="478"/>
          <ac:spMkLst>
            <pc:docMk/>
            <pc:sldMk cId="2523126504" sldId="714"/>
            <ac:spMk id="27" creationId="{E6C56864-9B90-DF4E-A980-311C66102F93}"/>
          </ac:spMkLst>
        </pc:spChg>
        <pc:spChg chg="del">
          <ac:chgData name="Yinqian Zhang" userId="189f48b0884e27cf" providerId="LiveId" clId="{E8CB71BE-3D32-344D-8D02-B15A3012FA70}" dt="2022-03-03T02:02:17.603" v="381" actId="478"/>
          <ac:spMkLst>
            <pc:docMk/>
            <pc:sldMk cId="2523126504" sldId="714"/>
            <ac:spMk id="28" creationId="{CAAA09A3-7B17-1C42-A27B-B7CB8789B234}"/>
          </ac:spMkLst>
        </pc:spChg>
        <pc:spChg chg="del">
          <ac:chgData name="Yinqian Zhang" userId="189f48b0884e27cf" providerId="LiveId" clId="{E8CB71BE-3D32-344D-8D02-B15A3012FA70}" dt="2022-03-03T02:02:17.603" v="381" actId="478"/>
          <ac:spMkLst>
            <pc:docMk/>
            <pc:sldMk cId="2523126504" sldId="714"/>
            <ac:spMk id="29" creationId="{421CF1C2-5A8B-9748-9A4C-C2577BA37444}"/>
          </ac:spMkLst>
        </pc:spChg>
        <pc:spChg chg="del">
          <ac:chgData name="Yinqian Zhang" userId="189f48b0884e27cf" providerId="LiveId" clId="{E8CB71BE-3D32-344D-8D02-B15A3012FA70}" dt="2022-03-03T02:02:17.603" v="381" actId="478"/>
          <ac:spMkLst>
            <pc:docMk/>
            <pc:sldMk cId="2523126504" sldId="714"/>
            <ac:spMk id="30" creationId="{E25C8EA8-124C-FD4C-832E-12FE2E33B645}"/>
          </ac:spMkLst>
        </pc:spChg>
        <pc:spChg chg="del">
          <ac:chgData name="Yinqian Zhang" userId="189f48b0884e27cf" providerId="LiveId" clId="{E8CB71BE-3D32-344D-8D02-B15A3012FA70}" dt="2022-03-03T02:02:17.603" v="381" actId="478"/>
          <ac:spMkLst>
            <pc:docMk/>
            <pc:sldMk cId="2523126504" sldId="714"/>
            <ac:spMk id="31" creationId="{06956C00-49A8-EB46-8328-E53E47C6A491}"/>
          </ac:spMkLst>
        </pc:spChg>
        <pc:spChg chg="del">
          <ac:chgData name="Yinqian Zhang" userId="189f48b0884e27cf" providerId="LiveId" clId="{E8CB71BE-3D32-344D-8D02-B15A3012FA70}" dt="2022-03-03T02:02:17.603" v="381" actId="478"/>
          <ac:spMkLst>
            <pc:docMk/>
            <pc:sldMk cId="2523126504" sldId="714"/>
            <ac:spMk id="32" creationId="{C2C43ED7-8630-804F-A646-C97600890E28}"/>
          </ac:spMkLst>
        </pc:spChg>
        <pc:spChg chg="del">
          <ac:chgData name="Yinqian Zhang" userId="189f48b0884e27cf" providerId="LiveId" clId="{E8CB71BE-3D32-344D-8D02-B15A3012FA70}" dt="2022-03-03T02:02:17.603" v="381" actId="478"/>
          <ac:spMkLst>
            <pc:docMk/>
            <pc:sldMk cId="2523126504" sldId="714"/>
            <ac:spMk id="33" creationId="{A35090A4-5E43-2E4D-94C2-B1D85179A21C}"/>
          </ac:spMkLst>
        </pc:spChg>
        <pc:spChg chg="del">
          <ac:chgData name="Yinqian Zhang" userId="189f48b0884e27cf" providerId="LiveId" clId="{E8CB71BE-3D32-344D-8D02-B15A3012FA70}" dt="2022-03-03T02:02:17.603" v="381" actId="478"/>
          <ac:spMkLst>
            <pc:docMk/>
            <pc:sldMk cId="2523126504" sldId="714"/>
            <ac:spMk id="34" creationId="{825363B8-B969-BD40-B18E-7480611B8865}"/>
          </ac:spMkLst>
        </pc:spChg>
        <pc:spChg chg="del">
          <ac:chgData name="Yinqian Zhang" userId="189f48b0884e27cf" providerId="LiveId" clId="{E8CB71BE-3D32-344D-8D02-B15A3012FA70}" dt="2022-03-03T02:02:17.603" v="381" actId="478"/>
          <ac:spMkLst>
            <pc:docMk/>
            <pc:sldMk cId="2523126504" sldId="714"/>
            <ac:spMk id="39" creationId="{36BD5694-3E3B-2140-98F7-1C92E6ECAA32}"/>
          </ac:spMkLst>
        </pc:spChg>
        <pc:spChg chg="add mod">
          <ac:chgData name="Yinqian Zhang" userId="189f48b0884e27cf" providerId="LiveId" clId="{E8CB71BE-3D32-344D-8D02-B15A3012FA70}" dt="2022-03-03T02:02:24.703" v="383" actId="1076"/>
          <ac:spMkLst>
            <pc:docMk/>
            <pc:sldMk cId="2523126504" sldId="714"/>
            <ac:spMk id="40" creationId="{541035B7-8361-324F-8C26-18DFE7E507AF}"/>
          </ac:spMkLst>
        </pc:spChg>
        <pc:spChg chg="add mod">
          <ac:chgData name="Yinqian Zhang" userId="189f48b0884e27cf" providerId="LiveId" clId="{E8CB71BE-3D32-344D-8D02-B15A3012FA70}" dt="2022-03-03T02:02:24.703" v="383" actId="1076"/>
          <ac:spMkLst>
            <pc:docMk/>
            <pc:sldMk cId="2523126504" sldId="714"/>
            <ac:spMk id="41" creationId="{7C705B3C-DF67-8148-83FD-C15EA98BC507}"/>
          </ac:spMkLst>
        </pc:spChg>
        <pc:spChg chg="add mod">
          <ac:chgData name="Yinqian Zhang" userId="189f48b0884e27cf" providerId="LiveId" clId="{E8CB71BE-3D32-344D-8D02-B15A3012FA70}" dt="2022-03-03T02:02:24.703" v="383" actId="1076"/>
          <ac:spMkLst>
            <pc:docMk/>
            <pc:sldMk cId="2523126504" sldId="714"/>
            <ac:spMk id="42" creationId="{4E47DAEF-953D-0B49-8A77-18E08F39F779}"/>
          </ac:spMkLst>
        </pc:spChg>
        <pc:spChg chg="add mod">
          <ac:chgData name="Yinqian Zhang" userId="189f48b0884e27cf" providerId="LiveId" clId="{E8CB71BE-3D32-344D-8D02-B15A3012FA70}" dt="2022-03-03T02:02:24.703" v="383" actId="1076"/>
          <ac:spMkLst>
            <pc:docMk/>
            <pc:sldMk cId="2523126504" sldId="714"/>
            <ac:spMk id="43" creationId="{5E7493FB-9918-6641-8D0F-3F006E71CBD0}"/>
          </ac:spMkLst>
        </pc:spChg>
        <pc:spChg chg="add mod">
          <ac:chgData name="Yinqian Zhang" userId="189f48b0884e27cf" providerId="LiveId" clId="{E8CB71BE-3D32-344D-8D02-B15A3012FA70}" dt="2022-03-03T02:02:24.703" v="383" actId="1076"/>
          <ac:spMkLst>
            <pc:docMk/>
            <pc:sldMk cId="2523126504" sldId="714"/>
            <ac:spMk id="44" creationId="{532E8659-1473-8B4E-AC6A-D178AC73094C}"/>
          </ac:spMkLst>
        </pc:spChg>
        <pc:spChg chg="add mod">
          <ac:chgData name="Yinqian Zhang" userId="189f48b0884e27cf" providerId="LiveId" clId="{E8CB71BE-3D32-344D-8D02-B15A3012FA70}" dt="2022-03-03T02:02:24.703" v="383" actId="1076"/>
          <ac:spMkLst>
            <pc:docMk/>
            <pc:sldMk cId="2523126504" sldId="714"/>
            <ac:spMk id="45" creationId="{86F0D268-FDC2-1D4D-A49D-705B7DCE5FEE}"/>
          </ac:spMkLst>
        </pc:spChg>
        <pc:spChg chg="add mod">
          <ac:chgData name="Yinqian Zhang" userId="189f48b0884e27cf" providerId="LiveId" clId="{E8CB71BE-3D32-344D-8D02-B15A3012FA70}" dt="2022-03-03T02:02:24.703" v="383" actId="1076"/>
          <ac:spMkLst>
            <pc:docMk/>
            <pc:sldMk cId="2523126504" sldId="714"/>
            <ac:spMk id="46" creationId="{2DF0D9A2-0D98-CE4A-AAA1-398CC789444B}"/>
          </ac:spMkLst>
        </pc:spChg>
        <pc:spChg chg="add mod">
          <ac:chgData name="Yinqian Zhang" userId="189f48b0884e27cf" providerId="LiveId" clId="{E8CB71BE-3D32-344D-8D02-B15A3012FA70}" dt="2022-03-03T02:02:24.703" v="383" actId="1076"/>
          <ac:spMkLst>
            <pc:docMk/>
            <pc:sldMk cId="2523126504" sldId="714"/>
            <ac:spMk id="47" creationId="{42479ACB-E0C8-9046-B6B8-CCE0174B27ED}"/>
          </ac:spMkLst>
        </pc:spChg>
        <pc:spChg chg="add mod">
          <ac:chgData name="Yinqian Zhang" userId="189f48b0884e27cf" providerId="LiveId" clId="{E8CB71BE-3D32-344D-8D02-B15A3012FA70}" dt="2022-03-03T02:02:24.703" v="383" actId="1076"/>
          <ac:spMkLst>
            <pc:docMk/>
            <pc:sldMk cId="2523126504" sldId="714"/>
            <ac:spMk id="48" creationId="{0071303E-EB9D-9B44-BA27-96EEC66BB7D4}"/>
          </ac:spMkLst>
        </pc:spChg>
        <pc:spChg chg="add mod">
          <ac:chgData name="Yinqian Zhang" userId="189f48b0884e27cf" providerId="LiveId" clId="{E8CB71BE-3D32-344D-8D02-B15A3012FA70}" dt="2022-03-03T02:02:24.703" v="383" actId="1076"/>
          <ac:spMkLst>
            <pc:docMk/>
            <pc:sldMk cId="2523126504" sldId="714"/>
            <ac:spMk id="49" creationId="{C008F562-08D9-D047-9F4D-54B34752E970}"/>
          </ac:spMkLst>
        </pc:spChg>
        <pc:spChg chg="add mod">
          <ac:chgData name="Yinqian Zhang" userId="189f48b0884e27cf" providerId="LiveId" clId="{E8CB71BE-3D32-344D-8D02-B15A3012FA70}" dt="2022-03-03T02:02:24.703" v="383" actId="1076"/>
          <ac:spMkLst>
            <pc:docMk/>
            <pc:sldMk cId="2523126504" sldId="714"/>
            <ac:spMk id="50" creationId="{D4424C52-BA9C-E040-8BD3-C3501A4CA1BC}"/>
          </ac:spMkLst>
        </pc:spChg>
        <pc:spChg chg="add mod">
          <ac:chgData name="Yinqian Zhang" userId="189f48b0884e27cf" providerId="LiveId" clId="{E8CB71BE-3D32-344D-8D02-B15A3012FA70}" dt="2022-03-03T02:02:24.703" v="383" actId="1076"/>
          <ac:spMkLst>
            <pc:docMk/>
            <pc:sldMk cId="2523126504" sldId="714"/>
            <ac:spMk id="51" creationId="{EFAE1842-5402-D24E-8ACA-17433947B2E8}"/>
          </ac:spMkLst>
        </pc:spChg>
        <pc:spChg chg="add mod">
          <ac:chgData name="Yinqian Zhang" userId="189f48b0884e27cf" providerId="LiveId" clId="{E8CB71BE-3D32-344D-8D02-B15A3012FA70}" dt="2022-03-03T02:02:24.703" v="383" actId="1076"/>
          <ac:spMkLst>
            <pc:docMk/>
            <pc:sldMk cId="2523126504" sldId="714"/>
            <ac:spMk id="52" creationId="{D3D70586-5C98-DD42-8BF3-13A81FA6F154}"/>
          </ac:spMkLst>
        </pc:spChg>
        <pc:spChg chg="add mod">
          <ac:chgData name="Yinqian Zhang" userId="189f48b0884e27cf" providerId="LiveId" clId="{E8CB71BE-3D32-344D-8D02-B15A3012FA70}" dt="2022-03-03T02:02:24.703" v="383" actId="1076"/>
          <ac:spMkLst>
            <pc:docMk/>
            <pc:sldMk cId="2523126504" sldId="714"/>
            <ac:spMk id="53" creationId="{BD8AA75E-5A2A-AE4B-975B-D9B342C64B90}"/>
          </ac:spMkLst>
        </pc:spChg>
        <pc:spChg chg="add mod">
          <ac:chgData name="Yinqian Zhang" userId="189f48b0884e27cf" providerId="LiveId" clId="{E8CB71BE-3D32-344D-8D02-B15A3012FA70}" dt="2022-03-03T02:02:24.703" v="383" actId="1076"/>
          <ac:spMkLst>
            <pc:docMk/>
            <pc:sldMk cId="2523126504" sldId="714"/>
            <ac:spMk id="54" creationId="{0F179A7B-D6ED-9E44-B8FF-7A3AD072A4FE}"/>
          </ac:spMkLst>
        </pc:spChg>
        <pc:spChg chg="add mod">
          <ac:chgData name="Yinqian Zhang" userId="189f48b0884e27cf" providerId="LiveId" clId="{E8CB71BE-3D32-344D-8D02-B15A3012FA70}" dt="2022-03-03T02:02:24.703" v="383" actId="1076"/>
          <ac:spMkLst>
            <pc:docMk/>
            <pc:sldMk cId="2523126504" sldId="714"/>
            <ac:spMk id="55" creationId="{145D925F-7C55-2A49-B861-6D5D8EE26143}"/>
          </ac:spMkLst>
        </pc:spChg>
        <pc:spChg chg="add mod">
          <ac:chgData name="Yinqian Zhang" userId="189f48b0884e27cf" providerId="LiveId" clId="{E8CB71BE-3D32-344D-8D02-B15A3012FA70}" dt="2022-03-03T02:02:24.703" v="383" actId="1076"/>
          <ac:spMkLst>
            <pc:docMk/>
            <pc:sldMk cId="2523126504" sldId="714"/>
            <ac:spMk id="56" creationId="{E8B5141A-DD0C-7144-BB4F-E0AC6AF1584D}"/>
          </ac:spMkLst>
        </pc:spChg>
        <pc:spChg chg="add mod">
          <ac:chgData name="Yinqian Zhang" userId="189f48b0884e27cf" providerId="LiveId" clId="{E8CB71BE-3D32-344D-8D02-B15A3012FA70}" dt="2022-03-03T02:02:24.703" v="383" actId="1076"/>
          <ac:spMkLst>
            <pc:docMk/>
            <pc:sldMk cId="2523126504" sldId="714"/>
            <ac:spMk id="57" creationId="{C4382F65-36F4-6E44-B709-E91D2DD18CBD}"/>
          </ac:spMkLst>
        </pc:spChg>
        <pc:spChg chg="add mod">
          <ac:chgData name="Yinqian Zhang" userId="189f48b0884e27cf" providerId="LiveId" clId="{E8CB71BE-3D32-344D-8D02-B15A3012FA70}" dt="2022-03-03T02:02:24.703" v="383" actId="1076"/>
          <ac:spMkLst>
            <pc:docMk/>
            <pc:sldMk cId="2523126504" sldId="714"/>
            <ac:spMk id="59" creationId="{47B5652F-D25D-F74E-AA83-EEB03AB3EF61}"/>
          </ac:spMkLst>
        </pc:spChg>
        <pc:picChg chg="del">
          <ac:chgData name="Yinqian Zhang" userId="189f48b0884e27cf" providerId="LiveId" clId="{E8CB71BE-3D32-344D-8D02-B15A3012FA70}" dt="2022-03-03T02:02:17.603" v="381" actId="478"/>
          <ac:picMkLst>
            <pc:docMk/>
            <pc:sldMk cId="2523126504" sldId="714"/>
            <ac:picMk id="35" creationId="{ECD9F683-5F33-714A-B56F-61C080CB98AA}"/>
          </ac:picMkLst>
        </pc:picChg>
        <pc:picChg chg="del">
          <ac:chgData name="Yinqian Zhang" userId="189f48b0884e27cf" providerId="LiveId" clId="{E8CB71BE-3D32-344D-8D02-B15A3012FA70}" dt="2022-03-03T02:02:17.603" v="381" actId="478"/>
          <ac:picMkLst>
            <pc:docMk/>
            <pc:sldMk cId="2523126504" sldId="714"/>
            <ac:picMk id="36" creationId="{141888F2-AEE5-494A-B64E-A76A975771F4}"/>
          </ac:picMkLst>
        </pc:picChg>
        <pc:picChg chg="add mod">
          <ac:chgData name="Yinqian Zhang" userId="189f48b0884e27cf" providerId="LiveId" clId="{E8CB71BE-3D32-344D-8D02-B15A3012FA70}" dt="2022-03-03T02:02:24.703" v="383" actId="1076"/>
          <ac:picMkLst>
            <pc:docMk/>
            <pc:sldMk cId="2523126504" sldId="714"/>
            <ac:picMk id="58" creationId="{6833EBF2-7B8F-F049-9148-30279CD82DB5}"/>
          </ac:picMkLst>
        </pc:picChg>
        <pc:cxnChg chg="del">
          <ac:chgData name="Yinqian Zhang" userId="189f48b0884e27cf" providerId="LiveId" clId="{E8CB71BE-3D32-344D-8D02-B15A3012FA70}" dt="2022-03-03T02:02:17.603" v="381" actId="478"/>
          <ac:cxnSpMkLst>
            <pc:docMk/>
            <pc:sldMk cId="2523126504" sldId="714"/>
            <ac:cxnSpMk id="37" creationId="{9C044AED-0FCB-6C4B-B6C6-B50FB53964A5}"/>
          </ac:cxnSpMkLst>
        </pc:cxnChg>
        <pc:cxnChg chg="del">
          <ac:chgData name="Yinqian Zhang" userId="189f48b0884e27cf" providerId="LiveId" clId="{E8CB71BE-3D32-344D-8D02-B15A3012FA70}" dt="2022-03-03T02:02:17.603" v="381" actId="478"/>
          <ac:cxnSpMkLst>
            <pc:docMk/>
            <pc:sldMk cId="2523126504" sldId="714"/>
            <ac:cxnSpMk id="38" creationId="{A87ECE59-E12A-D04C-9588-7DE8CC5CF3E8}"/>
          </ac:cxnSpMkLst>
        </pc:cxnChg>
      </pc:sldChg>
      <pc:sldChg chg="modSp add mod">
        <pc:chgData name="Yinqian Zhang" userId="189f48b0884e27cf" providerId="LiveId" clId="{E8CB71BE-3D32-344D-8D02-B15A3012FA70}" dt="2022-03-08T13:54:51.642" v="4288" actId="20577"/>
        <pc:sldMkLst>
          <pc:docMk/>
          <pc:sldMk cId="2522971346" sldId="715"/>
        </pc:sldMkLst>
        <pc:spChg chg="mod">
          <ac:chgData name="Yinqian Zhang" userId="189f48b0884e27cf" providerId="LiveId" clId="{E8CB71BE-3D32-344D-8D02-B15A3012FA70}" dt="2022-03-08T13:54:51.642" v="4288" actId="20577"/>
          <ac:spMkLst>
            <pc:docMk/>
            <pc:sldMk cId="2522971346" sldId="715"/>
            <ac:spMk id="2" creationId="{516CCD46-2A8B-4048-B114-7CDE44374875}"/>
          </ac:spMkLst>
        </pc:spChg>
      </pc:sldChg>
      <pc:sldChg chg="addSp delSp modSp add del mod">
        <pc:chgData name="Yinqian Zhang" userId="189f48b0884e27cf" providerId="LiveId" clId="{E8CB71BE-3D32-344D-8D02-B15A3012FA70}" dt="2022-03-08T13:57:17.407" v="4291" actId="2696"/>
        <pc:sldMkLst>
          <pc:docMk/>
          <pc:sldMk cId="284799090" sldId="716"/>
        </pc:sldMkLst>
        <pc:spChg chg="mod">
          <ac:chgData name="Yinqian Zhang" userId="189f48b0884e27cf" providerId="LiveId" clId="{E8CB71BE-3D32-344D-8D02-B15A3012FA70}" dt="2022-03-03T03:32:17.241" v="421" actId="20577"/>
          <ac:spMkLst>
            <pc:docMk/>
            <pc:sldMk cId="284799090" sldId="716"/>
            <ac:spMk id="2" creationId="{516CCD46-2A8B-4048-B114-7CDE44374875}"/>
          </ac:spMkLst>
        </pc:spChg>
        <pc:spChg chg="del">
          <ac:chgData name="Yinqian Zhang" userId="189f48b0884e27cf" providerId="LiveId" clId="{E8CB71BE-3D32-344D-8D02-B15A3012FA70}" dt="2022-03-03T03:32:31.516" v="422" actId="478"/>
          <ac:spMkLst>
            <pc:docMk/>
            <pc:sldMk cId="284799090" sldId="716"/>
            <ac:spMk id="6" creationId="{78A33277-53F1-514F-A703-99064DD7F351}"/>
          </ac:spMkLst>
        </pc:spChg>
        <pc:spChg chg="del">
          <ac:chgData name="Yinqian Zhang" userId="189f48b0884e27cf" providerId="LiveId" clId="{E8CB71BE-3D32-344D-8D02-B15A3012FA70}" dt="2022-03-03T03:32:31.516" v="422" actId="478"/>
          <ac:spMkLst>
            <pc:docMk/>
            <pc:sldMk cId="284799090" sldId="716"/>
            <ac:spMk id="7" creationId="{3BF13100-9463-BE4A-A6FA-B66D6865C661}"/>
          </ac:spMkLst>
        </pc:spChg>
        <pc:spChg chg="del">
          <ac:chgData name="Yinqian Zhang" userId="189f48b0884e27cf" providerId="LiveId" clId="{E8CB71BE-3D32-344D-8D02-B15A3012FA70}" dt="2022-03-03T03:32:31.516" v="422" actId="478"/>
          <ac:spMkLst>
            <pc:docMk/>
            <pc:sldMk cId="284799090" sldId="716"/>
            <ac:spMk id="9" creationId="{E8265ECC-985D-D841-816E-474758167D41}"/>
          </ac:spMkLst>
        </pc:spChg>
        <pc:spChg chg="del">
          <ac:chgData name="Yinqian Zhang" userId="189f48b0884e27cf" providerId="LiveId" clId="{E8CB71BE-3D32-344D-8D02-B15A3012FA70}" dt="2022-03-03T03:32:31.516" v="422" actId="478"/>
          <ac:spMkLst>
            <pc:docMk/>
            <pc:sldMk cId="284799090" sldId="716"/>
            <ac:spMk id="10" creationId="{F64CF85B-4D73-A040-9BD5-417E4C8F9BFA}"/>
          </ac:spMkLst>
        </pc:spChg>
        <pc:spChg chg="del">
          <ac:chgData name="Yinqian Zhang" userId="189f48b0884e27cf" providerId="LiveId" clId="{E8CB71BE-3D32-344D-8D02-B15A3012FA70}" dt="2022-03-03T03:32:31.516" v="422" actId="478"/>
          <ac:spMkLst>
            <pc:docMk/>
            <pc:sldMk cId="284799090" sldId="716"/>
            <ac:spMk id="11" creationId="{0C485BA9-F7FC-7346-AE6E-29249731FCD9}"/>
          </ac:spMkLst>
        </pc:spChg>
        <pc:spChg chg="del">
          <ac:chgData name="Yinqian Zhang" userId="189f48b0884e27cf" providerId="LiveId" clId="{E8CB71BE-3D32-344D-8D02-B15A3012FA70}" dt="2022-03-03T03:32:31.516" v="422" actId="478"/>
          <ac:spMkLst>
            <pc:docMk/>
            <pc:sldMk cId="284799090" sldId="716"/>
            <ac:spMk id="12" creationId="{2400ADF8-8CE8-9B4F-A5F9-F4983605A9C6}"/>
          </ac:spMkLst>
        </pc:spChg>
        <pc:spChg chg="del">
          <ac:chgData name="Yinqian Zhang" userId="189f48b0884e27cf" providerId="LiveId" clId="{E8CB71BE-3D32-344D-8D02-B15A3012FA70}" dt="2022-03-03T03:32:31.516" v="422" actId="478"/>
          <ac:spMkLst>
            <pc:docMk/>
            <pc:sldMk cId="284799090" sldId="716"/>
            <ac:spMk id="13" creationId="{FE2E49AE-47DD-174A-B5CE-1827712C01D8}"/>
          </ac:spMkLst>
        </pc:spChg>
        <pc:spChg chg="del">
          <ac:chgData name="Yinqian Zhang" userId="189f48b0884e27cf" providerId="LiveId" clId="{E8CB71BE-3D32-344D-8D02-B15A3012FA70}" dt="2022-03-03T03:32:31.516" v="422" actId="478"/>
          <ac:spMkLst>
            <pc:docMk/>
            <pc:sldMk cId="284799090" sldId="716"/>
            <ac:spMk id="14" creationId="{0B7288C7-CA2C-3342-8C48-C627B70B3BDB}"/>
          </ac:spMkLst>
        </pc:spChg>
        <pc:spChg chg="del">
          <ac:chgData name="Yinqian Zhang" userId="189f48b0884e27cf" providerId="LiveId" clId="{E8CB71BE-3D32-344D-8D02-B15A3012FA70}" dt="2022-03-03T03:32:31.516" v="422" actId="478"/>
          <ac:spMkLst>
            <pc:docMk/>
            <pc:sldMk cId="284799090" sldId="716"/>
            <ac:spMk id="15" creationId="{7E4C261F-8056-FF47-BD64-2E38D26C426D}"/>
          </ac:spMkLst>
        </pc:spChg>
        <pc:spChg chg="del">
          <ac:chgData name="Yinqian Zhang" userId="189f48b0884e27cf" providerId="LiveId" clId="{E8CB71BE-3D32-344D-8D02-B15A3012FA70}" dt="2022-03-03T03:32:31.516" v="422" actId="478"/>
          <ac:spMkLst>
            <pc:docMk/>
            <pc:sldMk cId="284799090" sldId="716"/>
            <ac:spMk id="16" creationId="{455EC66F-13B8-C746-A4BD-4EE8C1D300B6}"/>
          </ac:spMkLst>
        </pc:spChg>
        <pc:spChg chg="del">
          <ac:chgData name="Yinqian Zhang" userId="189f48b0884e27cf" providerId="LiveId" clId="{E8CB71BE-3D32-344D-8D02-B15A3012FA70}" dt="2022-03-03T03:32:31.516" v="422" actId="478"/>
          <ac:spMkLst>
            <pc:docMk/>
            <pc:sldMk cId="284799090" sldId="716"/>
            <ac:spMk id="17" creationId="{C0A3F9A3-12EE-6A4D-B0DA-F46257733F75}"/>
          </ac:spMkLst>
        </pc:spChg>
        <pc:spChg chg="del">
          <ac:chgData name="Yinqian Zhang" userId="189f48b0884e27cf" providerId="LiveId" clId="{E8CB71BE-3D32-344D-8D02-B15A3012FA70}" dt="2022-03-03T03:32:31.516" v="422" actId="478"/>
          <ac:spMkLst>
            <pc:docMk/>
            <pc:sldMk cId="284799090" sldId="716"/>
            <ac:spMk id="18" creationId="{3BE05C3D-24DB-0E47-AF9E-828EC7A82768}"/>
          </ac:spMkLst>
        </pc:spChg>
        <pc:spChg chg="del">
          <ac:chgData name="Yinqian Zhang" userId="189f48b0884e27cf" providerId="LiveId" clId="{E8CB71BE-3D32-344D-8D02-B15A3012FA70}" dt="2022-03-03T03:32:31.516" v="422" actId="478"/>
          <ac:spMkLst>
            <pc:docMk/>
            <pc:sldMk cId="284799090" sldId="716"/>
            <ac:spMk id="19" creationId="{4E7FC835-A43E-6C46-8DAE-70C5917292C2}"/>
          </ac:spMkLst>
        </pc:spChg>
        <pc:spChg chg="del">
          <ac:chgData name="Yinqian Zhang" userId="189f48b0884e27cf" providerId="LiveId" clId="{E8CB71BE-3D32-344D-8D02-B15A3012FA70}" dt="2022-03-03T03:32:31.516" v="422" actId="478"/>
          <ac:spMkLst>
            <pc:docMk/>
            <pc:sldMk cId="284799090" sldId="716"/>
            <ac:spMk id="20" creationId="{B79DC7CC-88FE-E047-9ED1-56ABA3F75059}"/>
          </ac:spMkLst>
        </pc:spChg>
        <pc:spChg chg="del">
          <ac:chgData name="Yinqian Zhang" userId="189f48b0884e27cf" providerId="LiveId" clId="{E8CB71BE-3D32-344D-8D02-B15A3012FA70}" dt="2022-03-03T03:32:31.516" v="422" actId="478"/>
          <ac:spMkLst>
            <pc:docMk/>
            <pc:sldMk cId="284799090" sldId="716"/>
            <ac:spMk id="21" creationId="{9A0B9303-BCC6-7C4F-A040-A06CBC1F0C38}"/>
          </ac:spMkLst>
        </pc:spChg>
        <pc:spChg chg="del">
          <ac:chgData name="Yinqian Zhang" userId="189f48b0884e27cf" providerId="LiveId" clId="{E8CB71BE-3D32-344D-8D02-B15A3012FA70}" dt="2022-03-03T03:32:31.516" v="422" actId="478"/>
          <ac:spMkLst>
            <pc:docMk/>
            <pc:sldMk cId="284799090" sldId="716"/>
            <ac:spMk id="22" creationId="{16EF9673-FFA6-8B49-9779-E198D719F121}"/>
          </ac:spMkLst>
        </pc:spChg>
        <pc:spChg chg="del">
          <ac:chgData name="Yinqian Zhang" userId="189f48b0884e27cf" providerId="LiveId" clId="{E8CB71BE-3D32-344D-8D02-B15A3012FA70}" dt="2022-03-03T03:32:31.516" v="422" actId="478"/>
          <ac:spMkLst>
            <pc:docMk/>
            <pc:sldMk cId="284799090" sldId="716"/>
            <ac:spMk id="23" creationId="{D7875DD4-7382-934C-B6C9-CBA5CAECC39D}"/>
          </ac:spMkLst>
        </pc:spChg>
        <pc:spChg chg="del">
          <ac:chgData name="Yinqian Zhang" userId="189f48b0884e27cf" providerId="LiveId" clId="{E8CB71BE-3D32-344D-8D02-B15A3012FA70}" dt="2022-03-03T03:32:31.516" v="422" actId="478"/>
          <ac:spMkLst>
            <pc:docMk/>
            <pc:sldMk cId="284799090" sldId="716"/>
            <ac:spMk id="24" creationId="{53EFF883-20B6-C94F-AFD0-517EFF30E5C8}"/>
          </ac:spMkLst>
        </pc:spChg>
        <pc:spChg chg="del">
          <ac:chgData name="Yinqian Zhang" userId="189f48b0884e27cf" providerId="LiveId" clId="{E8CB71BE-3D32-344D-8D02-B15A3012FA70}" dt="2022-03-03T03:32:31.516" v="422" actId="478"/>
          <ac:spMkLst>
            <pc:docMk/>
            <pc:sldMk cId="284799090" sldId="716"/>
            <ac:spMk id="25" creationId="{DB5424F0-8120-EE4D-B399-2CA071ADBC9E}"/>
          </ac:spMkLst>
        </pc:spChg>
        <pc:spChg chg="del">
          <ac:chgData name="Yinqian Zhang" userId="189f48b0884e27cf" providerId="LiveId" clId="{E8CB71BE-3D32-344D-8D02-B15A3012FA70}" dt="2022-03-03T03:32:31.516" v="422" actId="478"/>
          <ac:spMkLst>
            <pc:docMk/>
            <pc:sldMk cId="284799090" sldId="716"/>
            <ac:spMk id="26" creationId="{56986738-6D6A-0A47-BC6E-71954AF76F13}"/>
          </ac:spMkLst>
        </pc:spChg>
        <pc:spChg chg="del">
          <ac:chgData name="Yinqian Zhang" userId="189f48b0884e27cf" providerId="LiveId" clId="{E8CB71BE-3D32-344D-8D02-B15A3012FA70}" dt="2022-03-03T03:32:31.516" v="422" actId="478"/>
          <ac:spMkLst>
            <pc:docMk/>
            <pc:sldMk cId="284799090" sldId="716"/>
            <ac:spMk id="27" creationId="{8D010CA0-60B1-4A4F-8743-F25C16D38C60}"/>
          </ac:spMkLst>
        </pc:spChg>
        <pc:spChg chg="del">
          <ac:chgData name="Yinqian Zhang" userId="189f48b0884e27cf" providerId="LiveId" clId="{E8CB71BE-3D32-344D-8D02-B15A3012FA70}" dt="2022-03-03T03:32:31.516" v="422" actId="478"/>
          <ac:spMkLst>
            <pc:docMk/>
            <pc:sldMk cId="284799090" sldId="716"/>
            <ac:spMk id="28" creationId="{C0FD12E4-937C-1B44-BFBB-CF43FBE7C788}"/>
          </ac:spMkLst>
        </pc:spChg>
        <pc:spChg chg="del">
          <ac:chgData name="Yinqian Zhang" userId="189f48b0884e27cf" providerId="LiveId" clId="{E8CB71BE-3D32-344D-8D02-B15A3012FA70}" dt="2022-03-03T03:32:31.516" v="422" actId="478"/>
          <ac:spMkLst>
            <pc:docMk/>
            <pc:sldMk cId="284799090" sldId="716"/>
            <ac:spMk id="29" creationId="{3367DC82-387B-DE4A-B5F8-5BBC5A792BFC}"/>
          </ac:spMkLst>
        </pc:spChg>
        <pc:spChg chg="del">
          <ac:chgData name="Yinqian Zhang" userId="189f48b0884e27cf" providerId="LiveId" clId="{E8CB71BE-3D32-344D-8D02-B15A3012FA70}" dt="2022-03-03T03:32:31.516" v="422" actId="478"/>
          <ac:spMkLst>
            <pc:docMk/>
            <pc:sldMk cId="284799090" sldId="716"/>
            <ac:spMk id="30" creationId="{48301E34-3923-7B46-998E-513D3FE121F7}"/>
          </ac:spMkLst>
        </pc:spChg>
        <pc:spChg chg="del">
          <ac:chgData name="Yinqian Zhang" userId="189f48b0884e27cf" providerId="LiveId" clId="{E8CB71BE-3D32-344D-8D02-B15A3012FA70}" dt="2022-03-03T03:32:31.516" v="422" actId="478"/>
          <ac:spMkLst>
            <pc:docMk/>
            <pc:sldMk cId="284799090" sldId="716"/>
            <ac:spMk id="31" creationId="{38203B55-D753-3D41-B683-C3CE5456A578}"/>
          </ac:spMkLst>
        </pc:spChg>
        <pc:spChg chg="add mod">
          <ac:chgData name="Yinqian Zhang" userId="189f48b0884e27cf" providerId="LiveId" clId="{E8CB71BE-3D32-344D-8D02-B15A3012FA70}" dt="2022-03-03T03:32:40.700" v="424" actId="1076"/>
          <ac:spMkLst>
            <pc:docMk/>
            <pc:sldMk cId="284799090" sldId="716"/>
            <ac:spMk id="33" creationId="{D8A651A7-D2C8-E445-90F7-5DB0ECA3CC96}"/>
          </ac:spMkLst>
        </pc:spChg>
        <pc:spChg chg="add mod">
          <ac:chgData name="Yinqian Zhang" userId="189f48b0884e27cf" providerId="LiveId" clId="{E8CB71BE-3D32-344D-8D02-B15A3012FA70}" dt="2022-03-03T03:32:40.700" v="424" actId="1076"/>
          <ac:spMkLst>
            <pc:docMk/>
            <pc:sldMk cId="284799090" sldId="716"/>
            <ac:spMk id="34" creationId="{54320E06-DCED-8B4E-A1BF-5C487F2EDD75}"/>
          </ac:spMkLst>
        </pc:spChg>
        <pc:spChg chg="add mod">
          <ac:chgData name="Yinqian Zhang" userId="189f48b0884e27cf" providerId="LiveId" clId="{E8CB71BE-3D32-344D-8D02-B15A3012FA70}" dt="2022-03-03T03:32:40.700" v="424" actId="1076"/>
          <ac:spMkLst>
            <pc:docMk/>
            <pc:sldMk cId="284799090" sldId="716"/>
            <ac:spMk id="36" creationId="{BA60E53E-270A-E441-9D93-DCE8AC75C728}"/>
          </ac:spMkLst>
        </pc:spChg>
        <pc:spChg chg="add mod">
          <ac:chgData name="Yinqian Zhang" userId="189f48b0884e27cf" providerId="LiveId" clId="{E8CB71BE-3D32-344D-8D02-B15A3012FA70}" dt="2022-03-03T03:32:40.700" v="424" actId="1076"/>
          <ac:spMkLst>
            <pc:docMk/>
            <pc:sldMk cId="284799090" sldId="716"/>
            <ac:spMk id="37" creationId="{D88E2DF0-926C-424F-A164-E429E5B952CE}"/>
          </ac:spMkLst>
        </pc:spChg>
        <pc:spChg chg="add mod">
          <ac:chgData name="Yinqian Zhang" userId="189f48b0884e27cf" providerId="LiveId" clId="{E8CB71BE-3D32-344D-8D02-B15A3012FA70}" dt="2022-03-03T03:32:40.700" v="424" actId="1076"/>
          <ac:spMkLst>
            <pc:docMk/>
            <pc:sldMk cId="284799090" sldId="716"/>
            <ac:spMk id="39" creationId="{33D33156-4661-2D49-B6BB-E8A61D0F2F7A}"/>
          </ac:spMkLst>
        </pc:spChg>
        <pc:spChg chg="add mod">
          <ac:chgData name="Yinqian Zhang" userId="189f48b0884e27cf" providerId="LiveId" clId="{E8CB71BE-3D32-344D-8D02-B15A3012FA70}" dt="2022-03-03T03:32:40.700" v="424" actId="1076"/>
          <ac:spMkLst>
            <pc:docMk/>
            <pc:sldMk cId="284799090" sldId="716"/>
            <ac:spMk id="41" creationId="{469C5EF5-6410-FC44-8A11-B1E39DA616F1}"/>
          </ac:spMkLst>
        </pc:spChg>
        <pc:spChg chg="add mod">
          <ac:chgData name="Yinqian Zhang" userId="189f48b0884e27cf" providerId="LiveId" clId="{E8CB71BE-3D32-344D-8D02-B15A3012FA70}" dt="2022-03-03T03:32:40.700" v="424" actId="1076"/>
          <ac:spMkLst>
            <pc:docMk/>
            <pc:sldMk cId="284799090" sldId="716"/>
            <ac:spMk id="42" creationId="{E878D88F-1F31-3046-BACC-799466F88D47}"/>
          </ac:spMkLst>
        </pc:spChg>
        <pc:spChg chg="add mod">
          <ac:chgData name="Yinqian Zhang" userId="189f48b0884e27cf" providerId="LiveId" clId="{E8CB71BE-3D32-344D-8D02-B15A3012FA70}" dt="2022-03-03T03:32:40.700" v="424" actId="1076"/>
          <ac:spMkLst>
            <pc:docMk/>
            <pc:sldMk cId="284799090" sldId="716"/>
            <ac:spMk id="43" creationId="{7EA16838-760A-D743-928A-DF9210C59105}"/>
          </ac:spMkLst>
        </pc:spChg>
        <pc:spChg chg="add mod">
          <ac:chgData name="Yinqian Zhang" userId="189f48b0884e27cf" providerId="LiveId" clId="{E8CB71BE-3D32-344D-8D02-B15A3012FA70}" dt="2022-03-03T03:32:40.700" v="424" actId="1076"/>
          <ac:spMkLst>
            <pc:docMk/>
            <pc:sldMk cId="284799090" sldId="716"/>
            <ac:spMk id="44" creationId="{3F6209EB-E4BC-354C-8B13-5DB509A83B98}"/>
          </ac:spMkLst>
        </pc:spChg>
        <pc:spChg chg="add mod">
          <ac:chgData name="Yinqian Zhang" userId="189f48b0884e27cf" providerId="LiveId" clId="{E8CB71BE-3D32-344D-8D02-B15A3012FA70}" dt="2022-03-03T03:32:40.700" v="424" actId="1076"/>
          <ac:spMkLst>
            <pc:docMk/>
            <pc:sldMk cId="284799090" sldId="716"/>
            <ac:spMk id="45" creationId="{C376E2F7-A5C1-6847-B96B-3059E6CB2C34}"/>
          </ac:spMkLst>
        </pc:spChg>
        <pc:picChg chg="del">
          <ac:chgData name="Yinqian Zhang" userId="189f48b0884e27cf" providerId="LiveId" clId="{E8CB71BE-3D32-344D-8D02-B15A3012FA70}" dt="2022-03-03T03:32:31.516" v="422" actId="478"/>
          <ac:picMkLst>
            <pc:docMk/>
            <pc:sldMk cId="284799090" sldId="716"/>
            <ac:picMk id="32" creationId="{0AE4C499-5EB5-B646-AD51-6758CC0A1A06}"/>
          </ac:picMkLst>
        </pc:picChg>
        <pc:cxnChg chg="add mod">
          <ac:chgData name="Yinqian Zhang" userId="189f48b0884e27cf" providerId="LiveId" clId="{E8CB71BE-3D32-344D-8D02-B15A3012FA70}" dt="2022-03-03T03:32:40.700" v="424" actId="1076"/>
          <ac:cxnSpMkLst>
            <pc:docMk/>
            <pc:sldMk cId="284799090" sldId="716"/>
            <ac:cxnSpMk id="35" creationId="{5FC6B71B-E54C-084F-B2ED-30E6F1945367}"/>
          </ac:cxnSpMkLst>
        </pc:cxnChg>
        <pc:cxnChg chg="add mod">
          <ac:chgData name="Yinqian Zhang" userId="189f48b0884e27cf" providerId="LiveId" clId="{E8CB71BE-3D32-344D-8D02-B15A3012FA70}" dt="2022-03-03T03:32:40.700" v="424" actId="1076"/>
          <ac:cxnSpMkLst>
            <pc:docMk/>
            <pc:sldMk cId="284799090" sldId="716"/>
            <ac:cxnSpMk id="38" creationId="{B36ADB34-4933-B44C-9E83-3812C4CBE60F}"/>
          </ac:cxnSpMkLst>
        </pc:cxnChg>
        <pc:cxnChg chg="add mod">
          <ac:chgData name="Yinqian Zhang" userId="189f48b0884e27cf" providerId="LiveId" clId="{E8CB71BE-3D32-344D-8D02-B15A3012FA70}" dt="2022-03-03T03:32:40.700" v="424" actId="1076"/>
          <ac:cxnSpMkLst>
            <pc:docMk/>
            <pc:sldMk cId="284799090" sldId="716"/>
            <ac:cxnSpMk id="40" creationId="{3C6D032E-4DAE-F245-A15D-C37974124030}"/>
          </ac:cxnSpMkLst>
        </pc:cxnChg>
      </pc:sldChg>
      <pc:sldChg chg="addSp delSp modSp add mod">
        <pc:chgData name="Yinqian Zhang" userId="189f48b0884e27cf" providerId="LiveId" clId="{E8CB71BE-3D32-344D-8D02-B15A3012FA70}" dt="2022-03-03T03:33:16.211" v="437" actId="1076"/>
        <pc:sldMkLst>
          <pc:docMk/>
          <pc:sldMk cId="1949958787" sldId="717"/>
        </pc:sldMkLst>
        <pc:spChg chg="add mod">
          <ac:chgData name="Yinqian Zhang" userId="189f48b0884e27cf" providerId="LiveId" clId="{E8CB71BE-3D32-344D-8D02-B15A3012FA70}" dt="2022-03-03T03:33:16.211" v="437" actId="1076"/>
          <ac:spMkLst>
            <pc:docMk/>
            <pc:sldMk cId="1949958787" sldId="717"/>
            <ac:spMk id="17" creationId="{B47E9B80-B3D4-B341-82BF-3AE1904EF72D}"/>
          </ac:spMkLst>
        </pc:spChg>
        <pc:spChg chg="add mod">
          <ac:chgData name="Yinqian Zhang" userId="189f48b0884e27cf" providerId="LiveId" clId="{E8CB71BE-3D32-344D-8D02-B15A3012FA70}" dt="2022-03-03T03:33:12.725" v="436" actId="1076"/>
          <ac:spMkLst>
            <pc:docMk/>
            <pc:sldMk cId="1949958787" sldId="717"/>
            <ac:spMk id="18" creationId="{45A4CF2A-287F-014F-950D-E0A009618660}"/>
          </ac:spMkLst>
        </pc:spChg>
        <pc:spChg chg="add mod">
          <ac:chgData name="Yinqian Zhang" userId="189f48b0884e27cf" providerId="LiveId" clId="{E8CB71BE-3D32-344D-8D02-B15A3012FA70}" dt="2022-03-03T03:33:12.725" v="436" actId="1076"/>
          <ac:spMkLst>
            <pc:docMk/>
            <pc:sldMk cId="1949958787" sldId="717"/>
            <ac:spMk id="19" creationId="{621B0095-2759-1B43-ACC5-66B388713607}"/>
          </ac:spMkLst>
        </pc:spChg>
        <pc:spChg chg="add mod">
          <ac:chgData name="Yinqian Zhang" userId="189f48b0884e27cf" providerId="LiveId" clId="{E8CB71BE-3D32-344D-8D02-B15A3012FA70}" dt="2022-03-03T03:33:12.725" v="436" actId="1076"/>
          <ac:spMkLst>
            <pc:docMk/>
            <pc:sldMk cId="1949958787" sldId="717"/>
            <ac:spMk id="20" creationId="{26EB14AA-2E76-3446-93F8-D4C5C2A9613F}"/>
          </ac:spMkLst>
        </pc:spChg>
        <pc:spChg chg="add mod">
          <ac:chgData name="Yinqian Zhang" userId="189f48b0884e27cf" providerId="LiveId" clId="{E8CB71BE-3D32-344D-8D02-B15A3012FA70}" dt="2022-03-03T03:33:12.725" v="436" actId="1076"/>
          <ac:spMkLst>
            <pc:docMk/>
            <pc:sldMk cId="1949958787" sldId="717"/>
            <ac:spMk id="21" creationId="{09D8F998-62AE-A344-A9CA-23BCADE7005F}"/>
          </ac:spMkLst>
        </pc:spChg>
        <pc:spChg chg="add mod">
          <ac:chgData name="Yinqian Zhang" userId="189f48b0884e27cf" providerId="LiveId" clId="{E8CB71BE-3D32-344D-8D02-B15A3012FA70}" dt="2022-03-03T03:33:12.725" v="436" actId="1076"/>
          <ac:spMkLst>
            <pc:docMk/>
            <pc:sldMk cId="1949958787" sldId="717"/>
            <ac:spMk id="22" creationId="{3A4B2DDC-99A2-CD43-AEBB-04B06B54B423}"/>
          </ac:spMkLst>
        </pc:spChg>
        <pc:spChg chg="add mod">
          <ac:chgData name="Yinqian Zhang" userId="189f48b0884e27cf" providerId="LiveId" clId="{E8CB71BE-3D32-344D-8D02-B15A3012FA70}" dt="2022-03-03T03:33:12.725" v="436" actId="1076"/>
          <ac:spMkLst>
            <pc:docMk/>
            <pc:sldMk cId="1949958787" sldId="717"/>
            <ac:spMk id="23" creationId="{85282922-A881-2143-AADB-981B0FBC1602}"/>
          </ac:spMkLst>
        </pc:spChg>
        <pc:spChg chg="add mod">
          <ac:chgData name="Yinqian Zhang" userId="189f48b0884e27cf" providerId="LiveId" clId="{E8CB71BE-3D32-344D-8D02-B15A3012FA70}" dt="2022-03-03T03:33:12.725" v="436" actId="1076"/>
          <ac:spMkLst>
            <pc:docMk/>
            <pc:sldMk cId="1949958787" sldId="717"/>
            <ac:spMk id="24" creationId="{E9211E92-2135-0E47-AAAB-B5DA4F116348}"/>
          </ac:spMkLst>
        </pc:spChg>
        <pc:spChg chg="add mod">
          <ac:chgData name="Yinqian Zhang" userId="189f48b0884e27cf" providerId="LiveId" clId="{E8CB71BE-3D32-344D-8D02-B15A3012FA70}" dt="2022-03-03T03:33:12.725" v="436" actId="1076"/>
          <ac:spMkLst>
            <pc:docMk/>
            <pc:sldMk cId="1949958787" sldId="717"/>
            <ac:spMk id="25" creationId="{F46DCA6D-2159-9C4C-BA80-8E07EAD11B13}"/>
          </ac:spMkLst>
        </pc:spChg>
        <pc:spChg chg="add mod">
          <ac:chgData name="Yinqian Zhang" userId="189f48b0884e27cf" providerId="LiveId" clId="{E8CB71BE-3D32-344D-8D02-B15A3012FA70}" dt="2022-03-03T03:33:12.725" v="436" actId="1076"/>
          <ac:spMkLst>
            <pc:docMk/>
            <pc:sldMk cId="1949958787" sldId="717"/>
            <ac:spMk id="26" creationId="{527E58E8-C510-2C48-BF44-550B0974A927}"/>
          </ac:spMkLst>
        </pc:spChg>
        <pc:spChg chg="add mod">
          <ac:chgData name="Yinqian Zhang" userId="189f48b0884e27cf" providerId="LiveId" clId="{E8CB71BE-3D32-344D-8D02-B15A3012FA70}" dt="2022-03-03T03:33:12.725" v="436" actId="1076"/>
          <ac:spMkLst>
            <pc:docMk/>
            <pc:sldMk cId="1949958787" sldId="717"/>
            <ac:spMk id="27" creationId="{B051D7CB-A510-1C4B-8026-9924A9BEFF27}"/>
          </ac:spMkLst>
        </pc:spChg>
        <pc:spChg chg="add mod">
          <ac:chgData name="Yinqian Zhang" userId="189f48b0884e27cf" providerId="LiveId" clId="{E8CB71BE-3D32-344D-8D02-B15A3012FA70}" dt="2022-03-03T03:33:12.725" v="436" actId="1076"/>
          <ac:spMkLst>
            <pc:docMk/>
            <pc:sldMk cId="1949958787" sldId="717"/>
            <ac:spMk id="28" creationId="{D0056F69-AB76-4042-903A-9E7D2B2EB8E4}"/>
          </ac:spMkLst>
        </pc:spChg>
        <pc:spChg chg="add mod">
          <ac:chgData name="Yinqian Zhang" userId="189f48b0884e27cf" providerId="LiveId" clId="{E8CB71BE-3D32-344D-8D02-B15A3012FA70}" dt="2022-03-03T03:33:12.725" v="436" actId="1076"/>
          <ac:spMkLst>
            <pc:docMk/>
            <pc:sldMk cId="1949958787" sldId="717"/>
            <ac:spMk id="29" creationId="{97FD6373-BB37-8D45-B949-D8851A437038}"/>
          </ac:spMkLst>
        </pc:spChg>
        <pc:spChg chg="add mod">
          <ac:chgData name="Yinqian Zhang" userId="189f48b0884e27cf" providerId="LiveId" clId="{E8CB71BE-3D32-344D-8D02-B15A3012FA70}" dt="2022-03-03T03:33:12.725" v="436" actId="1076"/>
          <ac:spMkLst>
            <pc:docMk/>
            <pc:sldMk cId="1949958787" sldId="717"/>
            <ac:spMk id="30" creationId="{A429FF4C-59A9-F54D-B301-347025F7D29F}"/>
          </ac:spMkLst>
        </pc:spChg>
        <pc:spChg chg="add mod">
          <ac:chgData name="Yinqian Zhang" userId="189f48b0884e27cf" providerId="LiveId" clId="{E8CB71BE-3D32-344D-8D02-B15A3012FA70}" dt="2022-03-03T03:33:12.725" v="436" actId="1076"/>
          <ac:spMkLst>
            <pc:docMk/>
            <pc:sldMk cId="1949958787" sldId="717"/>
            <ac:spMk id="31" creationId="{6993ED6D-AE72-F646-856A-F141FD892AD1}"/>
          </ac:spMkLst>
        </pc:spChg>
        <pc:spChg chg="add mod">
          <ac:chgData name="Yinqian Zhang" userId="189f48b0884e27cf" providerId="LiveId" clId="{E8CB71BE-3D32-344D-8D02-B15A3012FA70}" dt="2022-03-03T03:33:12.725" v="436" actId="1076"/>
          <ac:spMkLst>
            <pc:docMk/>
            <pc:sldMk cId="1949958787" sldId="717"/>
            <ac:spMk id="32" creationId="{95C448D5-8576-FB49-BE2B-3D3EB1B90A46}"/>
          </ac:spMkLst>
        </pc:spChg>
        <pc:spChg chg="del">
          <ac:chgData name="Yinqian Zhang" userId="189f48b0884e27cf" providerId="LiveId" clId="{E8CB71BE-3D32-344D-8D02-B15A3012FA70}" dt="2022-03-03T03:33:01.113" v="430" actId="478"/>
          <ac:spMkLst>
            <pc:docMk/>
            <pc:sldMk cId="1949958787" sldId="717"/>
            <ac:spMk id="33" creationId="{D8A651A7-D2C8-E445-90F7-5DB0ECA3CC96}"/>
          </ac:spMkLst>
        </pc:spChg>
        <pc:spChg chg="del">
          <ac:chgData name="Yinqian Zhang" userId="189f48b0884e27cf" providerId="LiveId" clId="{E8CB71BE-3D32-344D-8D02-B15A3012FA70}" dt="2022-03-03T03:33:01.113" v="430" actId="478"/>
          <ac:spMkLst>
            <pc:docMk/>
            <pc:sldMk cId="1949958787" sldId="717"/>
            <ac:spMk id="34" creationId="{54320E06-DCED-8B4E-A1BF-5C487F2EDD75}"/>
          </ac:spMkLst>
        </pc:spChg>
        <pc:spChg chg="del">
          <ac:chgData name="Yinqian Zhang" userId="189f48b0884e27cf" providerId="LiveId" clId="{E8CB71BE-3D32-344D-8D02-B15A3012FA70}" dt="2022-03-03T03:33:01.113" v="430" actId="478"/>
          <ac:spMkLst>
            <pc:docMk/>
            <pc:sldMk cId="1949958787" sldId="717"/>
            <ac:spMk id="36" creationId="{BA60E53E-270A-E441-9D93-DCE8AC75C728}"/>
          </ac:spMkLst>
        </pc:spChg>
        <pc:spChg chg="del">
          <ac:chgData name="Yinqian Zhang" userId="189f48b0884e27cf" providerId="LiveId" clId="{E8CB71BE-3D32-344D-8D02-B15A3012FA70}" dt="2022-03-03T03:33:01.113" v="430" actId="478"/>
          <ac:spMkLst>
            <pc:docMk/>
            <pc:sldMk cId="1949958787" sldId="717"/>
            <ac:spMk id="37" creationId="{D88E2DF0-926C-424F-A164-E429E5B952CE}"/>
          </ac:spMkLst>
        </pc:spChg>
        <pc:spChg chg="del">
          <ac:chgData name="Yinqian Zhang" userId="189f48b0884e27cf" providerId="LiveId" clId="{E8CB71BE-3D32-344D-8D02-B15A3012FA70}" dt="2022-03-03T03:33:01.113" v="430" actId="478"/>
          <ac:spMkLst>
            <pc:docMk/>
            <pc:sldMk cId="1949958787" sldId="717"/>
            <ac:spMk id="39" creationId="{33D33156-4661-2D49-B6BB-E8A61D0F2F7A}"/>
          </ac:spMkLst>
        </pc:spChg>
        <pc:spChg chg="del">
          <ac:chgData name="Yinqian Zhang" userId="189f48b0884e27cf" providerId="LiveId" clId="{E8CB71BE-3D32-344D-8D02-B15A3012FA70}" dt="2022-03-03T03:33:01.113" v="430" actId="478"/>
          <ac:spMkLst>
            <pc:docMk/>
            <pc:sldMk cId="1949958787" sldId="717"/>
            <ac:spMk id="41" creationId="{469C5EF5-6410-FC44-8A11-B1E39DA616F1}"/>
          </ac:spMkLst>
        </pc:spChg>
        <pc:spChg chg="del">
          <ac:chgData name="Yinqian Zhang" userId="189f48b0884e27cf" providerId="LiveId" clId="{E8CB71BE-3D32-344D-8D02-B15A3012FA70}" dt="2022-03-03T03:33:01.113" v="430" actId="478"/>
          <ac:spMkLst>
            <pc:docMk/>
            <pc:sldMk cId="1949958787" sldId="717"/>
            <ac:spMk id="42" creationId="{E878D88F-1F31-3046-BACC-799466F88D47}"/>
          </ac:spMkLst>
        </pc:spChg>
        <pc:spChg chg="del">
          <ac:chgData name="Yinqian Zhang" userId="189f48b0884e27cf" providerId="LiveId" clId="{E8CB71BE-3D32-344D-8D02-B15A3012FA70}" dt="2022-03-03T03:33:01.113" v="430" actId="478"/>
          <ac:spMkLst>
            <pc:docMk/>
            <pc:sldMk cId="1949958787" sldId="717"/>
            <ac:spMk id="43" creationId="{7EA16838-760A-D743-928A-DF9210C59105}"/>
          </ac:spMkLst>
        </pc:spChg>
        <pc:spChg chg="del">
          <ac:chgData name="Yinqian Zhang" userId="189f48b0884e27cf" providerId="LiveId" clId="{E8CB71BE-3D32-344D-8D02-B15A3012FA70}" dt="2022-03-03T03:33:01.113" v="430" actId="478"/>
          <ac:spMkLst>
            <pc:docMk/>
            <pc:sldMk cId="1949958787" sldId="717"/>
            <ac:spMk id="44" creationId="{3F6209EB-E4BC-354C-8B13-5DB509A83B98}"/>
          </ac:spMkLst>
        </pc:spChg>
        <pc:spChg chg="del">
          <ac:chgData name="Yinqian Zhang" userId="189f48b0884e27cf" providerId="LiveId" clId="{E8CB71BE-3D32-344D-8D02-B15A3012FA70}" dt="2022-03-03T03:33:01.113" v="430" actId="478"/>
          <ac:spMkLst>
            <pc:docMk/>
            <pc:sldMk cId="1949958787" sldId="717"/>
            <ac:spMk id="45" creationId="{C376E2F7-A5C1-6847-B96B-3059E6CB2C34}"/>
          </ac:spMkLst>
        </pc:spChg>
        <pc:spChg chg="add mod">
          <ac:chgData name="Yinqian Zhang" userId="189f48b0884e27cf" providerId="LiveId" clId="{E8CB71BE-3D32-344D-8D02-B15A3012FA70}" dt="2022-03-03T03:33:12.725" v="436" actId="1076"/>
          <ac:spMkLst>
            <pc:docMk/>
            <pc:sldMk cId="1949958787" sldId="717"/>
            <ac:spMk id="46" creationId="{9FE4514F-72C9-6348-BDC5-E591469D7BC0}"/>
          </ac:spMkLst>
        </pc:spChg>
        <pc:spChg chg="add mod">
          <ac:chgData name="Yinqian Zhang" userId="189f48b0884e27cf" providerId="LiveId" clId="{E8CB71BE-3D32-344D-8D02-B15A3012FA70}" dt="2022-03-03T03:33:12.725" v="436" actId="1076"/>
          <ac:spMkLst>
            <pc:docMk/>
            <pc:sldMk cId="1949958787" sldId="717"/>
            <ac:spMk id="47" creationId="{CDB619C5-B954-AC40-942F-C5AA31EA7E61}"/>
          </ac:spMkLst>
        </pc:spChg>
        <pc:spChg chg="add mod">
          <ac:chgData name="Yinqian Zhang" userId="189f48b0884e27cf" providerId="LiveId" clId="{E8CB71BE-3D32-344D-8D02-B15A3012FA70}" dt="2022-03-03T03:33:12.725" v="436" actId="1076"/>
          <ac:spMkLst>
            <pc:docMk/>
            <pc:sldMk cId="1949958787" sldId="717"/>
            <ac:spMk id="48" creationId="{4F88CD81-1DA2-EF4D-A291-6094895E6231}"/>
          </ac:spMkLst>
        </pc:spChg>
        <pc:spChg chg="add mod">
          <ac:chgData name="Yinqian Zhang" userId="189f48b0884e27cf" providerId="LiveId" clId="{E8CB71BE-3D32-344D-8D02-B15A3012FA70}" dt="2022-03-03T03:33:12.725" v="436" actId="1076"/>
          <ac:spMkLst>
            <pc:docMk/>
            <pc:sldMk cId="1949958787" sldId="717"/>
            <ac:spMk id="49" creationId="{5735E502-C052-1147-B00E-0E00940BBB6F}"/>
          </ac:spMkLst>
        </pc:spChg>
        <pc:spChg chg="add mod">
          <ac:chgData name="Yinqian Zhang" userId="189f48b0884e27cf" providerId="LiveId" clId="{E8CB71BE-3D32-344D-8D02-B15A3012FA70}" dt="2022-03-03T03:33:12.725" v="436" actId="1076"/>
          <ac:spMkLst>
            <pc:docMk/>
            <pc:sldMk cId="1949958787" sldId="717"/>
            <ac:spMk id="50" creationId="{B63116B7-240F-E941-A1F6-63B1AB01C5D4}"/>
          </ac:spMkLst>
        </pc:spChg>
        <pc:spChg chg="add mod">
          <ac:chgData name="Yinqian Zhang" userId="189f48b0884e27cf" providerId="LiveId" clId="{E8CB71BE-3D32-344D-8D02-B15A3012FA70}" dt="2022-03-03T03:33:12.725" v="436" actId="1076"/>
          <ac:spMkLst>
            <pc:docMk/>
            <pc:sldMk cId="1949958787" sldId="717"/>
            <ac:spMk id="51" creationId="{E7C53C88-196D-0343-861D-DC4A6835F2A7}"/>
          </ac:spMkLst>
        </pc:spChg>
        <pc:spChg chg="add mod">
          <ac:chgData name="Yinqian Zhang" userId="189f48b0884e27cf" providerId="LiveId" clId="{E8CB71BE-3D32-344D-8D02-B15A3012FA70}" dt="2022-03-03T03:33:12.725" v="436" actId="1076"/>
          <ac:spMkLst>
            <pc:docMk/>
            <pc:sldMk cId="1949958787" sldId="717"/>
            <ac:spMk id="52" creationId="{6415F3D4-283B-984C-A08B-3744CFC0D104}"/>
          </ac:spMkLst>
        </pc:spChg>
        <pc:spChg chg="add mod">
          <ac:chgData name="Yinqian Zhang" userId="189f48b0884e27cf" providerId="LiveId" clId="{E8CB71BE-3D32-344D-8D02-B15A3012FA70}" dt="2022-03-03T03:33:12.725" v="436" actId="1076"/>
          <ac:spMkLst>
            <pc:docMk/>
            <pc:sldMk cId="1949958787" sldId="717"/>
            <ac:spMk id="53" creationId="{6FACEB36-22AA-B141-9E44-49078A138ED3}"/>
          </ac:spMkLst>
        </pc:spChg>
        <pc:spChg chg="add del mod">
          <ac:chgData name="Yinqian Zhang" userId="189f48b0884e27cf" providerId="LiveId" clId="{E8CB71BE-3D32-344D-8D02-B15A3012FA70}" dt="2022-03-03T03:33:07.033" v="435" actId="478"/>
          <ac:spMkLst>
            <pc:docMk/>
            <pc:sldMk cId="1949958787" sldId="717"/>
            <ac:spMk id="55" creationId="{0444C440-CDD1-7C45-909C-198D0BF91A9F}"/>
          </ac:spMkLst>
        </pc:spChg>
        <pc:spChg chg="add del mod">
          <ac:chgData name="Yinqian Zhang" userId="189f48b0884e27cf" providerId="LiveId" clId="{E8CB71BE-3D32-344D-8D02-B15A3012FA70}" dt="2022-03-03T03:33:07.033" v="435" actId="478"/>
          <ac:spMkLst>
            <pc:docMk/>
            <pc:sldMk cId="1949958787" sldId="717"/>
            <ac:spMk id="56" creationId="{CFBCC90E-D5BF-804B-9113-792D283E0375}"/>
          </ac:spMkLst>
        </pc:spChg>
        <pc:spChg chg="add del mod">
          <ac:chgData name="Yinqian Zhang" userId="189f48b0884e27cf" providerId="LiveId" clId="{E8CB71BE-3D32-344D-8D02-B15A3012FA70}" dt="2022-03-03T03:33:07.033" v="435" actId="478"/>
          <ac:spMkLst>
            <pc:docMk/>
            <pc:sldMk cId="1949958787" sldId="717"/>
            <ac:spMk id="57" creationId="{EF355C09-EC48-8D45-9A1E-9F4243B0901E}"/>
          </ac:spMkLst>
        </pc:spChg>
        <pc:spChg chg="add del mod">
          <ac:chgData name="Yinqian Zhang" userId="189f48b0884e27cf" providerId="LiveId" clId="{E8CB71BE-3D32-344D-8D02-B15A3012FA70}" dt="2022-03-03T03:33:07.033" v="435" actId="478"/>
          <ac:spMkLst>
            <pc:docMk/>
            <pc:sldMk cId="1949958787" sldId="717"/>
            <ac:spMk id="58" creationId="{22BD6F82-F3E8-884F-A1C7-79FE852BD845}"/>
          </ac:spMkLst>
        </pc:spChg>
        <pc:spChg chg="add del mod">
          <ac:chgData name="Yinqian Zhang" userId="189f48b0884e27cf" providerId="LiveId" clId="{E8CB71BE-3D32-344D-8D02-B15A3012FA70}" dt="2022-03-03T03:33:07.033" v="435" actId="478"/>
          <ac:spMkLst>
            <pc:docMk/>
            <pc:sldMk cId="1949958787" sldId="717"/>
            <ac:spMk id="59" creationId="{FBB2932A-6E48-554D-8136-B4E07B700505}"/>
          </ac:spMkLst>
        </pc:spChg>
        <pc:spChg chg="add del mod">
          <ac:chgData name="Yinqian Zhang" userId="189f48b0884e27cf" providerId="LiveId" clId="{E8CB71BE-3D32-344D-8D02-B15A3012FA70}" dt="2022-03-03T03:33:07.033" v="435" actId="478"/>
          <ac:spMkLst>
            <pc:docMk/>
            <pc:sldMk cId="1949958787" sldId="717"/>
            <ac:spMk id="60" creationId="{2166A575-A451-314D-B1E9-2CD3078E9B9A}"/>
          </ac:spMkLst>
        </pc:spChg>
        <pc:spChg chg="add del mod">
          <ac:chgData name="Yinqian Zhang" userId="189f48b0884e27cf" providerId="LiveId" clId="{E8CB71BE-3D32-344D-8D02-B15A3012FA70}" dt="2022-03-03T03:33:07.033" v="435" actId="478"/>
          <ac:spMkLst>
            <pc:docMk/>
            <pc:sldMk cId="1949958787" sldId="717"/>
            <ac:spMk id="61" creationId="{1F5E0477-9000-2445-A97F-1D84A75553E6}"/>
          </ac:spMkLst>
        </pc:spChg>
        <pc:spChg chg="add del mod">
          <ac:chgData name="Yinqian Zhang" userId="189f48b0884e27cf" providerId="LiveId" clId="{E8CB71BE-3D32-344D-8D02-B15A3012FA70}" dt="2022-03-03T03:33:07.033" v="435" actId="478"/>
          <ac:spMkLst>
            <pc:docMk/>
            <pc:sldMk cId="1949958787" sldId="717"/>
            <ac:spMk id="62" creationId="{4A6CC094-486F-3F4C-A4D3-698084B8FFB2}"/>
          </ac:spMkLst>
        </pc:spChg>
        <pc:spChg chg="add del mod">
          <ac:chgData name="Yinqian Zhang" userId="189f48b0884e27cf" providerId="LiveId" clId="{E8CB71BE-3D32-344D-8D02-B15A3012FA70}" dt="2022-03-03T03:33:07.033" v="435" actId="478"/>
          <ac:spMkLst>
            <pc:docMk/>
            <pc:sldMk cId="1949958787" sldId="717"/>
            <ac:spMk id="63" creationId="{0BA912F0-E678-0142-AA1D-A4A6AE92BFE7}"/>
          </ac:spMkLst>
        </pc:spChg>
        <pc:spChg chg="add del mod">
          <ac:chgData name="Yinqian Zhang" userId="189f48b0884e27cf" providerId="LiveId" clId="{E8CB71BE-3D32-344D-8D02-B15A3012FA70}" dt="2022-03-03T03:33:07.033" v="435" actId="478"/>
          <ac:spMkLst>
            <pc:docMk/>
            <pc:sldMk cId="1949958787" sldId="717"/>
            <ac:spMk id="64" creationId="{3316F43E-6C3C-E143-BE2E-DC7C0998FEEA}"/>
          </ac:spMkLst>
        </pc:spChg>
        <pc:spChg chg="add del mod">
          <ac:chgData name="Yinqian Zhang" userId="189f48b0884e27cf" providerId="LiveId" clId="{E8CB71BE-3D32-344D-8D02-B15A3012FA70}" dt="2022-03-03T03:33:07.033" v="435" actId="478"/>
          <ac:spMkLst>
            <pc:docMk/>
            <pc:sldMk cId="1949958787" sldId="717"/>
            <ac:spMk id="65" creationId="{F6762AC6-EDA9-1D48-A45B-DCF8250C77B5}"/>
          </ac:spMkLst>
        </pc:spChg>
        <pc:spChg chg="add del mod">
          <ac:chgData name="Yinqian Zhang" userId="189f48b0884e27cf" providerId="LiveId" clId="{E8CB71BE-3D32-344D-8D02-B15A3012FA70}" dt="2022-03-03T03:33:07.033" v="435" actId="478"/>
          <ac:spMkLst>
            <pc:docMk/>
            <pc:sldMk cId="1949958787" sldId="717"/>
            <ac:spMk id="66" creationId="{FDE6D7C3-354A-F045-B363-267E06FF7C0D}"/>
          </ac:spMkLst>
        </pc:spChg>
        <pc:spChg chg="add del mod">
          <ac:chgData name="Yinqian Zhang" userId="189f48b0884e27cf" providerId="LiveId" clId="{E8CB71BE-3D32-344D-8D02-B15A3012FA70}" dt="2022-03-03T03:33:07.033" v="435" actId="478"/>
          <ac:spMkLst>
            <pc:docMk/>
            <pc:sldMk cId="1949958787" sldId="717"/>
            <ac:spMk id="67" creationId="{0C38EDE4-F73E-954B-9C17-069717A47494}"/>
          </ac:spMkLst>
        </pc:spChg>
        <pc:spChg chg="add del mod">
          <ac:chgData name="Yinqian Zhang" userId="189f48b0884e27cf" providerId="LiveId" clId="{E8CB71BE-3D32-344D-8D02-B15A3012FA70}" dt="2022-03-03T03:33:07.033" v="435" actId="478"/>
          <ac:spMkLst>
            <pc:docMk/>
            <pc:sldMk cId="1949958787" sldId="717"/>
            <ac:spMk id="68" creationId="{B0073DB7-41C8-984B-9EDF-FA4EA63D2EC9}"/>
          </ac:spMkLst>
        </pc:spChg>
        <pc:spChg chg="add del mod">
          <ac:chgData name="Yinqian Zhang" userId="189f48b0884e27cf" providerId="LiveId" clId="{E8CB71BE-3D32-344D-8D02-B15A3012FA70}" dt="2022-03-03T03:33:07.033" v="435" actId="478"/>
          <ac:spMkLst>
            <pc:docMk/>
            <pc:sldMk cId="1949958787" sldId="717"/>
            <ac:spMk id="69" creationId="{2A51BF86-342B-E347-A4CE-8F5CCE401D42}"/>
          </ac:spMkLst>
        </pc:spChg>
        <pc:spChg chg="add del mod">
          <ac:chgData name="Yinqian Zhang" userId="189f48b0884e27cf" providerId="LiveId" clId="{E8CB71BE-3D32-344D-8D02-B15A3012FA70}" dt="2022-03-03T03:33:07.033" v="435" actId="478"/>
          <ac:spMkLst>
            <pc:docMk/>
            <pc:sldMk cId="1949958787" sldId="717"/>
            <ac:spMk id="70" creationId="{D2D62596-B517-824D-B17A-06BC21373FA2}"/>
          </ac:spMkLst>
        </pc:spChg>
        <pc:spChg chg="add del mod">
          <ac:chgData name="Yinqian Zhang" userId="189f48b0884e27cf" providerId="LiveId" clId="{E8CB71BE-3D32-344D-8D02-B15A3012FA70}" dt="2022-03-03T03:33:07.033" v="435" actId="478"/>
          <ac:spMkLst>
            <pc:docMk/>
            <pc:sldMk cId="1949958787" sldId="717"/>
            <ac:spMk id="71" creationId="{B6D6FB7B-AF68-9646-806F-9959686C7428}"/>
          </ac:spMkLst>
        </pc:spChg>
        <pc:spChg chg="add del mod">
          <ac:chgData name="Yinqian Zhang" userId="189f48b0884e27cf" providerId="LiveId" clId="{E8CB71BE-3D32-344D-8D02-B15A3012FA70}" dt="2022-03-03T03:33:07.033" v="435" actId="478"/>
          <ac:spMkLst>
            <pc:docMk/>
            <pc:sldMk cId="1949958787" sldId="717"/>
            <ac:spMk id="72" creationId="{F5CD93B3-2AE0-D949-8E02-B13BCF8B86D9}"/>
          </ac:spMkLst>
        </pc:spChg>
        <pc:spChg chg="add del mod">
          <ac:chgData name="Yinqian Zhang" userId="189f48b0884e27cf" providerId="LiveId" clId="{E8CB71BE-3D32-344D-8D02-B15A3012FA70}" dt="2022-03-03T03:33:07.033" v="435" actId="478"/>
          <ac:spMkLst>
            <pc:docMk/>
            <pc:sldMk cId="1949958787" sldId="717"/>
            <ac:spMk id="73" creationId="{6D08E7E3-8099-204F-BB7E-33D2917F4FF0}"/>
          </ac:spMkLst>
        </pc:spChg>
        <pc:spChg chg="add del mod">
          <ac:chgData name="Yinqian Zhang" userId="189f48b0884e27cf" providerId="LiveId" clId="{E8CB71BE-3D32-344D-8D02-B15A3012FA70}" dt="2022-03-03T03:33:07.033" v="435" actId="478"/>
          <ac:spMkLst>
            <pc:docMk/>
            <pc:sldMk cId="1949958787" sldId="717"/>
            <ac:spMk id="74" creationId="{202143F9-A9EF-3144-B97B-74D9D35263B5}"/>
          </ac:spMkLst>
        </pc:spChg>
        <pc:spChg chg="add del mod">
          <ac:chgData name="Yinqian Zhang" userId="189f48b0884e27cf" providerId="LiveId" clId="{E8CB71BE-3D32-344D-8D02-B15A3012FA70}" dt="2022-03-03T03:33:07.033" v="435" actId="478"/>
          <ac:spMkLst>
            <pc:docMk/>
            <pc:sldMk cId="1949958787" sldId="717"/>
            <ac:spMk id="75" creationId="{2B7D9358-D360-784D-B22F-54E17FCD31F2}"/>
          </ac:spMkLst>
        </pc:spChg>
        <pc:spChg chg="add del mod">
          <ac:chgData name="Yinqian Zhang" userId="189f48b0884e27cf" providerId="LiveId" clId="{E8CB71BE-3D32-344D-8D02-B15A3012FA70}" dt="2022-03-03T03:33:07.033" v="435" actId="478"/>
          <ac:spMkLst>
            <pc:docMk/>
            <pc:sldMk cId="1949958787" sldId="717"/>
            <ac:spMk id="76" creationId="{266BC168-4CCC-9140-BB0A-A795489B7F27}"/>
          </ac:spMkLst>
        </pc:spChg>
        <pc:spChg chg="add del mod">
          <ac:chgData name="Yinqian Zhang" userId="189f48b0884e27cf" providerId="LiveId" clId="{E8CB71BE-3D32-344D-8D02-B15A3012FA70}" dt="2022-03-03T03:33:07.033" v="435" actId="478"/>
          <ac:spMkLst>
            <pc:docMk/>
            <pc:sldMk cId="1949958787" sldId="717"/>
            <ac:spMk id="77" creationId="{941E2B79-2ABB-FB47-A266-5ECE8AB7C7A3}"/>
          </ac:spMkLst>
        </pc:spChg>
        <pc:spChg chg="add del mod">
          <ac:chgData name="Yinqian Zhang" userId="189f48b0884e27cf" providerId="LiveId" clId="{E8CB71BE-3D32-344D-8D02-B15A3012FA70}" dt="2022-03-03T03:33:07.033" v="435" actId="478"/>
          <ac:spMkLst>
            <pc:docMk/>
            <pc:sldMk cId="1949958787" sldId="717"/>
            <ac:spMk id="78" creationId="{9E102A60-69D8-8845-AE74-C7B130B9712F}"/>
          </ac:spMkLst>
        </pc:spChg>
        <pc:picChg chg="add mod">
          <ac:chgData name="Yinqian Zhang" userId="189f48b0884e27cf" providerId="LiveId" clId="{E8CB71BE-3D32-344D-8D02-B15A3012FA70}" dt="2022-03-03T03:33:12.725" v="436" actId="1076"/>
          <ac:picMkLst>
            <pc:docMk/>
            <pc:sldMk cId="1949958787" sldId="717"/>
            <ac:picMk id="54" creationId="{49CD47DD-A8A1-374F-89CC-D30C4459E893}"/>
          </ac:picMkLst>
        </pc:picChg>
        <pc:picChg chg="add del mod">
          <ac:chgData name="Yinqian Zhang" userId="189f48b0884e27cf" providerId="LiveId" clId="{E8CB71BE-3D32-344D-8D02-B15A3012FA70}" dt="2022-03-03T03:33:07.033" v="435" actId="478"/>
          <ac:picMkLst>
            <pc:docMk/>
            <pc:sldMk cId="1949958787" sldId="717"/>
            <ac:picMk id="79" creationId="{FEF69C04-2987-2C42-906D-CB91D41C97BB}"/>
          </ac:picMkLst>
        </pc:picChg>
        <pc:cxnChg chg="del mod">
          <ac:chgData name="Yinqian Zhang" userId="189f48b0884e27cf" providerId="LiveId" clId="{E8CB71BE-3D32-344D-8D02-B15A3012FA70}" dt="2022-03-03T03:33:01.113" v="430" actId="478"/>
          <ac:cxnSpMkLst>
            <pc:docMk/>
            <pc:sldMk cId="1949958787" sldId="717"/>
            <ac:cxnSpMk id="35" creationId="{5FC6B71B-E54C-084F-B2ED-30E6F1945367}"/>
          </ac:cxnSpMkLst>
        </pc:cxnChg>
        <pc:cxnChg chg="del mod">
          <ac:chgData name="Yinqian Zhang" userId="189f48b0884e27cf" providerId="LiveId" clId="{E8CB71BE-3D32-344D-8D02-B15A3012FA70}" dt="2022-03-03T03:33:01.113" v="430" actId="478"/>
          <ac:cxnSpMkLst>
            <pc:docMk/>
            <pc:sldMk cId="1949958787" sldId="717"/>
            <ac:cxnSpMk id="38" creationId="{B36ADB34-4933-B44C-9E83-3812C4CBE60F}"/>
          </ac:cxnSpMkLst>
        </pc:cxnChg>
        <pc:cxnChg chg="del mod">
          <ac:chgData name="Yinqian Zhang" userId="189f48b0884e27cf" providerId="LiveId" clId="{E8CB71BE-3D32-344D-8D02-B15A3012FA70}" dt="2022-03-03T03:33:01.113" v="430" actId="478"/>
          <ac:cxnSpMkLst>
            <pc:docMk/>
            <pc:sldMk cId="1949958787" sldId="717"/>
            <ac:cxnSpMk id="40" creationId="{3C6D032E-4DAE-F245-A15D-C37974124030}"/>
          </ac:cxnSpMkLst>
        </pc:cxnChg>
      </pc:sldChg>
      <pc:sldChg chg="addSp delSp modSp add mod ord">
        <pc:chgData name="Yinqian Zhang" userId="189f48b0884e27cf" providerId="LiveId" clId="{E8CB71BE-3D32-344D-8D02-B15A3012FA70}" dt="2022-03-04T12:59:22.026" v="3787" actId="20577"/>
        <pc:sldMkLst>
          <pc:docMk/>
          <pc:sldMk cId="3817212704" sldId="718"/>
        </pc:sldMkLst>
        <pc:spChg chg="mod">
          <ac:chgData name="Yinqian Zhang" userId="189f48b0884e27cf" providerId="LiveId" clId="{E8CB71BE-3D32-344D-8D02-B15A3012FA70}" dt="2022-03-04T12:59:22.026" v="3787" actId="20577"/>
          <ac:spMkLst>
            <pc:docMk/>
            <pc:sldMk cId="3817212704" sldId="718"/>
            <ac:spMk id="2" creationId="{516CCD46-2A8B-4048-B114-7CDE44374875}"/>
          </ac:spMkLst>
        </pc:spChg>
        <pc:spChg chg="del">
          <ac:chgData name="Yinqian Zhang" userId="189f48b0884e27cf" providerId="LiveId" clId="{E8CB71BE-3D32-344D-8D02-B15A3012FA70}" dt="2022-03-03T03:34:54.086" v="442" actId="478"/>
          <ac:spMkLst>
            <pc:docMk/>
            <pc:sldMk cId="3817212704" sldId="718"/>
            <ac:spMk id="3" creationId="{2A29BAB7-BB41-2447-8017-1B5F8BF4EC90}"/>
          </ac:spMkLst>
        </pc:spChg>
        <pc:spChg chg="add mod">
          <ac:chgData name="Yinqian Zhang" userId="189f48b0884e27cf" providerId="LiveId" clId="{E8CB71BE-3D32-344D-8D02-B15A3012FA70}" dt="2022-03-03T03:34:58.125" v="444" actId="1076"/>
          <ac:spMkLst>
            <pc:docMk/>
            <pc:sldMk cId="3817212704" sldId="718"/>
            <ac:spMk id="6" creationId="{B0DA206D-2B6E-BA44-9B27-9FEC3AB32A53}"/>
          </ac:spMkLst>
        </pc:spChg>
        <pc:spChg chg="add mod">
          <ac:chgData name="Yinqian Zhang" userId="189f48b0884e27cf" providerId="LiveId" clId="{E8CB71BE-3D32-344D-8D02-B15A3012FA70}" dt="2022-03-03T03:34:58.125" v="444" actId="1076"/>
          <ac:spMkLst>
            <pc:docMk/>
            <pc:sldMk cId="3817212704" sldId="718"/>
            <ac:spMk id="7" creationId="{D197D787-26A0-9240-B361-C47006B14736}"/>
          </ac:spMkLst>
        </pc:spChg>
        <pc:spChg chg="add mod">
          <ac:chgData name="Yinqian Zhang" userId="189f48b0884e27cf" providerId="LiveId" clId="{E8CB71BE-3D32-344D-8D02-B15A3012FA70}" dt="2022-03-03T03:34:58.125" v="444" actId="1076"/>
          <ac:spMkLst>
            <pc:docMk/>
            <pc:sldMk cId="3817212704" sldId="718"/>
            <ac:spMk id="8" creationId="{D33021B0-C267-2D45-B95F-A9811BF49D8C}"/>
          </ac:spMkLst>
        </pc:spChg>
        <pc:spChg chg="add mod">
          <ac:chgData name="Yinqian Zhang" userId="189f48b0884e27cf" providerId="LiveId" clId="{E8CB71BE-3D32-344D-8D02-B15A3012FA70}" dt="2022-03-03T03:34:58.125" v="444" actId="1076"/>
          <ac:spMkLst>
            <pc:docMk/>
            <pc:sldMk cId="3817212704" sldId="718"/>
            <ac:spMk id="9" creationId="{CE1D0C92-E670-514D-A3A2-17007AE34B62}"/>
          </ac:spMkLst>
        </pc:spChg>
        <pc:spChg chg="add mod">
          <ac:chgData name="Yinqian Zhang" userId="189f48b0884e27cf" providerId="LiveId" clId="{E8CB71BE-3D32-344D-8D02-B15A3012FA70}" dt="2022-03-03T03:34:58.125" v="444" actId="1076"/>
          <ac:spMkLst>
            <pc:docMk/>
            <pc:sldMk cId="3817212704" sldId="718"/>
            <ac:spMk id="10" creationId="{A77348CD-4470-7043-A5F3-C0AEE61D09E0}"/>
          </ac:spMkLst>
        </pc:spChg>
        <pc:spChg chg="add mod">
          <ac:chgData name="Yinqian Zhang" userId="189f48b0884e27cf" providerId="LiveId" clId="{E8CB71BE-3D32-344D-8D02-B15A3012FA70}" dt="2022-03-03T03:34:58.125" v="444" actId="1076"/>
          <ac:spMkLst>
            <pc:docMk/>
            <pc:sldMk cId="3817212704" sldId="718"/>
            <ac:spMk id="11" creationId="{00338305-C93E-4647-ABB8-5746520E6D9F}"/>
          </ac:spMkLst>
        </pc:spChg>
        <pc:spChg chg="add mod">
          <ac:chgData name="Yinqian Zhang" userId="189f48b0884e27cf" providerId="LiveId" clId="{E8CB71BE-3D32-344D-8D02-B15A3012FA70}" dt="2022-03-03T03:34:58.125" v="444" actId="1076"/>
          <ac:spMkLst>
            <pc:docMk/>
            <pc:sldMk cId="3817212704" sldId="718"/>
            <ac:spMk id="12" creationId="{CB581D00-0E21-664E-BFB1-B88DC9181464}"/>
          </ac:spMkLst>
        </pc:spChg>
        <pc:spChg chg="add mod">
          <ac:chgData name="Yinqian Zhang" userId="189f48b0884e27cf" providerId="LiveId" clId="{E8CB71BE-3D32-344D-8D02-B15A3012FA70}" dt="2022-03-03T03:34:58.125" v="444" actId="1076"/>
          <ac:spMkLst>
            <pc:docMk/>
            <pc:sldMk cId="3817212704" sldId="718"/>
            <ac:spMk id="13" creationId="{7ACFD493-6C45-2549-B0B5-3B60F1C8401C}"/>
          </ac:spMkLst>
        </pc:spChg>
        <pc:spChg chg="add mod">
          <ac:chgData name="Yinqian Zhang" userId="189f48b0884e27cf" providerId="LiveId" clId="{E8CB71BE-3D32-344D-8D02-B15A3012FA70}" dt="2022-03-03T03:34:58.125" v="444" actId="1076"/>
          <ac:spMkLst>
            <pc:docMk/>
            <pc:sldMk cId="3817212704" sldId="718"/>
            <ac:spMk id="14" creationId="{B102A7D7-C787-4E45-B2A7-4F7481FE37E9}"/>
          </ac:spMkLst>
        </pc:spChg>
        <pc:spChg chg="add mod">
          <ac:chgData name="Yinqian Zhang" userId="189f48b0884e27cf" providerId="LiveId" clId="{E8CB71BE-3D32-344D-8D02-B15A3012FA70}" dt="2022-03-03T03:34:58.125" v="444" actId="1076"/>
          <ac:spMkLst>
            <pc:docMk/>
            <pc:sldMk cId="3817212704" sldId="718"/>
            <ac:spMk id="15" creationId="{34C64AB3-6DBE-004D-AE2C-FA95A193889A}"/>
          </ac:spMkLst>
        </pc:spChg>
        <pc:spChg chg="add mod">
          <ac:chgData name="Yinqian Zhang" userId="189f48b0884e27cf" providerId="LiveId" clId="{E8CB71BE-3D32-344D-8D02-B15A3012FA70}" dt="2022-03-03T03:34:58.125" v="444" actId="1076"/>
          <ac:spMkLst>
            <pc:docMk/>
            <pc:sldMk cId="3817212704" sldId="718"/>
            <ac:spMk id="16" creationId="{13378E25-0256-2C47-8F8E-4BA7AB96E931}"/>
          </ac:spMkLst>
        </pc:spChg>
        <pc:spChg chg="add mod">
          <ac:chgData name="Yinqian Zhang" userId="189f48b0884e27cf" providerId="LiveId" clId="{E8CB71BE-3D32-344D-8D02-B15A3012FA70}" dt="2022-03-03T03:34:58.125" v="444" actId="1076"/>
          <ac:spMkLst>
            <pc:docMk/>
            <pc:sldMk cId="3817212704" sldId="718"/>
            <ac:spMk id="17" creationId="{4E0ED6B7-80CE-9342-B22D-5C979651C02F}"/>
          </ac:spMkLst>
        </pc:spChg>
        <pc:spChg chg="add mod">
          <ac:chgData name="Yinqian Zhang" userId="189f48b0884e27cf" providerId="LiveId" clId="{E8CB71BE-3D32-344D-8D02-B15A3012FA70}" dt="2022-03-03T03:34:58.125" v="444" actId="1076"/>
          <ac:spMkLst>
            <pc:docMk/>
            <pc:sldMk cId="3817212704" sldId="718"/>
            <ac:spMk id="18" creationId="{ADFA1B67-17FA-254D-BEF3-934B01A24398}"/>
          </ac:spMkLst>
        </pc:spChg>
        <pc:spChg chg="add mod">
          <ac:chgData name="Yinqian Zhang" userId="189f48b0884e27cf" providerId="LiveId" clId="{E8CB71BE-3D32-344D-8D02-B15A3012FA70}" dt="2022-03-03T03:34:58.125" v="444" actId="1076"/>
          <ac:spMkLst>
            <pc:docMk/>
            <pc:sldMk cId="3817212704" sldId="718"/>
            <ac:spMk id="19" creationId="{94B85F32-98B6-C948-9600-6FA55A0E47E6}"/>
          </ac:spMkLst>
        </pc:spChg>
        <pc:spChg chg="add mod">
          <ac:chgData name="Yinqian Zhang" userId="189f48b0884e27cf" providerId="LiveId" clId="{E8CB71BE-3D32-344D-8D02-B15A3012FA70}" dt="2022-03-03T03:34:58.125" v="444" actId="1076"/>
          <ac:spMkLst>
            <pc:docMk/>
            <pc:sldMk cId="3817212704" sldId="718"/>
            <ac:spMk id="20" creationId="{154754F0-4E94-9448-8B88-C50403060FA8}"/>
          </ac:spMkLst>
        </pc:spChg>
      </pc:sldChg>
      <pc:sldChg chg="addSp delSp modSp new mod">
        <pc:chgData name="Yinqian Zhang" userId="189f48b0884e27cf" providerId="LiveId" clId="{E8CB71BE-3D32-344D-8D02-B15A3012FA70}" dt="2022-03-03T03:35:57.253" v="471" actId="478"/>
        <pc:sldMkLst>
          <pc:docMk/>
          <pc:sldMk cId="2140841343" sldId="719"/>
        </pc:sldMkLst>
        <pc:spChg chg="mod">
          <ac:chgData name="Yinqian Zhang" userId="189f48b0884e27cf" providerId="LiveId" clId="{E8CB71BE-3D32-344D-8D02-B15A3012FA70}" dt="2022-03-03T03:35:43.763" v="468" actId="20577"/>
          <ac:spMkLst>
            <pc:docMk/>
            <pc:sldMk cId="2140841343" sldId="719"/>
            <ac:spMk id="2" creationId="{EB45C923-7DFD-2C48-BAF7-154598AC44C5}"/>
          </ac:spMkLst>
        </pc:spChg>
        <pc:spChg chg="del">
          <ac:chgData name="Yinqian Zhang" userId="189f48b0884e27cf" providerId="LiveId" clId="{E8CB71BE-3D32-344D-8D02-B15A3012FA70}" dt="2022-03-03T03:35:57.253" v="471" actId="478"/>
          <ac:spMkLst>
            <pc:docMk/>
            <pc:sldMk cId="2140841343" sldId="719"/>
            <ac:spMk id="3" creationId="{F5147D44-6BB4-1E49-8076-E195F0812A26}"/>
          </ac:spMkLst>
        </pc:spChg>
        <pc:spChg chg="add mod">
          <ac:chgData name="Yinqian Zhang" userId="189f48b0884e27cf" providerId="LiveId" clId="{E8CB71BE-3D32-344D-8D02-B15A3012FA70}" dt="2022-03-03T03:35:55.194" v="470" actId="1076"/>
          <ac:spMkLst>
            <pc:docMk/>
            <pc:sldMk cId="2140841343" sldId="719"/>
            <ac:spMk id="6" creationId="{C13BBFAD-8C83-9F4E-BA0C-C0925240A714}"/>
          </ac:spMkLst>
        </pc:spChg>
        <pc:spChg chg="add mod">
          <ac:chgData name="Yinqian Zhang" userId="189f48b0884e27cf" providerId="LiveId" clId="{E8CB71BE-3D32-344D-8D02-B15A3012FA70}" dt="2022-03-03T03:35:55.194" v="470" actId="1076"/>
          <ac:spMkLst>
            <pc:docMk/>
            <pc:sldMk cId="2140841343" sldId="719"/>
            <ac:spMk id="7" creationId="{1F76EFC8-6C20-8A41-9D41-0F24E33BB885}"/>
          </ac:spMkLst>
        </pc:spChg>
        <pc:spChg chg="add mod">
          <ac:chgData name="Yinqian Zhang" userId="189f48b0884e27cf" providerId="LiveId" clId="{E8CB71BE-3D32-344D-8D02-B15A3012FA70}" dt="2022-03-03T03:35:55.194" v="470" actId="1076"/>
          <ac:spMkLst>
            <pc:docMk/>
            <pc:sldMk cId="2140841343" sldId="719"/>
            <ac:spMk id="8" creationId="{93A0DE71-41A0-1148-885A-E5087FD8CA8E}"/>
          </ac:spMkLst>
        </pc:spChg>
        <pc:spChg chg="add mod">
          <ac:chgData name="Yinqian Zhang" userId="189f48b0884e27cf" providerId="LiveId" clId="{E8CB71BE-3D32-344D-8D02-B15A3012FA70}" dt="2022-03-03T03:35:55.194" v="470" actId="1076"/>
          <ac:spMkLst>
            <pc:docMk/>
            <pc:sldMk cId="2140841343" sldId="719"/>
            <ac:spMk id="9" creationId="{2DE6D971-1FC1-5142-A77E-2B7EFCBB77C9}"/>
          </ac:spMkLst>
        </pc:spChg>
        <pc:spChg chg="add mod">
          <ac:chgData name="Yinqian Zhang" userId="189f48b0884e27cf" providerId="LiveId" clId="{E8CB71BE-3D32-344D-8D02-B15A3012FA70}" dt="2022-03-03T03:35:55.194" v="470" actId="1076"/>
          <ac:spMkLst>
            <pc:docMk/>
            <pc:sldMk cId="2140841343" sldId="719"/>
            <ac:spMk id="10" creationId="{B47F9BB4-FCAF-074E-AA8A-64763B6AF31E}"/>
          </ac:spMkLst>
        </pc:spChg>
        <pc:spChg chg="add mod">
          <ac:chgData name="Yinqian Zhang" userId="189f48b0884e27cf" providerId="LiveId" clId="{E8CB71BE-3D32-344D-8D02-B15A3012FA70}" dt="2022-03-03T03:35:55.194" v="470" actId="1076"/>
          <ac:spMkLst>
            <pc:docMk/>
            <pc:sldMk cId="2140841343" sldId="719"/>
            <ac:spMk id="11" creationId="{6A824F30-EFCF-3D4A-BA03-2EF94D9C3D39}"/>
          </ac:spMkLst>
        </pc:spChg>
        <pc:spChg chg="add mod">
          <ac:chgData name="Yinqian Zhang" userId="189f48b0884e27cf" providerId="LiveId" clId="{E8CB71BE-3D32-344D-8D02-B15A3012FA70}" dt="2022-03-03T03:35:55.194" v="470" actId="1076"/>
          <ac:spMkLst>
            <pc:docMk/>
            <pc:sldMk cId="2140841343" sldId="719"/>
            <ac:spMk id="12" creationId="{6022151F-F48B-0F40-9923-BB97D0854851}"/>
          </ac:spMkLst>
        </pc:spChg>
        <pc:spChg chg="add mod">
          <ac:chgData name="Yinqian Zhang" userId="189f48b0884e27cf" providerId="LiveId" clId="{E8CB71BE-3D32-344D-8D02-B15A3012FA70}" dt="2022-03-03T03:35:55.194" v="470" actId="1076"/>
          <ac:spMkLst>
            <pc:docMk/>
            <pc:sldMk cId="2140841343" sldId="719"/>
            <ac:spMk id="13" creationId="{036008B8-C263-7E4D-B347-A150B3AD443D}"/>
          </ac:spMkLst>
        </pc:spChg>
        <pc:spChg chg="add mod">
          <ac:chgData name="Yinqian Zhang" userId="189f48b0884e27cf" providerId="LiveId" clId="{E8CB71BE-3D32-344D-8D02-B15A3012FA70}" dt="2022-03-03T03:35:55.194" v="470" actId="1076"/>
          <ac:spMkLst>
            <pc:docMk/>
            <pc:sldMk cId="2140841343" sldId="719"/>
            <ac:spMk id="14" creationId="{D6AEB2A2-68F3-5B47-9470-6ECA4F06A46B}"/>
          </ac:spMkLst>
        </pc:spChg>
        <pc:spChg chg="add mod">
          <ac:chgData name="Yinqian Zhang" userId="189f48b0884e27cf" providerId="LiveId" clId="{E8CB71BE-3D32-344D-8D02-B15A3012FA70}" dt="2022-03-03T03:35:55.194" v="470" actId="1076"/>
          <ac:spMkLst>
            <pc:docMk/>
            <pc:sldMk cId="2140841343" sldId="719"/>
            <ac:spMk id="15" creationId="{FF0E6EDB-8EE5-9D44-883E-57830F266597}"/>
          </ac:spMkLst>
        </pc:spChg>
        <pc:spChg chg="add mod">
          <ac:chgData name="Yinqian Zhang" userId="189f48b0884e27cf" providerId="LiveId" clId="{E8CB71BE-3D32-344D-8D02-B15A3012FA70}" dt="2022-03-03T03:35:55.194" v="470" actId="1076"/>
          <ac:spMkLst>
            <pc:docMk/>
            <pc:sldMk cId="2140841343" sldId="719"/>
            <ac:spMk id="16" creationId="{1303A00C-8371-CB44-B58F-F7EC2A3E0AA1}"/>
          </ac:spMkLst>
        </pc:spChg>
        <pc:spChg chg="add mod">
          <ac:chgData name="Yinqian Zhang" userId="189f48b0884e27cf" providerId="LiveId" clId="{E8CB71BE-3D32-344D-8D02-B15A3012FA70}" dt="2022-03-03T03:35:55.194" v="470" actId="1076"/>
          <ac:spMkLst>
            <pc:docMk/>
            <pc:sldMk cId="2140841343" sldId="719"/>
            <ac:spMk id="17" creationId="{9B88FBB2-0196-714A-8CFD-FABA1E3B839D}"/>
          </ac:spMkLst>
        </pc:spChg>
        <pc:spChg chg="add mod">
          <ac:chgData name="Yinqian Zhang" userId="189f48b0884e27cf" providerId="LiveId" clId="{E8CB71BE-3D32-344D-8D02-B15A3012FA70}" dt="2022-03-03T03:35:55.194" v="470" actId="1076"/>
          <ac:spMkLst>
            <pc:docMk/>
            <pc:sldMk cId="2140841343" sldId="719"/>
            <ac:spMk id="18" creationId="{EF1F856E-8F01-1F45-8C13-706B75D2DEB4}"/>
          </ac:spMkLst>
        </pc:spChg>
        <pc:spChg chg="add mod">
          <ac:chgData name="Yinqian Zhang" userId="189f48b0884e27cf" providerId="LiveId" clId="{E8CB71BE-3D32-344D-8D02-B15A3012FA70}" dt="2022-03-03T03:35:55.194" v="470" actId="1076"/>
          <ac:spMkLst>
            <pc:docMk/>
            <pc:sldMk cId="2140841343" sldId="719"/>
            <ac:spMk id="19" creationId="{A3302FC6-4C53-E543-A9A7-BF3655DF1A1C}"/>
          </ac:spMkLst>
        </pc:spChg>
        <pc:spChg chg="add mod">
          <ac:chgData name="Yinqian Zhang" userId="189f48b0884e27cf" providerId="LiveId" clId="{E8CB71BE-3D32-344D-8D02-B15A3012FA70}" dt="2022-03-03T03:35:55.194" v="470" actId="1076"/>
          <ac:spMkLst>
            <pc:docMk/>
            <pc:sldMk cId="2140841343" sldId="719"/>
            <ac:spMk id="20" creationId="{7BF1856D-D66D-9949-B26F-03FF267B2D51}"/>
          </ac:spMkLst>
        </pc:spChg>
        <pc:spChg chg="add mod">
          <ac:chgData name="Yinqian Zhang" userId="189f48b0884e27cf" providerId="LiveId" clId="{E8CB71BE-3D32-344D-8D02-B15A3012FA70}" dt="2022-03-03T03:35:55.194" v="470" actId="1076"/>
          <ac:spMkLst>
            <pc:docMk/>
            <pc:sldMk cId="2140841343" sldId="719"/>
            <ac:spMk id="21" creationId="{DEB1F9DE-0DC3-654D-ACDE-D64793943CB5}"/>
          </ac:spMkLst>
        </pc:spChg>
        <pc:spChg chg="add mod">
          <ac:chgData name="Yinqian Zhang" userId="189f48b0884e27cf" providerId="LiveId" clId="{E8CB71BE-3D32-344D-8D02-B15A3012FA70}" dt="2022-03-03T03:35:55.194" v="470" actId="1076"/>
          <ac:spMkLst>
            <pc:docMk/>
            <pc:sldMk cId="2140841343" sldId="719"/>
            <ac:spMk id="22" creationId="{E2EACEE9-22A5-1048-B786-E3177D9F2289}"/>
          </ac:spMkLst>
        </pc:spChg>
        <pc:spChg chg="add mod">
          <ac:chgData name="Yinqian Zhang" userId="189f48b0884e27cf" providerId="LiveId" clId="{E8CB71BE-3D32-344D-8D02-B15A3012FA70}" dt="2022-03-03T03:35:55.194" v="470" actId="1076"/>
          <ac:spMkLst>
            <pc:docMk/>
            <pc:sldMk cId="2140841343" sldId="719"/>
            <ac:spMk id="23" creationId="{7BDBEFAC-09A9-3D49-A662-6037801CA077}"/>
          </ac:spMkLst>
        </pc:spChg>
        <pc:spChg chg="add mod">
          <ac:chgData name="Yinqian Zhang" userId="189f48b0884e27cf" providerId="LiveId" clId="{E8CB71BE-3D32-344D-8D02-B15A3012FA70}" dt="2022-03-03T03:35:55.194" v="470" actId="1076"/>
          <ac:spMkLst>
            <pc:docMk/>
            <pc:sldMk cId="2140841343" sldId="719"/>
            <ac:spMk id="24" creationId="{27E19126-1595-9B41-A2F3-B614F7DA09E7}"/>
          </ac:spMkLst>
        </pc:spChg>
        <pc:spChg chg="add mod">
          <ac:chgData name="Yinqian Zhang" userId="189f48b0884e27cf" providerId="LiveId" clId="{E8CB71BE-3D32-344D-8D02-B15A3012FA70}" dt="2022-03-03T03:35:55.194" v="470" actId="1076"/>
          <ac:spMkLst>
            <pc:docMk/>
            <pc:sldMk cId="2140841343" sldId="719"/>
            <ac:spMk id="25" creationId="{EF1733E7-31D6-FA4B-955A-6B65A8C5FE5D}"/>
          </ac:spMkLst>
        </pc:spChg>
        <pc:spChg chg="add mod">
          <ac:chgData name="Yinqian Zhang" userId="189f48b0884e27cf" providerId="LiveId" clId="{E8CB71BE-3D32-344D-8D02-B15A3012FA70}" dt="2022-03-03T03:35:55.194" v="470" actId="1076"/>
          <ac:spMkLst>
            <pc:docMk/>
            <pc:sldMk cId="2140841343" sldId="719"/>
            <ac:spMk id="26" creationId="{21A63DB8-145F-8D47-992C-06226BC4FAA3}"/>
          </ac:spMkLst>
        </pc:spChg>
        <pc:spChg chg="mod">
          <ac:chgData name="Yinqian Zhang" userId="189f48b0884e27cf" providerId="LiveId" clId="{E8CB71BE-3D32-344D-8D02-B15A3012FA70}" dt="2022-03-03T03:35:51.605" v="469"/>
          <ac:spMkLst>
            <pc:docMk/>
            <pc:sldMk cId="2140841343" sldId="719"/>
            <ac:spMk id="28" creationId="{BFEB5FF0-D780-CE4E-A940-0015CF8F3A95}"/>
          </ac:spMkLst>
        </pc:spChg>
        <pc:spChg chg="mod">
          <ac:chgData name="Yinqian Zhang" userId="189f48b0884e27cf" providerId="LiveId" clId="{E8CB71BE-3D32-344D-8D02-B15A3012FA70}" dt="2022-03-03T03:35:51.605" v="469"/>
          <ac:spMkLst>
            <pc:docMk/>
            <pc:sldMk cId="2140841343" sldId="719"/>
            <ac:spMk id="29" creationId="{6932BDCA-F64B-8F46-A619-321D0749AEE0}"/>
          </ac:spMkLst>
        </pc:spChg>
        <pc:spChg chg="mod">
          <ac:chgData name="Yinqian Zhang" userId="189f48b0884e27cf" providerId="LiveId" clId="{E8CB71BE-3D32-344D-8D02-B15A3012FA70}" dt="2022-03-03T03:35:51.605" v="469"/>
          <ac:spMkLst>
            <pc:docMk/>
            <pc:sldMk cId="2140841343" sldId="719"/>
            <ac:spMk id="30" creationId="{73C28CFA-5945-E342-98BB-B2F7B68DDDD3}"/>
          </ac:spMkLst>
        </pc:spChg>
        <pc:spChg chg="mod">
          <ac:chgData name="Yinqian Zhang" userId="189f48b0884e27cf" providerId="LiveId" clId="{E8CB71BE-3D32-344D-8D02-B15A3012FA70}" dt="2022-03-03T03:35:51.605" v="469"/>
          <ac:spMkLst>
            <pc:docMk/>
            <pc:sldMk cId="2140841343" sldId="719"/>
            <ac:spMk id="31" creationId="{1949EAF1-989E-AA43-A5C3-2EA75E20B8FC}"/>
          </ac:spMkLst>
        </pc:spChg>
        <pc:spChg chg="mod">
          <ac:chgData name="Yinqian Zhang" userId="189f48b0884e27cf" providerId="LiveId" clId="{E8CB71BE-3D32-344D-8D02-B15A3012FA70}" dt="2022-03-03T03:35:51.605" v="469"/>
          <ac:spMkLst>
            <pc:docMk/>
            <pc:sldMk cId="2140841343" sldId="719"/>
            <ac:spMk id="32" creationId="{A5936755-9508-1B46-8A15-6277E07694E9}"/>
          </ac:spMkLst>
        </pc:spChg>
        <pc:spChg chg="mod">
          <ac:chgData name="Yinqian Zhang" userId="189f48b0884e27cf" providerId="LiveId" clId="{E8CB71BE-3D32-344D-8D02-B15A3012FA70}" dt="2022-03-03T03:35:51.605" v="469"/>
          <ac:spMkLst>
            <pc:docMk/>
            <pc:sldMk cId="2140841343" sldId="719"/>
            <ac:spMk id="33" creationId="{F4EEF776-B4F8-5245-8DAB-C001E21C0D42}"/>
          </ac:spMkLst>
        </pc:spChg>
        <pc:spChg chg="mod">
          <ac:chgData name="Yinqian Zhang" userId="189f48b0884e27cf" providerId="LiveId" clId="{E8CB71BE-3D32-344D-8D02-B15A3012FA70}" dt="2022-03-03T03:35:51.605" v="469"/>
          <ac:spMkLst>
            <pc:docMk/>
            <pc:sldMk cId="2140841343" sldId="719"/>
            <ac:spMk id="34" creationId="{2F0E0580-F072-AD49-A317-1D532665AC3E}"/>
          </ac:spMkLst>
        </pc:spChg>
        <pc:spChg chg="mod">
          <ac:chgData name="Yinqian Zhang" userId="189f48b0884e27cf" providerId="LiveId" clId="{E8CB71BE-3D32-344D-8D02-B15A3012FA70}" dt="2022-03-03T03:35:51.605" v="469"/>
          <ac:spMkLst>
            <pc:docMk/>
            <pc:sldMk cId="2140841343" sldId="719"/>
            <ac:spMk id="35" creationId="{9C5614FA-DE38-1249-B0CA-E789C2BFB4E4}"/>
          </ac:spMkLst>
        </pc:spChg>
        <pc:spChg chg="add mod">
          <ac:chgData name="Yinqian Zhang" userId="189f48b0884e27cf" providerId="LiveId" clId="{E8CB71BE-3D32-344D-8D02-B15A3012FA70}" dt="2022-03-03T03:35:55.194" v="470" actId="1076"/>
          <ac:spMkLst>
            <pc:docMk/>
            <pc:sldMk cId="2140841343" sldId="719"/>
            <ac:spMk id="36" creationId="{6C0352C2-7FDA-1741-BE40-24617BBA6533}"/>
          </ac:spMkLst>
        </pc:spChg>
        <pc:spChg chg="mod">
          <ac:chgData name="Yinqian Zhang" userId="189f48b0884e27cf" providerId="LiveId" clId="{E8CB71BE-3D32-344D-8D02-B15A3012FA70}" dt="2022-03-03T03:35:51.605" v="469"/>
          <ac:spMkLst>
            <pc:docMk/>
            <pc:sldMk cId="2140841343" sldId="719"/>
            <ac:spMk id="38" creationId="{DB726F67-50F8-4F41-8D8D-9E6257A25AFD}"/>
          </ac:spMkLst>
        </pc:spChg>
        <pc:spChg chg="mod">
          <ac:chgData name="Yinqian Zhang" userId="189f48b0884e27cf" providerId="LiveId" clId="{E8CB71BE-3D32-344D-8D02-B15A3012FA70}" dt="2022-03-03T03:35:51.605" v="469"/>
          <ac:spMkLst>
            <pc:docMk/>
            <pc:sldMk cId="2140841343" sldId="719"/>
            <ac:spMk id="39" creationId="{5F663E02-C3CC-B649-8280-DD0C97ADE098}"/>
          </ac:spMkLst>
        </pc:spChg>
        <pc:grpChg chg="add mod">
          <ac:chgData name="Yinqian Zhang" userId="189f48b0884e27cf" providerId="LiveId" clId="{E8CB71BE-3D32-344D-8D02-B15A3012FA70}" dt="2022-03-03T03:35:55.194" v="470" actId="1076"/>
          <ac:grpSpMkLst>
            <pc:docMk/>
            <pc:sldMk cId="2140841343" sldId="719"/>
            <ac:grpSpMk id="27" creationId="{179AE459-7156-2C4B-BD07-ACF12E28EDE7}"/>
          </ac:grpSpMkLst>
        </pc:grpChg>
        <pc:grpChg chg="add mod">
          <ac:chgData name="Yinqian Zhang" userId="189f48b0884e27cf" providerId="LiveId" clId="{E8CB71BE-3D32-344D-8D02-B15A3012FA70}" dt="2022-03-03T03:35:55.194" v="470" actId="1076"/>
          <ac:grpSpMkLst>
            <pc:docMk/>
            <pc:sldMk cId="2140841343" sldId="719"/>
            <ac:grpSpMk id="37" creationId="{FF90DADB-A5D7-0E44-8376-0E100AAB7188}"/>
          </ac:grpSpMkLst>
        </pc:grpChg>
      </pc:sldChg>
      <pc:sldChg chg="addSp delSp modSp add mod">
        <pc:chgData name="Yinqian Zhang" userId="189f48b0884e27cf" providerId="LiveId" clId="{E8CB71BE-3D32-344D-8D02-B15A3012FA70}" dt="2022-03-03T03:47:10.077" v="542" actId="478"/>
        <pc:sldMkLst>
          <pc:docMk/>
          <pc:sldMk cId="867274196" sldId="720"/>
        </pc:sldMkLst>
        <pc:spChg chg="mod">
          <ac:chgData name="Yinqian Zhang" userId="189f48b0884e27cf" providerId="LiveId" clId="{E8CB71BE-3D32-344D-8D02-B15A3012FA70}" dt="2022-03-03T03:44:32.127" v="475" actId="1076"/>
          <ac:spMkLst>
            <pc:docMk/>
            <pc:sldMk cId="867274196" sldId="720"/>
            <ac:spMk id="2" creationId="{EB45C923-7DFD-2C48-BAF7-154598AC44C5}"/>
          </ac:spMkLst>
        </pc:spChg>
        <pc:spChg chg="del">
          <ac:chgData name="Yinqian Zhang" userId="189f48b0884e27cf" providerId="LiveId" clId="{E8CB71BE-3D32-344D-8D02-B15A3012FA70}" dt="2022-03-03T03:44:45.072" v="476" actId="478"/>
          <ac:spMkLst>
            <pc:docMk/>
            <pc:sldMk cId="867274196" sldId="720"/>
            <ac:spMk id="4" creationId="{FE347F4C-4029-DD4F-9237-0BB86F6696DB}"/>
          </ac:spMkLst>
        </pc:spChg>
        <pc:spChg chg="add del mod">
          <ac:chgData name="Yinqian Zhang" userId="189f48b0884e27cf" providerId="LiveId" clId="{E8CB71BE-3D32-344D-8D02-B15A3012FA70}" dt="2022-03-03T03:47:10.077" v="542" actId="478"/>
          <ac:spMkLst>
            <pc:docMk/>
            <pc:sldMk cId="867274196" sldId="720"/>
            <ac:spMk id="6" creationId="{C13BBFAD-8C83-9F4E-BA0C-C0925240A714}"/>
          </ac:spMkLst>
        </pc:spChg>
        <pc:spChg chg="del">
          <ac:chgData name="Yinqian Zhang" userId="189f48b0884e27cf" providerId="LiveId" clId="{E8CB71BE-3D32-344D-8D02-B15A3012FA70}" dt="2022-03-03T03:44:45.072" v="476" actId="478"/>
          <ac:spMkLst>
            <pc:docMk/>
            <pc:sldMk cId="867274196" sldId="720"/>
            <ac:spMk id="7" creationId="{1F76EFC8-6C20-8A41-9D41-0F24E33BB885}"/>
          </ac:spMkLst>
        </pc:spChg>
        <pc:spChg chg="del">
          <ac:chgData name="Yinqian Zhang" userId="189f48b0884e27cf" providerId="LiveId" clId="{E8CB71BE-3D32-344D-8D02-B15A3012FA70}" dt="2022-03-03T03:44:45.072" v="476" actId="478"/>
          <ac:spMkLst>
            <pc:docMk/>
            <pc:sldMk cId="867274196" sldId="720"/>
            <ac:spMk id="8" creationId="{93A0DE71-41A0-1148-885A-E5087FD8CA8E}"/>
          </ac:spMkLst>
        </pc:spChg>
        <pc:spChg chg="del">
          <ac:chgData name="Yinqian Zhang" userId="189f48b0884e27cf" providerId="LiveId" clId="{E8CB71BE-3D32-344D-8D02-B15A3012FA70}" dt="2022-03-03T03:44:45.072" v="476" actId="478"/>
          <ac:spMkLst>
            <pc:docMk/>
            <pc:sldMk cId="867274196" sldId="720"/>
            <ac:spMk id="9" creationId="{2DE6D971-1FC1-5142-A77E-2B7EFCBB77C9}"/>
          </ac:spMkLst>
        </pc:spChg>
        <pc:spChg chg="del">
          <ac:chgData name="Yinqian Zhang" userId="189f48b0884e27cf" providerId="LiveId" clId="{E8CB71BE-3D32-344D-8D02-B15A3012FA70}" dt="2022-03-03T03:44:45.072" v="476" actId="478"/>
          <ac:spMkLst>
            <pc:docMk/>
            <pc:sldMk cId="867274196" sldId="720"/>
            <ac:spMk id="10" creationId="{B47F9BB4-FCAF-074E-AA8A-64763B6AF31E}"/>
          </ac:spMkLst>
        </pc:spChg>
        <pc:spChg chg="del">
          <ac:chgData name="Yinqian Zhang" userId="189f48b0884e27cf" providerId="LiveId" clId="{E8CB71BE-3D32-344D-8D02-B15A3012FA70}" dt="2022-03-03T03:44:45.072" v="476" actId="478"/>
          <ac:spMkLst>
            <pc:docMk/>
            <pc:sldMk cId="867274196" sldId="720"/>
            <ac:spMk id="11" creationId="{6A824F30-EFCF-3D4A-BA03-2EF94D9C3D39}"/>
          </ac:spMkLst>
        </pc:spChg>
        <pc:spChg chg="del">
          <ac:chgData name="Yinqian Zhang" userId="189f48b0884e27cf" providerId="LiveId" clId="{E8CB71BE-3D32-344D-8D02-B15A3012FA70}" dt="2022-03-03T03:44:45.072" v="476" actId="478"/>
          <ac:spMkLst>
            <pc:docMk/>
            <pc:sldMk cId="867274196" sldId="720"/>
            <ac:spMk id="12" creationId="{6022151F-F48B-0F40-9923-BB97D0854851}"/>
          </ac:spMkLst>
        </pc:spChg>
        <pc:spChg chg="del">
          <ac:chgData name="Yinqian Zhang" userId="189f48b0884e27cf" providerId="LiveId" clId="{E8CB71BE-3D32-344D-8D02-B15A3012FA70}" dt="2022-03-03T03:44:45.072" v="476" actId="478"/>
          <ac:spMkLst>
            <pc:docMk/>
            <pc:sldMk cId="867274196" sldId="720"/>
            <ac:spMk id="13" creationId="{036008B8-C263-7E4D-B347-A150B3AD443D}"/>
          </ac:spMkLst>
        </pc:spChg>
        <pc:spChg chg="del">
          <ac:chgData name="Yinqian Zhang" userId="189f48b0884e27cf" providerId="LiveId" clId="{E8CB71BE-3D32-344D-8D02-B15A3012FA70}" dt="2022-03-03T03:44:45.072" v="476" actId="478"/>
          <ac:spMkLst>
            <pc:docMk/>
            <pc:sldMk cId="867274196" sldId="720"/>
            <ac:spMk id="14" creationId="{D6AEB2A2-68F3-5B47-9470-6ECA4F06A46B}"/>
          </ac:spMkLst>
        </pc:spChg>
        <pc:spChg chg="del">
          <ac:chgData name="Yinqian Zhang" userId="189f48b0884e27cf" providerId="LiveId" clId="{E8CB71BE-3D32-344D-8D02-B15A3012FA70}" dt="2022-03-03T03:44:45.072" v="476" actId="478"/>
          <ac:spMkLst>
            <pc:docMk/>
            <pc:sldMk cId="867274196" sldId="720"/>
            <ac:spMk id="15" creationId="{FF0E6EDB-8EE5-9D44-883E-57830F266597}"/>
          </ac:spMkLst>
        </pc:spChg>
        <pc:spChg chg="del">
          <ac:chgData name="Yinqian Zhang" userId="189f48b0884e27cf" providerId="LiveId" clId="{E8CB71BE-3D32-344D-8D02-B15A3012FA70}" dt="2022-03-03T03:44:45.072" v="476" actId="478"/>
          <ac:spMkLst>
            <pc:docMk/>
            <pc:sldMk cId="867274196" sldId="720"/>
            <ac:spMk id="16" creationId="{1303A00C-8371-CB44-B58F-F7EC2A3E0AA1}"/>
          </ac:spMkLst>
        </pc:spChg>
        <pc:spChg chg="del">
          <ac:chgData name="Yinqian Zhang" userId="189f48b0884e27cf" providerId="LiveId" clId="{E8CB71BE-3D32-344D-8D02-B15A3012FA70}" dt="2022-03-03T03:44:45.072" v="476" actId="478"/>
          <ac:spMkLst>
            <pc:docMk/>
            <pc:sldMk cId="867274196" sldId="720"/>
            <ac:spMk id="17" creationId="{9B88FBB2-0196-714A-8CFD-FABA1E3B839D}"/>
          </ac:spMkLst>
        </pc:spChg>
        <pc:spChg chg="del">
          <ac:chgData name="Yinqian Zhang" userId="189f48b0884e27cf" providerId="LiveId" clId="{E8CB71BE-3D32-344D-8D02-B15A3012FA70}" dt="2022-03-03T03:44:45.072" v="476" actId="478"/>
          <ac:spMkLst>
            <pc:docMk/>
            <pc:sldMk cId="867274196" sldId="720"/>
            <ac:spMk id="18" creationId="{EF1F856E-8F01-1F45-8C13-706B75D2DEB4}"/>
          </ac:spMkLst>
        </pc:spChg>
        <pc:spChg chg="del">
          <ac:chgData name="Yinqian Zhang" userId="189f48b0884e27cf" providerId="LiveId" clId="{E8CB71BE-3D32-344D-8D02-B15A3012FA70}" dt="2022-03-03T03:44:45.072" v="476" actId="478"/>
          <ac:spMkLst>
            <pc:docMk/>
            <pc:sldMk cId="867274196" sldId="720"/>
            <ac:spMk id="19" creationId="{A3302FC6-4C53-E543-A9A7-BF3655DF1A1C}"/>
          </ac:spMkLst>
        </pc:spChg>
        <pc:spChg chg="del">
          <ac:chgData name="Yinqian Zhang" userId="189f48b0884e27cf" providerId="LiveId" clId="{E8CB71BE-3D32-344D-8D02-B15A3012FA70}" dt="2022-03-03T03:44:45.072" v="476" actId="478"/>
          <ac:spMkLst>
            <pc:docMk/>
            <pc:sldMk cId="867274196" sldId="720"/>
            <ac:spMk id="20" creationId="{7BF1856D-D66D-9949-B26F-03FF267B2D51}"/>
          </ac:spMkLst>
        </pc:spChg>
        <pc:spChg chg="del">
          <ac:chgData name="Yinqian Zhang" userId="189f48b0884e27cf" providerId="LiveId" clId="{E8CB71BE-3D32-344D-8D02-B15A3012FA70}" dt="2022-03-03T03:44:45.072" v="476" actId="478"/>
          <ac:spMkLst>
            <pc:docMk/>
            <pc:sldMk cId="867274196" sldId="720"/>
            <ac:spMk id="21" creationId="{DEB1F9DE-0DC3-654D-ACDE-D64793943CB5}"/>
          </ac:spMkLst>
        </pc:spChg>
        <pc:spChg chg="del">
          <ac:chgData name="Yinqian Zhang" userId="189f48b0884e27cf" providerId="LiveId" clId="{E8CB71BE-3D32-344D-8D02-B15A3012FA70}" dt="2022-03-03T03:44:45.072" v="476" actId="478"/>
          <ac:spMkLst>
            <pc:docMk/>
            <pc:sldMk cId="867274196" sldId="720"/>
            <ac:spMk id="22" creationId="{E2EACEE9-22A5-1048-B786-E3177D9F2289}"/>
          </ac:spMkLst>
        </pc:spChg>
        <pc:spChg chg="del">
          <ac:chgData name="Yinqian Zhang" userId="189f48b0884e27cf" providerId="LiveId" clId="{E8CB71BE-3D32-344D-8D02-B15A3012FA70}" dt="2022-03-03T03:44:45.072" v="476" actId="478"/>
          <ac:spMkLst>
            <pc:docMk/>
            <pc:sldMk cId="867274196" sldId="720"/>
            <ac:spMk id="23" creationId="{7BDBEFAC-09A9-3D49-A662-6037801CA077}"/>
          </ac:spMkLst>
        </pc:spChg>
        <pc:spChg chg="del">
          <ac:chgData name="Yinqian Zhang" userId="189f48b0884e27cf" providerId="LiveId" clId="{E8CB71BE-3D32-344D-8D02-B15A3012FA70}" dt="2022-03-03T03:44:45.072" v="476" actId="478"/>
          <ac:spMkLst>
            <pc:docMk/>
            <pc:sldMk cId="867274196" sldId="720"/>
            <ac:spMk id="24" creationId="{27E19126-1595-9B41-A2F3-B614F7DA09E7}"/>
          </ac:spMkLst>
        </pc:spChg>
        <pc:spChg chg="del">
          <ac:chgData name="Yinqian Zhang" userId="189f48b0884e27cf" providerId="LiveId" clId="{E8CB71BE-3D32-344D-8D02-B15A3012FA70}" dt="2022-03-03T03:44:45.072" v="476" actId="478"/>
          <ac:spMkLst>
            <pc:docMk/>
            <pc:sldMk cId="867274196" sldId="720"/>
            <ac:spMk id="25" creationId="{EF1733E7-31D6-FA4B-955A-6B65A8C5FE5D}"/>
          </ac:spMkLst>
        </pc:spChg>
        <pc:spChg chg="del">
          <ac:chgData name="Yinqian Zhang" userId="189f48b0884e27cf" providerId="LiveId" clId="{E8CB71BE-3D32-344D-8D02-B15A3012FA70}" dt="2022-03-03T03:44:45.072" v="476" actId="478"/>
          <ac:spMkLst>
            <pc:docMk/>
            <pc:sldMk cId="867274196" sldId="720"/>
            <ac:spMk id="26" creationId="{21A63DB8-145F-8D47-992C-06226BC4FAA3}"/>
          </ac:spMkLst>
        </pc:spChg>
        <pc:spChg chg="del">
          <ac:chgData name="Yinqian Zhang" userId="189f48b0884e27cf" providerId="LiveId" clId="{E8CB71BE-3D32-344D-8D02-B15A3012FA70}" dt="2022-03-03T03:44:45.072" v="476" actId="478"/>
          <ac:spMkLst>
            <pc:docMk/>
            <pc:sldMk cId="867274196" sldId="720"/>
            <ac:spMk id="36" creationId="{6C0352C2-7FDA-1741-BE40-24617BBA6533}"/>
          </ac:spMkLst>
        </pc:spChg>
        <pc:spChg chg="add del mod">
          <ac:chgData name="Yinqian Zhang" userId="189f48b0884e27cf" providerId="LiveId" clId="{E8CB71BE-3D32-344D-8D02-B15A3012FA70}" dt="2022-03-03T03:47:08.804" v="541" actId="478"/>
          <ac:spMkLst>
            <pc:docMk/>
            <pc:sldMk cId="867274196" sldId="720"/>
            <ac:spMk id="40" creationId="{082EBE78-484F-074B-A56D-10A112013CCA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41" creationId="{942F7544-F798-F042-B15F-0DEEDD97D440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42" creationId="{B2C1054F-D628-1D4D-B772-DE2CCAB7A895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43" creationId="{F7BAAC82-8038-D940-A523-26BDA239B513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44" creationId="{5748E2D4-5628-674C-B812-5DF814256AD8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45" creationId="{039DD6FF-A49F-A743-9528-EC5B441CF5A0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46" creationId="{893DDF75-2DCB-5049-8A2C-52C32A7D4AB6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47" creationId="{FB9C94FF-D285-5548-9F87-9F93507912E0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48" creationId="{A40FD7D9-1C55-CF4F-9363-4D4E6C25972B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49" creationId="{0F3E64AB-780C-F647-A3EC-D2BD8B034F51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50" creationId="{38BBCE45-3325-BB4E-9E87-EAE897B9B1AE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51" creationId="{6B377A8E-D900-C04C-A17B-93433E1E22BE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52" creationId="{6E089668-F570-3A41-96B6-0E93CAAC52BC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53" creationId="{E31A709D-CD17-A84A-AA98-65521B762C0B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54" creationId="{C8C8280A-C5B5-794F-9D42-A5B47F2F46B9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55" creationId="{6D675FB6-97EE-3140-A203-44F317A86822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56" creationId="{7E8CDE7A-DD86-2A40-9F50-53E67F47261B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57" creationId="{1ED6F122-D50F-2D44-A07F-D640BF2C8957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58" creationId="{CF3EBD85-8254-BC41-B80F-0C8A6A493CE9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59" creationId="{28D26465-80D0-3C4F-8F99-34EA3AB991F9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60" creationId="{0B3BC3B7-74B6-FE4F-927D-05B79208EF97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61" creationId="{F9C3794D-3DE0-DC42-8132-E0366ED9E8D7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62" creationId="{17A3806D-C192-E140-96EC-B52E994BE86D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63" creationId="{25DB561F-DE69-BE40-8FCE-B0122CF3C190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64" creationId="{AD85DBB4-4265-6149-AAE6-6F68DC6E5896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65" creationId="{F1F4A1D1-B9DE-9343-9136-60E907B64386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66" creationId="{0E11B7BE-A1C9-7540-A31E-85B7AEAC6DB5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67" creationId="{B30EBD98-F4F2-C84B-B68E-8EA7919B0D4B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68" creationId="{0787A738-8198-BE45-A472-818BFE535FE9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69" creationId="{B520F469-FDF6-854F-A82C-E733924BCD0E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70" creationId="{D90993B2-DF6C-BA4B-8B7C-FEF4E3FEBC38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71" creationId="{3E5FDB7F-B82E-9144-95CB-830213B4C4D3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72" creationId="{7B0CDC14-42E7-5D4E-AD3D-61590DA94E06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73" creationId="{95F6D7F8-C7C0-734C-BEC7-AA4A6A6B971B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74" creationId="{567571B2-7512-5F45-92DA-3CE8CAEF9273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75" creationId="{51DDE894-37E0-9745-85FD-688FDFFC3704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76" creationId="{5E6E201C-7DAA-9A4C-A497-D72F6E80DA2E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77" creationId="{BB174AB4-8977-9643-9E08-9BA97131306A}"/>
          </ac:spMkLst>
        </pc:spChg>
        <pc:spChg chg="add mod">
          <ac:chgData name="Yinqian Zhang" userId="189f48b0884e27cf" providerId="LiveId" clId="{E8CB71BE-3D32-344D-8D02-B15A3012FA70}" dt="2022-03-03T03:45:56.387" v="522" actId="1076"/>
          <ac:spMkLst>
            <pc:docMk/>
            <pc:sldMk cId="867274196" sldId="720"/>
            <ac:spMk id="78" creationId="{2EEC0A66-EA43-6546-A7F9-394140FA24AF}"/>
          </ac:spMkLst>
        </pc:spChg>
        <pc:grpChg chg="del">
          <ac:chgData name="Yinqian Zhang" userId="189f48b0884e27cf" providerId="LiveId" clId="{E8CB71BE-3D32-344D-8D02-B15A3012FA70}" dt="2022-03-03T03:44:45.072" v="476" actId="478"/>
          <ac:grpSpMkLst>
            <pc:docMk/>
            <pc:sldMk cId="867274196" sldId="720"/>
            <ac:grpSpMk id="27" creationId="{179AE459-7156-2C4B-BD07-ACF12E28EDE7}"/>
          </ac:grpSpMkLst>
        </pc:grpChg>
        <pc:grpChg chg="del">
          <ac:chgData name="Yinqian Zhang" userId="189f48b0884e27cf" providerId="LiveId" clId="{E8CB71BE-3D32-344D-8D02-B15A3012FA70}" dt="2022-03-03T03:44:45.072" v="476" actId="478"/>
          <ac:grpSpMkLst>
            <pc:docMk/>
            <pc:sldMk cId="867274196" sldId="720"/>
            <ac:grpSpMk id="37" creationId="{FF90DADB-A5D7-0E44-8376-0E100AAB7188}"/>
          </ac:grpSpMkLst>
        </pc:grpChg>
      </pc:sldChg>
      <pc:sldChg chg="addSp delSp modSp add mod">
        <pc:chgData name="Yinqian Zhang" userId="189f48b0884e27cf" providerId="LiveId" clId="{E8CB71BE-3D32-344D-8D02-B15A3012FA70}" dt="2022-03-08T13:33:23.754" v="4249" actId="20577"/>
        <pc:sldMkLst>
          <pc:docMk/>
          <pc:sldMk cId="596772678" sldId="721"/>
        </pc:sldMkLst>
        <pc:spChg chg="mod">
          <ac:chgData name="Yinqian Zhang" userId="189f48b0884e27cf" providerId="LiveId" clId="{E8CB71BE-3D32-344D-8D02-B15A3012FA70}" dt="2022-03-08T13:33:23.754" v="4249" actId="20577"/>
          <ac:spMkLst>
            <pc:docMk/>
            <pc:sldMk cId="596772678" sldId="721"/>
            <ac:spMk id="2" creationId="{EB45C923-7DFD-2C48-BAF7-154598AC44C5}"/>
          </ac:spMkLst>
        </pc:spChg>
        <pc:spChg chg="del">
          <ac:chgData name="Yinqian Zhang" userId="189f48b0884e27cf" providerId="LiveId" clId="{E8CB71BE-3D32-344D-8D02-B15A3012FA70}" dt="2022-03-03T03:47:01.899" v="540" actId="478"/>
          <ac:spMkLst>
            <pc:docMk/>
            <pc:sldMk cId="596772678" sldId="721"/>
            <ac:spMk id="6" creationId="{C13BBFAD-8C83-9F4E-BA0C-C0925240A714}"/>
          </ac:spMkLst>
        </pc:spChg>
        <pc:spChg chg="del">
          <ac:chgData name="Yinqian Zhang" userId="189f48b0884e27cf" providerId="LiveId" clId="{E8CB71BE-3D32-344D-8D02-B15A3012FA70}" dt="2022-03-03T03:47:00.350" v="539" actId="478"/>
          <ac:spMkLst>
            <pc:docMk/>
            <pc:sldMk cId="596772678" sldId="721"/>
            <ac:spMk id="40" creationId="{082EBE78-484F-074B-A56D-10A112013CCA}"/>
          </ac:spMkLst>
        </pc:spChg>
        <pc:spChg chg="del">
          <ac:chgData name="Yinqian Zhang" userId="189f48b0884e27cf" providerId="LiveId" clId="{E8CB71BE-3D32-344D-8D02-B15A3012FA70}" dt="2022-03-03T03:46:17.737" v="529" actId="478"/>
          <ac:spMkLst>
            <pc:docMk/>
            <pc:sldMk cId="596772678" sldId="721"/>
            <ac:spMk id="41" creationId="{942F7544-F798-F042-B15F-0DEEDD97D440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42" creationId="{B2C1054F-D628-1D4D-B772-DE2CCAB7A895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43" creationId="{F7BAAC82-8038-D940-A523-26BDA239B513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44" creationId="{5748E2D4-5628-674C-B812-5DF814256AD8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45" creationId="{039DD6FF-A49F-A743-9528-EC5B441CF5A0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46" creationId="{893DDF75-2DCB-5049-8A2C-52C32A7D4AB6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47" creationId="{FB9C94FF-D285-5548-9F87-9F93507912E0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48" creationId="{A40FD7D9-1C55-CF4F-9363-4D4E6C25972B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49" creationId="{0F3E64AB-780C-F647-A3EC-D2BD8B034F51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50" creationId="{38BBCE45-3325-BB4E-9E87-EAE897B9B1AE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51" creationId="{6B377A8E-D900-C04C-A17B-93433E1E22BE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52" creationId="{6E089668-F570-3A41-96B6-0E93CAAC52BC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53" creationId="{E31A709D-CD17-A84A-AA98-65521B762C0B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54" creationId="{C8C8280A-C5B5-794F-9D42-A5B47F2F46B9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55" creationId="{6D675FB6-97EE-3140-A203-44F317A86822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56" creationId="{7E8CDE7A-DD86-2A40-9F50-53E67F47261B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57" creationId="{1ED6F122-D50F-2D44-A07F-D640BF2C8957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58" creationId="{CF3EBD85-8254-BC41-B80F-0C8A6A493CE9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59" creationId="{28D26465-80D0-3C4F-8F99-34EA3AB991F9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60" creationId="{0B3BC3B7-74B6-FE4F-927D-05B79208EF97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61" creationId="{F9C3794D-3DE0-DC42-8132-E0366ED9E8D7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62" creationId="{17A3806D-C192-E140-96EC-B52E994BE86D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63" creationId="{25DB561F-DE69-BE40-8FCE-B0122CF3C190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64" creationId="{AD85DBB4-4265-6149-AAE6-6F68DC6E5896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65" creationId="{F1F4A1D1-B9DE-9343-9136-60E907B64386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66" creationId="{0E11B7BE-A1C9-7540-A31E-85B7AEAC6DB5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67" creationId="{B30EBD98-F4F2-C84B-B68E-8EA7919B0D4B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68" creationId="{0787A738-8198-BE45-A472-818BFE535FE9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69" creationId="{B520F469-FDF6-854F-A82C-E733924BCD0E}"/>
          </ac:spMkLst>
        </pc:spChg>
        <pc:spChg chg="del">
          <ac:chgData name="Yinqian Zhang" userId="189f48b0884e27cf" providerId="LiveId" clId="{E8CB71BE-3D32-344D-8D02-B15A3012FA70}" dt="2022-03-03T03:46:25.328" v="531" actId="478"/>
          <ac:spMkLst>
            <pc:docMk/>
            <pc:sldMk cId="596772678" sldId="721"/>
            <ac:spMk id="70" creationId="{D90993B2-DF6C-BA4B-8B7C-FEF4E3FEBC38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71" creationId="{3E5FDB7F-B82E-9144-95CB-830213B4C4D3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72" creationId="{7B0CDC14-42E7-5D4E-AD3D-61590DA94E06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73" creationId="{95F6D7F8-C7C0-734C-BEC7-AA4A6A6B971B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74" creationId="{567571B2-7512-5F45-92DA-3CE8CAEF9273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75" creationId="{51DDE894-37E0-9745-85FD-688FDFFC3704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76" creationId="{5E6E201C-7DAA-9A4C-A497-D72F6E80DA2E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77" creationId="{BB174AB4-8977-9643-9E08-9BA97131306A}"/>
          </ac:spMkLst>
        </pc:spChg>
        <pc:spChg chg="del">
          <ac:chgData name="Yinqian Zhang" userId="189f48b0884e27cf" providerId="LiveId" clId="{E8CB71BE-3D32-344D-8D02-B15A3012FA70}" dt="2022-03-03T03:46:22.056" v="530" actId="478"/>
          <ac:spMkLst>
            <pc:docMk/>
            <pc:sldMk cId="596772678" sldId="721"/>
            <ac:spMk id="78" creationId="{2EEC0A66-EA43-6546-A7F9-394140FA24AF}"/>
          </ac:spMkLst>
        </pc:spChg>
        <pc:spChg chg="add mod">
          <ac:chgData name="Yinqian Zhang" userId="189f48b0884e27cf" providerId="LiveId" clId="{E8CB71BE-3D32-344D-8D02-B15A3012FA70}" dt="2022-03-03T03:46:58.921" v="538" actId="1076"/>
          <ac:spMkLst>
            <pc:docMk/>
            <pc:sldMk cId="596772678" sldId="721"/>
            <ac:spMk id="79" creationId="{9B45212E-782F-AC4E-8E9E-F1FA546B8AEB}"/>
          </ac:spMkLst>
        </pc:spChg>
        <pc:spChg chg="add mod">
          <ac:chgData name="Yinqian Zhang" userId="189f48b0884e27cf" providerId="LiveId" clId="{E8CB71BE-3D32-344D-8D02-B15A3012FA70}" dt="2022-03-03T03:46:58.921" v="538" actId="1076"/>
          <ac:spMkLst>
            <pc:docMk/>
            <pc:sldMk cId="596772678" sldId="721"/>
            <ac:spMk id="80" creationId="{6ED93329-3A74-214B-A3D1-D7984181D816}"/>
          </ac:spMkLst>
        </pc:spChg>
        <pc:spChg chg="add mod">
          <ac:chgData name="Yinqian Zhang" userId="189f48b0884e27cf" providerId="LiveId" clId="{E8CB71BE-3D32-344D-8D02-B15A3012FA70}" dt="2022-03-03T03:46:58.921" v="538" actId="1076"/>
          <ac:spMkLst>
            <pc:docMk/>
            <pc:sldMk cId="596772678" sldId="721"/>
            <ac:spMk id="81" creationId="{DE497B65-BE6B-4F45-A183-4EC3951E48A3}"/>
          </ac:spMkLst>
        </pc:spChg>
        <pc:spChg chg="add mod">
          <ac:chgData name="Yinqian Zhang" userId="189f48b0884e27cf" providerId="LiveId" clId="{E8CB71BE-3D32-344D-8D02-B15A3012FA70}" dt="2022-03-03T03:46:58.921" v="538" actId="1076"/>
          <ac:spMkLst>
            <pc:docMk/>
            <pc:sldMk cId="596772678" sldId="721"/>
            <ac:spMk id="82" creationId="{32269FDC-CA6E-0F44-8D21-74B979CB543A}"/>
          </ac:spMkLst>
        </pc:spChg>
        <pc:spChg chg="add mod">
          <ac:chgData name="Yinqian Zhang" userId="189f48b0884e27cf" providerId="LiveId" clId="{E8CB71BE-3D32-344D-8D02-B15A3012FA70}" dt="2022-03-03T03:46:58.921" v="538" actId="1076"/>
          <ac:spMkLst>
            <pc:docMk/>
            <pc:sldMk cId="596772678" sldId="721"/>
            <ac:spMk id="83" creationId="{28B5CB1F-8120-F048-89EF-9B6125B97D1C}"/>
          </ac:spMkLst>
        </pc:spChg>
        <pc:spChg chg="add mod">
          <ac:chgData name="Yinqian Zhang" userId="189f48b0884e27cf" providerId="LiveId" clId="{E8CB71BE-3D32-344D-8D02-B15A3012FA70}" dt="2022-03-03T03:46:58.921" v="538" actId="1076"/>
          <ac:spMkLst>
            <pc:docMk/>
            <pc:sldMk cId="596772678" sldId="721"/>
            <ac:spMk id="84" creationId="{781E8558-1C5B-0B41-9164-14A7C4B0F9DC}"/>
          </ac:spMkLst>
        </pc:spChg>
        <pc:spChg chg="add mod">
          <ac:chgData name="Yinqian Zhang" userId="189f48b0884e27cf" providerId="LiveId" clId="{E8CB71BE-3D32-344D-8D02-B15A3012FA70}" dt="2022-03-03T03:46:58.921" v="538" actId="1076"/>
          <ac:spMkLst>
            <pc:docMk/>
            <pc:sldMk cId="596772678" sldId="721"/>
            <ac:spMk id="85" creationId="{8B179375-AA54-1E4F-B07B-CDE810A278FD}"/>
          </ac:spMkLst>
        </pc:spChg>
        <pc:spChg chg="add mod">
          <ac:chgData name="Yinqian Zhang" userId="189f48b0884e27cf" providerId="LiveId" clId="{E8CB71BE-3D32-344D-8D02-B15A3012FA70}" dt="2022-03-03T03:46:58.921" v="538" actId="1076"/>
          <ac:spMkLst>
            <pc:docMk/>
            <pc:sldMk cId="596772678" sldId="721"/>
            <ac:spMk id="86" creationId="{565C3FA1-BB58-D748-A606-F0427389EF21}"/>
          </ac:spMkLst>
        </pc:spChg>
        <pc:spChg chg="add mod">
          <ac:chgData name="Yinqian Zhang" userId="189f48b0884e27cf" providerId="LiveId" clId="{E8CB71BE-3D32-344D-8D02-B15A3012FA70}" dt="2022-03-03T03:46:58.921" v="538" actId="1076"/>
          <ac:spMkLst>
            <pc:docMk/>
            <pc:sldMk cId="596772678" sldId="721"/>
            <ac:spMk id="87" creationId="{E11764B5-1D53-2140-BCED-1B05451F32EB}"/>
          </ac:spMkLst>
        </pc:spChg>
        <pc:spChg chg="add mod">
          <ac:chgData name="Yinqian Zhang" userId="189f48b0884e27cf" providerId="LiveId" clId="{E8CB71BE-3D32-344D-8D02-B15A3012FA70}" dt="2022-03-03T03:46:58.921" v="538" actId="1076"/>
          <ac:spMkLst>
            <pc:docMk/>
            <pc:sldMk cId="596772678" sldId="721"/>
            <ac:spMk id="88" creationId="{D6C05382-7B1D-614D-90B1-3ABE70EAC4A6}"/>
          </ac:spMkLst>
        </pc:spChg>
        <pc:spChg chg="add mod">
          <ac:chgData name="Yinqian Zhang" userId="189f48b0884e27cf" providerId="LiveId" clId="{E8CB71BE-3D32-344D-8D02-B15A3012FA70}" dt="2022-03-03T03:46:58.921" v="538" actId="1076"/>
          <ac:spMkLst>
            <pc:docMk/>
            <pc:sldMk cId="596772678" sldId="721"/>
            <ac:spMk id="89" creationId="{6A736817-0E2D-3143-B25A-E1174B1D2D59}"/>
          </ac:spMkLst>
        </pc:spChg>
        <pc:spChg chg="add mod">
          <ac:chgData name="Yinqian Zhang" userId="189f48b0884e27cf" providerId="LiveId" clId="{E8CB71BE-3D32-344D-8D02-B15A3012FA70}" dt="2022-03-03T03:46:58.921" v="538" actId="1076"/>
          <ac:spMkLst>
            <pc:docMk/>
            <pc:sldMk cId="596772678" sldId="721"/>
            <ac:spMk id="90" creationId="{9455E37C-F3D3-7C45-8326-695469E99F3B}"/>
          </ac:spMkLst>
        </pc:spChg>
        <pc:spChg chg="add mod">
          <ac:chgData name="Yinqian Zhang" userId="189f48b0884e27cf" providerId="LiveId" clId="{E8CB71BE-3D32-344D-8D02-B15A3012FA70}" dt="2022-03-03T03:46:58.921" v="538" actId="1076"/>
          <ac:spMkLst>
            <pc:docMk/>
            <pc:sldMk cId="596772678" sldId="721"/>
            <ac:spMk id="91" creationId="{A17E9DFF-B418-7544-ACCA-377D155C804B}"/>
          </ac:spMkLst>
        </pc:spChg>
        <pc:spChg chg="add mod">
          <ac:chgData name="Yinqian Zhang" userId="189f48b0884e27cf" providerId="LiveId" clId="{E8CB71BE-3D32-344D-8D02-B15A3012FA70}" dt="2022-03-03T03:46:58.921" v="538" actId="1076"/>
          <ac:spMkLst>
            <pc:docMk/>
            <pc:sldMk cId="596772678" sldId="721"/>
            <ac:spMk id="92" creationId="{5F9D612A-8006-F04C-9B58-2765513A013C}"/>
          </ac:spMkLst>
        </pc:spChg>
        <pc:spChg chg="add mod">
          <ac:chgData name="Yinqian Zhang" userId="189f48b0884e27cf" providerId="LiveId" clId="{E8CB71BE-3D32-344D-8D02-B15A3012FA70}" dt="2022-03-03T03:46:58.921" v="538" actId="1076"/>
          <ac:spMkLst>
            <pc:docMk/>
            <pc:sldMk cId="596772678" sldId="721"/>
            <ac:spMk id="93" creationId="{4FD47138-B5EE-814B-8241-31EE6D31C4E9}"/>
          </ac:spMkLst>
        </pc:spChg>
        <pc:spChg chg="add mod">
          <ac:chgData name="Yinqian Zhang" userId="189f48b0884e27cf" providerId="LiveId" clId="{E8CB71BE-3D32-344D-8D02-B15A3012FA70}" dt="2022-03-03T03:46:58.921" v="538" actId="1076"/>
          <ac:spMkLst>
            <pc:docMk/>
            <pc:sldMk cId="596772678" sldId="721"/>
            <ac:spMk id="94" creationId="{675687AF-6139-3445-A1C5-669DF5C9FA54}"/>
          </ac:spMkLst>
        </pc:spChg>
        <pc:spChg chg="add mod">
          <ac:chgData name="Yinqian Zhang" userId="189f48b0884e27cf" providerId="LiveId" clId="{E8CB71BE-3D32-344D-8D02-B15A3012FA70}" dt="2022-03-03T03:46:58.921" v="538" actId="1076"/>
          <ac:spMkLst>
            <pc:docMk/>
            <pc:sldMk cId="596772678" sldId="721"/>
            <ac:spMk id="95" creationId="{0487C670-5168-9048-B8D6-336F29CBC920}"/>
          </ac:spMkLst>
        </pc:spChg>
        <pc:spChg chg="add mod">
          <ac:chgData name="Yinqian Zhang" userId="189f48b0884e27cf" providerId="LiveId" clId="{E8CB71BE-3D32-344D-8D02-B15A3012FA70}" dt="2022-03-03T03:46:58.921" v="538" actId="1076"/>
          <ac:spMkLst>
            <pc:docMk/>
            <pc:sldMk cId="596772678" sldId="721"/>
            <ac:spMk id="96" creationId="{EBD495F3-4296-2441-86A0-1413EFEBDA1F}"/>
          </ac:spMkLst>
        </pc:spChg>
        <pc:spChg chg="add mod">
          <ac:chgData name="Yinqian Zhang" userId="189f48b0884e27cf" providerId="LiveId" clId="{E8CB71BE-3D32-344D-8D02-B15A3012FA70}" dt="2022-03-03T03:46:58.921" v="538" actId="1076"/>
          <ac:spMkLst>
            <pc:docMk/>
            <pc:sldMk cId="596772678" sldId="721"/>
            <ac:spMk id="97" creationId="{F139A39B-B82E-6A47-8693-2D93FF546363}"/>
          </ac:spMkLst>
        </pc:spChg>
        <pc:spChg chg="add mod">
          <ac:chgData name="Yinqian Zhang" userId="189f48b0884e27cf" providerId="LiveId" clId="{E8CB71BE-3D32-344D-8D02-B15A3012FA70}" dt="2022-03-03T03:46:58.921" v="538" actId="1076"/>
          <ac:spMkLst>
            <pc:docMk/>
            <pc:sldMk cId="596772678" sldId="721"/>
            <ac:spMk id="98" creationId="{D608E1E7-0AAF-C540-A7EB-F87DA6E3CBEC}"/>
          </ac:spMkLst>
        </pc:spChg>
        <pc:spChg chg="add mod">
          <ac:chgData name="Yinqian Zhang" userId="189f48b0884e27cf" providerId="LiveId" clId="{E8CB71BE-3D32-344D-8D02-B15A3012FA70}" dt="2022-03-03T03:46:58.921" v="538" actId="1076"/>
          <ac:spMkLst>
            <pc:docMk/>
            <pc:sldMk cId="596772678" sldId="721"/>
            <ac:spMk id="104" creationId="{85FB8939-C352-D044-BCE5-5D2511F4A5B7}"/>
          </ac:spMkLst>
        </pc:spChg>
        <pc:spChg chg="mod">
          <ac:chgData name="Yinqian Zhang" userId="189f48b0884e27cf" providerId="LiveId" clId="{E8CB71BE-3D32-344D-8D02-B15A3012FA70}" dt="2022-03-03T03:46:54.192" v="537"/>
          <ac:spMkLst>
            <pc:docMk/>
            <pc:sldMk cId="596772678" sldId="721"/>
            <ac:spMk id="106" creationId="{1139734C-0667-0F48-9FCD-426F5FFFF98C}"/>
          </ac:spMkLst>
        </pc:spChg>
        <pc:spChg chg="mod">
          <ac:chgData name="Yinqian Zhang" userId="189f48b0884e27cf" providerId="LiveId" clId="{E8CB71BE-3D32-344D-8D02-B15A3012FA70}" dt="2022-03-03T03:46:54.192" v="537"/>
          <ac:spMkLst>
            <pc:docMk/>
            <pc:sldMk cId="596772678" sldId="721"/>
            <ac:spMk id="107" creationId="{9EB42D69-2232-354D-855D-9191BA019B52}"/>
          </ac:spMkLst>
        </pc:spChg>
        <pc:spChg chg="mod">
          <ac:chgData name="Yinqian Zhang" userId="189f48b0884e27cf" providerId="LiveId" clId="{E8CB71BE-3D32-344D-8D02-B15A3012FA70}" dt="2022-03-03T03:46:54.192" v="537"/>
          <ac:spMkLst>
            <pc:docMk/>
            <pc:sldMk cId="596772678" sldId="721"/>
            <ac:spMk id="108" creationId="{FAA6EC8B-BD37-244E-A02A-EA2FACD6D1F1}"/>
          </ac:spMkLst>
        </pc:spChg>
        <pc:spChg chg="mod">
          <ac:chgData name="Yinqian Zhang" userId="189f48b0884e27cf" providerId="LiveId" clId="{E8CB71BE-3D32-344D-8D02-B15A3012FA70}" dt="2022-03-03T03:46:54.192" v="537"/>
          <ac:spMkLst>
            <pc:docMk/>
            <pc:sldMk cId="596772678" sldId="721"/>
            <ac:spMk id="109" creationId="{9AE6E653-9070-EC40-8FEE-7EDD47CCC9B2}"/>
          </ac:spMkLst>
        </pc:spChg>
        <pc:spChg chg="mod">
          <ac:chgData name="Yinqian Zhang" userId="189f48b0884e27cf" providerId="LiveId" clId="{E8CB71BE-3D32-344D-8D02-B15A3012FA70}" dt="2022-03-03T03:46:54.192" v="537"/>
          <ac:spMkLst>
            <pc:docMk/>
            <pc:sldMk cId="596772678" sldId="721"/>
            <ac:spMk id="110" creationId="{4D292124-1210-EB42-975F-4E54B9D33E3F}"/>
          </ac:spMkLst>
        </pc:spChg>
        <pc:spChg chg="mod">
          <ac:chgData name="Yinqian Zhang" userId="189f48b0884e27cf" providerId="LiveId" clId="{E8CB71BE-3D32-344D-8D02-B15A3012FA70}" dt="2022-03-03T03:46:54.192" v="537"/>
          <ac:spMkLst>
            <pc:docMk/>
            <pc:sldMk cId="596772678" sldId="721"/>
            <ac:spMk id="115" creationId="{C9673216-CEE2-264A-AEAF-BCA4DA368699}"/>
          </ac:spMkLst>
        </pc:spChg>
        <pc:spChg chg="mod">
          <ac:chgData name="Yinqian Zhang" userId="189f48b0884e27cf" providerId="LiveId" clId="{E8CB71BE-3D32-344D-8D02-B15A3012FA70}" dt="2022-03-03T03:46:54.192" v="537"/>
          <ac:spMkLst>
            <pc:docMk/>
            <pc:sldMk cId="596772678" sldId="721"/>
            <ac:spMk id="116" creationId="{C19656AC-CA89-1F46-915A-2DDA369568BF}"/>
          </ac:spMkLst>
        </pc:spChg>
        <pc:spChg chg="add mod">
          <ac:chgData name="Yinqian Zhang" userId="189f48b0884e27cf" providerId="LiveId" clId="{E8CB71BE-3D32-344D-8D02-B15A3012FA70}" dt="2022-03-03T03:46:58.921" v="538" actId="1076"/>
          <ac:spMkLst>
            <pc:docMk/>
            <pc:sldMk cId="596772678" sldId="721"/>
            <ac:spMk id="117" creationId="{9294113D-F7CE-B44D-ACEA-F9EC1596A5CC}"/>
          </ac:spMkLst>
        </pc:spChg>
        <pc:spChg chg="add mod">
          <ac:chgData name="Yinqian Zhang" userId="189f48b0884e27cf" providerId="LiveId" clId="{E8CB71BE-3D32-344D-8D02-B15A3012FA70}" dt="2022-03-03T03:46:58.921" v="538" actId="1076"/>
          <ac:spMkLst>
            <pc:docMk/>
            <pc:sldMk cId="596772678" sldId="721"/>
            <ac:spMk id="118" creationId="{9E62FAF7-D7C7-604E-A67D-FD70E84F2DF4}"/>
          </ac:spMkLst>
        </pc:spChg>
        <pc:spChg chg="add mod">
          <ac:chgData name="Yinqian Zhang" userId="189f48b0884e27cf" providerId="LiveId" clId="{E8CB71BE-3D32-344D-8D02-B15A3012FA70}" dt="2022-03-03T03:46:58.921" v="538" actId="1076"/>
          <ac:spMkLst>
            <pc:docMk/>
            <pc:sldMk cId="596772678" sldId="721"/>
            <ac:spMk id="120" creationId="{673D6E8C-69DE-744A-8565-35C178BD6CE9}"/>
          </ac:spMkLst>
        </pc:spChg>
        <pc:grpChg chg="add mod">
          <ac:chgData name="Yinqian Zhang" userId="189f48b0884e27cf" providerId="LiveId" clId="{E8CB71BE-3D32-344D-8D02-B15A3012FA70}" dt="2022-03-03T03:46:58.921" v="538" actId="1076"/>
          <ac:grpSpMkLst>
            <pc:docMk/>
            <pc:sldMk cId="596772678" sldId="721"/>
            <ac:grpSpMk id="105" creationId="{8B940E54-21AB-A847-8238-1E1CE35C317D}"/>
          </ac:grpSpMkLst>
        </pc:grpChg>
        <pc:cxnChg chg="add mod">
          <ac:chgData name="Yinqian Zhang" userId="189f48b0884e27cf" providerId="LiveId" clId="{E8CB71BE-3D32-344D-8D02-B15A3012FA70}" dt="2022-03-03T03:46:58.921" v="538" actId="1076"/>
          <ac:cxnSpMkLst>
            <pc:docMk/>
            <pc:sldMk cId="596772678" sldId="721"/>
            <ac:cxnSpMk id="99" creationId="{B3B86C41-C71B-5C4F-9A25-5CFE664EBC32}"/>
          </ac:cxnSpMkLst>
        </pc:cxnChg>
        <pc:cxnChg chg="add mod">
          <ac:chgData name="Yinqian Zhang" userId="189f48b0884e27cf" providerId="LiveId" clId="{E8CB71BE-3D32-344D-8D02-B15A3012FA70}" dt="2022-03-03T03:46:58.921" v="538" actId="1076"/>
          <ac:cxnSpMkLst>
            <pc:docMk/>
            <pc:sldMk cId="596772678" sldId="721"/>
            <ac:cxnSpMk id="100" creationId="{9FBA42B3-FE04-F54F-86D8-3342317595F7}"/>
          </ac:cxnSpMkLst>
        </pc:cxnChg>
        <pc:cxnChg chg="add mod">
          <ac:chgData name="Yinqian Zhang" userId="189f48b0884e27cf" providerId="LiveId" clId="{E8CB71BE-3D32-344D-8D02-B15A3012FA70}" dt="2022-03-03T03:46:58.921" v="538" actId="1076"/>
          <ac:cxnSpMkLst>
            <pc:docMk/>
            <pc:sldMk cId="596772678" sldId="721"/>
            <ac:cxnSpMk id="101" creationId="{1240C276-4111-144F-9E30-B229A570B9FB}"/>
          </ac:cxnSpMkLst>
        </pc:cxnChg>
        <pc:cxnChg chg="add mod">
          <ac:chgData name="Yinqian Zhang" userId="189f48b0884e27cf" providerId="LiveId" clId="{E8CB71BE-3D32-344D-8D02-B15A3012FA70}" dt="2022-03-03T03:46:58.921" v="538" actId="1076"/>
          <ac:cxnSpMkLst>
            <pc:docMk/>
            <pc:sldMk cId="596772678" sldId="721"/>
            <ac:cxnSpMk id="102" creationId="{FC153694-1A2E-4746-B39F-1D16EB945EDF}"/>
          </ac:cxnSpMkLst>
        </pc:cxnChg>
        <pc:cxnChg chg="add mod">
          <ac:chgData name="Yinqian Zhang" userId="189f48b0884e27cf" providerId="LiveId" clId="{E8CB71BE-3D32-344D-8D02-B15A3012FA70}" dt="2022-03-03T03:46:58.921" v="538" actId="1076"/>
          <ac:cxnSpMkLst>
            <pc:docMk/>
            <pc:sldMk cId="596772678" sldId="721"/>
            <ac:cxnSpMk id="103" creationId="{9FE938B1-2710-A041-A498-9202F14E2DA3}"/>
          </ac:cxnSpMkLst>
        </pc:cxnChg>
        <pc:cxnChg chg="mod">
          <ac:chgData name="Yinqian Zhang" userId="189f48b0884e27cf" providerId="LiveId" clId="{E8CB71BE-3D32-344D-8D02-B15A3012FA70}" dt="2022-03-03T03:46:54.192" v="537"/>
          <ac:cxnSpMkLst>
            <pc:docMk/>
            <pc:sldMk cId="596772678" sldId="721"/>
            <ac:cxnSpMk id="111" creationId="{59C09817-7D7A-C747-9D20-AB3790207ECB}"/>
          </ac:cxnSpMkLst>
        </pc:cxnChg>
        <pc:cxnChg chg="mod">
          <ac:chgData name="Yinqian Zhang" userId="189f48b0884e27cf" providerId="LiveId" clId="{E8CB71BE-3D32-344D-8D02-B15A3012FA70}" dt="2022-03-03T03:46:54.192" v="537"/>
          <ac:cxnSpMkLst>
            <pc:docMk/>
            <pc:sldMk cId="596772678" sldId="721"/>
            <ac:cxnSpMk id="112" creationId="{F1AA7A81-D650-CF4B-B40D-2AE83D80B837}"/>
          </ac:cxnSpMkLst>
        </pc:cxnChg>
        <pc:cxnChg chg="mod">
          <ac:chgData name="Yinqian Zhang" userId="189f48b0884e27cf" providerId="LiveId" clId="{E8CB71BE-3D32-344D-8D02-B15A3012FA70}" dt="2022-03-03T03:46:54.192" v="537"/>
          <ac:cxnSpMkLst>
            <pc:docMk/>
            <pc:sldMk cId="596772678" sldId="721"/>
            <ac:cxnSpMk id="113" creationId="{A20E0D4C-5620-2548-862C-D117820C4E07}"/>
          </ac:cxnSpMkLst>
        </pc:cxnChg>
        <pc:cxnChg chg="mod">
          <ac:chgData name="Yinqian Zhang" userId="189f48b0884e27cf" providerId="LiveId" clId="{E8CB71BE-3D32-344D-8D02-B15A3012FA70}" dt="2022-03-03T03:46:54.192" v="537"/>
          <ac:cxnSpMkLst>
            <pc:docMk/>
            <pc:sldMk cId="596772678" sldId="721"/>
            <ac:cxnSpMk id="114" creationId="{DCEAB177-0CF3-1647-8055-4EABC2F7A832}"/>
          </ac:cxnSpMkLst>
        </pc:cxnChg>
        <pc:cxnChg chg="add mod">
          <ac:chgData name="Yinqian Zhang" userId="189f48b0884e27cf" providerId="LiveId" clId="{E8CB71BE-3D32-344D-8D02-B15A3012FA70}" dt="2022-03-03T03:46:58.921" v="538" actId="1076"/>
          <ac:cxnSpMkLst>
            <pc:docMk/>
            <pc:sldMk cId="596772678" sldId="721"/>
            <ac:cxnSpMk id="119" creationId="{5F617159-6E0D-864F-BAA1-E3905659D3CB}"/>
          </ac:cxnSpMkLst>
        </pc:cxnChg>
      </pc:sldChg>
      <pc:sldChg chg="addSp delSp modSp add del mod">
        <pc:chgData name="Yinqian Zhang" userId="189f48b0884e27cf" providerId="LiveId" clId="{E8CB71BE-3D32-344D-8D02-B15A3012FA70}" dt="2022-03-08T13:33:37.423" v="4250" actId="2696"/>
        <pc:sldMkLst>
          <pc:docMk/>
          <pc:sldMk cId="65973321" sldId="722"/>
        </pc:sldMkLst>
        <pc:spChg chg="del">
          <ac:chgData name="Yinqian Zhang" userId="189f48b0884e27cf" providerId="LiveId" clId="{E8CB71BE-3D32-344D-8D02-B15A3012FA70}" dt="2022-03-04T12:58:02.477" v="3752" actId="478"/>
          <ac:spMkLst>
            <pc:docMk/>
            <pc:sldMk cId="65973321" sldId="722"/>
            <ac:spMk id="6" creationId="{C13BBFAD-8C83-9F4E-BA0C-C0925240A714}"/>
          </ac:spMkLst>
        </pc:spChg>
        <pc:spChg chg="add mod">
          <ac:chgData name="Yinqian Zhang" userId="189f48b0884e27cf" providerId="LiveId" clId="{E8CB71BE-3D32-344D-8D02-B15A3012FA70}" dt="2022-03-03T03:47:27.001" v="545" actId="1076"/>
          <ac:spMkLst>
            <pc:docMk/>
            <pc:sldMk cId="65973321" sldId="722"/>
            <ac:spMk id="7" creationId="{230E9C73-98D4-8D45-B3A5-072B6DDA255E}"/>
          </ac:spMkLst>
        </pc:spChg>
        <pc:spChg chg="add mod">
          <ac:chgData name="Yinqian Zhang" userId="189f48b0884e27cf" providerId="LiveId" clId="{E8CB71BE-3D32-344D-8D02-B15A3012FA70}" dt="2022-03-03T03:47:27.001" v="545" actId="1076"/>
          <ac:spMkLst>
            <pc:docMk/>
            <pc:sldMk cId="65973321" sldId="722"/>
            <ac:spMk id="8" creationId="{1910E829-B13A-BB45-B1DE-8871BD0D71AA}"/>
          </ac:spMkLst>
        </pc:spChg>
        <pc:spChg chg="add mod">
          <ac:chgData name="Yinqian Zhang" userId="189f48b0884e27cf" providerId="LiveId" clId="{E8CB71BE-3D32-344D-8D02-B15A3012FA70}" dt="2022-03-03T03:47:27.001" v="545" actId="1076"/>
          <ac:spMkLst>
            <pc:docMk/>
            <pc:sldMk cId="65973321" sldId="722"/>
            <ac:spMk id="9" creationId="{854ADDAF-C35C-6049-8E98-361FE7500F87}"/>
          </ac:spMkLst>
        </pc:spChg>
        <pc:spChg chg="add mod">
          <ac:chgData name="Yinqian Zhang" userId="189f48b0884e27cf" providerId="LiveId" clId="{E8CB71BE-3D32-344D-8D02-B15A3012FA70}" dt="2022-03-03T03:47:27.001" v="545" actId="1076"/>
          <ac:spMkLst>
            <pc:docMk/>
            <pc:sldMk cId="65973321" sldId="722"/>
            <ac:spMk id="10" creationId="{74FB9C8D-DFA7-5240-940B-6CF287F9CCB6}"/>
          </ac:spMkLst>
        </pc:spChg>
        <pc:spChg chg="add mod">
          <ac:chgData name="Yinqian Zhang" userId="189f48b0884e27cf" providerId="LiveId" clId="{E8CB71BE-3D32-344D-8D02-B15A3012FA70}" dt="2022-03-03T03:47:27.001" v="545" actId="1076"/>
          <ac:spMkLst>
            <pc:docMk/>
            <pc:sldMk cId="65973321" sldId="722"/>
            <ac:spMk id="11" creationId="{45F48F1D-D03B-2243-BF39-BBBC52025EC0}"/>
          </ac:spMkLst>
        </pc:spChg>
        <pc:spChg chg="add mod">
          <ac:chgData name="Yinqian Zhang" userId="189f48b0884e27cf" providerId="LiveId" clId="{E8CB71BE-3D32-344D-8D02-B15A3012FA70}" dt="2022-03-03T03:47:27.001" v="545" actId="1076"/>
          <ac:spMkLst>
            <pc:docMk/>
            <pc:sldMk cId="65973321" sldId="722"/>
            <ac:spMk id="12" creationId="{15C5DE41-2BAE-774D-B8DE-25A164B93420}"/>
          </ac:spMkLst>
        </pc:spChg>
        <pc:spChg chg="add mod">
          <ac:chgData name="Yinqian Zhang" userId="189f48b0884e27cf" providerId="LiveId" clId="{E8CB71BE-3D32-344D-8D02-B15A3012FA70}" dt="2022-03-03T03:47:27.001" v="545" actId="1076"/>
          <ac:spMkLst>
            <pc:docMk/>
            <pc:sldMk cId="65973321" sldId="722"/>
            <ac:spMk id="13" creationId="{CD1B7EFB-9B75-3E46-A608-A1C2F845C0DF}"/>
          </ac:spMkLst>
        </pc:spChg>
        <pc:spChg chg="add mod">
          <ac:chgData name="Yinqian Zhang" userId="189f48b0884e27cf" providerId="LiveId" clId="{E8CB71BE-3D32-344D-8D02-B15A3012FA70}" dt="2022-03-03T03:47:27.001" v="545" actId="1076"/>
          <ac:spMkLst>
            <pc:docMk/>
            <pc:sldMk cId="65973321" sldId="722"/>
            <ac:spMk id="14" creationId="{D2BEBF32-477F-1643-8E56-3F3F4595B938}"/>
          </ac:spMkLst>
        </pc:spChg>
        <pc:spChg chg="add mod">
          <ac:chgData name="Yinqian Zhang" userId="189f48b0884e27cf" providerId="LiveId" clId="{E8CB71BE-3D32-344D-8D02-B15A3012FA70}" dt="2022-03-03T03:47:27.001" v="545" actId="1076"/>
          <ac:spMkLst>
            <pc:docMk/>
            <pc:sldMk cId="65973321" sldId="722"/>
            <ac:spMk id="15" creationId="{87A1B25D-0902-C34E-8ED9-01F68C3F99AB}"/>
          </ac:spMkLst>
        </pc:spChg>
        <pc:spChg chg="add mod">
          <ac:chgData name="Yinqian Zhang" userId="189f48b0884e27cf" providerId="LiveId" clId="{E8CB71BE-3D32-344D-8D02-B15A3012FA70}" dt="2022-03-03T03:47:27.001" v="545" actId="1076"/>
          <ac:spMkLst>
            <pc:docMk/>
            <pc:sldMk cId="65973321" sldId="722"/>
            <ac:spMk id="16" creationId="{CC5EA6CF-6586-E84F-ADEA-1826B68EC385}"/>
          </ac:spMkLst>
        </pc:spChg>
        <pc:spChg chg="add mod">
          <ac:chgData name="Yinqian Zhang" userId="189f48b0884e27cf" providerId="LiveId" clId="{E8CB71BE-3D32-344D-8D02-B15A3012FA70}" dt="2022-03-03T03:47:27.001" v="545" actId="1076"/>
          <ac:spMkLst>
            <pc:docMk/>
            <pc:sldMk cId="65973321" sldId="722"/>
            <ac:spMk id="17" creationId="{48983C6B-6929-784F-8BDA-8DDC5BC9852A}"/>
          </ac:spMkLst>
        </pc:spChg>
        <pc:spChg chg="add mod">
          <ac:chgData name="Yinqian Zhang" userId="189f48b0884e27cf" providerId="LiveId" clId="{E8CB71BE-3D32-344D-8D02-B15A3012FA70}" dt="2022-03-03T03:47:27.001" v="545" actId="1076"/>
          <ac:spMkLst>
            <pc:docMk/>
            <pc:sldMk cId="65973321" sldId="722"/>
            <ac:spMk id="18" creationId="{F28F8DA7-EB4C-AE4C-8871-F2773C5E97E5}"/>
          </ac:spMkLst>
        </pc:spChg>
        <pc:spChg chg="add mod">
          <ac:chgData name="Yinqian Zhang" userId="189f48b0884e27cf" providerId="LiveId" clId="{E8CB71BE-3D32-344D-8D02-B15A3012FA70}" dt="2022-03-03T03:47:27.001" v="545" actId="1076"/>
          <ac:spMkLst>
            <pc:docMk/>
            <pc:sldMk cId="65973321" sldId="722"/>
            <ac:spMk id="19" creationId="{EBE85AD6-5078-1540-8285-724F8C39D59D}"/>
          </ac:spMkLst>
        </pc:spChg>
        <pc:spChg chg="add mod">
          <ac:chgData name="Yinqian Zhang" userId="189f48b0884e27cf" providerId="LiveId" clId="{E8CB71BE-3D32-344D-8D02-B15A3012FA70}" dt="2022-03-03T03:47:27.001" v="545" actId="1076"/>
          <ac:spMkLst>
            <pc:docMk/>
            <pc:sldMk cId="65973321" sldId="722"/>
            <ac:spMk id="20" creationId="{3293095A-2647-9F48-A9DA-FFB5FA0FAA56}"/>
          </ac:spMkLst>
        </pc:spChg>
        <pc:spChg chg="add mod">
          <ac:chgData name="Yinqian Zhang" userId="189f48b0884e27cf" providerId="LiveId" clId="{E8CB71BE-3D32-344D-8D02-B15A3012FA70}" dt="2022-03-03T03:47:27.001" v="545" actId="1076"/>
          <ac:spMkLst>
            <pc:docMk/>
            <pc:sldMk cId="65973321" sldId="722"/>
            <ac:spMk id="21" creationId="{2D465030-FF3D-1844-965A-FC12C27F9150}"/>
          </ac:spMkLst>
        </pc:spChg>
        <pc:spChg chg="add mod">
          <ac:chgData name="Yinqian Zhang" userId="189f48b0884e27cf" providerId="LiveId" clId="{E8CB71BE-3D32-344D-8D02-B15A3012FA70}" dt="2022-03-03T03:47:27.001" v="545" actId="1076"/>
          <ac:spMkLst>
            <pc:docMk/>
            <pc:sldMk cId="65973321" sldId="722"/>
            <ac:spMk id="22" creationId="{669B6F73-BCA9-3544-8F51-EE1E41C2AA9B}"/>
          </ac:spMkLst>
        </pc:spChg>
        <pc:spChg chg="add mod">
          <ac:chgData name="Yinqian Zhang" userId="189f48b0884e27cf" providerId="LiveId" clId="{E8CB71BE-3D32-344D-8D02-B15A3012FA70}" dt="2022-03-03T03:47:27.001" v="545" actId="1076"/>
          <ac:spMkLst>
            <pc:docMk/>
            <pc:sldMk cId="65973321" sldId="722"/>
            <ac:spMk id="23" creationId="{EBAD8516-158D-9449-A685-D084C544EFDC}"/>
          </ac:spMkLst>
        </pc:spChg>
        <pc:spChg chg="add mod">
          <ac:chgData name="Yinqian Zhang" userId="189f48b0884e27cf" providerId="LiveId" clId="{E8CB71BE-3D32-344D-8D02-B15A3012FA70}" dt="2022-03-03T03:47:27.001" v="545" actId="1076"/>
          <ac:spMkLst>
            <pc:docMk/>
            <pc:sldMk cId="65973321" sldId="722"/>
            <ac:spMk id="24" creationId="{7DE44EFE-307F-8447-9801-8E335CC76A2E}"/>
          </ac:spMkLst>
        </pc:spChg>
        <pc:spChg chg="add mod">
          <ac:chgData name="Yinqian Zhang" userId="189f48b0884e27cf" providerId="LiveId" clId="{E8CB71BE-3D32-344D-8D02-B15A3012FA70}" dt="2022-03-03T03:47:27.001" v="545" actId="1076"/>
          <ac:spMkLst>
            <pc:docMk/>
            <pc:sldMk cId="65973321" sldId="722"/>
            <ac:spMk id="25" creationId="{04BFAAAC-4D46-A444-806F-7DA053930B91}"/>
          </ac:spMkLst>
        </pc:spChg>
        <pc:spChg chg="add mod">
          <ac:chgData name="Yinqian Zhang" userId="189f48b0884e27cf" providerId="LiveId" clId="{E8CB71BE-3D32-344D-8D02-B15A3012FA70}" dt="2022-03-03T03:47:27.001" v="545" actId="1076"/>
          <ac:spMkLst>
            <pc:docMk/>
            <pc:sldMk cId="65973321" sldId="722"/>
            <ac:spMk id="26" creationId="{66FC5193-E35B-554E-839D-447470869E7C}"/>
          </ac:spMkLst>
        </pc:spChg>
        <pc:spChg chg="add mod">
          <ac:chgData name="Yinqian Zhang" userId="189f48b0884e27cf" providerId="LiveId" clId="{E8CB71BE-3D32-344D-8D02-B15A3012FA70}" dt="2022-03-03T03:47:27.001" v="545" actId="1076"/>
          <ac:spMkLst>
            <pc:docMk/>
            <pc:sldMk cId="65973321" sldId="722"/>
            <ac:spMk id="32" creationId="{FD5CFD52-0102-374A-8EB6-F232C23CF603}"/>
          </ac:spMkLst>
        </pc:spChg>
        <pc:spChg chg="add mod">
          <ac:chgData name="Yinqian Zhang" userId="189f48b0884e27cf" providerId="LiveId" clId="{E8CB71BE-3D32-344D-8D02-B15A3012FA70}" dt="2022-03-03T03:47:27.001" v="545" actId="1076"/>
          <ac:spMkLst>
            <pc:docMk/>
            <pc:sldMk cId="65973321" sldId="722"/>
            <ac:spMk id="33" creationId="{D7622971-4753-E444-B3C3-E3913E313C64}"/>
          </ac:spMkLst>
        </pc:spChg>
        <pc:spChg chg="add mod">
          <ac:chgData name="Yinqian Zhang" userId="189f48b0884e27cf" providerId="LiveId" clId="{E8CB71BE-3D32-344D-8D02-B15A3012FA70}" dt="2022-03-03T03:47:27.001" v="545" actId="1076"/>
          <ac:spMkLst>
            <pc:docMk/>
            <pc:sldMk cId="65973321" sldId="722"/>
            <ac:spMk id="34" creationId="{45910371-5039-DE4F-B228-61F247310829}"/>
          </ac:spMkLst>
        </pc:spChg>
        <pc:spChg chg="add mod">
          <ac:chgData name="Yinqian Zhang" userId="189f48b0884e27cf" providerId="LiveId" clId="{E8CB71BE-3D32-344D-8D02-B15A3012FA70}" dt="2022-03-03T03:47:27.001" v="545" actId="1076"/>
          <ac:spMkLst>
            <pc:docMk/>
            <pc:sldMk cId="65973321" sldId="722"/>
            <ac:spMk id="36" creationId="{D017E657-998F-5E4D-A5AC-F36A3643E548}"/>
          </ac:spMkLst>
        </pc:spChg>
        <pc:spChg chg="del mod">
          <ac:chgData name="Yinqian Zhang" userId="189f48b0884e27cf" providerId="LiveId" clId="{E8CB71BE-3D32-344D-8D02-B15A3012FA70}" dt="2022-03-04T12:58:00.978" v="3751" actId="478"/>
          <ac:spMkLst>
            <pc:docMk/>
            <pc:sldMk cId="65973321" sldId="722"/>
            <ac:spMk id="40" creationId="{082EBE78-484F-074B-A56D-10A112013CCA}"/>
          </ac:spMkLst>
        </pc:spChg>
        <pc:cxnChg chg="add mod">
          <ac:chgData name="Yinqian Zhang" userId="189f48b0884e27cf" providerId="LiveId" clId="{E8CB71BE-3D32-344D-8D02-B15A3012FA70}" dt="2022-03-03T03:47:27.001" v="545" actId="1076"/>
          <ac:cxnSpMkLst>
            <pc:docMk/>
            <pc:sldMk cId="65973321" sldId="722"/>
            <ac:cxnSpMk id="27" creationId="{83020EA3-DFB0-9443-806E-1520A5B1AE0C}"/>
          </ac:cxnSpMkLst>
        </pc:cxnChg>
        <pc:cxnChg chg="add mod">
          <ac:chgData name="Yinqian Zhang" userId="189f48b0884e27cf" providerId="LiveId" clId="{E8CB71BE-3D32-344D-8D02-B15A3012FA70}" dt="2022-03-03T03:47:27.001" v="545" actId="1076"/>
          <ac:cxnSpMkLst>
            <pc:docMk/>
            <pc:sldMk cId="65973321" sldId="722"/>
            <ac:cxnSpMk id="28" creationId="{3FC1D743-8BC7-0242-B880-56FEE3BAF98B}"/>
          </ac:cxnSpMkLst>
        </pc:cxnChg>
        <pc:cxnChg chg="add mod">
          <ac:chgData name="Yinqian Zhang" userId="189f48b0884e27cf" providerId="LiveId" clId="{E8CB71BE-3D32-344D-8D02-B15A3012FA70}" dt="2022-03-03T03:47:27.001" v="545" actId="1076"/>
          <ac:cxnSpMkLst>
            <pc:docMk/>
            <pc:sldMk cId="65973321" sldId="722"/>
            <ac:cxnSpMk id="29" creationId="{E29F1D16-291B-554A-B96D-DD03C9CADFF7}"/>
          </ac:cxnSpMkLst>
        </pc:cxnChg>
        <pc:cxnChg chg="add mod">
          <ac:chgData name="Yinqian Zhang" userId="189f48b0884e27cf" providerId="LiveId" clId="{E8CB71BE-3D32-344D-8D02-B15A3012FA70}" dt="2022-03-03T03:47:27.001" v="545" actId="1076"/>
          <ac:cxnSpMkLst>
            <pc:docMk/>
            <pc:sldMk cId="65973321" sldId="722"/>
            <ac:cxnSpMk id="30" creationId="{6BB120B8-8766-9446-95D5-292E166FDC07}"/>
          </ac:cxnSpMkLst>
        </pc:cxnChg>
        <pc:cxnChg chg="add mod">
          <ac:chgData name="Yinqian Zhang" userId="189f48b0884e27cf" providerId="LiveId" clId="{E8CB71BE-3D32-344D-8D02-B15A3012FA70}" dt="2022-03-03T03:47:27.001" v="545" actId="1076"/>
          <ac:cxnSpMkLst>
            <pc:docMk/>
            <pc:sldMk cId="65973321" sldId="722"/>
            <ac:cxnSpMk id="31" creationId="{8AC38051-9155-5E47-943A-B32D5EAF367B}"/>
          </ac:cxnSpMkLst>
        </pc:cxnChg>
        <pc:cxnChg chg="add mod">
          <ac:chgData name="Yinqian Zhang" userId="189f48b0884e27cf" providerId="LiveId" clId="{E8CB71BE-3D32-344D-8D02-B15A3012FA70}" dt="2022-03-03T03:47:27.001" v="545" actId="1076"/>
          <ac:cxnSpMkLst>
            <pc:docMk/>
            <pc:sldMk cId="65973321" sldId="722"/>
            <ac:cxnSpMk id="35" creationId="{2CE2F0AA-6C88-A04C-8DBF-FDEBE41AF21A}"/>
          </ac:cxnSpMkLst>
        </pc:cxnChg>
      </pc:sldChg>
      <pc:sldChg chg="add del">
        <pc:chgData name="Yinqian Zhang" userId="189f48b0884e27cf" providerId="LiveId" clId="{E8CB71BE-3D32-344D-8D02-B15A3012FA70}" dt="2022-03-03T03:46:28.938" v="532" actId="2696"/>
        <pc:sldMkLst>
          <pc:docMk/>
          <pc:sldMk cId="194196103" sldId="722"/>
        </pc:sldMkLst>
      </pc:sldChg>
      <pc:sldChg chg="addSp delSp modSp add mod">
        <pc:chgData name="Yinqian Zhang" userId="189f48b0884e27cf" providerId="LiveId" clId="{E8CB71BE-3D32-344D-8D02-B15A3012FA70}" dt="2022-03-08T13:33:42.335" v="4265" actId="20577"/>
        <pc:sldMkLst>
          <pc:docMk/>
          <pc:sldMk cId="924420873" sldId="723"/>
        </pc:sldMkLst>
        <pc:spChg chg="mod">
          <ac:chgData name="Yinqian Zhang" userId="189f48b0884e27cf" providerId="LiveId" clId="{E8CB71BE-3D32-344D-8D02-B15A3012FA70}" dt="2022-03-08T13:33:42.335" v="4265" actId="20577"/>
          <ac:spMkLst>
            <pc:docMk/>
            <pc:sldMk cId="924420873" sldId="723"/>
            <ac:spMk id="2" creationId="{EB45C923-7DFD-2C48-BAF7-154598AC44C5}"/>
          </ac:spMkLst>
        </pc:spChg>
        <pc:spChg chg="del">
          <ac:chgData name="Yinqian Zhang" userId="189f48b0884e27cf" providerId="LiveId" clId="{E8CB71BE-3D32-344D-8D02-B15A3012FA70}" dt="2022-03-03T03:48:23.881" v="608" actId="478"/>
          <ac:spMkLst>
            <pc:docMk/>
            <pc:sldMk cId="924420873" sldId="723"/>
            <ac:spMk id="6" creationId="{C13BBFAD-8C83-9F4E-BA0C-C0925240A714}"/>
          </ac:spMkLst>
        </pc:spChg>
        <pc:spChg chg="add mod">
          <ac:chgData name="Yinqian Zhang" userId="189f48b0884e27cf" providerId="LiveId" clId="{E8CB71BE-3D32-344D-8D02-B15A3012FA70}" dt="2022-03-03T03:48:21.048" v="606" actId="1076"/>
          <ac:spMkLst>
            <pc:docMk/>
            <pc:sldMk cId="924420873" sldId="723"/>
            <ac:spMk id="7" creationId="{5030BE0D-7A8D-5D49-A0A5-B2ECFC6EAD54}"/>
          </ac:spMkLst>
        </pc:spChg>
        <pc:spChg chg="add mod">
          <ac:chgData name="Yinqian Zhang" userId="189f48b0884e27cf" providerId="LiveId" clId="{E8CB71BE-3D32-344D-8D02-B15A3012FA70}" dt="2022-03-03T03:48:21.048" v="606" actId="1076"/>
          <ac:spMkLst>
            <pc:docMk/>
            <pc:sldMk cId="924420873" sldId="723"/>
            <ac:spMk id="8" creationId="{E38243E4-EB23-AE40-B7E9-F34294319F37}"/>
          </ac:spMkLst>
        </pc:spChg>
        <pc:spChg chg="add mod">
          <ac:chgData name="Yinqian Zhang" userId="189f48b0884e27cf" providerId="LiveId" clId="{E8CB71BE-3D32-344D-8D02-B15A3012FA70}" dt="2022-03-03T03:48:21.048" v="606" actId="1076"/>
          <ac:spMkLst>
            <pc:docMk/>
            <pc:sldMk cId="924420873" sldId="723"/>
            <ac:spMk id="9" creationId="{17CE3282-D2AD-004A-801A-DB11D296A448}"/>
          </ac:spMkLst>
        </pc:spChg>
        <pc:spChg chg="add mod">
          <ac:chgData name="Yinqian Zhang" userId="189f48b0884e27cf" providerId="LiveId" clId="{E8CB71BE-3D32-344D-8D02-B15A3012FA70}" dt="2022-03-03T03:48:21.048" v="606" actId="1076"/>
          <ac:spMkLst>
            <pc:docMk/>
            <pc:sldMk cId="924420873" sldId="723"/>
            <ac:spMk id="10" creationId="{7F85E386-CD37-884C-8651-76D5AD5A7073}"/>
          </ac:spMkLst>
        </pc:spChg>
        <pc:spChg chg="add mod">
          <ac:chgData name="Yinqian Zhang" userId="189f48b0884e27cf" providerId="LiveId" clId="{E8CB71BE-3D32-344D-8D02-B15A3012FA70}" dt="2022-03-03T03:48:21.048" v="606" actId="1076"/>
          <ac:spMkLst>
            <pc:docMk/>
            <pc:sldMk cId="924420873" sldId="723"/>
            <ac:spMk id="11" creationId="{D2A6B197-1ADC-5442-A9A6-F48AB155903B}"/>
          </ac:spMkLst>
        </pc:spChg>
        <pc:spChg chg="add mod">
          <ac:chgData name="Yinqian Zhang" userId="189f48b0884e27cf" providerId="LiveId" clId="{E8CB71BE-3D32-344D-8D02-B15A3012FA70}" dt="2022-03-03T03:48:21.048" v="606" actId="1076"/>
          <ac:spMkLst>
            <pc:docMk/>
            <pc:sldMk cId="924420873" sldId="723"/>
            <ac:spMk id="12" creationId="{66A1D634-3677-CA49-AD0D-FDD09143B082}"/>
          </ac:spMkLst>
        </pc:spChg>
        <pc:spChg chg="add mod">
          <ac:chgData name="Yinqian Zhang" userId="189f48b0884e27cf" providerId="LiveId" clId="{E8CB71BE-3D32-344D-8D02-B15A3012FA70}" dt="2022-03-03T03:48:21.048" v="606" actId="1076"/>
          <ac:spMkLst>
            <pc:docMk/>
            <pc:sldMk cId="924420873" sldId="723"/>
            <ac:spMk id="13" creationId="{D78978AB-62AE-1C4A-8B68-78B19A5244E7}"/>
          </ac:spMkLst>
        </pc:spChg>
        <pc:spChg chg="add mod">
          <ac:chgData name="Yinqian Zhang" userId="189f48b0884e27cf" providerId="LiveId" clId="{E8CB71BE-3D32-344D-8D02-B15A3012FA70}" dt="2022-03-03T03:48:21.048" v="606" actId="1076"/>
          <ac:spMkLst>
            <pc:docMk/>
            <pc:sldMk cId="924420873" sldId="723"/>
            <ac:spMk id="14" creationId="{50877D47-193F-B64F-963E-592734D0794F}"/>
          </ac:spMkLst>
        </pc:spChg>
        <pc:spChg chg="add mod">
          <ac:chgData name="Yinqian Zhang" userId="189f48b0884e27cf" providerId="LiveId" clId="{E8CB71BE-3D32-344D-8D02-B15A3012FA70}" dt="2022-03-03T03:48:21.048" v="606" actId="1076"/>
          <ac:spMkLst>
            <pc:docMk/>
            <pc:sldMk cId="924420873" sldId="723"/>
            <ac:spMk id="15" creationId="{063CCCB0-799B-3541-A747-72194B2D8225}"/>
          </ac:spMkLst>
        </pc:spChg>
        <pc:spChg chg="add mod">
          <ac:chgData name="Yinqian Zhang" userId="189f48b0884e27cf" providerId="LiveId" clId="{E8CB71BE-3D32-344D-8D02-B15A3012FA70}" dt="2022-03-03T03:48:21.048" v="606" actId="1076"/>
          <ac:spMkLst>
            <pc:docMk/>
            <pc:sldMk cId="924420873" sldId="723"/>
            <ac:spMk id="16" creationId="{0DBB96CD-6A78-4B4F-AAEB-05F34736A5CE}"/>
          </ac:spMkLst>
        </pc:spChg>
        <pc:spChg chg="add mod">
          <ac:chgData name="Yinqian Zhang" userId="189f48b0884e27cf" providerId="LiveId" clId="{E8CB71BE-3D32-344D-8D02-B15A3012FA70}" dt="2022-03-03T03:48:21.048" v="606" actId="1076"/>
          <ac:spMkLst>
            <pc:docMk/>
            <pc:sldMk cId="924420873" sldId="723"/>
            <ac:spMk id="17" creationId="{E092FDD0-B9DC-584F-8F1F-616BFD96AACC}"/>
          </ac:spMkLst>
        </pc:spChg>
        <pc:spChg chg="add mod">
          <ac:chgData name="Yinqian Zhang" userId="189f48b0884e27cf" providerId="LiveId" clId="{E8CB71BE-3D32-344D-8D02-B15A3012FA70}" dt="2022-03-03T03:48:21.048" v="606" actId="1076"/>
          <ac:spMkLst>
            <pc:docMk/>
            <pc:sldMk cId="924420873" sldId="723"/>
            <ac:spMk id="18" creationId="{088CBF2D-12F6-CD4A-B080-DD3747D716A5}"/>
          </ac:spMkLst>
        </pc:spChg>
        <pc:spChg chg="add mod">
          <ac:chgData name="Yinqian Zhang" userId="189f48b0884e27cf" providerId="LiveId" clId="{E8CB71BE-3D32-344D-8D02-B15A3012FA70}" dt="2022-03-03T03:48:21.048" v="606" actId="1076"/>
          <ac:spMkLst>
            <pc:docMk/>
            <pc:sldMk cId="924420873" sldId="723"/>
            <ac:spMk id="19" creationId="{980A2FFE-99A8-F242-850E-B4555D914DC8}"/>
          </ac:spMkLst>
        </pc:spChg>
        <pc:spChg chg="add mod">
          <ac:chgData name="Yinqian Zhang" userId="189f48b0884e27cf" providerId="LiveId" clId="{E8CB71BE-3D32-344D-8D02-B15A3012FA70}" dt="2022-03-03T03:48:21.048" v="606" actId="1076"/>
          <ac:spMkLst>
            <pc:docMk/>
            <pc:sldMk cId="924420873" sldId="723"/>
            <ac:spMk id="20" creationId="{3D3A158B-A57F-1E4B-8809-17D2160BCAA3}"/>
          </ac:spMkLst>
        </pc:spChg>
        <pc:spChg chg="add mod">
          <ac:chgData name="Yinqian Zhang" userId="189f48b0884e27cf" providerId="LiveId" clId="{E8CB71BE-3D32-344D-8D02-B15A3012FA70}" dt="2022-03-03T03:48:21.048" v="606" actId="1076"/>
          <ac:spMkLst>
            <pc:docMk/>
            <pc:sldMk cId="924420873" sldId="723"/>
            <ac:spMk id="21" creationId="{C96C1606-EC31-9149-B040-466277A3D59D}"/>
          </ac:spMkLst>
        </pc:spChg>
        <pc:spChg chg="add mod">
          <ac:chgData name="Yinqian Zhang" userId="189f48b0884e27cf" providerId="LiveId" clId="{E8CB71BE-3D32-344D-8D02-B15A3012FA70}" dt="2022-03-03T03:48:21.048" v="606" actId="1076"/>
          <ac:spMkLst>
            <pc:docMk/>
            <pc:sldMk cId="924420873" sldId="723"/>
            <ac:spMk id="22" creationId="{F6426CE3-B9BB-A94B-960C-37D1D51AA9EB}"/>
          </ac:spMkLst>
        </pc:spChg>
        <pc:spChg chg="add mod">
          <ac:chgData name="Yinqian Zhang" userId="189f48b0884e27cf" providerId="LiveId" clId="{E8CB71BE-3D32-344D-8D02-B15A3012FA70}" dt="2022-03-03T03:48:21.048" v="606" actId="1076"/>
          <ac:spMkLst>
            <pc:docMk/>
            <pc:sldMk cId="924420873" sldId="723"/>
            <ac:spMk id="23" creationId="{58DC66DC-29D9-5541-B334-69ADADC69C2D}"/>
          </ac:spMkLst>
        </pc:spChg>
        <pc:spChg chg="add mod">
          <ac:chgData name="Yinqian Zhang" userId="189f48b0884e27cf" providerId="LiveId" clId="{E8CB71BE-3D32-344D-8D02-B15A3012FA70}" dt="2022-03-03T03:48:21.048" v="606" actId="1076"/>
          <ac:spMkLst>
            <pc:docMk/>
            <pc:sldMk cId="924420873" sldId="723"/>
            <ac:spMk id="24" creationId="{B6AA7B34-5E34-7046-91FE-353D0558E3BD}"/>
          </ac:spMkLst>
        </pc:spChg>
        <pc:spChg chg="add mod">
          <ac:chgData name="Yinqian Zhang" userId="189f48b0884e27cf" providerId="LiveId" clId="{E8CB71BE-3D32-344D-8D02-B15A3012FA70}" dt="2022-03-03T03:48:21.048" v="606" actId="1076"/>
          <ac:spMkLst>
            <pc:docMk/>
            <pc:sldMk cId="924420873" sldId="723"/>
            <ac:spMk id="25" creationId="{4DEB8289-BF55-244B-AE13-A17289DBBE61}"/>
          </ac:spMkLst>
        </pc:spChg>
        <pc:spChg chg="add mod">
          <ac:chgData name="Yinqian Zhang" userId="189f48b0884e27cf" providerId="LiveId" clId="{E8CB71BE-3D32-344D-8D02-B15A3012FA70}" dt="2022-03-03T03:48:21.048" v="606" actId="1076"/>
          <ac:spMkLst>
            <pc:docMk/>
            <pc:sldMk cId="924420873" sldId="723"/>
            <ac:spMk id="26" creationId="{ABD36DFF-64FE-464E-9009-5E658EF5D2B7}"/>
          </ac:spMkLst>
        </pc:spChg>
        <pc:spChg chg="add mod">
          <ac:chgData name="Yinqian Zhang" userId="189f48b0884e27cf" providerId="LiveId" clId="{E8CB71BE-3D32-344D-8D02-B15A3012FA70}" dt="2022-03-03T03:48:21.048" v="606" actId="1076"/>
          <ac:spMkLst>
            <pc:docMk/>
            <pc:sldMk cId="924420873" sldId="723"/>
            <ac:spMk id="32" creationId="{FA87E42F-E214-4E42-B05D-63FBA9DF1A91}"/>
          </ac:spMkLst>
        </pc:spChg>
        <pc:spChg chg="add mod">
          <ac:chgData name="Yinqian Zhang" userId="189f48b0884e27cf" providerId="LiveId" clId="{E8CB71BE-3D32-344D-8D02-B15A3012FA70}" dt="2022-03-03T03:48:21.048" v="606" actId="1076"/>
          <ac:spMkLst>
            <pc:docMk/>
            <pc:sldMk cId="924420873" sldId="723"/>
            <ac:spMk id="33" creationId="{F8652628-816B-644A-9685-DEB43EAC252A}"/>
          </ac:spMkLst>
        </pc:spChg>
        <pc:spChg chg="add mod">
          <ac:chgData name="Yinqian Zhang" userId="189f48b0884e27cf" providerId="LiveId" clId="{E8CB71BE-3D32-344D-8D02-B15A3012FA70}" dt="2022-03-03T03:48:21.048" v="606" actId="1076"/>
          <ac:spMkLst>
            <pc:docMk/>
            <pc:sldMk cId="924420873" sldId="723"/>
            <ac:spMk id="34" creationId="{9720221F-D077-1548-926D-55C0CA5A656E}"/>
          </ac:spMkLst>
        </pc:spChg>
        <pc:spChg chg="add mod">
          <ac:chgData name="Yinqian Zhang" userId="189f48b0884e27cf" providerId="LiveId" clId="{E8CB71BE-3D32-344D-8D02-B15A3012FA70}" dt="2022-03-03T03:48:21.048" v="606" actId="1076"/>
          <ac:spMkLst>
            <pc:docMk/>
            <pc:sldMk cId="924420873" sldId="723"/>
            <ac:spMk id="36" creationId="{27656290-9FBB-CE4C-8A47-D37453684785}"/>
          </ac:spMkLst>
        </pc:spChg>
        <pc:spChg chg="del">
          <ac:chgData name="Yinqian Zhang" userId="189f48b0884e27cf" providerId="LiveId" clId="{E8CB71BE-3D32-344D-8D02-B15A3012FA70}" dt="2022-03-03T03:48:22.277" v="607" actId="478"/>
          <ac:spMkLst>
            <pc:docMk/>
            <pc:sldMk cId="924420873" sldId="723"/>
            <ac:spMk id="40" creationId="{082EBE78-484F-074B-A56D-10A112013CCA}"/>
          </ac:spMkLst>
        </pc:spChg>
        <pc:cxnChg chg="add mod">
          <ac:chgData name="Yinqian Zhang" userId="189f48b0884e27cf" providerId="LiveId" clId="{E8CB71BE-3D32-344D-8D02-B15A3012FA70}" dt="2022-03-03T03:48:21.048" v="606" actId="1076"/>
          <ac:cxnSpMkLst>
            <pc:docMk/>
            <pc:sldMk cId="924420873" sldId="723"/>
            <ac:cxnSpMk id="27" creationId="{6882732A-0452-654D-8CF4-A9308BE53C14}"/>
          </ac:cxnSpMkLst>
        </pc:cxnChg>
        <pc:cxnChg chg="add mod">
          <ac:chgData name="Yinqian Zhang" userId="189f48b0884e27cf" providerId="LiveId" clId="{E8CB71BE-3D32-344D-8D02-B15A3012FA70}" dt="2022-03-03T03:48:21.048" v="606" actId="1076"/>
          <ac:cxnSpMkLst>
            <pc:docMk/>
            <pc:sldMk cId="924420873" sldId="723"/>
            <ac:cxnSpMk id="28" creationId="{185F8163-09A3-E646-9947-DD7CCF457C05}"/>
          </ac:cxnSpMkLst>
        </pc:cxnChg>
        <pc:cxnChg chg="add mod">
          <ac:chgData name="Yinqian Zhang" userId="189f48b0884e27cf" providerId="LiveId" clId="{E8CB71BE-3D32-344D-8D02-B15A3012FA70}" dt="2022-03-03T03:48:21.048" v="606" actId="1076"/>
          <ac:cxnSpMkLst>
            <pc:docMk/>
            <pc:sldMk cId="924420873" sldId="723"/>
            <ac:cxnSpMk id="29" creationId="{3774748A-D8C2-6E40-A7DC-992D9B39A97C}"/>
          </ac:cxnSpMkLst>
        </pc:cxnChg>
        <pc:cxnChg chg="add mod">
          <ac:chgData name="Yinqian Zhang" userId="189f48b0884e27cf" providerId="LiveId" clId="{E8CB71BE-3D32-344D-8D02-B15A3012FA70}" dt="2022-03-03T03:48:21.048" v="606" actId="1076"/>
          <ac:cxnSpMkLst>
            <pc:docMk/>
            <pc:sldMk cId="924420873" sldId="723"/>
            <ac:cxnSpMk id="30" creationId="{0162F58F-3CA9-E64E-A102-FFFE049E7C18}"/>
          </ac:cxnSpMkLst>
        </pc:cxnChg>
        <pc:cxnChg chg="add mod">
          <ac:chgData name="Yinqian Zhang" userId="189f48b0884e27cf" providerId="LiveId" clId="{E8CB71BE-3D32-344D-8D02-B15A3012FA70}" dt="2022-03-03T03:48:21.048" v="606" actId="1076"/>
          <ac:cxnSpMkLst>
            <pc:docMk/>
            <pc:sldMk cId="924420873" sldId="723"/>
            <ac:cxnSpMk id="31" creationId="{A5D8BF9C-DBE1-0844-AC18-82CE6B7E882F}"/>
          </ac:cxnSpMkLst>
        </pc:cxnChg>
        <pc:cxnChg chg="add mod">
          <ac:chgData name="Yinqian Zhang" userId="189f48b0884e27cf" providerId="LiveId" clId="{E8CB71BE-3D32-344D-8D02-B15A3012FA70}" dt="2022-03-03T03:48:21.048" v="606" actId="1076"/>
          <ac:cxnSpMkLst>
            <pc:docMk/>
            <pc:sldMk cId="924420873" sldId="723"/>
            <ac:cxnSpMk id="35" creationId="{DA9F8B3D-DCF6-9641-922D-61C2C3971C9F}"/>
          </ac:cxnSpMkLst>
        </pc:cxnChg>
      </pc:sldChg>
      <pc:sldChg chg="addSp delSp modSp add mod">
        <pc:chgData name="Yinqian Zhang" userId="189f48b0884e27cf" providerId="LiveId" clId="{E8CB71BE-3D32-344D-8D02-B15A3012FA70}" dt="2022-03-03T03:48:39.520" v="613" actId="478"/>
        <pc:sldMkLst>
          <pc:docMk/>
          <pc:sldMk cId="1044238441" sldId="724"/>
        </pc:sldMkLst>
        <pc:spChg chg="del">
          <ac:chgData name="Yinqian Zhang" userId="189f48b0884e27cf" providerId="LiveId" clId="{E8CB71BE-3D32-344D-8D02-B15A3012FA70}" dt="2022-03-03T03:48:39.520" v="613" actId="478"/>
          <ac:spMkLst>
            <pc:docMk/>
            <pc:sldMk cId="1044238441" sldId="724"/>
            <ac:spMk id="6" creationId="{C13BBFAD-8C83-9F4E-BA0C-C0925240A714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7" creationId="{4EF3958C-97F8-F444-8B0D-8940D36C1591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8" creationId="{C1825849-500F-AB4B-B506-6E894362FE3E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9" creationId="{622C11D8-9548-E64B-9C0F-A82056499C75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10" creationId="{F5E9BE9B-BA4C-424C-A924-FEB6EC04723F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11" creationId="{CCA56793-CEB3-C04D-B82A-3FE23E909E56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12" creationId="{EC5D5C9D-793D-A945-86A6-28C0126DDE49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13" creationId="{AAE909B5-1F8D-C84B-8AC2-F3DA4976423E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14" creationId="{85F3EE62-2728-2744-A5C1-4142AD61D4C8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15" creationId="{DD545A92-DAF8-A84C-AFF8-8ED05FE7EF15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16" creationId="{3B40D08A-3CD3-844A-BF55-CD43DE8153D5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17" creationId="{FBAAFEFB-C3C4-364F-B720-EB41F9120628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18" creationId="{B0F3F38E-D7A7-E34B-85B2-7D79D5DCDA36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19" creationId="{9D0C012F-7EE9-D04C-A89F-5BBC9C6B3332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20" creationId="{9AEADD0C-1A3E-C74D-86D0-943BE66FAC2F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21" creationId="{706B1D27-D282-1C47-839E-B917F96E0506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22" creationId="{5046A7BE-91C8-8140-A4C3-2654C8A533E9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23" creationId="{D4080D2C-526A-4247-B4C2-79BAA3C2A566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24" creationId="{0F6A9FC4-A57F-6143-AE75-81F0C8A5749D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25" creationId="{AB24163F-4F95-B741-8F90-1BAAC6F098E6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26" creationId="{458B9C37-7872-1543-8253-3EA41E2804B5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27" creationId="{72DB9E17-6388-5648-9AFC-0C149D0C02E6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28" creationId="{D1953712-C78C-8649-B921-94295354C6E5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29" creationId="{8AE896AC-1523-884F-97F8-B0885E8104E8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30" creationId="{E2721C9B-EECE-B545-99B4-302266A9A103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31" creationId="{1E23F7F8-4F39-214D-8730-D96E0D1847E4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32" creationId="{C6A20077-E262-0948-8077-810EB62C8E80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33" creationId="{5E11DE7C-6E82-304B-9525-52207C178696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34" creationId="{9F4299B9-C3E2-FE40-AAF1-AB3339637040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35" creationId="{94BA0103-46A2-4B46-92FA-8A558AE67F95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36" creationId="{8F065DF1-04C3-FC42-A4CE-A7FF4F03105C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37" creationId="{457E4784-8EE9-FC45-AE63-986F53E9DE9B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38" creationId="{09BBF2E4-5E16-D241-A43C-42C017BC6B5B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39" creationId="{14812056-F396-6743-B9CD-88C736441D3B}"/>
          </ac:spMkLst>
        </pc:spChg>
        <pc:spChg chg="del">
          <ac:chgData name="Yinqian Zhang" userId="189f48b0884e27cf" providerId="LiveId" clId="{E8CB71BE-3D32-344D-8D02-B15A3012FA70}" dt="2022-03-03T03:48:37.536" v="612" actId="478"/>
          <ac:spMkLst>
            <pc:docMk/>
            <pc:sldMk cId="1044238441" sldId="724"/>
            <ac:spMk id="40" creationId="{082EBE78-484F-074B-A56D-10A112013CCA}"/>
          </ac:spMkLst>
        </pc:spChg>
        <pc:spChg chg="add mod">
          <ac:chgData name="Yinqian Zhang" userId="189f48b0884e27cf" providerId="LiveId" clId="{E8CB71BE-3D32-344D-8D02-B15A3012FA70}" dt="2022-03-03T03:48:36.282" v="611" actId="1076"/>
          <ac:spMkLst>
            <pc:docMk/>
            <pc:sldMk cId="1044238441" sldId="724"/>
            <ac:spMk id="41" creationId="{1DC9C659-F877-354B-BB62-C3611C5AF216}"/>
          </ac:spMkLst>
        </pc:spChg>
      </pc:sldChg>
      <pc:sldChg chg="addSp delSp modSp new mod">
        <pc:chgData name="Yinqian Zhang" userId="189f48b0884e27cf" providerId="LiveId" clId="{E8CB71BE-3D32-344D-8D02-B15A3012FA70}" dt="2022-03-03T03:51:30.305" v="648" actId="1076"/>
        <pc:sldMkLst>
          <pc:docMk/>
          <pc:sldMk cId="310676704" sldId="725"/>
        </pc:sldMkLst>
        <pc:spChg chg="mod">
          <ac:chgData name="Yinqian Zhang" userId="189f48b0884e27cf" providerId="LiveId" clId="{E8CB71BE-3D32-344D-8D02-B15A3012FA70}" dt="2022-03-03T03:49:22.712" v="635" actId="20577"/>
          <ac:spMkLst>
            <pc:docMk/>
            <pc:sldMk cId="310676704" sldId="725"/>
            <ac:spMk id="2" creationId="{13A5FBAD-2779-C74F-96CF-FE7D123E5935}"/>
          </ac:spMkLst>
        </pc:spChg>
        <pc:spChg chg="mod">
          <ac:chgData name="Yinqian Zhang" userId="189f48b0884e27cf" providerId="LiveId" clId="{E8CB71BE-3D32-344D-8D02-B15A3012FA70}" dt="2022-03-03T03:51:24.267" v="647" actId="27636"/>
          <ac:spMkLst>
            <pc:docMk/>
            <pc:sldMk cId="310676704" sldId="725"/>
            <ac:spMk id="3" creationId="{2869F54D-92B8-9845-839E-72981E032610}"/>
          </ac:spMkLst>
        </pc:spChg>
        <pc:graphicFrameChg chg="add del">
          <ac:chgData name="Yinqian Zhang" userId="189f48b0884e27cf" providerId="LiveId" clId="{E8CB71BE-3D32-344D-8D02-B15A3012FA70}" dt="2022-03-03T03:49:45.507" v="640"/>
          <ac:graphicFrameMkLst>
            <pc:docMk/>
            <pc:sldMk cId="310676704" sldId="725"/>
            <ac:graphicFrameMk id="6" creationId="{6C183FE4-79C2-5F40-B0A2-62FD2E41A818}"/>
          </ac:graphicFrameMkLst>
        </pc:graphicFrameChg>
        <pc:graphicFrameChg chg="add mod">
          <ac:chgData name="Yinqian Zhang" userId="189f48b0884e27cf" providerId="LiveId" clId="{E8CB71BE-3D32-344D-8D02-B15A3012FA70}" dt="2022-03-03T03:51:30.305" v="648" actId="1076"/>
          <ac:graphicFrameMkLst>
            <pc:docMk/>
            <pc:sldMk cId="310676704" sldId="725"/>
            <ac:graphicFrameMk id="7" creationId="{D1A74DF6-5827-2D4C-9D05-3943685A6098}"/>
          </ac:graphicFrameMkLst>
        </pc:graphicFrameChg>
      </pc:sldChg>
      <pc:sldChg chg="addSp delSp modSp add mod">
        <pc:chgData name="Yinqian Zhang" userId="189f48b0884e27cf" providerId="LiveId" clId="{E8CB71BE-3D32-344D-8D02-B15A3012FA70}" dt="2022-03-03T03:52:10.305" v="657" actId="1076"/>
        <pc:sldMkLst>
          <pc:docMk/>
          <pc:sldMk cId="3314588369" sldId="726"/>
        </pc:sldMkLst>
        <pc:spChg chg="mod">
          <ac:chgData name="Yinqian Zhang" userId="189f48b0884e27cf" providerId="LiveId" clId="{E8CB71BE-3D32-344D-8D02-B15A3012FA70}" dt="2022-03-03T03:51:57.136" v="654" actId="27636"/>
          <ac:spMkLst>
            <pc:docMk/>
            <pc:sldMk cId="3314588369" sldId="726"/>
            <ac:spMk id="3" creationId="{2869F54D-92B8-9845-839E-72981E032610}"/>
          </ac:spMkLst>
        </pc:spChg>
        <pc:spChg chg="add mod">
          <ac:chgData name="Yinqian Zhang" userId="189f48b0884e27cf" providerId="LiveId" clId="{E8CB71BE-3D32-344D-8D02-B15A3012FA70}" dt="2022-03-03T03:52:10.305" v="657" actId="1076"/>
          <ac:spMkLst>
            <pc:docMk/>
            <pc:sldMk cId="3314588369" sldId="726"/>
            <ac:spMk id="8" creationId="{A132833B-BA32-F144-B8FD-1D6BBC9B1621}"/>
          </ac:spMkLst>
        </pc:spChg>
        <pc:spChg chg="add mod">
          <ac:chgData name="Yinqian Zhang" userId="189f48b0884e27cf" providerId="LiveId" clId="{E8CB71BE-3D32-344D-8D02-B15A3012FA70}" dt="2022-03-03T03:52:10.305" v="657" actId="1076"/>
          <ac:spMkLst>
            <pc:docMk/>
            <pc:sldMk cId="3314588369" sldId="726"/>
            <ac:spMk id="9" creationId="{9CBC5E03-C2D3-BB48-8DF1-C65EF227D336}"/>
          </ac:spMkLst>
        </pc:spChg>
        <pc:spChg chg="add mod">
          <ac:chgData name="Yinqian Zhang" userId="189f48b0884e27cf" providerId="LiveId" clId="{E8CB71BE-3D32-344D-8D02-B15A3012FA70}" dt="2022-03-03T03:52:10.305" v="657" actId="1076"/>
          <ac:spMkLst>
            <pc:docMk/>
            <pc:sldMk cId="3314588369" sldId="726"/>
            <ac:spMk id="10" creationId="{759AFC3E-DC15-EC41-A754-8F5663CEA799}"/>
          </ac:spMkLst>
        </pc:spChg>
        <pc:spChg chg="mod">
          <ac:chgData name="Yinqian Zhang" userId="189f48b0884e27cf" providerId="LiveId" clId="{E8CB71BE-3D32-344D-8D02-B15A3012FA70}" dt="2022-03-03T03:52:07.292" v="656"/>
          <ac:spMkLst>
            <pc:docMk/>
            <pc:sldMk cId="3314588369" sldId="726"/>
            <ac:spMk id="12" creationId="{A9E37066-00BD-7F40-A011-EC562B1B828E}"/>
          </ac:spMkLst>
        </pc:spChg>
        <pc:spChg chg="add mod">
          <ac:chgData name="Yinqian Zhang" userId="189f48b0884e27cf" providerId="LiveId" clId="{E8CB71BE-3D32-344D-8D02-B15A3012FA70}" dt="2022-03-03T03:52:10.305" v="657" actId="1076"/>
          <ac:spMkLst>
            <pc:docMk/>
            <pc:sldMk cId="3314588369" sldId="726"/>
            <ac:spMk id="19" creationId="{2BDAEEDC-8AC7-114A-8914-E0CC21D05918}"/>
          </ac:spMkLst>
        </pc:spChg>
        <pc:spChg chg="add mod">
          <ac:chgData name="Yinqian Zhang" userId="189f48b0884e27cf" providerId="LiveId" clId="{E8CB71BE-3D32-344D-8D02-B15A3012FA70}" dt="2022-03-03T03:52:10.305" v="657" actId="1076"/>
          <ac:spMkLst>
            <pc:docMk/>
            <pc:sldMk cId="3314588369" sldId="726"/>
            <ac:spMk id="20" creationId="{D509D481-FC43-364A-AF6E-51EF2E5132EA}"/>
          </ac:spMkLst>
        </pc:spChg>
        <pc:spChg chg="add mod">
          <ac:chgData name="Yinqian Zhang" userId="189f48b0884e27cf" providerId="LiveId" clId="{E8CB71BE-3D32-344D-8D02-B15A3012FA70}" dt="2022-03-03T03:52:10.305" v="657" actId="1076"/>
          <ac:spMkLst>
            <pc:docMk/>
            <pc:sldMk cId="3314588369" sldId="726"/>
            <ac:spMk id="21" creationId="{19C30F5A-C6EB-7A45-81F2-F2C64E1B16B6}"/>
          </ac:spMkLst>
        </pc:spChg>
        <pc:grpChg chg="add mod">
          <ac:chgData name="Yinqian Zhang" userId="189f48b0884e27cf" providerId="LiveId" clId="{E8CB71BE-3D32-344D-8D02-B15A3012FA70}" dt="2022-03-03T03:52:10.305" v="657" actId="1076"/>
          <ac:grpSpMkLst>
            <pc:docMk/>
            <pc:sldMk cId="3314588369" sldId="726"/>
            <ac:grpSpMk id="11" creationId="{5F89EC0C-38A5-3744-A37C-CEF53D51EF26}"/>
          </ac:grpSpMkLst>
        </pc:grpChg>
        <pc:graphicFrameChg chg="del">
          <ac:chgData name="Yinqian Zhang" userId="189f48b0884e27cf" providerId="LiveId" clId="{E8CB71BE-3D32-344D-8D02-B15A3012FA70}" dt="2022-03-03T03:51:59.922" v="655" actId="478"/>
          <ac:graphicFrameMkLst>
            <pc:docMk/>
            <pc:sldMk cId="3314588369" sldId="726"/>
            <ac:graphicFrameMk id="7" creationId="{D1A74DF6-5827-2D4C-9D05-3943685A6098}"/>
          </ac:graphicFrameMkLst>
        </pc:graphicFrameChg>
        <pc:cxnChg chg="mod">
          <ac:chgData name="Yinqian Zhang" userId="189f48b0884e27cf" providerId="LiveId" clId="{E8CB71BE-3D32-344D-8D02-B15A3012FA70}" dt="2022-03-03T03:52:07.292" v="656"/>
          <ac:cxnSpMkLst>
            <pc:docMk/>
            <pc:sldMk cId="3314588369" sldId="726"/>
            <ac:cxnSpMk id="13" creationId="{8B695B01-616E-D047-AA77-34850C276483}"/>
          </ac:cxnSpMkLst>
        </pc:cxnChg>
        <pc:cxnChg chg="mod">
          <ac:chgData name="Yinqian Zhang" userId="189f48b0884e27cf" providerId="LiveId" clId="{E8CB71BE-3D32-344D-8D02-B15A3012FA70}" dt="2022-03-03T03:52:07.292" v="656"/>
          <ac:cxnSpMkLst>
            <pc:docMk/>
            <pc:sldMk cId="3314588369" sldId="726"/>
            <ac:cxnSpMk id="14" creationId="{711CED5E-1C38-BB4E-A176-750C3254BA44}"/>
          </ac:cxnSpMkLst>
        </pc:cxnChg>
        <pc:cxnChg chg="mod">
          <ac:chgData name="Yinqian Zhang" userId="189f48b0884e27cf" providerId="LiveId" clId="{E8CB71BE-3D32-344D-8D02-B15A3012FA70}" dt="2022-03-03T03:52:07.292" v="656"/>
          <ac:cxnSpMkLst>
            <pc:docMk/>
            <pc:sldMk cId="3314588369" sldId="726"/>
            <ac:cxnSpMk id="15" creationId="{0DC6F384-FC29-5E40-9CBE-41BC97F407DC}"/>
          </ac:cxnSpMkLst>
        </pc:cxnChg>
        <pc:cxnChg chg="mod">
          <ac:chgData name="Yinqian Zhang" userId="189f48b0884e27cf" providerId="LiveId" clId="{E8CB71BE-3D32-344D-8D02-B15A3012FA70}" dt="2022-03-03T03:52:07.292" v="656"/>
          <ac:cxnSpMkLst>
            <pc:docMk/>
            <pc:sldMk cId="3314588369" sldId="726"/>
            <ac:cxnSpMk id="16" creationId="{E9CE4E90-03C5-4D4F-8AB0-002589C43FF8}"/>
          </ac:cxnSpMkLst>
        </pc:cxnChg>
        <pc:cxnChg chg="add mod">
          <ac:chgData name="Yinqian Zhang" userId="189f48b0884e27cf" providerId="LiveId" clId="{E8CB71BE-3D32-344D-8D02-B15A3012FA70}" dt="2022-03-03T03:52:10.305" v="657" actId="1076"/>
          <ac:cxnSpMkLst>
            <pc:docMk/>
            <pc:sldMk cId="3314588369" sldId="726"/>
            <ac:cxnSpMk id="17" creationId="{77E7BACA-D0D4-D941-B3E6-677D2570849F}"/>
          </ac:cxnSpMkLst>
        </pc:cxnChg>
        <pc:cxnChg chg="add mod">
          <ac:chgData name="Yinqian Zhang" userId="189f48b0884e27cf" providerId="LiveId" clId="{E8CB71BE-3D32-344D-8D02-B15A3012FA70}" dt="2022-03-03T03:52:10.305" v="657" actId="1076"/>
          <ac:cxnSpMkLst>
            <pc:docMk/>
            <pc:sldMk cId="3314588369" sldId="726"/>
            <ac:cxnSpMk id="18" creationId="{36A1FBD1-BE84-A745-8D06-2515F284B9C9}"/>
          </ac:cxnSpMkLst>
        </pc:cxnChg>
      </pc:sldChg>
      <pc:sldChg chg="addSp delSp modSp new mod">
        <pc:chgData name="Yinqian Zhang" userId="189f48b0884e27cf" providerId="LiveId" clId="{E8CB71BE-3D32-344D-8D02-B15A3012FA70}" dt="2022-03-08T13:44:43.773" v="4266" actId="20577"/>
        <pc:sldMkLst>
          <pc:docMk/>
          <pc:sldMk cId="3535178233" sldId="727"/>
        </pc:sldMkLst>
        <pc:spChg chg="mod">
          <ac:chgData name="Yinqian Zhang" userId="189f48b0884e27cf" providerId="LiveId" clId="{E8CB71BE-3D32-344D-8D02-B15A3012FA70}" dt="2022-03-03T03:54:13.338" v="692" actId="20577"/>
          <ac:spMkLst>
            <pc:docMk/>
            <pc:sldMk cId="3535178233" sldId="727"/>
            <ac:spMk id="2" creationId="{90E69FC1-BDEA-554A-A037-F0C46C222601}"/>
          </ac:spMkLst>
        </pc:spChg>
        <pc:spChg chg="del">
          <ac:chgData name="Yinqian Zhang" userId="189f48b0884e27cf" providerId="LiveId" clId="{E8CB71BE-3D32-344D-8D02-B15A3012FA70}" dt="2022-03-03T03:54:29.914" v="693" actId="478"/>
          <ac:spMkLst>
            <pc:docMk/>
            <pc:sldMk cId="3535178233" sldId="727"/>
            <ac:spMk id="3" creationId="{AFCC3791-48D7-E747-87C5-B31082722C89}"/>
          </ac:spMkLst>
        </pc:spChg>
        <pc:spChg chg="add mod">
          <ac:chgData name="Yinqian Zhang" userId="189f48b0884e27cf" providerId="LiveId" clId="{E8CB71BE-3D32-344D-8D02-B15A3012FA70}" dt="2022-03-03T03:54:38.455" v="697" actId="1076"/>
          <ac:spMkLst>
            <pc:docMk/>
            <pc:sldMk cId="3535178233" sldId="727"/>
            <ac:spMk id="6" creationId="{09358EEB-E691-5340-BE13-7DCDB8AE29EC}"/>
          </ac:spMkLst>
        </pc:spChg>
        <pc:spChg chg="add mod">
          <ac:chgData name="Yinqian Zhang" userId="189f48b0884e27cf" providerId="LiveId" clId="{E8CB71BE-3D32-344D-8D02-B15A3012FA70}" dt="2022-03-03T03:54:34.636" v="695" actId="1076"/>
          <ac:spMkLst>
            <pc:docMk/>
            <pc:sldMk cId="3535178233" sldId="727"/>
            <ac:spMk id="7" creationId="{FDA23F47-645D-E24B-AF2E-09EF5616944A}"/>
          </ac:spMkLst>
        </pc:spChg>
        <pc:spChg chg="add mod">
          <ac:chgData name="Yinqian Zhang" userId="189f48b0884e27cf" providerId="LiveId" clId="{E8CB71BE-3D32-344D-8D02-B15A3012FA70}" dt="2022-03-03T03:54:34.636" v="695" actId="1076"/>
          <ac:spMkLst>
            <pc:docMk/>
            <pc:sldMk cId="3535178233" sldId="727"/>
            <ac:spMk id="8" creationId="{4DFB2D02-268E-0E4A-B795-C04623A097F8}"/>
          </ac:spMkLst>
        </pc:spChg>
        <pc:spChg chg="add mod">
          <ac:chgData name="Yinqian Zhang" userId="189f48b0884e27cf" providerId="LiveId" clId="{E8CB71BE-3D32-344D-8D02-B15A3012FA70}" dt="2022-03-03T03:54:34.636" v="695" actId="1076"/>
          <ac:spMkLst>
            <pc:docMk/>
            <pc:sldMk cId="3535178233" sldId="727"/>
            <ac:spMk id="9" creationId="{90978AD4-966A-684B-88B6-69E91931BC87}"/>
          </ac:spMkLst>
        </pc:spChg>
        <pc:spChg chg="add mod">
          <ac:chgData name="Yinqian Zhang" userId="189f48b0884e27cf" providerId="LiveId" clId="{E8CB71BE-3D32-344D-8D02-B15A3012FA70}" dt="2022-03-03T03:54:34.636" v="695" actId="1076"/>
          <ac:spMkLst>
            <pc:docMk/>
            <pc:sldMk cId="3535178233" sldId="727"/>
            <ac:spMk id="10" creationId="{EC9FFF04-F65E-B246-81E2-D7DD3C4D09D2}"/>
          </ac:spMkLst>
        </pc:spChg>
        <pc:spChg chg="add mod">
          <ac:chgData name="Yinqian Zhang" userId="189f48b0884e27cf" providerId="LiveId" clId="{E8CB71BE-3D32-344D-8D02-B15A3012FA70}" dt="2022-03-08T13:44:43.773" v="4266" actId="20577"/>
          <ac:spMkLst>
            <pc:docMk/>
            <pc:sldMk cId="3535178233" sldId="727"/>
            <ac:spMk id="11" creationId="{700F89E7-6570-2147-A1A9-15C3F7D57A89}"/>
          </ac:spMkLst>
        </pc:spChg>
        <pc:spChg chg="add mod">
          <ac:chgData name="Yinqian Zhang" userId="189f48b0884e27cf" providerId="LiveId" clId="{E8CB71BE-3D32-344D-8D02-B15A3012FA70}" dt="2022-03-03T03:54:34.636" v="695" actId="1076"/>
          <ac:spMkLst>
            <pc:docMk/>
            <pc:sldMk cId="3535178233" sldId="727"/>
            <ac:spMk id="12" creationId="{DA334224-D9F4-6F49-A2BC-C62F4C3CECAA}"/>
          </ac:spMkLst>
        </pc:spChg>
        <pc:spChg chg="add mod">
          <ac:chgData name="Yinqian Zhang" userId="189f48b0884e27cf" providerId="LiveId" clId="{E8CB71BE-3D32-344D-8D02-B15A3012FA70}" dt="2022-03-03T03:54:34.636" v="695" actId="1076"/>
          <ac:spMkLst>
            <pc:docMk/>
            <pc:sldMk cId="3535178233" sldId="727"/>
            <ac:spMk id="13" creationId="{8778360C-9552-DD4C-B2D0-01EF28268C67}"/>
          </ac:spMkLst>
        </pc:spChg>
        <pc:spChg chg="add mod">
          <ac:chgData name="Yinqian Zhang" userId="189f48b0884e27cf" providerId="LiveId" clId="{E8CB71BE-3D32-344D-8D02-B15A3012FA70}" dt="2022-03-03T03:54:34.636" v="695" actId="1076"/>
          <ac:spMkLst>
            <pc:docMk/>
            <pc:sldMk cId="3535178233" sldId="727"/>
            <ac:spMk id="14" creationId="{296035F4-413C-9B4C-9E08-692FC4EC15DE}"/>
          </ac:spMkLst>
        </pc:spChg>
        <pc:spChg chg="add mod">
          <ac:chgData name="Yinqian Zhang" userId="189f48b0884e27cf" providerId="LiveId" clId="{E8CB71BE-3D32-344D-8D02-B15A3012FA70}" dt="2022-03-03T03:54:34.636" v="695" actId="1076"/>
          <ac:spMkLst>
            <pc:docMk/>
            <pc:sldMk cId="3535178233" sldId="727"/>
            <ac:spMk id="15" creationId="{7BB5E109-F333-854E-997A-BEFD4DD7B6D0}"/>
          </ac:spMkLst>
        </pc:spChg>
        <pc:spChg chg="add mod">
          <ac:chgData name="Yinqian Zhang" userId="189f48b0884e27cf" providerId="LiveId" clId="{E8CB71BE-3D32-344D-8D02-B15A3012FA70}" dt="2022-03-03T03:54:41.998" v="698" actId="1076"/>
          <ac:spMkLst>
            <pc:docMk/>
            <pc:sldMk cId="3535178233" sldId="727"/>
            <ac:spMk id="16" creationId="{60A9582E-658C-954A-980F-5658D08C77CE}"/>
          </ac:spMkLst>
        </pc:spChg>
        <pc:spChg chg="add mod">
          <ac:chgData name="Yinqian Zhang" userId="189f48b0884e27cf" providerId="LiveId" clId="{E8CB71BE-3D32-344D-8D02-B15A3012FA70}" dt="2022-03-03T03:54:34.636" v="695" actId="1076"/>
          <ac:spMkLst>
            <pc:docMk/>
            <pc:sldMk cId="3535178233" sldId="727"/>
            <ac:spMk id="17" creationId="{86E112AF-33CA-D348-93B3-9207AA6BAE2E}"/>
          </ac:spMkLst>
        </pc:spChg>
        <pc:spChg chg="add mod">
          <ac:chgData name="Yinqian Zhang" userId="189f48b0884e27cf" providerId="LiveId" clId="{E8CB71BE-3D32-344D-8D02-B15A3012FA70}" dt="2022-03-03T03:54:34.636" v="695" actId="1076"/>
          <ac:spMkLst>
            <pc:docMk/>
            <pc:sldMk cId="3535178233" sldId="727"/>
            <ac:spMk id="18" creationId="{324879D3-3036-CD4C-9088-15C3BED4BC64}"/>
          </ac:spMkLst>
        </pc:spChg>
        <pc:spChg chg="mod">
          <ac:chgData name="Yinqian Zhang" userId="189f48b0884e27cf" providerId="LiveId" clId="{E8CB71BE-3D32-344D-8D02-B15A3012FA70}" dt="2022-03-03T03:54:30.309" v="694"/>
          <ac:spMkLst>
            <pc:docMk/>
            <pc:sldMk cId="3535178233" sldId="727"/>
            <ac:spMk id="20" creationId="{F6BD1DF8-EF74-0643-9817-0FB302D9B578}"/>
          </ac:spMkLst>
        </pc:spChg>
        <pc:spChg chg="mod">
          <ac:chgData name="Yinqian Zhang" userId="189f48b0884e27cf" providerId="LiveId" clId="{E8CB71BE-3D32-344D-8D02-B15A3012FA70}" dt="2022-03-03T03:54:30.309" v="694"/>
          <ac:spMkLst>
            <pc:docMk/>
            <pc:sldMk cId="3535178233" sldId="727"/>
            <ac:spMk id="26" creationId="{BC0FA5AA-6B40-C546-ADAA-338EA788E2C7}"/>
          </ac:spMkLst>
        </pc:spChg>
        <pc:spChg chg="add mod">
          <ac:chgData name="Yinqian Zhang" userId="189f48b0884e27cf" providerId="LiveId" clId="{E8CB71BE-3D32-344D-8D02-B15A3012FA70}" dt="2022-03-03T03:54:34.636" v="695" actId="1076"/>
          <ac:spMkLst>
            <pc:docMk/>
            <pc:sldMk cId="3535178233" sldId="727"/>
            <ac:spMk id="31" creationId="{EFAAAB44-4F7F-AE40-9B88-9CC6CD1114F9}"/>
          </ac:spMkLst>
        </pc:spChg>
        <pc:spChg chg="add mod">
          <ac:chgData name="Yinqian Zhang" userId="189f48b0884e27cf" providerId="LiveId" clId="{E8CB71BE-3D32-344D-8D02-B15A3012FA70}" dt="2022-03-03T03:54:34.636" v="695" actId="1076"/>
          <ac:spMkLst>
            <pc:docMk/>
            <pc:sldMk cId="3535178233" sldId="727"/>
            <ac:spMk id="32" creationId="{DD9EFD61-5D49-6A46-B849-4EE30A2592F0}"/>
          </ac:spMkLst>
        </pc:spChg>
        <pc:spChg chg="add mod">
          <ac:chgData name="Yinqian Zhang" userId="189f48b0884e27cf" providerId="LiveId" clId="{E8CB71BE-3D32-344D-8D02-B15A3012FA70}" dt="2022-03-03T03:54:34.636" v="695" actId="1076"/>
          <ac:spMkLst>
            <pc:docMk/>
            <pc:sldMk cId="3535178233" sldId="727"/>
            <ac:spMk id="33" creationId="{A090C6D2-BB74-9C48-BE3E-9FB9C13B58F0}"/>
          </ac:spMkLst>
        </pc:spChg>
        <pc:grpChg chg="add mod">
          <ac:chgData name="Yinqian Zhang" userId="189f48b0884e27cf" providerId="LiveId" clId="{E8CB71BE-3D32-344D-8D02-B15A3012FA70}" dt="2022-03-03T03:54:34.636" v="695" actId="1076"/>
          <ac:grpSpMkLst>
            <pc:docMk/>
            <pc:sldMk cId="3535178233" sldId="727"/>
            <ac:grpSpMk id="19" creationId="{F7285C55-C1BD-A747-9351-609C44C6C2E7}"/>
          </ac:grpSpMkLst>
        </pc:grpChg>
        <pc:grpChg chg="add mod">
          <ac:chgData name="Yinqian Zhang" userId="189f48b0884e27cf" providerId="LiveId" clId="{E8CB71BE-3D32-344D-8D02-B15A3012FA70}" dt="2022-03-03T03:54:34.636" v="695" actId="1076"/>
          <ac:grpSpMkLst>
            <pc:docMk/>
            <pc:sldMk cId="3535178233" sldId="727"/>
            <ac:grpSpMk id="25" creationId="{58A5427A-EE74-AE45-B72D-0DE74EC94E2F}"/>
          </ac:grpSpMkLst>
        </pc:grpChg>
        <pc:cxnChg chg="mod">
          <ac:chgData name="Yinqian Zhang" userId="189f48b0884e27cf" providerId="LiveId" clId="{E8CB71BE-3D32-344D-8D02-B15A3012FA70}" dt="2022-03-03T03:54:30.309" v="694"/>
          <ac:cxnSpMkLst>
            <pc:docMk/>
            <pc:sldMk cId="3535178233" sldId="727"/>
            <ac:cxnSpMk id="21" creationId="{A57E210D-E233-A94D-8DE1-21AE72E03229}"/>
          </ac:cxnSpMkLst>
        </pc:cxnChg>
        <pc:cxnChg chg="mod">
          <ac:chgData name="Yinqian Zhang" userId="189f48b0884e27cf" providerId="LiveId" clId="{E8CB71BE-3D32-344D-8D02-B15A3012FA70}" dt="2022-03-03T03:54:30.309" v="694"/>
          <ac:cxnSpMkLst>
            <pc:docMk/>
            <pc:sldMk cId="3535178233" sldId="727"/>
            <ac:cxnSpMk id="22" creationId="{57183C47-D9F5-A248-AE05-F8B5E2271987}"/>
          </ac:cxnSpMkLst>
        </pc:cxnChg>
        <pc:cxnChg chg="mod">
          <ac:chgData name="Yinqian Zhang" userId="189f48b0884e27cf" providerId="LiveId" clId="{E8CB71BE-3D32-344D-8D02-B15A3012FA70}" dt="2022-03-03T03:54:30.309" v="694"/>
          <ac:cxnSpMkLst>
            <pc:docMk/>
            <pc:sldMk cId="3535178233" sldId="727"/>
            <ac:cxnSpMk id="23" creationId="{27591809-74CF-004C-8798-A0EFA37B8740}"/>
          </ac:cxnSpMkLst>
        </pc:cxnChg>
        <pc:cxnChg chg="mod">
          <ac:chgData name="Yinqian Zhang" userId="189f48b0884e27cf" providerId="LiveId" clId="{E8CB71BE-3D32-344D-8D02-B15A3012FA70}" dt="2022-03-03T03:54:30.309" v="694"/>
          <ac:cxnSpMkLst>
            <pc:docMk/>
            <pc:sldMk cId="3535178233" sldId="727"/>
            <ac:cxnSpMk id="24" creationId="{0FD71946-3432-EC47-8892-47BF10710163}"/>
          </ac:cxnSpMkLst>
        </pc:cxnChg>
        <pc:cxnChg chg="mod">
          <ac:chgData name="Yinqian Zhang" userId="189f48b0884e27cf" providerId="LiveId" clId="{E8CB71BE-3D32-344D-8D02-B15A3012FA70}" dt="2022-03-03T03:54:30.309" v="694"/>
          <ac:cxnSpMkLst>
            <pc:docMk/>
            <pc:sldMk cId="3535178233" sldId="727"/>
            <ac:cxnSpMk id="27" creationId="{B1069148-5A10-2F47-8526-EC9C9A6A3604}"/>
          </ac:cxnSpMkLst>
        </pc:cxnChg>
        <pc:cxnChg chg="mod">
          <ac:chgData name="Yinqian Zhang" userId="189f48b0884e27cf" providerId="LiveId" clId="{E8CB71BE-3D32-344D-8D02-B15A3012FA70}" dt="2022-03-03T03:54:30.309" v="694"/>
          <ac:cxnSpMkLst>
            <pc:docMk/>
            <pc:sldMk cId="3535178233" sldId="727"/>
            <ac:cxnSpMk id="28" creationId="{B971FD5C-07A3-DB46-8F26-52C4A7D0192D}"/>
          </ac:cxnSpMkLst>
        </pc:cxnChg>
        <pc:cxnChg chg="mod">
          <ac:chgData name="Yinqian Zhang" userId="189f48b0884e27cf" providerId="LiveId" clId="{E8CB71BE-3D32-344D-8D02-B15A3012FA70}" dt="2022-03-03T03:54:30.309" v="694"/>
          <ac:cxnSpMkLst>
            <pc:docMk/>
            <pc:sldMk cId="3535178233" sldId="727"/>
            <ac:cxnSpMk id="29" creationId="{01088941-C540-084C-A50B-3F7DBDB98688}"/>
          </ac:cxnSpMkLst>
        </pc:cxnChg>
        <pc:cxnChg chg="mod">
          <ac:chgData name="Yinqian Zhang" userId="189f48b0884e27cf" providerId="LiveId" clId="{E8CB71BE-3D32-344D-8D02-B15A3012FA70}" dt="2022-03-03T03:54:30.309" v="694"/>
          <ac:cxnSpMkLst>
            <pc:docMk/>
            <pc:sldMk cId="3535178233" sldId="727"/>
            <ac:cxnSpMk id="30" creationId="{219717D4-7D16-7149-A529-35232AB1E5EE}"/>
          </ac:cxnSpMkLst>
        </pc:cxnChg>
      </pc:sldChg>
      <pc:sldChg chg="addSp delSp modSp new del mod">
        <pc:chgData name="Yinqian Zhang" userId="189f48b0884e27cf" providerId="LiveId" clId="{E8CB71BE-3D32-344D-8D02-B15A3012FA70}" dt="2022-03-03T03:56:56.844" v="785" actId="2696"/>
        <pc:sldMkLst>
          <pc:docMk/>
          <pc:sldMk cId="3004336240" sldId="728"/>
        </pc:sldMkLst>
        <pc:spChg chg="mod">
          <ac:chgData name="Yinqian Zhang" userId="189f48b0884e27cf" providerId="LiveId" clId="{E8CB71BE-3D32-344D-8D02-B15A3012FA70}" dt="2022-03-03T03:55:19.283" v="732" actId="20577"/>
          <ac:spMkLst>
            <pc:docMk/>
            <pc:sldMk cId="3004336240" sldId="728"/>
            <ac:spMk id="2" creationId="{8F614B61-FDCF-0C43-892B-A256A52ECD97}"/>
          </ac:spMkLst>
        </pc:spChg>
        <pc:spChg chg="del">
          <ac:chgData name="Yinqian Zhang" userId="189f48b0884e27cf" providerId="LiveId" clId="{E8CB71BE-3D32-344D-8D02-B15A3012FA70}" dt="2022-03-03T03:54:57.535" v="701" actId="478"/>
          <ac:spMkLst>
            <pc:docMk/>
            <pc:sldMk cId="3004336240" sldId="728"/>
            <ac:spMk id="3" creationId="{341C9B9B-977D-7743-9046-718EF9B398FC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6" creationId="{6B2A9A44-B715-7547-A8CC-7FB1CA1363C8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7" creationId="{375EFF85-8DA8-3749-9967-15D5666C4734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8" creationId="{879C8312-262A-9D49-8A26-0DEBE13A2328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9" creationId="{202B34A7-3893-414A-AB5E-63D86C56A87D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10" creationId="{83A4EEDD-9908-624A-A923-286E9AAE7865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11" creationId="{254EC3D3-AE0F-9E43-8BD8-BF29EAB8F0E7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12" creationId="{8D60DA55-2548-1B41-AE48-197E99FF9D2D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13" creationId="{8E21CFB2-74D1-104E-B106-0A83A2B09B7D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14" creationId="{B097B836-FC4C-1A40-A23A-7225C42B32EC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15" creationId="{53690432-7214-D545-AF66-BD0F8B77BC2C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16" creationId="{AB5496CB-EFEA-5144-941E-542B6F7BA022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17" creationId="{DBF12320-86D6-A342-A7E7-B217D9D00D3B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18" creationId="{8BBB9AC2-B01D-FF47-9D6A-12668AA5E8D0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19" creationId="{E4B127AA-1B7C-C448-9CDC-F9DFA6123584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20" creationId="{99A0EB71-416E-164B-8A44-47A1C9B82D24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21" creationId="{6B9D8B9D-E5CC-3B41-B7B0-378E30A7D7C0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22" creationId="{8FC9BA0C-B717-F545-9311-1CE900AFD38C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23" creationId="{27348D97-6668-A048-9E61-C2BA44BBA74E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24" creationId="{9694C868-C3AF-E846-82EE-56BB7C3387CB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25" creationId="{2CBB63E5-DC70-4F43-B408-99D0F0912DED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31" creationId="{B8DC1893-B3D8-2F47-90A6-6019FFB330CB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32" creationId="{D9A7F6F3-A97A-5944-8EB9-BFC1AE755BC7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33" creationId="{70F53103-EFA2-0540-8471-2B7F2CB38C09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34" creationId="{09892720-813B-1042-AC43-C6ED58C58924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35" creationId="{797772E0-7C67-7944-B07E-4493DC3D068B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36" creationId="{816638E5-749C-4F41-ADF4-1F3CA0AF8EC3}"/>
          </ac:spMkLst>
        </pc:spChg>
        <pc:spChg chg="add mod">
          <ac:chgData name="Yinqian Zhang" userId="189f48b0884e27cf" providerId="LiveId" clId="{E8CB71BE-3D32-344D-8D02-B15A3012FA70}" dt="2022-03-03T03:55:06.102" v="703" actId="1076"/>
          <ac:spMkLst>
            <pc:docMk/>
            <pc:sldMk cId="3004336240" sldId="728"/>
            <ac:spMk id="37" creationId="{DEA542E7-7023-F04E-8595-8747FF7C33B0}"/>
          </ac:spMkLst>
        </pc:spChg>
        <pc:cxnChg chg="add mod">
          <ac:chgData name="Yinqian Zhang" userId="189f48b0884e27cf" providerId="LiveId" clId="{E8CB71BE-3D32-344D-8D02-B15A3012FA70}" dt="2022-03-03T03:55:06.102" v="703" actId="1076"/>
          <ac:cxnSpMkLst>
            <pc:docMk/>
            <pc:sldMk cId="3004336240" sldId="728"/>
            <ac:cxnSpMk id="26" creationId="{887658E8-FB24-F445-A4F8-39C46A48B7FA}"/>
          </ac:cxnSpMkLst>
        </pc:cxnChg>
        <pc:cxnChg chg="add mod">
          <ac:chgData name="Yinqian Zhang" userId="189f48b0884e27cf" providerId="LiveId" clId="{E8CB71BE-3D32-344D-8D02-B15A3012FA70}" dt="2022-03-03T03:55:06.102" v="703" actId="1076"/>
          <ac:cxnSpMkLst>
            <pc:docMk/>
            <pc:sldMk cId="3004336240" sldId="728"/>
            <ac:cxnSpMk id="27" creationId="{0B48E173-4728-7443-AEB0-AC9DE8B2AB7D}"/>
          </ac:cxnSpMkLst>
        </pc:cxnChg>
        <pc:cxnChg chg="add mod">
          <ac:chgData name="Yinqian Zhang" userId="189f48b0884e27cf" providerId="LiveId" clId="{E8CB71BE-3D32-344D-8D02-B15A3012FA70}" dt="2022-03-03T03:55:06.102" v="703" actId="1076"/>
          <ac:cxnSpMkLst>
            <pc:docMk/>
            <pc:sldMk cId="3004336240" sldId="728"/>
            <ac:cxnSpMk id="28" creationId="{21961633-254B-BD41-A887-6A9A153B0DDB}"/>
          </ac:cxnSpMkLst>
        </pc:cxnChg>
        <pc:cxnChg chg="add mod">
          <ac:chgData name="Yinqian Zhang" userId="189f48b0884e27cf" providerId="LiveId" clId="{E8CB71BE-3D32-344D-8D02-B15A3012FA70}" dt="2022-03-03T03:55:06.102" v="703" actId="1076"/>
          <ac:cxnSpMkLst>
            <pc:docMk/>
            <pc:sldMk cId="3004336240" sldId="728"/>
            <ac:cxnSpMk id="29" creationId="{944DBC8F-3847-3245-9909-564128183E8F}"/>
          </ac:cxnSpMkLst>
        </pc:cxnChg>
        <pc:cxnChg chg="add mod">
          <ac:chgData name="Yinqian Zhang" userId="189f48b0884e27cf" providerId="LiveId" clId="{E8CB71BE-3D32-344D-8D02-B15A3012FA70}" dt="2022-03-03T03:55:06.102" v="703" actId="1076"/>
          <ac:cxnSpMkLst>
            <pc:docMk/>
            <pc:sldMk cId="3004336240" sldId="728"/>
            <ac:cxnSpMk id="30" creationId="{E0E4610C-0F7B-5049-AC63-B845705A69E7}"/>
          </ac:cxnSpMkLst>
        </pc:cxnChg>
      </pc:sldChg>
      <pc:sldChg chg="new del">
        <pc:chgData name="Yinqian Zhang" userId="189f48b0884e27cf" providerId="LiveId" clId="{E8CB71BE-3D32-344D-8D02-B15A3012FA70}" dt="2022-03-03T04:15:57.375" v="908" actId="2696"/>
        <pc:sldMkLst>
          <pc:docMk/>
          <pc:sldMk cId="854006808" sldId="729"/>
        </pc:sldMkLst>
      </pc:sldChg>
      <pc:sldChg chg="addSp delSp modSp add mod">
        <pc:chgData name="Yinqian Zhang" userId="189f48b0884e27cf" providerId="LiveId" clId="{E8CB71BE-3D32-344D-8D02-B15A3012FA70}" dt="2022-03-08T13:45:00.265" v="4267" actId="20577"/>
        <pc:sldMkLst>
          <pc:docMk/>
          <pc:sldMk cId="3940013925" sldId="730"/>
        </pc:sldMkLst>
        <pc:spChg chg="mod">
          <ac:chgData name="Yinqian Zhang" userId="189f48b0884e27cf" providerId="LiveId" clId="{E8CB71BE-3D32-344D-8D02-B15A3012FA70}" dt="2022-03-03T03:56:30.337" v="783"/>
          <ac:spMkLst>
            <pc:docMk/>
            <pc:sldMk cId="3940013925" sldId="730"/>
            <ac:spMk id="2" creationId="{EB45C923-7DFD-2C48-BAF7-154598AC44C5}"/>
          </ac:spMkLst>
        </pc:spChg>
        <pc:spChg chg="del mod">
          <ac:chgData name="Yinqian Zhang" userId="189f48b0884e27cf" providerId="LiveId" clId="{E8CB71BE-3D32-344D-8D02-B15A3012FA70}" dt="2022-03-03T03:56:13.359" v="778" actId="478"/>
          <ac:spMkLst>
            <pc:docMk/>
            <pc:sldMk cId="3940013925" sldId="730"/>
            <ac:spMk id="7" creationId="{4EF3958C-97F8-F444-8B0D-8940D36C1591}"/>
          </ac:spMkLst>
        </pc:spChg>
        <pc:spChg chg="del">
          <ac:chgData name="Yinqian Zhang" userId="189f48b0884e27cf" providerId="LiveId" clId="{E8CB71BE-3D32-344D-8D02-B15A3012FA70}" dt="2022-03-03T03:55:53.298" v="738" actId="478"/>
          <ac:spMkLst>
            <pc:docMk/>
            <pc:sldMk cId="3940013925" sldId="730"/>
            <ac:spMk id="8" creationId="{C1825849-500F-AB4B-B506-6E894362FE3E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9" creationId="{622C11D8-9548-E64B-9C0F-A82056499C75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10" creationId="{F5E9BE9B-BA4C-424C-A924-FEB6EC04723F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11" creationId="{CCA56793-CEB3-C04D-B82A-3FE23E909E56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12" creationId="{EC5D5C9D-793D-A945-86A6-28C0126DDE49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13" creationId="{AAE909B5-1F8D-C84B-8AC2-F3DA4976423E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14" creationId="{85F3EE62-2728-2744-A5C1-4142AD61D4C8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15" creationId="{DD545A92-DAF8-A84C-AFF8-8ED05FE7EF15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16" creationId="{3B40D08A-3CD3-844A-BF55-CD43DE8153D5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17" creationId="{FBAAFEFB-C3C4-364F-B720-EB41F9120628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18" creationId="{B0F3F38E-D7A7-E34B-85B2-7D79D5DCDA36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19" creationId="{9D0C012F-7EE9-D04C-A89F-5BBC9C6B3332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20" creationId="{9AEADD0C-1A3E-C74D-86D0-943BE66FAC2F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21" creationId="{706B1D27-D282-1C47-839E-B917F96E0506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22" creationId="{5046A7BE-91C8-8140-A4C3-2654C8A533E9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23" creationId="{D4080D2C-526A-4247-B4C2-79BAA3C2A566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24" creationId="{0F6A9FC4-A57F-6143-AE75-81F0C8A5749D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25" creationId="{AB24163F-4F95-B741-8F90-1BAAC6F098E6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26" creationId="{458B9C37-7872-1543-8253-3EA41E2804B5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27" creationId="{72DB9E17-6388-5648-9AFC-0C149D0C02E6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28" creationId="{D1953712-C78C-8649-B921-94295354C6E5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29" creationId="{8AE896AC-1523-884F-97F8-B0885E8104E8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30" creationId="{E2721C9B-EECE-B545-99B4-302266A9A103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31" creationId="{1E23F7F8-4F39-214D-8730-D96E0D1847E4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32" creationId="{C6A20077-E262-0948-8077-810EB62C8E80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33" creationId="{5E11DE7C-6E82-304B-9525-52207C178696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34" creationId="{9F4299B9-C3E2-FE40-AAF1-AB3339637040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35" creationId="{94BA0103-46A2-4B46-92FA-8A558AE67F95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36" creationId="{8F065DF1-04C3-FC42-A4CE-A7FF4F03105C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37" creationId="{457E4784-8EE9-FC45-AE63-986F53E9DE9B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38" creationId="{09BBF2E4-5E16-D241-A43C-42C017BC6B5B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39" creationId="{14812056-F396-6743-B9CD-88C736441D3B}"/>
          </ac:spMkLst>
        </pc:spChg>
        <pc:spChg chg="add del mod">
          <ac:chgData name="Yinqian Zhang" userId="189f48b0884e27cf" providerId="LiveId" clId="{E8CB71BE-3D32-344D-8D02-B15A3012FA70}" dt="2022-03-03T03:57:30.910" v="823" actId="478"/>
          <ac:spMkLst>
            <pc:docMk/>
            <pc:sldMk cId="3940013925" sldId="730"/>
            <ac:spMk id="40" creationId="{9222AD8A-74BA-084C-8D27-E572A71063DF}"/>
          </ac:spMkLst>
        </pc:spChg>
        <pc:spChg chg="del">
          <ac:chgData name="Yinqian Zhang" userId="189f48b0884e27cf" providerId="LiveId" clId="{E8CB71BE-3D32-344D-8D02-B15A3012FA70}" dt="2022-03-03T03:55:52.121" v="737" actId="478"/>
          <ac:spMkLst>
            <pc:docMk/>
            <pc:sldMk cId="3940013925" sldId="730"/>
            <ac:spMk id="41" creationId="{1DC9C659-F877-354B-BB62-C3611C5AF216}"/>
          </ac:spMkLst>
        </pc:spChg>
        <pc:spChg chg="add del mod">
          <ac:chgData name="Yinqian Zhang" userId="189f48b0884e27cf" providerId="LiveId" clId="{E8CB71BE-3D32-344D-8D02-B15A3012FA70}" dt="2022-03-03T03:57:32.114" v="824" actId="478"/>
          <ac:spMkLst>
            <pc:docMk/>
            <pc:sldMk cId="3940013925" sldId="730"/>
            <ac:spMk id="42" creationId="{1338AF03-1E6E-ED48-BCA3-38F48086D7FA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43" creationId="{9ADD7A3C-FF7C-A14F-99DC-E31EB98B9613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44" creationId="{D8F315D8-91A2-F949-9F48-E779420387D4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45" creationId="{5ACDF62A-2172-914E-8523-E12EF77A0ACD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46" creationId="{2490C1D0-58B5-8D48-BADB-E3E726DFDA6F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47" creationId="{B2EF3258-E013-7B42-A81F-F5B9C4C0DEA2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48" creationId="{DCDCDF66-9F47-3640-ACD0-62090CEEDEA7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49" creationId="{3C8C7CE2-F5E0-9648-B273-FD9ACAFF842B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50" creationId="{CF71C8DD-2C51-3A4C-B018-F3436F53D0CB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51" creationId="{526EF2C2-3068-4648-865C-4765FCBDDFFC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52" creationId="{B68F8AEA-EB25-5940-9054-078C7948787A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53" creationId="{F801F10A-0D54-5E47-91FA-6A4A78CF6CB4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54" creationId="{3029C03A-1801-5849-89EC-52D3528C2CD5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55" creationId="{E6244C21-0E69-C449-B253-02C0017B2D27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56" creationId="{6A65216C-E985-A34B-811A-02028FD76D60}"/>
          </ac:spMkLst>
        </pc:spChg>
        <pc:spChg chg="add mod">
          <ac:chgData name="Yinqian Zhang" userId="189f48b0884e27cf" providerId="LiveId" clId="{E8CB71BE-3D32-344D-8D02-B15A3012FA70}" dt="2022-03-08T13:45:00.265" v="4267" actId="20577"/>
          <ac:spMkLst>
            <pc:docMk/>
            <pc:sldMk cId="3940013925" sldId="730"/>
            <ac:spMk id="57" creationId="{82CFD334-6A79-A143-8C41-14F5831E87B5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58" creationId="{4EBF2B9B-9B6D-7B45-B781-E1E77D5FAA26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59" creationId="{2091AB90-A6A3-124B-838F-A82A9EDB4E29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60" creationId="{0CB25D68-3C4E-D048-8359-E7A4C2283FE6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61" creationId="{C5803004-B4D1-814C-86EC-204259BAFDB2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62" creationId="{20EBDA66-D4E2-4046-8D1F-D9E9004B53B2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63" creationId="{82B83F11-2BEB-C141-BE2A-0D51B86F9EB6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69" creationId="{D61C1A76-E1F4-974F-9730-5CE30CAA74FA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70" creationId="{1CA239E1-C1B6-974D-888E-A43073E0D05E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71" creationId="{B8E343CE-DD3C-4C40-A968-7011428A5A60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72" creationId="{2BFD1872-BFB9-FC46-A372-50D4A7C80E7F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73" creationId="{F6E73277-9597-2947-B849-F1EAD92F8C75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74" creationId="{57E1BFD1-C542-084E-BB9A-E571853129DA}"/>
          </ac:spMkLst>
        </pc:spChg>
        <pc:spChg chg="add mod">
          <ac:chgData name="Yinqian Zhang" userId="189f48b0884e27cf" providerId="LiveId" clId="{E8CB71BE-3D32-344D-8D02-B15A3012FA70}" dt="2022-03-03T03:56:40.915" v="784"/>
          <ac:spMkLst>
            <pc:docMk/>
            <pc:sldMk cId="3940013925" sldId="730"/>
            <ac:spMk id="75" creationId="{61470720-25A2-6E42-8BA0-8E7D68838EB1}"/>
          </ac:spMkLst>
        </pc:spChg>
        <pc:cxnChg chg="add mod">
          <ac:chgData name="Yinqian Zhang" userId="189f48b0884e27cf" providerId="LiveId" clId="{E8CB71BE-3D32-344D-8D02-B15A3012FA70}" dt="2022-03-03T03:56:40.915" v="784"/>
          <ac:cxnSpMkLst>
            <pc:docMk/>
            <pc:sldMk cId="3940013925" sldId="730"/>
            <ac:cxnSpMk id="64" creationId="{337FB4A8-12EB-B048-97DA-20AA0FFC1B10}"/>
          </ac:cxnSpMkLst>
        </pc:cxnChg>
        <pc:cxnChg chg="add mod">
          <ac:chgData name="Yinqian Zhang" userId="189f48b0884e27cf" providerId="LiveId" clId="{E8CB71BE-3D32-344D-8D02-B15A3012FA70}" dt="2022-03-03T03:56:40.915" v="784"/>
          <ac:cxnSpMkLst>
            <pc:docMk/>
            <pc:sldMk cId="3940013925" sldId="730"/>
            <ac:cxnSpMk id="65" creationId="{A6A7BE39-E2B4-7047-957D-7C71CBFC4D5B}"/>
          </ac:cxnSpMkLst>
        </pc:cxnChg>
        <pc:cxnChg chg="add mod">
          <ac:chgData name="Yinqian Zhang" userId="189f48b0884e27cf" providerId="LiveId" clId="{E8CB71BE-3D32-344D-8D02-B15A3012FA70}" dt="2022-03-03T03:56:40.915" v="784"/>
          <ac:cxnSpMkLst>
            <pc:docMk/>
            <pc:sldMk cId="3940013925" sldId="730"/>
            <ac:cxnSpMk id="66" creationId="{84381645-E745-2941-BB92-4A3A1718F79E}"/>
          </ac:cxnSpMkLst>
        </pc:cxnChg>
        <pc:cxnChg chg="add mod">
          <ac:chgData name="Yinqian Zhang" userId="189f48b0884e27cf" providerId="LiveId" clId="{E8CB71BE-3D32-344D-8D02-B15A3012FA70}" dt="2022-03-03T03:56:40.915" v="784"/>
          <ac:cxnSpMkLst>
            <pc:docMk/>
            <pc:sldMk cId="3940013925" sldId="730"/>
            <ac:cxnSpMk id="67" creationId="{7F73C71E-B8DE-7246-B5CC-5645AF4C6E10}"/>
          </ac:cxnSpMkLst>
        </pc:cxnChg>
        <pc:cxnChg chg="add mod">
          <ac:chgData name="Yinqian Zhang" userId="189f48b0884e27cf" providerId="LiveId" clId="{E8CB71BE-3D32-344D-8D02-B15A3012FA70}" dt="2022-03-03T03:56:40.915" v="784"/>
          <ac:cxnSpMkLst>
            <pc:docMk/>
            <pc:sldMk cId="3940013925" sldId="730"/>
            <ac:cxnSpMk id="68" creationId="{E9FD1D78-4BB5-0D4F-B0E9-C81930E3776E}"/>
          </ac:cxnSpMkLst>
        </pc:cxnChg>
      </pc:sldChg>
      <pc:sldChg chg="addSp delSp modSp add mod">
        <pc:chgData name="Yinqian Zhang" userId="189f48b0884e27cf" providerId="LiveId" clId="{E8CB71BE-3D32-344D-8D02-B15A3012FA70}" dt="2022-03-03T03:57:28.614" v="822" actId="478"/>
        <pc:sldMkLst>
          <pc:docMk/>
          <pc:sldMk cId="3321607251" sldId="731"/>
        </pc:sldMkLst>
        <pc:spChg chg="mod">
          <ac:chgData name="Yinqian Zhang" userId="189f48b0884e27cf" providerId="LiveId" clId="{E8CB71BE-3D32-344D-8D02-B15A3012FA70}" dt="2022-03-03T03:57:20.314" v="819" actId="20577"/>
          <ac:spMkLst>
            <pc:docMk/>
            <pc:sldMk cId="3321607251" sldId="731"/>
            <ac:spMk id="2" creationId="{EB45C923-7DFD-2C48-BAF7-154598AC44C5}"/>
          </ac:spMkLst>
        </pc:spChg>
        <pc:spChg chg="add mod">
          <ac:chgData name="Yinqian Zhang" userId="189f48b0884e27cf" providerId="LiveId" clId="{E8CB71BE-3D32-344D-8D02-B15A3012FA70}" dt="2022-03-03T03:57:26.126" v="821" actId="1076"/>
          <ac:spMkLst>
            <pc:docMk/>
            <pc:sldMk cId="3321607251" sldId="731"/>
            <ac:spMk id="6" creationId="{E0CCE855-B90C-FD4E-828B-473CE7A6E847}"/>
          </ac:spMkLst>
        </pc:spChg>
        <pc:spChg chg="add mod">
          <ac:chgData name="Yinqian Zhang" userId="189f48b0884e27cf" providerId="LiveId" clId="{E8CB71BE-3D32-344D-8D02-B15A3012FA70}" dt="2022-03-03T03:57:26.126" v="821" actId="1076"/>
          <ac:spMkLst>
            <pc:docMk/>
            <pc:sldMk cId="3321607251" sldId="731"/>
            <ac:spMk id="7" creationId="{1733C889-7D95-5245-91D3-697906439B71}"/>
          </ac:spMkLst>
        </pc:spChg>
        <pc:spChg chg="add mod">
          <ac:chgData name="Yinqian Zhang" userId="189f48b0884e27cf" providerId="LiveId" clId="{E8CB71BE-3D32-344D-8D02-B15A3012FA70}" dt="2022-03-03T03:57:26.126" v="821" actId="1076"/>
          <ac:spMkLst>
            <pc:docMk/>
            <pc:sldMk cId="3321607251" sldId="731"/>
            <ac:spMk id="8" creationId="{65AE86DF-0C15-C949-8F42-E19FDA260ABD}"/>
          </ac:spMkLst>
        </pc:spChg>
        <pc:spChg chg="add mod">
          <ac:chgData name="Yinqian Zhang" userId="189f48b0884e27cf" providerId="LiveId" clId="{E8CB71BE-3D32-344D-8D02-B15A3012FA70}" dt="2022-03-03T03:57:26.126" v="821" actId="1076"/>
          <ac:spMkLst>
            <pc:docMk/>
            <pc:sldMk cId="3321607251" sldId="731"/>
            <ac:spMk id="9" creationId="{1B9513AE-72D0-FF41-9DCB-A9D1BC540ADF}"/>
          </ac:spMkLst>
        </pc:spChg>
        <pc:spChg chg="add mod">
          <ac:chgData name="Yinqian Zhang" userId="189f48b0884e27cf" providerId="LiveId" clId="{E8CB71BE-3D32-344D-8D02-B15A3012FA70}" dt="2022-03-03T03:57:26.126" v="821" actId="1076"/>
          <ac:spMkLst>
            <pc:docMk/>
            <pc:sldMk cId="3321607251" sldId="731"/>
            <ac:spMk id="10" creationId="{E369099E-3DC7-DE40-84ED-D7C06989CD89}"/>
          </ac:spMkLst>
        </pc:spChg>
        <pc:spChg chg="add mod">
          <ac:chgData name="Yinqian Zhang" userId="189f48b0884e27cf" providerId="LiveId" clId="{E8CB71BE-3D32-344D-8D02-B15A3012FA70}" dt="2022-03-03T03:57:26.126" v="821" actId="1076"/>
          <ac:spMkLst>
            <pc:docMk/>
            <pc:sldMk cId="3321607251" sldId="731"/>
            <ac:spMk id="11" creationId="{BAD6E5F2-E908-984C-902A-BB10F3EEA929}"/>
          </ac:spMkLst>
        </pc:spChg>
        <pc:spChg chg="add mod">
          <ac:chgData name="Yinqian Zhang" userId="189f48b0884e27cf" providerId="LiveId" clId="{E8CB71BE-3D32-344D-8D02-B15A3012FA70}" dt="2022-03-03T03:57:26.126" v="821" actId="1076"/>
          <ac:spMkLst>
            <pc:docMk/>
            <pc:sldMk cId="3321607251" sldId="731"/>
            <ac:spMk id="12" creationId="{6AC1CF1B-5C80-2E41-B07B-E74DFE0B97AA}"/>
          </ac:spMkLst>
        </pc:spChg>
        <pc:spChg chg="add mod">
          <ac:chgData name="Yinqian Zhang" userId="189f48b0884e27cf" providerId="LiveId" clId="{E8CB71BE-3D32-344D-8D02-B15A3012FA70}" dt="2022-03-03T03:57:26.126" v="821" actId="1076"/>
          <ac:spMkLst>
            <pc:docMk/>
            <pc:sldMk cId="3321607251" sldId="731"/>
            <ac:spMk id="13" creationId="{68F64914-94DB-5048-82C2-B5D349D2A787}"/>
          </ac:spMkLst>
        </pc:spChg>
        <pc:spChg chg="add mod">
          <ac:chgData name="Yinqian Zhang" userId="189f48b0884e27cf" providerId="LiveId" clId="{E8CB71BE-3D32-344D-8D02-B15A3012FA70}" dt="2022-03-03T03:57:26.126" v="821" actId="1076"/>
          <ac:spMkLst>
            <pc:docMk/>
            <pc:sldMk cId="3321607251" sldId="731"/>
            <ac:spMk id="14" creationId="{873CA5A3-E756-2342-8D91-26630445899B}"/>
          </ac:spMkLst>
        </pc:spChg>
        <pc:spChg chg="add mod">
          <ac:chgData name="Yinqian Zhang" userId="189f48b0884e27cf" providerId="LiveId" clId="{E8CB71BE-3D32-344D-8D02-B15A3012FA70}" dt="2022-03-03T03:57:26.126" v="821" actId="1076"/>
          <ac:spMkLst>
            <pc:docMk/>
            <pc:sldMk cId="3321607251" sldId="731"/>
            <ac:spMk id="15" creationId="{AD892ECC-3152-DC4B-A73B-E2CE25573D02}"/>
          </ac:spMkLst>
        </pc:spChg>
        <pc:spChg chg="add mod">
          <ac:chgData name="Yinqian Zhang" userId="189f48b0884e27cf" providerId="LiveId" clId="{E8CB71BE-3D32-344D-8D02-B15A3012FA70}" dt="2022-03-03T03:57:26.126" v="821" actId="1076"/>
          <ac:spMkLst>
            <pc:docMk/>
            <pc:sldMk cId="3321607251" sldId="731"/>
            <ac:spMk id="16" creationId="{199FF6E1-EDDA-7A40-8567-4FF0AB62CB17}"/>
          </ac:spMkLst>
        </pc:spChg>
        <pc:spChg chg="add mod">
          <ac:chgData name="Yinqian Zhang" userId="189f48b0884e27cf" providerId="LiveId" clId="{E8CB71BE-3D32-344D-8D02-B15A3012FA70}" dt="2022-03-03T03:57:26.126" v="821" actId="1076"/>
          <ac:spMkLst>
            <pc:docMk/>
            <pc:sldMk cId="3321607251" sldId="731"/>
            <ac:spMk id="17" creationId="{16AF1C34-073D-5944-814C-1AED87AEF825}"/>
          </ac:spMkLst>
        </pc:spChg>
        <pc:spChg chg="add mod">
          <ac:chgData name="Yinqian Zhang" userId="189f48b0884e27cf" providerId="LiveId" clId="{E8CB71BE-3D32-344D-8D02-B15A3012FA70}" dt="2022-03-03T03:57:26.126" v="821" actId="1076"/>
          <ac:spMkLst>
            <pc:docMk/>
            <pc:sldMk cId="3321607251" sldId="731"/>
            <ac:spMk id="18" creationId="{3CB13D24-0C90-B340-911A-3A170FA91C08}"/>
          </ac:spMkLst>
        </pc:spChg>
        <pc:spChg chg="add mod">
          <ac:chgData name="Yinqian Zhang" userId="189f48b0884e27cf" providerId="LiveId" clId="{E8CB71BE-3D32-344D-8D02-B15A3012FA70}" dt="2022-03-03T03:57:26.126" v="821" actId="1076"/>
          <ac:spMkLst>
            <pc:docMk/>
            <pc:sldMk cId="3321607251" sldId="731"/>
            <ac:spMk id="19" creationId="{7418F74B-73DA-FA48-B609-CCAEB2CA6513}"/>
          </ac:spMkLst>
        </pc:spChg>
        <pc:spChg chg="add mod">
          <ac:chgData name="Yinqian Zhang" userId="189f48b0884e27cf" providerId="LiveId" clId="{E8CB71BE-3D32-344D-8D02-B15A3012FA70}" dt="2022-03-03T03:57:26.126" v="821" actId="1076"/>
          <ac:spMkLst>
            <pc:docMk/>
            <pc:sldMk cId="3321607251" sldId="731"/>
            <ac:spMk id="20" creationId="{E6C6D6DA-16FC-A046-92C3-73598B2AEBA2}"/>
          </ac:spMkLst>
        </pc:spChg>
        <pc:spChg chg="add mod">
          <ac:chgData name="Yinqian Zhang" userId="189f48b0884e27cf" providerId="LiveId" clId="{E8CB71BE-3D32-344D-8D02-B15A3012FA70}" dt="2022-03-03T03:57:26.126" v="821" actId="1076"/>
          <ac:spMkLst>
            <pc:docMk/>
            <pc:sldMk cId="3321607251" sldId="731"/>
            <ac:spMk id="21" creationId="{65E6FF9F-ECB1-FF46-B9A8-940662EF5A96}"/>
          </ac:spMkLst>
        </pc:spChg>
        <pc:spChg chg="add mod">
          <ac:chgData name="Yinqian Zhang" userId="189f48b0884e27cf" providerId="LiveId" clId="{E8CB71BE-3D32-344D-8D02-B15A3012FA70}" dt="2022-03-03T03:57:26.126" v="821" actId="1076"/>
          <ac:spMkLst>
            <pc:docMk/>
            <pc:sldMk cId="3321607251" sldId="731"/>
            <ac:spMk id="22" creationId="{B88B0B0C-691F-624E-8FE9-F5B3AAF83CE8}"/>
          </ac:spMkLst>
        </pc:spChg>
        <pc:spChg chg="add mod">
          <ac:chgData name="Yinqian Zhang" userId="189f48b0884e27cf" providerId="LiveId" clId="{E8CB71BE-3D32-344D-8D02-B15A3012FA70}" dt="2022-03-03T03:57:26.126" v="821" actId="1076"/>
          <ac:spMkLst>
            <pc:docMk/>
            <pc:sldMk cId="3321607251" sldId="731"/>
            <ac:spMk id="23" creationId="{A4D26136-2841-8242-B9BD-B29C80662BBC}"/>
          </ac:spMkLst>
        </pc:spChg>
        <pc:spChg chg="add mod">
          <ac:chgData name="Yinqian Zhang" userId="189f48b0884e27cf" providerId="LiveId" clId="{E8CB71BE-3D32-344D-8D02-B15A3012FA70}" dt="2022-03-03T03:57:26.126" v="821" actId="1076"/>
          <ac:spMkLst>
            <pc:docMk/>
            <pc:sldMk cId="3321607251" sldId="731"/>
            <ac:spMk id="24" creationId="{6B979B5E-2D6A-2F49-AFA1-5FB6EA45580F}"/>
          </ac:spMkLst>
        </pc:spChg>
        <pc:spChg chg="add mod">
          <ac:chgData name="Yinqian Zhang" userId="189f48b0884e27cf" providerId="LiveId" clId="{E8CB71BE-3D32-344D-8D02-B15A3012FA70}" dt="2022-03-03T03:57:26.126" v="821" actId="1076"/>
          <ac:spMkLst>
            <pc:docMk/>
            <pc:sldMk cId="3321607251" sldId="731"/>
            <ac:spMk id="25" creationId="{60069B4E-1EAB-A442-82E5-F2CB1C1BDD37}"/>
          </ac:spMkLst>
        </pc:spChg>
        <pc:spChg chg="add mod">
          <ac:chgData name="Yinqian Zhang" userId="189f48b0884e27cf" providerId="LiveId" clId="{E8CB71BE-3D32-344D-8D02-B15A3012FA70}" dt="2022-03-03T03:57:26.126" v="821" actId="1076"/>
          <ac:spMkLst>
            <pc:docMk/>
            <pc:sldMk cId="3321607251" sldId="731"/>
            <ac:spMk id="26" creationId="{53A21173-756B-DA48-9E7B-7A9FD082AACF}"/>
          </ac:spMkLst>
        </pc:spChg>
        <pc:spChg chg="add mod">
          <ac:chgData name="Yinqian Zhang" userId="189f48b0884e27cf" providerId="LiveId" clId="{E8CB71BE-3D32-344D-8D02-B15A3012FA70}" dt="2022-03-03T03:57:26.126" v="821" actId="1076"/>
          <ac:spMkLst>
            <pc:docMk/>
            <pc:sldMk cId="3321607251" sldId="731"/>
            <ac:spMk id="27" creationId="{42C4D593-C75C-CA42-956E-B6463489F524}"/>
          </ac:spMkLst>
        </pc:spChg>
        <pc:spChg chg="add mod">
          <ac:chgData name="Yinqian Zhang" userId="189f48b0884e27cf" providerId="LiveId" clId="{E8CB71BE-3D32-344D-8D02-B15A3012FA70}" dt="2022-03-03T03:57:26.126" v="821" actId="1076"/>
          <ac:spMkLst>
            <pc:docMk/>
            <pc:sldMk cId="3321607251" sldId="731"/>
            <ac:spMk id="28" creationId="{11DB6134-0B98-BB4E-A50A-B9C231750A5B}"/>
          </ac:spMkLst>
        </pc:spChg>
        <pc:spChg chg="add mod">
          <ac:chgData name="Yinqian Zhang" userId="189f48b0884e27cf" providerId="LiveId" clId="{E8CB71BE-3D32-344D-8D02-B15A3012FA70}" dt="2022-03-03T03:57:26.126" v="821" actId="1076"/>
          <ac:spMkLst>
            <pc:docMk/>
            <pc:sldMk cId="3321607251" sldId="731"/>
            <ac:spMk id="29" creationId="{4852B001-6EE9-E340-BA9C-9422503B8721}"/>
          </ac:spMkLst>
        </pc:spChg>
        <pc:spChg chg="del">
          <ac:chgData name="Yinqian Zhang" userId="189f48b0884e27cf" providerId="LiveId" clId="{E8CB71BE-3D32-344D-8D02-B15A3012FA70}" dt="2022-03-03T03:57:28.614" v="822" actId="478"/>
          <ac:spMkLst>
            <pc:docMk/>
            <pc:sldMk cId="3321607251" sldId="731"/>
            <ac:spMk id="40" creationId="{9222AD8A-74BA-084C-8D27-E572A71063DF}"/>
          </ac:spMkLst>
        </pc:spChg>
        <pc:spChg chg="del">
          <ac:chgData name="Yinqian Zhang" userId="189f48b0884e27cf" providerId="LiveId" clId="{E8CB71BE-3D32-344D-8D02-B15A3012FA70}" dt="2022-03-03T03:57:28.614" v="822" actId="478"/>
          <ac:spMkLst>
            <pc:docMk/>
            <pc:sldMk cId="3321607251" sldId="731"/>
            <ac:spMk id="42" creationId="{1338AF03-1E6E-ED48-BCA3-38F48086D7FA}"/>
          </ac:spMkLst>
        </pc:spChg>
      </pc:sldChg>
      <pc:sldChg chg="addSp delSp modSp add mod">
        <pc:chgData name="Yinqian Zhang" userId="189f48b0884e27cf" providerId="LiveId" clId="{E8CB71BE-3D32-344D-8D02-B15A3012FA70}" dt="2022-03-03T03:58:01.886" v="837" actId="478"/>
        <pc:sldMkLst>
          <pc:docMk/>
          <pc:sldMk cId="3984000890" sldId="732"/>
        </pc:sldMkLst>
        <pc:spChg chg="mod">
          <ac:chgData name="Yinqian Zhang" userId="189f48b0884e27cf" providerId="LiveId" clId="{E8CB71BE-3D32-344D-8D02-B15A3012FA70}" dt="2022-03-03T03:57:58.529" v="835" actId="20577"/>
          <ac:spMkLst>
            <pc:docMk/>
            <pc:sldMk cId="3984000890" sldId="732"/>
            <ac:spMk id="2" creationId="{EB45C923-7DFD-2C48-BAF7-154598AC44C5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6" creationId="{FE412F16-EAD7-BD41-8DCF-59748D71BB04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7" creationId="{43A9A8C7-E2EA-9A47-8DB0-7D9A29CA5948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8" creationId="{BB3D50E7-30D6-4F48-BB5B-C903F928C48E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9" creationId="{A0847146-1101-EF4A-82B9-9E45047F1F26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10" creationId="{383A6BD4-249A-DF4C-8EEC-E6579FA7FB71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11" creationId="{1EACAF20-D869-F24C-9074-9C0829E92ABE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12" creationId="{9DFB9BF2-CA2E-5A49-B71B-5780E4667AEA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13" creationId="{16497B10-307A-514E-886B-F9F2CAF2E54D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14" creationId="{CA943733-ACBD-E142-A672-14048626879E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15" creationId="{884EFCFB-111F-7243-A5BD-E95B3FC4010C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16" creationId="{046D23ED-8A51-A84F-9F10-E013B87C9484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17" creationId="{72A1E3BF-23A6-6647-BB46-F0ED4F60E348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18" creationId="{7C4AFA20-A4DA-694A-8253-D080A86AC2CA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19" creationId="{D2FC216C-43F3-8642-AC58-7A0EF61F2EF5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20" creationId="{8F110FB9-6D32-4447-9519-00F3F84F98D0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21" creationId="{A9AFF291-07DC-7E4A-8663-6F77D19B8491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22" creationId="{325651EE-502A-1A40-9D25-AFED89FAE25D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23" creationId="{0D7EAE92-E81F-5749-A388-F9DAAC9EB321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24" creationId="{E5E1C3BF-649E-9542-B7CF-6592C3B982DA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25" creationId="{EFB385C3-BA1F-2241-8640-C88597F6A8C5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26" creationId="{07D9A3D3-27AB-BD4B-AEB7-8E591F816790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27" creationId="{F0590C21-06B6-D44C-A3D6-2AAEBB000EEC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28" creationId="{54671F4C-F073-4D43-8073-C031E10F465D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29" creationId="{AF9874D0-4BE3-ED48-96DD-F800684E2722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30" creationId="{5B4E168E-B940-C044-9873-BC6F2F54869A}"/>
          </ac:spMkLst>
        </pc:spChg>
        <pc:spChg chg="add mod">
          <ac:chgData name="Yinqian Zhang" userId="189f48b0884e27cf" providerId="LiveId" clId="{E8CB71BE-3D32-344D-8D02-B15A3012FA70}" dt="2022-03-03T03:57:55.984" v="827" actId="1076"/>
          <ac:spMkLst>
            <pc:docMk/>
            <pc:sldMk cId="3984000890" sldId="732"/>
            <ac:spMk id="31" creationId="{7550DC9E-0754-E040-A882-4D2D333D42F5}"/>
          </ac:spMkLst>
        </pc:spChg>
        <pc:spChg chg="del">
          <ac:chgData name="Yinqian Zhang" userId="189f48b0884e27cf" providerId="LiveId" clId="{E8CB71BE-3D32-344D-8D02-B15A3012FA70}" dt="2022-03-03T03:58:01.886" v="837" actId="478"/>
          <ac:spMkLst>
            <pc:docMk/>
            <pc:sldMk cId="3984000890" sldId="732"/>
            <ac:spMk id="40" creationId="{9222AD8A-74BA-084C-8D27-E572A71063DF}"/>
          </ac:spMkLst>
        </pc:spChg>
        <pc:spChg chg="del">
          <ac:chgData name="Yinqian Zhang" userId="189f48b0884e27cf" providerId="LiveId" clId="{E8CB71BE-3D32-344D-8D02-B15A3012FA70}" dt="2022-03-03T03:58:00.420" v="836" actId="478"/>
          <ac:spMkLst>
            <pc:docMk/>
            <pc:sldMk cId="3984000890" sldId="732"/>
            <ac:spMk id="42" creationId="{1338AF03-1E6E-ED48-BCA3-38F48086D7FA}"/>
          </ac:spMkLst>
        </pc:spChg>
      </pc:sldChg>
      <pc:sldChg chg="addSp delSp modSp add mod">
        <pc:chgData name="Yinqian Zhang" userId="189f48b0884e27cf" providerId="LiveId" clId="{E8CB71BE-3D32-344D-8D02-B15A3012FA70}" dt="2022-03-03T03:58:24.190" v="850" actId="478"/>
        <pc:sldMkLst>
          <pc:docMk/>
          <pc:sldMk cId="2711197406" sldId="733"/>
        </pc:sldMkLst>
        <pc:spChg chg="mod">
          <ac:chgData name="Yinqian Zhang" userId="189f48b0884e27cf" providerId="LiveId" clId="{E8CB71BE-3D32-344D-8D02-B15A3012FA70}" dt="2022-03-03T03:58:16.886" v="846" actId="20577"/>
          <ac:spMkLst>
            <pc:docMk/>
            <pc:sldMk cId="2711197406" sldId="733"/>
            <ac:spMk id="2" creationId="{EB45C923-7DFD-2C48-BAF7-154598AC44C5}"/>
          </ac:spMkLst>
        </pc:spChg>
        <pc:spChg chg="add mod">
          <ac:chgData name="Yinqian Zhang" userId="189f48b0884e27cf" providerId="LiveId" clId="{E8CB71BE-3D32-344D-8D02-B15A3012FA70}" dt="2022-03-03T03:58:21.242" v="848" actId="1076"/>
          <ac:spMkLst>
            <pc:docMk/>
            <pc:sldMk cId="2711197406" sldId="733"/>
            <ac:spMk id="6" creationId="{CBDF4434-DC5A-564C-8843-7F452053834D}"/>
          </ac:spMkLst>
        </pc:spChg>
        <pc:spChg chg="add mod">
          <ac:chgData name="Yinqian Zhang" userId="189f48b0884e27cf" providerId="LiveId" clId="{E8CB71BE-3D32-344D-8D02-B15A3012FA70}" dt="2022-03-03T03:58:21.242" v="848" actId="1076"/>
          <ac:spMkLst>
            <pc:docMk/>
            <pc:sldMk cId="2711197406" sldId="733"/>
            <ac:spMk id="7" creationId="{D837799F-7A19-0140-8C45-292E22E85EBC}"/>
          </ac:spMkLst>
        </pc:spChg>
        <pc:spChg chg="add mod">
          <ac:chgData name="Yinqian Zhang" userId="189f48b0884e27cf" providerId="LiveId" clId="{E8CB71BE-3D32-344D-8D02-B15A3012FA70}" dt="2022-03-03T03:58:21.242" v="848" actId="1076"/>
          <ac:spMkLst>
            <pc:docMk/>
            <pc:sldMk cId="2711197406" sldId="733"/>
            <ac:spMk id="8" creationId="{1E1B3602-66FE-644E-A7A0-371AAFEB47F9}"/>
          </ac:spMkLst>
        </pc:spChg>
        <pc:spChg chg="add mod">
          <ac:chgData name="Yinqian Zhang" userId="189f48b0884e27cf" providerId="LiveId" clId="{E8CB71BE-3D32-344D-8D02-B15A3012FA70}" dt="2022-03-03T03:58:21.242" v="848" actId="1076"/>
          <ac:spMkLst>
            <pc:docMk/>
            <pc:sldMk cId="2711197406" sldId="733"/>
            <ac:spMk id="9" creationId="{CE016E6B-BD04-FB48-B528-51379B31CA6D}"/>
          </ac:spMkLst>
        </pc:spChg>
        <pc:spChg chg="add mod">
          <ac:chgData name="Yinqian Zhang" userId="189f48b0884e27cf" providerId="LiveId" clId="{E8CB71BE-3D32-344D-8D02-B15A3012FA70}" dt="2022-03-03T03:58:21.242" v="848" actId="1076"/>
          <ac:spMkLst>
            <pc:docMk/>
            <pc:sldMk cId="2711197406" sldId="733"/>
            <ac:spMk id="10" creationId="{BD2C1FEA-9C0C-2F4A-95C5-211A38262A6D}"/>
          </ac:spMkLst>
        </pc:spChg>
        <pc:spChg chg="add mod">
          <ac:chgData name="Yinqian Zhang" userId="189f48b0884e27cf" providerId="LiveId" clId="{E8CB71BE-3D32-344D-8D02-B15A3012FA70}" dt="2022-03-03T03:58:21.242" v="848" actId="1076"/>
          <ac:spMkLst>
            <pc:docMk/>
            <pc:sldMk cId="2711197406" sldId="733"/>
            <ac:spMk id="11" creationId="{03DBE865-1BB0-DE42-91A3-47D5A013C41D}"/>
          </ac:spMkLst>
        </pc:spChg>
        <pc:spChg chg="add mod">
          <ac:chgData name="Yinqian Zhang" userId="189f48b0884e27cf" providerId="LiveId" clId="{E8CB71BE-3D32-344D-8D02-B15A3012FA70}" dt="2022-03-03T03:58:21.242" v="848" actId="1076"/>
          <ac:spMkLst>
            <pc:docMk/>
            <pc:sldMk cId="2711197406" sldId="733"/>
            <ac:spMk id="12" creationId="{39D37779-5B3C-D345-ADDB-826E0830F6A8}"/>
          </ac:spMkLst>
        </pc:spChg>
        <pc:spChg chg="add mod">
          <ac:chgData name="Yinqian Zhang" userId="189f48b0884e27cf" providerId="LiveId" clId="{E8CB71BE-3D32-344D-8D02-B15A3012FA70}" dt="2022-03-03T03:58:21.242" v="848" actId="1076"/>
          <ac:spMkLst>
            <pc:docMk/>
            <pc:sldMk cId="2711197406" sldId="733"/>
            <ac:spMk id="13" creationId="{9E87B72C-2011-834C-9413-3515AC23323C}"/>
          </ac:spMkLst>
        </pc:spChg>
        <pc:spChg chg="add mod">
          <ac:chgData name="Yinqian Zhang" userId="189f48b0884e27cf" providerId="LiveId" clId="{E8CB71BE-3D32-344D-8D02-B15A3012FA70}" dt="2022-03-03T03:58:21.242" v="848" actId="1076"/>
          <ac:spMkLst>
            <pc:docMk/>
            <pc:sldMk cId="2711197406" sldId="733"/>
            <ac:spMk id="14" creationId="{C13023A3-4268-5A4B-94BC-FBFA8118AA55}"/>
          </ac:spMkLst>
        </pc:spChg>
        <pc:spChg chg="add mod">
          <ac:chgData name="Yinqian Zhang" userId="189f48b0884e27cf" providerId="LiveId" clId="{E8CB71BE-3D32-344D-8D02-B15A3012FA70}" dt="2022-03-03T03:58:21.242" v="848" actId="1076"/>
          <ac:spMkLst>
            <pc:docMk/>
            <pc:sldMk cId="2711197406" sldId="733"/>
            <ac:spMk id="15" creationId="{488E134F-0198-C840-A408-20DA3951723A}"/>
          </ac:spMkLst>
        </pc:spChg>
        <pc:spChg chg="add mod">
          <ac:chgData name="Yinqian Zhang" userId="189f48b0884e27cf" providerId="LiveId" clId="{E8CB71BE-3D32-344D-8D02-B15A3012FA70}" dt="2022-03-03T03:58:21.242" v="848" actId="1076"/>
          <ac:spMkLst>
            <pc:docMk/>
            <pc:sldMk cId="2711197406" sldId="733"/>
            <ac:spMk id="16" creationId="{E101AD4B-2711-F04E-9C60-B343C9B5F65B}"/>
          </ac:spMkLst>
        </pc:spChg>
        <pc:spChg chg="add mod">
          <ac:chgData name="Yinqian Zhang" userId="189f48b0884e27cf" providerId="LiveId" clId="{E8CB71BE-3D32-344D-8D02-B15A3012FA70}" dt="2022-03-03T03:58:21.242" v="848" actId="1076"/>
          <ac:spMkLst>
            <pc:docMk/>
            <pc:sldMk cId="2711197406" sldId="733"/>
            <ac:spMk id="17" creationId="{72CEF072-4D2E-8947-B5EE-945B54422D8E}"/>
          </ac:spMkLst>
        </pc:spChg>
        <pc:spChg chg="add mod">
          <ac:chgData name="Yinqian Zhang" userId="189f48b0884e27cf" providerId="LiveId" clId="{E8CB71BE-3D32-344D-8D02-B15A3012FA70}" dt="2022-03-03T03:58:21.242" v="848" actId="1076"/>
          <ac:spMkLst>
            <pc:docMk/>
            <pc:sldMk cId="2711197406" sldId="733"/>
            <ac:spMk id="18" creationId="{5AF6DF01-6FF1-664E-85F9-2BF550C975EC}"/>
          </ac:spMkLst>
        </pc:spChg>
        <pc:spChg chg="add mod">
          <ac:chgData name="Yinqian Zhang" userId="189f48b0884e27cf" providerId="LiveId" clId="{E8CB71BE-3D32-344D-8D02-B15A3012FA70}" dt="2022-03-03T03:58:21.242" v="848" actId="1076"/>
          <ac:spMkLst>
            <pc:docMk/>
            <pc:sldMk cId="2711197406" sldId="733"/>
            <ac:spMk id="19" creationId="{C2FB9264-1159-1441-8942-0780F8E6804B}"/>
          </ac:spMkLst>
        </pc:spChg>
        <pc:spChg chg="add mod">
          <ac:chgData name="Yinqian Zhang" userId="189f48b0884e27cf" providerId="LiveId" clId="{E8CB71BE-3D32-344D-8D02-B15A3012FA70}" dt="2022-03-03T03:58:21.242" v="848" actId="1076"/>
          <ac:spMkLst>
            <pc:docMk/>
            <pc:sldMk cId="2711197406" sldId="733"/>
            <ac:spMk id="20" creationId="{8A000D15-EB91-2A41-B7A9-B69259AC8BFA}"/>
          </ac:spMkLst>
        </pc:spChg>
        <pc:spChg chg="add mod">
          <ac:chgData name="Yinqian Zhang" userId="189f48b0884e27cf" providerId="LiveId" clId="{E8CB71BE-3D32-344D-8D02-B15A3012FA70}" dt="2022-03-03T03:58:21.242" v="848" actId="1076"/>
          <ac:spMkLst>
            <pc:docMk/>
            <pc:sldMk cId="2711197406" sldId="733"/>
            <ac:spMk id="21" creationId="{96530205-9799-5C4D-95FB-6CF423596C72}"/>
          </ac:spMkLst>
        </pc:spChg>
        <pc:spChg chg="add mod">
          <ac:chgData name="Yinqian Zhang" userId="189f48b0884e27cf" providerId="LiveId" clId="{E8CB71BE-3D32-344D-8D02-B15A3012FA70}" dt="2022-03-03T03:58:21.242" v="848" actId="1076"/>
          <ac:spMkLst>
            <pc:docMk/>
            <pc:sldMk cId="2711197406" sldId="733"/>
            <ac:spMk id="22" creationId="{92CB59D3-1DCE-D745-9368-87F69CC68326}"/>
          </ac:spMkLst>
        </pc:spChg>
        <pc:spChg chg="add mod">
          <ac:chgData name="Yinqian Zhang" userId="189f48b0884e27cf" providerId="LiveId" clId="{E8CB71BE-3D32-344D-8D02-B15A3012FA70}" dt="2022-03-03T03:58:21.242" v="848" actId="1076"/>
          <ac:spMkLst>
            <pc:docMk/>
            <pc:sldMk cId="2711197406" sldId="733"/>
            <ac:spMk id="23" creationId="{5946E308-496E-BC4C-BAAF-291FB556D6FC}"/>
          </ac:spMkLst>
        </pc:spChg>
        <pc:spChg chg="add mod">
          <ac:chgData name="Yinqian Zhang" userId="189f48b0884e27cf" providerId="LiveId" clId="{E8CB71BE-3D32-344D-8D02-B15A3012FA70}" dt="2022-03-03T03:58:21.242" v="848" actId="1076"/>
          <ac:spMkLst>
            <pc:docMk/>
            <pc:sldMk cId="2711197406" sldId="733"/>
            <ac:spMk id="24" creationId="{B1957A87-ED1A-CB40-A84B-734D4D6810A1}"/>
          </ac:spMkLst>
        </pc:spChg>
        <pc:spChg chg="add mod">
          <ac:chgData name="Yinqian Zhang" userId="189f48b0884e27cf" providerId="LiveId" clId="{E8CB71BE-3D32-344D-8D02-B15A3012FA70}" dt="2022-03-03T03:58:21.242" v="848" actId="1076"/>
          <ac:spMkLst>
            <pc:docMk/>
            <pc:sldMk cId="2711197406" sldId="733"/>
            <ac:spMk id="25" creationId="{074FC04C-8943-514F-9074-64D3BF1CABA4}"/>
          </ac:spMkLst>
        </pc:spChg>
        <pc:spChg chg="add mod">
          <ac:chgData name="Yinqian Zhang" userId="189f48b0884e27cf" providerId="LiveId" clId="{E8CB71BE-3D32-344D-8D02-B15A3012FA70}" dt="2022-03-03T03:58:21.242" v="848" actId="1076"/>
          <ac:spMkLst>
            <pc:docMk/>
            <pc:sldMk cId="2711197406" sldId="733"/>
            <ac:spMk id="26" creationId="{75BA83AD-EFCA-A14B-ADE7-0EB8961087F6}"/>
          </ac:spMkLst>
        </pc:spChg>
        <pc:spChg chg="add mod">
          <ac:chgData name="Yinqian Zhang" userId="189f48b0884e27cf" providerId="LiveId" clId="{E8CB71BE-3D32-344D-8D02-B15A3012FA70}" dt="2022-03-03T03:58:21.242" v="848" actId="1076"/>
          <ac:spMkLst>
            <pc:docMk/>
            <pc:sldMk cId="2711197406" sldId="733"/>
            <ac:spMk id="27" creationId="{3066AA0A-566C-6149-B34C-7F9B7BDBEF0B}"/>
          </ac:spMkLst>
        </pc:spChg>
        <pc:spChg chg="add mod">
          <ac:chgData name="Yinqian Zhang" userId="189f48b0884e27cf" providerId="LiveId" clId="{E8CB71BE-3D32-344D-8D02-B15A3012FA70}" dt="2022-03-03T03:58:21.242" v="848" actId="1076"/>
          <ac:spMkLst>
            <pc:docMk/>
            <pc:sldMk cId="2711197406" sldId="733"/>
            <ac:spMk id="32" creationId="{6EF7D2DE-B7B2-3449-A691-BAB052884616}"/>
          </ac:spMkLst>
        </pc:spChg>
        <pc:spChg chg="add mod">
          <ac:chgData name="Yinqian Zhang" userId="189f48b0884e27cf" providerId="LiveId" clId="{E8CB71BE-3D32-344D-8D02-B15A3012FA70}" dt="2022-03-03T03:58:21.242" v="848" actId="1076"/>
          <ac:spMkLst>
            <pc:docMk/>
            <pc:sldMk cId="2711197406" sldId="733"/>
            <ac:spMk id="34" creationId="{BD13EA41-B341-F340-8C64-7A6EEB7ED08A}"/>
          </ac:spMkLst>
        </pc:spChg>
        <pc:spChg chg="add mod">
          <ac:chgData name="Yinqian Zhang" userId="189f48b0884e27cf" providerId="LiveId" clId="{E8CB71BE-3D32-344D-8D02-B15A3012FA70}" dt="2022-03-03T03:58:21.242" v="848" actId="1076"/>
          <ac:spMkLst>
            <pc:docMk/>
            <pc:sldMk cId="2711197406" sldId="733"/>
            <ac:spMk id="35" creationId="{32F48A0B-7BA2-1542-B961-1C6E24E5C262}"/>
          </ac:spMkLst>
        </pc:spChg>
        <pc:spChg chg="del">
          <ac:chgData name="Yinqian Zhang" userId="189f48b0884e27cf" providerId="LiveId" clId="{E8CB71BE-3D32-344D-8D02-B15A3012FA70}" dt="2022-03-03T03:58:22.873" v="849" actId="478"/>
          <ac:spMkLst>
            <pc:docMk/>
            <pc:sldMk cId="2711197406" sldId="733"/>
            <ac:spMk id="40" creationId="{9222AD8A-74BA-084C-8D27-E572A71063DF}"/>
          </ac:spMkLst>
        </pc:spChg>
        <pc:spChg chg="del">
          <ac:chgData name="Yinqian Zhang" userId="189f48b0884e27cf" providerId="LiveId" clId="{E8CB71BE-3D32-344D-8D02-B15A3012FA70}" dt="2022-03-03T03:58:24.190" v="850" actId="478"/>
          <ac:spMkLst>
            <pc:docMk/>
            <pc:sldMk cId="2711197406" sldId="733"/>
            <ac:spMk id="42" creationId="{1338AF03-1E6E-ED48-BCA3-38F48086D7FA}"/>
          </ac:spMkLst>
        </pc:spChg>
        <pc:cxnChg chg="add mod">
          <ac:chgData name="Yinqian Zhang" userId="189f48b0884e27cf" providerId="LiveId" clId="{E8CB71BE-3D32-344D-8D02-B15A3012FA70}" dt="2022-03-03T03:58:21.242" v="848" actId="1076"/>
          <ac:cxnSpMkLst>
            <pc:docMk/>
            <pc:sldMk cId="2711197406" sldId="733"/>
            <ac:cxnSpMk id="28" creationId="{78A73410-982C-E345-8F8E-BDD11E944A60}"/>
          </ac:cxnSpMkLst>
        </pc:cxnChg>
        <pc:cxnChg chg="add mod">
          <ac:chgData name="Yinqian Zhang" userId="189f48b0884e27cf" providerId="LiveId" clId="{E8CB71BE-3D32-344D-8D02-B15A3012FA70}" dt="2022-03-03T03:58:21.242" v="848" actId="1076"/>
          <ac:cxnSpMkLst>
            <pc:docMk/>
            <pc:sldMk cId="2711197406" sldId="733"/>
            <ac:cxnSpMk id="29" creationId="{846B9772-AF41-3C47-A3EB-E04A1F1E1BBE}"/>
          </ac:cxnSpMkLst>
        </pc:cxnChg>
        <pc:cxnChg chg="add mod">
          <ac:chgData name="Yinqian Zhang" userId="189f48b0884e27cf" providerId="LiveId" clId="{E8CB71BE-3D32-344D-8D02-B15A3012FA70}" dt="2022-03-03T03:58:21.242" v="848" actId="1076"/>
          <ac:cxnSpMkLst>
            <pc:docMk/>
            <pc:sldMk cId="2711197406" sldId="733"/>
            <ac:cxnSpMk id="30" creationId="{560B6E5D-C917-6A47-8C84-6155EB0F0085}"/>
          </ac:cxnSpMkLst>
        </pc:cxnChg>
        <pc:cxnChg chg="add mod">
          <ac:chgData name="Yinqian Zhang" userId="189f48b0884e27cf" providerId="LiveId" clId="{E8CB71BE-3D32-344D-8D02-B15A3012FA70}" dt="2022-03-03T03:58:21.242" v="848" actId="1076"/>
          <ac:cxnSpMkLst>
            <pc:docMk/>
            <pc:sldMk cId="2711197406" sldId="733"/>
            <ac:cxnSpMk id="31" creationId="{BA7D44AC-366C-4246-BA4C-F86EBFE545F5}"/>
          </ac:cxnSpMkLst>
        </pc:cxnChg>
        <pc:cxnChg chg="add mod">
          <ac:chgData name="Yinqian Zhang" userId="189f48b0884e27cf" providerId="LiveId" clId="{E8CB71BE-3D32-344D-8D02-B15A3012FA70}" dt="2022-03-03T03:58:21.242" v="848" actId="1076"/>
          <ac:cxnSpMkLst>
            <pc:docMk/>
            <pc:sldMk cId="2711197406" sldId="733"/>
            <ac:cxnSpMk id="33" creationId="{06904141-9C0A-2241-9271-3E5DE8E4DC7B}"/>
          </ac:cxnSpMkLst>
        </pc:cxnChg>
      </pc:sldChg>
      <pc:sldChg chg="addSp delSp modSp add mod">
        <pc:chgData name="Yinqian Zhang" userId="189f48b0884e27cf" providerId="LiveId" clId="{E8CB71BE-3D32-344D-8D02-B15A3012FA70}" dt="2022-03-08T13:48:50.758" v="4282" actId="20577"/>
        <pc:sldMkLst>
          <pc:docMk/>
          <pc:sldMk cId="1335910274" sldId="734"/>
        </pc:sldMkLst>
        <pc:spChg chg="mod">
          <ac:chgData name="Yinqian Zhang" userId="189f48b0884e27cf" providerId="LiveId" clId="{E8CB71BE-3D32-344D-8D02-B15A3012FA70}" dt="2022-03-03T03:58:45.019" v="864" actId="20577"/>
          <ac:spMkLst>
            <pc:docMk/>
            <pc:sldMk cId="1335910274" sldId="734"/>
            <ac:spMk id="2" creationId="{EB45C923-7DFD-2C48-BAF7-154598AC44C5}"/>
          </ac:spMkLst>
        </pc:spChg>
        <pc:spChg chg="add mod">
          <ac:chgData name="Yinqian Zhang" userId="189f48b0884e27cf" providerId="LiveId" clId="{E8CB71BE-3D32-344D-8D02-B15A3012FA70}" dt="2022-03-03T03:58:42.241" v="856" actId="1076"/>
          <ac:spMkLst>
            <pc:docMk/>
            <pc:sldMk cId="1335910274" sldId="734"/>
            <ac:spMk id="6" creationId="{0AE25F7A-2985-2846-8BAE-7BA0D47C254D}"/>
          </ac:spMkLst>
        </pc:spChg>
        <pc:spChg chg="add mod">
          <ac:chgData name="Yinqian Zhang" userId="189f48b0884e27cf" providerId="LiveId" clId="{E8CB71BE-3D32-344D-8D02-B15A3012FA70}" dt="2022-03-03T03:58:42.241" v="856" actId="1076"/>
          <ac:spMkLst>
            <pc:docMk/>
            <pc:sldMk cId="1335910274" sldId="734"/>
            <ac:spMk id="7" creationId="{BE898639-AC85-874D-969B-12423305A308}"/>
          </ac:spMkLst>
        </pc:spChg>
        <pc:spChg chg="add mod">
          <ac:chgData name="Yinqian Zhang" userId="189f48b0884e27cf" providerId="LiveId" clId="{E8CB71BE-3D32-344D-8D02-B15A3012FA70}" dt="2022-03-03T03:58:42.241" v="856" actId="1076"/>
          <ac:spMkLst>
            <pc:docMk/>
            <pc:sldMk cId="1335910274" sldId="734"/>
            <ac:spMk id="8" creationId="{605AB8ED-FF27-404B-8E75-93A91A418070}"/>
          </ac:spMkLst>
        </pc:spChg>
        <pc:spChg chg="add mod">
          <ac:chgData name="Yinqian Zhang" userId="189f48b0884e27cf" providerId="LiveId" clId="{E8CB71BE-3D32-344D-8D02-B15A3012FA70}" dt="2022-03-03T03:58:42.241" v="856" actId="1076"/>
          <ac:spMkLst>
            <pc:docMk/>
            <pc:sldMk cId="1335910274" sldId="734"/>
            <ac:spMk id="9" creationId="{0E97B285-1963-874D-8E8E-5ADF9EF5D1EE}"/>
          </ac:spMkLst>
        </pc:spChg>
        <pc:spChg chg="add mod">
          <ac:chgData name="Yinqian Zhang" userId="189f48b0884e27cf" providerId="LiveId" clId="{E8CB71BE-3D32-344D-8D02-B15A3012FA70}" dt="2022-03-03T03:58:42.241" v="856" actId="1076"/>
          <ac:spMkLst>
            <pc:docMk/>
            <pc:sldMk cId="1335910274" sldId="734"/>
            <ac:spMk id="10" creationId="{BD851306-7516-AF4E-BFFC-AB54A12E8687}"/>
          </ac:spMkLst>
        </pc:spChg>
        <pc:spChg chg="add mod">
          <ac:chgData name="Yinqian Zhang" userId="189f48b0884e27cf" providerId="LiveId" clId="{E8CB71BE-3D32-344D-8D02-B15A3012FA70}" dt="2022-03-03T03:58:42.241" v="856" actId="1076"/>
          <ac:spMkLst>
            <pc:docMk/>
            <pc:sldMk cId="1335910274" sldId="734"/>
            <ac:spMk id="11" creationId="{0AAAC63D-F2BF-C544-BAB5-63829DC666E1}"/>
          </ac:spMkLst>
        </pc:spChg>
        <pc:spChg chg="add mod">
          <ac:chgData name="Yinqian Zhang" userId="189f48b0884e27cf" providerId="LiveId" clId="{E8CB71BE-3D32-344D-8D02-B15A3012FA70}" dt="2022-03-03T03:58:42.241" v="856" actId="1076"/>
          <ac:spMkLst>
            <pc:docMk/>
            <pc:sldMk cId="1335910274" sldId="734"/>
            <ac:spMk id="12" creationId="{C8958816-FD7C-734A-8D76-777F15F03E86}"/>
          </ac:spMkLst>
        </pc:spChg>
        <pc:spChg chg="add mod">
          <ac:chgData name="Yinqian Zhang" userId="189f48b0884e27cf" providerId="LiveId" clId="{E8CB71BE-3D32-344D-8D02-B15A3012FA70}" dt="2022-03-03T03:58:42.241" v="856" actId="1076"/>
          <ac:spMkLst>
            <pc:docMk/>
            <pc:sldMk cId="1335910274" sldId="734"/>
            <ac:spMk id="13" creationId="{19E35EB9-6076-234B-A23A-D52E19358BB3}"/>
          </ac:spMkLst>
        </pc:spChg>
        <pc:spChg chg="add mod">
          <ac:chgData name="Yinqian Zhang" userId="189f48b0884e27cf" providerId="LiveId" clId="{E8CB71BE-3D32-344D-8D02-B15A3012FA70}" dt="2022-03-03T03:58:42.241" v="856" actId="1076"/>
          <ac:spMkLst>
            <pc:docMk/>
            <pc:sldMk cId="1335910274" sldId="734"/>
            <ac:spMk id="14" creationId="{6764FCDD-98CC-1249-8890-336CB467C6D8}"/>
          </ac:spMkLst>
        </pc:spChg>
        <pc:spChg chg="add mod">
          <ac:chgData name="Yinqian Zhang" userId="189f48b0884e27cf" providerId="LiveId" clId="{E8CB71BE-3D32-344D-8D02-B15A3012FA70}" dt="2022-03-03T03:58:42.241" v="856" actId="1076"/>
          <ac:spMkLst>
            <pc:docMk/>
            <pc:sldMk cId="1335910274" sldId="734"/>
            <ac:spMk id="15" creationId="{BCDBF6D0-B14B-1D4E-A468-6DC119D3CF16}"/>
          </ac:spMkLst>
        </pc:spChg>
        <pc:spChg chg="add mod">
          <ac:chgData name="Yinqian Zhang" userId="189f48b0884e27cf" providerId="LiveId" clId="{E8CB71BE-3D32-344D-8D02-B15A3012FA70}" dt="2022-03-03T03:58:42.241" v="856" actId="1076"/>
          <ac:spMkLst>
            <pc:docMk/>
            <pc:sldMk cId="1335910274" sldId="734"/>
            <ac:spMk id="16" creationId="{3033B610-55E3-CB44-87AC-A1E01F70E245}"/>
          </ac:spMkLst>
        </pc:spChg>
        <pc:spChg chg="add mod">
          <ac:chgData name="Yinqian Zhang" userId="189f48b0884e27cf" providerId="LiveId" clId="{E8CB71BE-3D32-344D-8D02-B15A3012FA70}" dt="2022-03-03T03:58:42.241" v="856" actId="1076"/>
          <ac:spMkLst>
            <pc:docMk/>
            <pc:sldMk cId="1335910274" sldId="734"/>
            <ac:spMk id="17" creationId="{E4956918-78C8-F742-9471-D967A10FE552}"/>
          </ac:spMkLst>
        </pc:spChg>
        <pc:spChg chg="add mod">
          <ac:chgData name="Yinqian Zhang" userId="189f48b0884e27cf" providerId="LiveId" clId="{E8CB71BE-3D32-344D-8D02-B15A3012FA70}" dt="2022-03-03T03:58:42.241" v="856" actId="1076"/>
          <ac:spMkLst>
            <pc:docMk/>
            <pc:sldMk cId="1335910274" sldId="734"/>
            <ac:spMk id="18" creationId="{10254D5A-04EA-8648-BAE5-543072DED824}"/>
          </ac:spMkLst>
        </pc:spChg>
        <pc:spChg chg="add mod">
          <ac:chgData name="Yinqian Zhang" userId="189f48b0884e27cf" providerId="LiveId" clId="{E8CB71BE-3D32-344D-8D02-B15A3012FA70}" dt="2022-03-03T03:58:42.241" v="856" actId="1076"/>
          <ac:spMkLst>
            <pc:docMk/>
            <pc:sldMk cId="1335910274" sldId="734"/>
            <ac:spMk id="19" creationId="{FCDD10EB-2C2A-434D-B594-6FDED6ED04C1}"/>
          </ac:spMkLst>
        </pc:spChg>
        <pc:spChg chg="add mod">
          <ac:chgData name="Yinqian Zhang" userId="189f48b0884e27cf" providerId="LiveId" clId="{E8CB71BE-3D32-344D-8D02-B15A3012FA70}" dt="2022-03-03T03:58:42.241" v="856" actId="1076"/>
          <ac:spMkLst>
            <pc:docMk/>
            <pc:sldMk cId="1335910274" sldId="734"/>
            <ac:spMk id="20" creationId="{D2AD979F-7E69-8E43-9A1A-1DCE1EDC3521}"/>
          </ac:spMkLst>
        </pc:spChg>
        <pc:spChg chg="add mod">
          <ac:chgData name="Yinqian Zhang" userId="189f48b0884e27cf" providerId="LiveId" clId="{E8CB71BE-3D32-344D-8D02-B15A3012FA70}" dt="2022-03-03T03:58:42.241" v="856" actId="1076"/>
          <ac:spMkLst>
            <pc:docMk/>
            <pc:sldMk cId="1335910274" sldId="734"/>
            <ac:spMk id="21" creationId="{6C4BF130-165C-9346-A426-31A2214B9905}"/>
          </ac:spMkLst>
        </pc:spChg>
        <pc:spChg chg="add mod">
          <ac:chgData name="Yinqian Zhang" userId="189f48b0884e27cf" providerId="LiveId" clId="{E8CB71BE-3D32-344D-8D02-B15A3012FA70}" dt="2022-03-03T03:58:42.241" v="856" actId="1076"/>
          <ac:spMkLst>
            <pc:docMk/>
            <pc:sldMk cId="1335910274" sldId="734"/>
            <ac:spMk id="22" creationId="{92B9577A-CCBE-6B4C-814F-B724E412E4DF}"/>
          </ac:spMkLst>
        </pc:spChg>
        <pc:spChg chg="add mod">
          <ac:chgData name="Yinqian Zhang" userId="189f48b0884e27cf" providerId="LiveId" clId="{E8CB71BE-3D32-344D-8D02-B15A3012FA70}" dt="2022-03-03T03:58:42.241" v="856" actId="1076"/>
          <ac:spMkLst>
            <pc:docMk/>
            <pc:sldMk cId="1335910274" sldId="734"/>
            <ac:spMk id="23" creationId="{4FA36238-5FDC-3943-A079-3679B3469E34}"/>
          </ac:spMkLst>
        </pc:spChg>
        <pc:spChg chg="add mod">
          <ac:chgData name="Yinqian Zhang" userId="189f48b0884e27cf" providerId="LiveId" clId="{E8CB71BE-3D32-344D-8D02-B15A3012FA70}" dt="2022-03-03T03:58:42.241" v="856" actId="1076"/>
          <ac:spMkLst>
            <pc:docMk/>
            <pc:sldMk cId="1335910274" sldId="734"/>
            <ac:spMk id="24" creationId="{16F9DF94-EE4E-2B41-95F5-1633979314BA}"/>
          </ac:spMkLst>
        </pc:spChg>
        <pc:spChg chg="add mod">
          <ac:chgData name="Yinqian Zhang" userId="189f48b0884e27cf" providerId="LiveId" clId="{E8CB71BE-3D32-344D-8D02-B15A3012FA70}" dt="2022-03-03T03:58:42.241" v="856" actId="1076"/>
          <ac:spMkLst>
            <pc:docMk/>
            <pc:sldMk cId="1335910274" sldId="734"/>
            <ac:spMk id="25" creationId="{41D00654-E187-954B-AC46-5738B70DA98C}"/>
          </ac:spMkLst>
        </pc:spChg>
        <pc:spChg chg="add mod">
          <ac:chgData name="Yinqian Zhang" userId="189f48b0884e27cf" providerId="LiveId" clId="{E8CB71BE-3D32-344D-8D02-B15A3012FA70}" dt="2022-03-03T03:58:42.241" v="856" actId="1076"/>
          <ac:spMkLst>
            <pc:docMk/>
            <pc:sldMk cId="1335910274" sldId="734"/>
            <ac:spMk id="26" creationId="{4FF969DF-3F0A-D347-B11E-ADB635992D5B}"/>
          </ac:spMkLst>
        </pc:spChg>
        <pc:spChg chg="add mod">
          <ac:chgData name="Yinqian Zhang" userId="189f48b0884e27cf" providerId="LiveId" clId="{E8CB71BE-3D32-344D-8D02-B15A3012FA70}" dt="2022-03-08T13:48:50.758" v="4282" actId="20577"/>
          <ac:spMkLst>
            <pc:docMk/>
            <pc:sldMk cId="1335910274" sldId="734"/>
            <ac:spMk id="27" creationId="{185BB1D1-615D-9B4A-AECA-AE117EDC563A}"/>
          </ac:spMkLst>
        </pc:spChg>
        <pc:spChg chg="add mod">
          <ac:chgData name="Yinqian Zhang" userId="189f48b0884e27cf" providerId="LiveId" clId="{E8CB71BE-3D32-344D-8D02-B15A3012FA70}" dt="2022-03-03T03:58:42.241" v="856" actId="1076"/>
          <ac:spMkLst>
            <pc:docMk/>
            <pc:sldMk cId="1335910274" sldId="734"/>
            <ac:spMk id="28" creationId="{0EFD9D15-18D4-C047-9211-FFEEB940415C}"/>
          </ac:spMkLst>
        </pc:spChg>
        <pc:spChg chg="add mod">
          <ac:chgData name="Yinqian Zhang" userId="189f48b0884e27cf" providerId="LiveId" clId="{E8CB71BE-3D32-344D-8D02-B15A3012FA70}" dt="2022-03-03T03:58:42.241" v="856" actId="1076"/>
          <ac:spMkLst>
            <pc:docMk/>
            <pc:sldMk cId="1335910274" sldId="734"/>
            <ac:spMk id="29" creationId="{F9F50255-8E3C-1148-A5C9-09B24D66C9C5}"/>
          </ac:spMkLst>
        </pc:spChg>
        <pc:spChg chg="add mod">
          <ac:chgData name="Yinqian Zhang" userId="189f48b0884e27cf" providerId="LiveId" clId="{E8CB71BE-3D32-344D-8D02-B15A3012FA70}" dt="2022-03-03T03:58:42.241" v="856" actId="1076"/>
          <ac:spMkLst>
            <pc:docMk/>
            <pc:sldMk cId="1335910274" sldId="734"/>
            <ac:spMk id="30" creationId="{7F6CEDEB-FDCB-B446-9568-D8CAD2B4E3C6}"/>
          </ac:spMkLst>
        </pc:spChg>
        <pc:spChg chg="add mod">
          <ac:chgData name="Yinqian Zhang" userId="189f48b0884e27cf" providerId="LiveId" clId="{E8CB71BE-3D32-344D-8D02-B15A3012FA70}" dt="2022-03-03T03:58:42.241" v="856" actId="1076"/>
          <ac:spMkLst>
            <pc:docMk/>
            <pc:sldMk cId="1335910274" sldId="734"/>
            <ac:spMk id="31" creationId="{39E9D6B3-E360-444B-8311-A2CCB057F044}"/>
          </ac:spMkLst>
        </pc:spChg>
        <pc:spChg chg="del">
          <ac:chgData name="Yinqian Zhang" userId="189f48b0884e27cf" providerId="LiveId" clId="{E8CB71BE-3D32-344D-8D02-B15A3012FA70}" dt="2022-03-03T03:58:46.373" v="865" actId="478"/>
          <ac:spMkLst>
            <pc:docMk/>
            <pc:sldMk cId="1335910274" sldId="734"/>
            <ac:spMk id="40" creationId="{9222AD8A-74BA-084C-8D27-E572A71063DF}"/>
          </ac:spMkLst>
        </pc:spChg>
        <pc:spChg chg="del">
          <ac:chgData name="Yinqian Zhang" userId="189f48b0884e27cf" providerId="LiveId" clId="{E8CB71BE-3D32-344D-8D02-B15A3012FA70}" dt="2022-03-03T03:58:48.725" v="866" actId="478"/>
          <ac:spMkLst>
            <pc:docMk/>
            <pc:sldMk cId="1335910274" sldId="734"/>
            <ac:spMk id="42" creationId="{1338AF03-1E6E-ED48-BCA3-38F48086D7FA}"/>
          </ac:spMkLst>
        </pc:spChg>
        <pc:picChg chg="add mod">
          <ac:chgData name="Yinqian Zhang" userId="189f48b0884e27cf" providerId="LiveId" clId="{E8CB71BE-3D32-344D-8D02-B15A3012FA70}" dt="2022-03-03T03:58:42.241" v="856" actId="1076"/>
          <ac:picMkLst>
            <pc:docMk/>
            <pc:sldMk cId="1335910274" sldId="734"/>
            <ac:picMk id="32" creationId="{202E5001-2935-F84F-8797-301D263F1DC9}"/>
          </ac:picMkLst>
        </pc:picChg>
      </pc:sldChg>
      <pc:sldChg chg="addSp delSp modSp add mod">
        <pc:chgData name="Yinqian Zhang" userId="189f48b0884e27cf" providerId="LiveId" clId="{E8CB71BE-3D32-344D-8D02-B15A3012FA70}" dt="2022-03-03T04:14:26.887" v="879" actId="20577"/>
        <pc:sldMkLst>
          <pc:docMk/>
          <pc:sldMk cId="736730958" sldId="735"/>
        </pc:sldMkLst>
        <pc:spChg chg="mod">
          <ac:chgData name="Yinqian Zhang" userId="189f48b0884e27cf" providerId="LiveId" clId="{E8CB71BE-3D32-344D-8D02-B15A3012FA70}" dt="2022-03-03T04:14:26.887" v="879" actId="20577"/>
          <ac:spMkLst>
            <pc:docMk/>
            <pc:sldMk cId="736730958" sldId="735"/>
            <ac:spMk id="2" creationId="{EB45C923-7DFD-2C48-BAF7-154598AC44C5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6" creationId="{4A3EAFB7-861E-144E-9321-937ADE8582BE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7" creationId="{26788403-EC09-A94D-9289-E2D71C21F2B5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8" creationId="{CE323874-6AA2-F044-A2E4-BDDCE3708741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9" creationId="{FF6A9747-EB6C-7E49-B923-F6B33669B419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10" creationId="{47076DB0-BF4C-CD48-BF27-51CF71D06A53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11" creationId="{B999BB3C-C7D7-EF47-829A-BA29AB296018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12" creationId="{B0D79DDE-CB0D-1B48-9643-BA0A1A7663E0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13" creationId="{2D55D753-90E9-E845-87DF-6ED04B166115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14" creationId="{0FCE3A81-A184-5E40-9245-8B17C37A0176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15" creationId="{016F218E-813B-DF4F-9A0B-881EF4540DDA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16" creationId="{E66CC3BE-75E2-B840-B26D-4847A5037DBF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17" creationId="{87D123D0-EB92-C648-850B-3F1AD8673DA1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18" creationId="{5F9CA924-54D5-B74A-ABB9-98B577F2FADB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19" creationId="{53BBEA5E-721D-8A42-828D-B26503D22CE7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20" creationId="{A4F69E09-3DA6-DB4F-8D73-909B727D70EC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21" creationId="{867D8BD8-BF87-1046-9ED0-35EA5C6AA936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22" creationId="{BD9F842F-71D2-4549-8866-29458845C565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23" creationId="{236862FA-4E5E-AC4A-B50C-24E957553294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24" creationId="{57D33241-E566-3441-8B53-C2D539722694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25" creationId="{240FBBB4-9F66-8148-9B25-51208EBA3313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26" creationId="{DCD158AD-3DD6-7942-80BB-ED8E8D589296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27" creationId="{09178056-852D-1B41-932E-52144ED2BA30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28" creationId="{CE9BE040-AF27-1D4D-89F9-A91F090D3CB1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29" creationId="{08EF82AC-9FA4-4641-A264-F6EF1C97485C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30" creationId="{D48A9B7A-1048-4F4D-B2F9-158C8AB554F4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31" creationId="{4B518203-B97C-7746-881A-7610D005D6AD}"/>
          </ac:spMkLst>
        </pc:spChg>
        <pc:spChg chg="add mod">
          <ac:chgData name="Yinqian Zhang" userId="189f48b0884e27cf" providerId="LiveId" clId="{E8CB71BE-3D32-344D-8D02-B15A3012FA70}" dt="2022-03-03T04:14:20.391" v="869" actId="1076"/>
          <ac:spMkLst>
            <pc:docMk/>
            <pc:sldMk cId="736730958" sldId="735"/>
            <ac:spMk id="32" creationId="{AC09A6FC-2AF2-8647-A091-E7E2EDB0B24D}"/>
          </ac:spMkLst>
        </pc:spChg>
        <pc:spChg chg="del">
          <ac:chgData name="Yinqian Zhang" userId="189f48b0884e27cf" providerId="LiveId" clId="{E8CB71BE-3D32-344D-8D02-B15A3012FA70}" dt="2022-03-03T04:14:21.944" v="870" actId="478"/>
          <ac:spMkLst>
            <pc:docMk/>
            <pc:sldMk cId="736730958" sldId="735"/>
            <ac:spMk id="40" creationId="{9222AD8A-74BA-084C-8D27-E572A71063DF}"/>
          </ac:spMkLst>
        </pc:spChg>
        <pc:spChg chg="del">
          <ac:chgData name="Yinqian Zhang" userId="189f48b0884e27cf" providerId="LiveId" clId="{E8CB71BE-3D32-344D-8D02-B15A3012FA70}" dt="2022-03-03T04:14:23.370" v="871" actId="478"/>
          <ac:spMkLst>
            <pc:docMk/>
            <pc:sldMk cId="736730958" sldId="735"/>
            <ac:spMk id="42" creationId="{1338AF03-1E6E-ED48-BCA3-38F48086D7FA}"/>
          </ac:spMkLst>
        </pc:spChg>
        <pc:picChg chg="add mod">
          <ac:chgData name="Yinqian Zhang" userId="189f48b0884e27cf" providerId="LiveId" clId="{E8CB71BE-3D32-344D-8D02-B15A3012FA70}" dt="2022-03-03T04:14:20.391" v="869" actId="1076"/>
          <ac:picMkLst>
            <pc:docMk/>
            <pc:sldMk cId="736730958" sldId="735"/>
            <ac:picMk id="33" creationId="{79CB1654-0309-E04A-9CFF-E6DB3AA910A4}"/>
          </ac:picMkLst>
        </pc:picChg>
      </pc:sldChg>
      <pc:sldChg chg="addSp delSp modSp add mod">
        <pc:chgData name="Yinqian Zhang" userId="189f48b0884e27cf" providerId="LiveId" clId="{E8CB71BE-3D32-344D-8D02-B15A3012FA70}" dt="2022-03-08T13:49:44.851" v="4286" actId="20577"/>
        <pc:sldMkLst>
          <pc:docMk/>
          <pc:sldMk cId="3524050728" sldId="736"/>
        </pc:sldMkLst>
        <pc:spChg chg="mod">
          <ac:chgData name="Yinqian Zhang" userId="189f48b0884e27cf" providerId="LiveId" clId="{E8CB71BE-3D32-344D-8D02-B15A3012FA70}" dt="2022-03-08T13:49:44.851" v="4286" actId="20577"/>
          <ac:spMkLst>
            <pc:docMk/>
            <pc:sldMk cId="3524050728" sldId="736"/>
            <ac:spMk id="2" creationId="{EB45C923-7DFD-2C48-BAF7-154598AC44C5}"/>
          </ac:spMkLst>
        </pc:spChg>
        <pc:spChg chg="add mod">
          <ac:chgData name="Yinqian Zhang" userId="189f48b0884e27cf" providerId="LiveId" clId="{E8CB71BE-3D32-344D-8D02-B15A3012FA70}" dt="2022-03-03T04:14:56.858" v="898" actId="1076"/>
          <ac:spMkLst>
            <pc:docMk/>
            <pc:sldMk cId="3524050728" sldId="736"/>
            <ac:spMk id="6" creationId="{981EEDAC-AA5D-DB47-AD1A-DAAE75AB984A}"/>
          </ac:spMkLst>
        </pc:spChg>
        <pc:spChg chg="add mod">
          <ac:chgData name="Yinqian Zhang" userId="189f48b0884e27cf" providerId="LiveId" clId="{E8CB71BE-3D32-344D-8D02-B15A3012FA70}" dt="2022-03-03T04:14:56.858" v="898" actId="1076"/>
          <ac:spMkLst>
            <pc:docMk/>
            <pc:sldMk cId="3524050728" sldId="736"/>
            <ac:spMk id="7" creationId="{E44F03C1-B073-1041-B10A-BDE5E215BC81}"/>
          </ac:spMkLst>
        </pc:spChg>
        <pc:spChg chg="add mod">
          <ac:chgData name="Yinqian Zhang" userId="189f48b0884e27cf" providerId="LiveId" clId="{E8CB71BE-3D32-344D-8D02-B15A3012FA70}" dt="2022-03-03T04:14:56.858" v="898" actId="1076"/>
          <ac:spMkLst>
            <pc:docMk/>
            <pc:sldMk cId="3524050728" sldId="736"/>
            <ac:spMk id="8" creationId="{4AF37515-8C62-BE46-A283-AF1250DF18F1}"/>
          </ac:spMkLst>
        </pc:spChg>
        <pc:spChg chg="add mod">
          <ac:chgData name="Yinqian Zhang" userId="189f48b0884e27cf" providerId="LiveId" clId="{E8CB71BE-3D32-344D-8D02-B15A3012FA70}" dt="2022-03-03T04:14:56.858" v="898" actId="1076"/>
          <ac:spMkLst>
            <pc:docMk/>
            <pc:sldMk cId="3524050728" sldId="736"/>
            <ac:spMk id="9" creationId="{9477124F-31EF-D14E-BD7C-ED59D2D5BFCD}"/>
          </ac:spMkLst>
        </pc:spChg>
        <pc:spChg chg="add mod">
          <ac:chgData name="Yinqian Zhang" userId="189f48b0884e27cf" providerId="LiveId" clId="{E8CB71BE-3D32-344D-8D02-B15A3012FA70}" dt="2022-03-03T04:14:56.858" v="898" actId="1076"/>
          <ac:spMkLst>
            <pc:docMk/>
            <pc:sldMk cId="3524050728" sldId="736"/>
            <ac:spMk id="10" creationId="{BAAAD3F7-A6C0-3F42-8B41-87A4CA50DE07}"/>
          </ac:spMkLst>
        </pc:spChg>
        <pc:spChg chg="add mod">
          <ac:chgData name="Yinqian Zhang" userId="189f48b0884e27cf" providerId="LiveId" clId="{E8CB71BE-3D32-344D-8D02-B15A3012FA70}" dt="2022-03-03T04:14:56.858" v="898" actId="1076"/>
          <ac:spMkLst>
            <pc:docMk/>
            <pc:sldMk cId="3524050728" sldId="736"/>
            <ac:spMk id="11" creationId="{4B437026-D743-2E4D-AF26-0C983DA463D0}"/>
          </ac:spMkLst>
        </pc:spChg>
        <pc:spChg chg="add mod">
          <ac:chgData name="Yinqian Zhang" userId="189f48b0884e27cf" providerId="LiveId" clId="{E8CB71BE-3D32-344D-8D02-B15A3012FA70}" dt="2022-03-03T04:14:56.858" v="898" actId="1076"/>
          <ac:spMkLst>
            <pc:docMk/>
            <pc:sldMk cId="3524050728" sldId="736"/>
            <ac:spMk id="12" creationId="{D757FA9C-50F1-8749-BE63-595E3046F171}"/>
          </ac:spMkLst>
        </pc:spChg>
        <pc:spChg chg="add mod">
          <ac:chgData name="Yinqian Zhang" userId="189f48b0884e27cf" providerId="LiveId" clId="{E8CB71BE-3D32-344D-8D02-B15A3012FA70}" dt="2022-03-03T04:14:56.858" v="898" actId="1076"/>
          <ac:spMkLst>
            <pc:docMk/>
            <pc:sldMk cId="3524050728" sldId="736"/>
            <ac:spMk id="13" creationId="{9BA326C2-8C6A-FD4D-970E-3A5556B91ACA}"/>
          </ac:spMkLst>
        </pc:spChg>
        <pc:spChg chg="add mod">
          <ac:chgData name="Yinqian Zhang" userId="189f48b0884e27cf" providerId="LiveId" clId="{E8CB71BE-3D32-344D-8D02-B15A3012FA70}" dt="2022-03-03T04:14:56.858" v="898" actId="1076"/>
          <ac:spMkLst>
            <pc:docMk/>
            <pc:sldMk cId="3524050728" sldId="736"/>
            <ac:spMk id="14" creationId="{4E937FFA-B953-954A-A156-4066B950AA9A}"/>
          </ac:spMkLst>
        </pc:spChg>
        <pc:spChg chg="mod">
          <ac:chgData name="Yinqian Zhang" userId="189f48b0884e27cf" providerId="LiveId" clId="{E8CB71BE-3D32-344D-8D02-B15A3012FA70}" dt="2022-03-03T04:14:51.440" v="897"/>
          <ac:spMkLst>
            <pc:docMk/>
            <pc:sldMk cId="3524050728" sldId="736"/>
            <ac:spMk id="16" creationId="{83D6574B-170D-0D47-86F0-56DB93E3CB80}"/>
          </ac:spMkLst>
        </pc:spChg>
        <pc:spChg chg="mod">
          <ac:chgData name="Yinqian Zhang" userId="189f48b0884e27cf" providerId="LiveId" clId="{E8CB71BE-3D32-344D-8D02-B15A3012FA70}" dt="2022-03-03T04:14:51.440" v="897"/>
          <ac:spMkLst>
            <pc:docMk/>
            <pc:sldMk cId="3524050728" sldId="736"/>
            <ac:spMk id="17" creationId="{D123C608-811A-8F41-AEDD-20C8625F8DB9}"/>
          </ac:spMkLst>
        </pc:spChg>
        <pc:spChg chg="mod">
          <ac:chgData name="Yinqian Zhang" userId="189f48b0884e27cf" providerId="LiveId" clId="{E8CB71BE-3D32-344D-8D02-B15A3012FA70}" dt="2022-03-03T04:14:51.440" v="897"/>
          <ac:spMkLst>
            <pc:docMk/>
            <pc:sldMk cId="3524050728" sldId="736"/>
            <ac:spMk id="18" creationId="{944D832F-2357-0B4E-B05B-688ADBFB8AE3}"/>
          </ac:spMkLst>
        </pc:spChg>
        <pc:spChg chg="add mod">
          <ac:chgData name="Yinqian Zhang" userId="189f48b0884e27cf" providerId="LiveId" clId="{E8CB71BE-3D32-344D-8D02-B15A3012FA70}" dt="2022-03-03T04:14:56.858" v="898" actId="1076"/>
          <ac:spMkLst>
            <pc:docMk/>
            <pc:sldMk cId="3524050728" sldId="736"/>
            <ac:spMk id="19" creationId="{F29538A6-5924-A341-9F5A-CF20F9774969}"/>
          </ac:spMkLst>
        </pc:spChg>
        <pc:spChg chg="add mod">
          <ac:chgData name="Yinqian Zhang" userId="189f48b0884e27cf" providerId="LiveId" clId="{E8CB71BE-3D32-344D-8D02-B15A3012FA70}" dt="2022-03-03T04:14:56.858" v="898" actId="1076"/>
          <ac:spMkLst>
            <pc:docMk/>
            <pc:sldMk cId="3524050728" sldId="736"/>
            <ac:spMk id="20" creationId="{6FFBD69C-07A4-1242-A094-C2643176F5C6}"/>
          </ac:spMkLst>
        </pc:spChg>
        <pc:spChg chg="add mod">
          <ac:chgData name="Yinqian Zhang" userId="189f48b0884e27cf" providerId="LiveId" clId="{E8CB71BE-3D32-344D-8D02-B15A3012FA70}" dt="2022-03-03T04:14:56.858" v="898" actId="1076"/>
          <ac:spMkLst>
            <pc:docMk/>
            <pc:sldMk cId="3524050728" sldId="736"/>
            <ac:spMk id="21" creationId="{1BF4E8F6-D50F-CB4B-8AF5-EA09BA3AFAD7}"/>
          </ac:spMkLst>
        </pc:spChg>
        <pc:spChg chg="add mod">
          <ac:chgData name="Yinqian Zhang" userId="189f48b0884e27cf" providerId="LiveId" clId="{E8CB71BE-3D32-344D-8D02-B15A3012FA70}" dt="2022-03-03T04:14:56.858" v="898" actId="1076"/>
          <ac:spMkLst>
            <pc:docMk/>
            <pc:sldMk cId="3524050728" sldId="736"/>
            <ac:spMk id="22" creationId="{D48FAD38-4578-DC41-8E16-955BC6367CBC}"/>
          </ac:spMkLst>
        </pc:spChg>
        <pc:spChg chg="add mod">
          <ac:chgData name="Yinqian Zhang" userId="189f48b0884e27cf" providerId="LiveId" clId="{E8CB71BE-3D32-344D-8D02-B15A3012FA70}" dt="2022-03-03T04:14:56.858" v="898" actId="1076"/>
          <ac:spMkLst>
            <pc:docMk/>
            <pc:sldMk cId="3524050728" sldId="736"/>
            <ac:spMk id="23" creationId="{C3A04C81-143F-6546-9CFA-131AEC0A1B73}"/>
          </ac:spMkLst>
        </pc:spChg>
        <pc:spChg chg="add mod">
          <ac:chgData name="Yinqian Zhang" userId="189f48b0884e27cf" providerId="LiveId" clId="{E8CB71BE-3D32-344D-8D02-B15A3012FA70}" dt="2022-03-03T04:14:56.858" v="898" actId="1076"/>
          <ac:spMkLst>
            <pc:docMk/>
            <pc:sldMk cId="3524050728" sldId="736"/>
            <ac:spMk id="24" creationId="{DD31B97F-ED33-224C-A147-CBB4041287A9}"/>
          </ac:spMkLst>
        </pc:spChg>
        <pc:spChg chg="add mod">
          <ac:chgData name="Yinqian Zhang" userId="189f48b0884e27cf" providerId="LiveId" clId="{E8CB71BE-3D32-344D-8D02-B15A3012FA70}" dt="2022-03-03T04:14:56.858" v="898" actId="1076"/>
          <ac:spMkLst>
            <pc:docMk/>
            <pc:sldMk cId="3524050728" sldId="736"/>
            <ac:spMk id="25" creationId="{B6AD48C4-18FB-9941-9811-9175FE9896AA}"/>
          </ac:spMkLst>
        </pc:spChg>
        <pc:spChg chg="add mod">
          <ac:chgData name="Yinqian Zhang" userId="189f48b0884e27cf" providerId="LiveId" clId="{E8CB71BE-3D32-344D-8D02-B15A3012FA70}" dt="2022-03-03T04:14:56.858" v="898" actId="1076"/>
          <ac:spMkLst>
            <pc:docMk/>
            <pc:sldMk cId="3524050728" sldId="736"/>
            <ac:spMk id="26" creationId="{37234A33-D7C0-5E40-BEFF-51CE0724E2AD}"/>
          </ac:spMkLst>
        </pc:spChg>
        <pc:spChg chg="add mod">
          <ac:chgData name="Yinqian Zhang" userId="189f48b0884e27cf" providerId="LiveId" clId="{E8CB71BE-3D32-344D-8D02-B15A3012FA70}" dt="2022-03-03T04:14:56.858" v="898" actId="1076"/>
          <ac:spMkLst>
            <pc:docMk/>
            <pc:sldMk cId="3524050728" sldId="736"/>
            <ac:spMk id="27" creationId="{A770DCA4-47AB-814C-B61B-17993DE41494}"/>
          </ac:spMkLst>
        </pc:spChg>
        <pc:spChg chg="del">
          <ac:chgData name="Yinqian Zhang" userId="189f48b0884e27cf" providerId="LiveId" clId="{E8CB71BE-3D32-344D-8D02-B15A3012FA70}" dt="2022-03-03T04:14:59.229" v="899" actId="478"/>
          <ac:spMkLst>
            <pc:docMk/>
            <pc:sldMk cId="3524050728" sldId="736"/>
            <ac:spMk id="40" creationId="{9222AD8A-74BA-084C-8D27-E572A71063DF}"/>
          </ac:spMkLst>
        </pc:spChg>
        <pc:spChg chg="del">
          <ac:chgData name="Yinqian Zhang" userId="189f48b0884e27cf" providerId="LiveId" clId="{E8CB71BE-3D32-344D-8D02-B15A3012FA70}" dt="2022-03-03T04:15:00.408" v="900" actId="478"/>
          <ac:spMkLst>
            <pc:docMk/>
            <pc:sldMk cId="3524050728" sldId="736"/>
            <ac:spMk id="42" creationId="{1338AF03-1E6E-ED48-BCA3-38F48086D7FA}"/>
          </ac:spMkLst>
        </pc:spChg>
        <pc:grpChg chg="add mod">
          <ac:chgData name="Yinqian Zhang" userId="189f48b0884e27cf" providerId="LiveId" clId="{E8CB71BE-3D32-344D-8D02-B15A3012FA70}" dt="2022-03-03T04:14:56.858" v="898" actId="1076"/>
          <ac:grpSpMkLst>
            <pc:docMk/>
            <pc:sldMk cId="3524050728" sldId="736"/>
            <ac:grpSpMk id="15" creationId="{884B960C-3776-BE46-9A27-FCB72E596705}"/>
          </ac:grpSpMkLst>
        </pc:grpChg>
      </pc:sldChg>
      <pc:sldChg chg="addSp delSp modSp add mod">
        <pc:chgData name="Yinqian Zhang" userId="189f48b0884e27cf" providerId="LiveId" clId="{E8CB71BE-3D32-344D-8D02-B15A3012FA70}" dt="2022-03-03T04:15:55.253" v="907" actId="478"/>
        <pc:sldMkLst>
          <pc:docMk/>
          <pc:sldMk cId="1790086792" sldId="737"/>
        </pc:sldMkLst>
        <pc:spChg chg="mod">
          <ac:chgData name="Yinqian Zhang" userId="189f48b0884e27cf" providerId="LiveId" clId="{E8CB71BE-3D32-344D-8D02-B15A3012FA70}" dt="2022-03-03T04:15:32.245" v="903"/>
          <ac:spMkLst>
            <pc:docMk/>
            <pc:sldMk cId="1790086792" sldId="737"/>
            <ac:spMk id="2" creationId="{EB45C923-7DFD-2C48-BAF7-154598AC44C5}"/>
          </ac:spMkLst>
        </pc:spChg>
        <pc:spChg chg="add mod">
          <ac:chgData name="Yinqian Zhang" userId="189f48b0884e27cf" providerId="LiveId" clId="{E8CB71BE-3D32-344D-8D02-B15A3012FA70}" dt="2022-03-03T04:15:52.776" v="905" actId="1076"/>
          <ac:spMkLst>
            <pc:docMk/>
            <pc:sldMk cId="1790086792" sldId="737"/>
            <ac:spMk id="6" creationId="{2A4D34D6-67AA-E948-B5A4-2D6EDE400C92}"/>
          </ac:spMkLst>
        </pc:spChg>
        <pc:spChg chg="add mod">
          <ac:chgData name="Yinqian Zhang" userId="189f48b0884e27cf" providerId="LiveId" clId="{E8CB71BE-3D32-344D-8D02-B15A3012FA70}" dt="2022-03-03T04:15:52.776" v="905" actId="1076"/>
          <ac:spMkLst>
            <pc:docMk/>
            <pc:sldMk cId="1790086792" sldId="737"/>
            <ac:spMk id="7" creationId="{359822BB-55B8-3341-A08C-5AD42E5714D5}"/>
          </ac:spMkLst>
        </pc:spChg>
        <pc:spChg chg="add mod">
          <ac:chgData name="Yinqian Zhang" userId="189f48b0884e27cf" providerId="LiveId" clId="{E8CB71BE-3D32-344D-8D02-B15A3012FA70}" dt="2022-03-03T04:15:52.776" v="905" actId="1076"/>
          <ac:spMkLst>
            <pc:docMk/>
            <pc:sldMk cId="1790086792" sldId="737"/>
            <ac:spMk id="8" creationId="{037A8A6D-B594-D245-9130-05E0C1B71821}"/>
          </ac:spMkLst>
        </pc:spChg>
        <pc:spChg chg="add mod">
          <ac:chgData name="Yinqian Zhang" userId="189f48b0884e27cf" providerId="LiveId" clId="{E8CB71BE-3D32-344D-8D02-B15A3012FA70}" dt="2022-03-03T04:15:52.776" v="905" actId="1076"/>
          <ac:spMkLst>
            <pc:docMk/>
            <pc:sldMk cId="1790086792" sldId="737"/>
            <ac:spMk id="9" creationId="{AB5E7162-6398-2241-9A97-2C527DE2844E}"/>
          </ac:spMkLst>
        </pc:spChg>
        <pc:spChg chg="add mod">
          <ac:chgData name="Yinqian Zhang" userId="189f48b0884e27cf" providerId="LiveId" clId="{E8CB71BE-3D32-344D-8D02-B15A3012FA70}" dt="2022-03-03T04:15:52.776" v="905" actId="1076"/>
          <ac:spMkLst>
            <pc:docMk/>
            <pc:sldMk cId="1790086792" sldId="737"/>
            <ac:spMk id="10" creationId="{0215A210-4C69-CB4E-922D-4FC40B0E054B}"/>
          </ac:spMkLst>
        </pc:spChg>
        <pc:spChg chg="add mod">
          <ac:chgData name="Yinqian Zhang" userId="189f48b0884e27cf" providerId="LiveId" clId="{E8CB71BE-3D32-344D-8D02-B15A3012FA70}" dt="2022-03-03T04:15:52.776" v="905" actId="1076"/>
          <ac:spMkLst>
            <pc:docMk/>
            <pc:sldMk cId="1790086792" sldId="737"/>
            <ac:spMk id="11" creationId="{88FC06DE-2D31-784B-AFBA-FD868D7FF84B}"/>
          </ac:spMkLst>
        </pc:spChg>
        <pc:spChg chg="add mod">
          <ac:chgData name="Yinqian Zhang" userId="189f48b0884e27cf" providerId="LiveId" clId="{E8CB71BE-3D32-344D-8D02-B15A3012FA70}" dt="2022-03-03T04:15:52.776" v="905" actId="1076"/>
          <ac:spMkLst>
            <pc:docMk/>
            <pc:sldMk cId="1790086792" sldId="737"/>
            <ac:spMk id="12" creationId="{1EB5AA55-B9CC-5344-A7B9-801FF8275C53}"/>
          </ac:spMkLst>
        </pc:spChg>
        <pc:spChg chg="add mod">
          <ac:chgData name="Yinqian Zhang" userId="189f48b0884e27cf" providerId="LiveId" clId="{E8CB71BE-3D32-344D-8D02-B15A3012FA70}" dt="2022-03-03T04:15:52.776" v="905" actId="1076"/>
          <ac:spMkLst>
            <pc:docMk/>
            <pc:sldMk cId="1790086792" sldId="737"/>
            <ac:spMk id="13" creationId="{24884688-AA4C-0440-A048-7DB3A7267CFA}"/>
          </ac:spMkLst>
        </pc:spChg>
        <pc:spChg chg="add mod">
          <ac:chgData name="Yinqian Zhang" userId="189f48b0884e27cf" providerId="LiveId" clId="{E8CB71BE-3D32-344D-8D02-B15A3012FA70}" dt="2022-03-03T04:15:52.776" v="905" actId="1076"/>
          <ac:spMkLst>
            <pc:docMk/>
            <pc:sldMk cId="1790086792" sldId="737"/>
            <ac:spMk id="14" creationId="{2543E4C9-6909-2041-9089-3F5E0E71C424}"/>
          </ac:spMkLst>
        </pc:spChg>
        <pc:spChg chg="add mod">
          <ac:chgData name="Yinqian Zhang" userId="189f48b0884e27cf" providerId="LiveId" clId="{E8CB71BE-3D32-344D-8D02-B15A3012FA70}" dt="2022-03-03T04:15:52.776" v="905" actId="1076"/>
          <ac:spMkLst>
            <pc:docMk/>
            <pc:sldMk cId="1790086792" sldId="737"/>
            <ac:spMk id="15" creationId="{FFA87B37-6A3A-6D4F-B681-3F5BBB1E99A7}"/>
          </ac:spMkLst>
        </pc:spChg>
        <pc:spChg chg="add mod">
          <ac:chgData name="Yinqian Zhang" userId="189f48b0884e27cf" providerId="LiveId" clId="{E8CB71BE-3D32-344D-8D02-B15A3012FA70}" dt="2022-03-03T04:15:52.776" v="905" actId="1076"/>
          <ac:spMkLst>
            <pc:docMk/>
            <pc:sldMk cId="1790086792" sldId="737"/>
            <ac:spMk id="16" creationId="{35980A93-BACE-C74B-B0E3-559127EFD72F}"/>
          </ac:spMkLst>
        </pc:spChg>
        <pc:spChg chg="add mod">
          <ac:chgData name="Yinqian Zhang" userId="189f48b0884e27cf" providerId="LiveId" clId="{E8CB71BE-3D32-344D-8D02-B15A3012FA70}" dt="2022-03-03T04:15:52.776" v="905" actId="1076"/>
          <ac:spMkLst>
            <pc:docMk/>
            <pc:sldMk cId="1790086792" sldId="737"/>
            <ac:spMk id="17" creationId="{48C67BE7-93C6-5845-84FC-D05997730824}"/>
          </ac:spMkLst>
        </pc:spChg>
        <pc:spChg chg="add mod">
          <ac:chgData name="Yinqian Zhang" userId="189f48b0884e27cf" providerId="LiveId" clId="{E8CB71BE-3D32-344D-8D02-B15A3012FA70}" dt="2022-03-03T04:15:52.776" v="905" actId="1076"/>
          <ac:spMkLst>
            <pc:docMk/>
            <pc:sldMk cId="1790086792" sldId="737"/>
            <ac:spMk id="18" creationId="{FF9DF8E5-ADF0-CD4C-AB80-1732781998BF}"/>
          </ac:spMkLst>
        </pc:spChg>
        <pc:spChg chg="add mod">
          <ac:chgData name="Yinqian Zhang" userId="189f48b0884e27cf" providerId="LiveId" clId="{E8CB71BE-3D32-344D-8D02-B15A3012FA70}" dt="2022-03-03T04:15:52.776" v="905" actId="1076"/>
          <ac:spMkLst>
            <pc:docMk/>
            <pc:sldMk cId="1790086792" sldId="737"/>
            <ac:spMk id="19" creationId="{B300801D-B27E-4A47-9CBB-38E4542000B1}"/>
          </ac:spMkLst>
        </pc:spChg>
        <pc:spChg chg="add mod">
          <ac:chgData name="Yinqian Zhang" userId="189f48b0884e27cf" providerId="LiveId" clId="{E8CB71BE-3D32-344D-8D02-B15A3012FA70}" dt="2022-03-03T04:15:52.776" v="905" actId="1076"/>
          <ac:spMkLst>
            <pc:docMk/>
            <pc:sldMk cId="1790086792" sldId="737"/>
            <ac:spMk id="20" creationId="{2ABE6585-5502-9841-A4F0-279B8C8F4F9F}"/>
          </ac:spMkLst>
        </pc:spChg>
        <pc:spChg chg="add mod">
          <ac:chgData name="Yinqian Zhang" userId="189f48b0884e27cf" providerId="LiveId" clId="{E8CB71BE-3D32-344D-8D02-B15A3012FA70}" dt="2022-03-03T04:15:52.776" v="905" actId="1076"/>
          <ac:spMkLst>
            <pc:docMk/>
            <pc:sldMk cId="1790086792" sldId="737"/>
            <ac:spMk id="21" creationId="{6E66914E-0D57-E948-A946-ED8E738C0C8A}"/>
          </ac:spMkLst>
        </pc:spChg>
        <pc:spChg chg="add mod">
          <ac:chgData name="Yinqian Zhang" userId="189f48b0884e27cf" providerId="LiveId" clId="{E8CB71BE-3D32-344D-8D02-B15A3012FA70}" dt="2022-03-03T04:15:52.776" v="905" actId="1076"/>
          <ac:spMkLst>
            <pc:docMk/>
            <pc:sldMk cId="1790086792" sldId="737"/>
            <ac:spMk id="22" creationId="{486F8CD2-E6F6-F741-BE70-42B9D3E7C569}"/>
          </ac:spMkLst>
        </pc:spChg>
        <pc:spChg chg="add mod">
          <ac:chgData name="Yinqian Zhang" userId="189f48b0884e27cf" providerId="LiveId" clId="{E8CB71BE-3D32-344D-8D02-B15A3012FA70}" dt="2022-03-03T04:15:52.776" v="905" actId="1076"/>
          <ac:spMkLst>
            <pc:docMk/>
            <pc:sldMk cId="1790086792" sldId="737"/>
            <ac:spMk id="23" creationId="{D10EC472-D796-5147-8D50-1D2D48FC50DB}"/>
          </ac:spMkLst>
        </pc:spChg>
        <pc:spChg chg="add mod">
          <ac:chgData name="Yinqian Zhang" userId="189f48b0884e27cf" providerId="LiveId" clId="{E8CB71BE-3D32-344D-8D02-B15A3012FA70}" dt="2022-03-03T04:15:52.776" v="905" actId="1076"/>
          <ac:spMkLst>
            <pc:docMk/>
            <pc:sldMk cId="1790086792" sldId="737"/>
            <ac:spMk id="24" creationId="{D3E15F65-378A-8E44-A7AB-F28A97DF5B94}"/>
          </ac:spMkLst>
        </pc:spChg>
        <pc:spChg chg="add mod">
          <ac:chgData name="Yinqian Zhang" userId="189f48b0884e27cf" providerId="LiveId" clId="{E8CB71BE-3D32-344D-8D02-B15A3012FA70}" dt="2022-03-03T04:15:52.776" v="905" actId="1076"/>
          <ac:spMkLst>
            <pc:docMk/>
            <pc:sldMk cId="1790086792" sldId="737"/>
            <ac:spMk id="25" creationId="{1556D6C7-7E6D-C448-BF12-08E746200C4B}"/>
          </ac:spMkLst>
        </pc:spChg>
        <pc:spChg chg="add mod">
          <ac:chgData name="Yinqian Zhang" userId="189f48b0884e27cf" providerId="LiveId" clId="{E8CB71BE-3D32-344D-8D02-B15A3012FA70}" dt="2022-03-03T04:15:52.776" v="905" actId="1076"/>
          <ac:spMkLst>
            <pc:docMk/>
            <pc:sldMk cId="1790086792" sldId="737"/>
            <ac:spMk id="26" creationId="{7550EE3B-4A1C-894E-BD16-A15B1EE309D9}"/>
          </ac:spMkLst>
        </pc:spChg>
        <pc:spChg chg="add mod">
          <ac:chgData name="Yinqian Zhang" userId="189f48b0884e27cf" providerId="LiveId" clId="{E8CB71BE-3D32-344D-8D02-B15A3012FA70}" dt="2022-03-03T04:15:52.776" v="905" actId="1076"/>
          <ac:spMkLst>
            <pc:docMk/>
            <pc:sldMk cId="1790086792" sldId="737"/>
            <ac:spMk id="27" creationId="{353FCDA2-9FE6-474E-8960-F79C22A500E7}"/>
          </ac:spMkLst>
        </pc:spChg>
        <pc:spChg chg="add mod">
          <ac:chgData name="Yinqian Zhang" userId="189f48b0884e27cf" providerId="LiveId" clId="{E8CB71BE-3D32-344D-8D02-B15A3012FA70}" dt="2022-03-03T04:15:52.776" v="905" actId="1076"/>
          <ac:spMkLst>
            <pc:docMk/>
            <pc:sldMk cId="1790086792" sldId="737"/>
            <ac:spMk id="28" creationId="{7DDBDBE1-7B3A-5C4F-9921-1493B9E56848}"/>
          </ac:spMkLst>
        </pc:spChg>
        <pc:spChg chg="add mod">
          <ac:chgData name="Yinqian Zhang" userId="189f48b0884e27cf" providerId="LiveId" clId="{E8CB71BE-3D32-344D-8D02-B15A3012FA70}" dt="2022-03-03T04:15:52.776" v="905" actId="1076"/>
          <ac:spMkLst>
            <pc:docMk/>
            <pc:sldMk cId="1790086792" sldId="737"/>
            <ac:spMk id="29" creationId="{8F41E5E4-333C-8F44-8489-B578BE65283E}"/>
          </ac:spMkLst>
        </pc:spChg>
        <pc:spChg chg="add mod">
          <ac:chgData name="Yinqian Zhang" userId="189f48b0884e27cf" providerId="LiveId" clId="{E8CB71BE-3D32-344D-8D02-B15A3012FA70}" dt="2022-03-03T04:15:52.776" v="905" actId="1076"/>
          <ac:spMkLst>
            <pc:docMk/>
            <pc:sldMk cId="1790086792" sldId="737"/>
            <ac:spMk id="30" creationId="{8FB1EB19-C6E0-1746-B2DD-C3F1ABF0F658}"/>
          </ac:spMkLst>
        </pc:spChg>
        <pc:spChg chg="del">
          <ac:chgData name="Yinqian Zhang" userId="189f48b0884e27cf" providerId="LiveId" clId="{E8CB71BE-3D32-344D-8D02-B15A3012FA70}" dt="2022-03-03T04:15:53.973" v="906" actId="478"/>
          <ac:spMkLst>
            <pc:docMk/>
            <pc:sldMk cId="1790086792" sldId="737"/>
            <ac:spMk id="40" creationId="{9222AD8A-74BA-084C-8D27-E572A71063DF}"/>
          </ac:spMkLst>
        </pc:spChg>
        <pc:spChg chg="del">
          <ac:chgData name="Yinqian Zhang" userId="189f48b0884e27cf" providerId="LiveId" clId="{E8CB71BE-3D32-344D-8D02-B15A3012FA70}" dt="2022-03-03T04:15:55.253" v="907" actId="478"/>
          <ac:spMkLst>
            <pc:docMk/>
            <pc:sldMk cId="1790086792" sldId="737"/>
            <ac:spMk id="42" creationId="{1338AF03-1E6E-ED48-BCA3-38F48086D7FA}"/>
          </ac:spMkLst>
        </pc:spChg>
        <pc:cxnChg chg="add mod">
          <ac:chgData name="Yinqian Zhang" userId="189f48b0884e27cf" providerId="LiveId" clId="{E8CB71BE-3D32-344D-8D02-B15A3012FA70}" dt="2022-03-03T04:15:52.776" v="905" actId="1076"/>
          <ac:cxnSpMkLst>
            <pc:docMk/>
            <pc:sldMk cId="1790086792" sldId="737"/>
            <ac:cxnSpMk id="31" creationId="{D74FEFF3-876F-2845-98DB-F83B58CC2BDD}"/>
          </ac:cxnSpMkLst>
        </pc:cxnChg>
      </pc:sldChg>
      <pc:sldChg chg="modSp add mod">
        <pc:chgData name="Yinqian Zhang" userId="189f48b0884e27cf" providerId="LiveId" clId="{E8CB71BE-3D32-344D-8D02-B15A3012FA70}" dt="2022-03-03T05:00:37.882" v="1050" actId="1076"/>
        <pc:sldMkLst>
          <pc:docMk/>
          <pc:sldMk cId="2991714773" sldId="738"/>
        </pc:sldMkLst>
        <pc:spChg chg="mod">
          <ac:chgData name="Yinqian Zhang" userId="189f48b0884e27cf" providerId="LiveId" clId="{E8CB71BE-3D32-344D-8D02-B15A3012FA70}" dt="2022-03-03T05:00:37.882" v="1050" actId="1076"/>
          <ac:spMkLst>
            <pc:docMk/>
            <pc:sldMk cId="2991714773" sldId="738"/>
            <ac:spMk id="2" creationId="{00000000-0000-0000-0000-000000000000}"/>
          </ac:spMkLst>
        </pc:spChg>
      </pc:sldChg>
      <pc:sldChg chg="addSp modSp new del mod">
        <pc:chgData name="Yinqian Zhang" userId="189f48b0884e27cf" providerId="LiveId" clId="{E8CB71BE-3D32-344D-8D02-B15A3012FA70}" dt="2022-03-03T04:59:19.819" v="1003" actId="2696"/>
        <pc:sldMkLst>
          <pc:docMk/>
          <pc:sldMk cId="3747616716" sldId="738"/>
        </pc:sldMkLst>
        <pc:spChg chg="mod">
          <ac:chgData name="Yinqian Zhang" userId="189f48b0884e27cf" providerId="LiveId" clId="{E8CB71BE-3D32-344D-8D02-B15A3012FA70}" dt="2022-03-03T04:19:36.880" v="977"/>
          <ac:spMkLst>
            <pc:docMk/>
            <pc:sldMk cId="3747616716" sldId="738"/>
            <ac:spMk id="2" creationId="{5E6AC999-0964-A047-B9DE-9AC4C61CCBFB}"/>
          </ac:spMkLst>
        </pc:spChg>
        <pc:spChg chg="mod">
          <ac:chgData name="Yinqian Zhang" userId="189f48b0884e27cf" providerId="LiveId" clId="{E8CB71BE-3D32-344D-8D02-B15A3012FA70}" dt="2022-03-03T04:20:05.543" v="981" actId="14100"/>
          <ac:spMkLst>
            <pc:docMk/>
            <pc:sldMk cId="3747616716" sldId="738"/>
            <ac:spMk id="3" creationId="{8E449E4E-2DD5-BA4F-9716-C039459A1E11}"/>
          </ac:spMkLst>
        </pc:spChg>
        <pc:spChg chg="add mod">
          <ac:chgData name="Yinqian Zhang" userId="189f48b0884e27cf" providerId="LiveId" clId="{E8CB71BE-3D32-344D-8D02-B15A3012FA70}" dt="2022-03-03T04:20:02.063" v="980" actId="1076"/>
          <ac:spMkLst>
            <pc:docMk/>
            <pc:sldMk cId="3747616716" sldId="738"/>
            <ac:spMk id="6" creationId="{B383979E-969D-DF47-B282-82D1B7ECC91C}"/>
          </ac:spMkLst>
        </pc:spChg>
        <pc:spChg chg="add mod">
          <ac:chgData name="Yinqian Zhang" userId="189f48b0884e27cf" providerId="LiveId" clId="{E8CB71BE-3D32-344D-8D02-B15A3012FA70}" dt="2022-03-03T04:20:02.063" v="980" actId="1076"/>
          <ac:spMkLst>
            <pc:docMk/>
            <pc:sldMk cId="3747616716" sldId="738"/>
            <ac:spMk id="7" creationId="{950514D3-B740-0F46-9771-0CD9B6710D9A}"/>
          </ac:spMkLst>
        </pc:spChg>
        <pc:spChg chg="add mod">
          <ac:chgData name="Yinqian Zhang" userId="189f48b0884e27cf" providerId="LiveId" clId="{E8CB71BE-3D32-344D-8D02-B15A3012FA70}" dt="2022-03-03T04:20:02.063" v="980" actId="1076"/>
          <ac:spMkLst>
            <pc:docMk/>
            <pc:sldMk cId="3747616716" sldId="738"/>
            <ac:spMk id="8" creationId="{F8F48D72-DE52-1846-87E9-54727A772113}"/>
          </ac:spMkLst>
        </pc:spChg>
        <pc:spChg chg="add mod">
          <ac:chgData name="Yinqian Zhang" userId="189f48b0884e27cf" providerId="LiveId" clId="{E8CB71BE-3D32-344D-8D02-B15A3012FA70}" dt="2022-03-03T04:20:02.063" v="980" actId="1076"/>
          <ac:spMkLst>
            <pc:docMk/>
            <pc:sldMk cId="3747616716" sldId="738"/>
            <ac:spMk id="9" creationId="{A1153491-5B70-F44E-9A66-D559FA219DE6}"/>
          </ac:spMkLst>
        </pc:spChg>
        <pc:spChg chg="add mod">
          <ac:chgData name="Yinqian Zhang" userId="189f48b0884e27cf" providerId="LiveId" clId="{E8CB71BE-3D32-344D-8D02-B15A3012FA70}" dt="2022-03-03T04:20:02.063" v="980" actId="1076"/>
          <ac:spMkLst>
            <pc:docMk/>
            <pc:sldMk cId="3747616716" sldId="738"/>
            <ac:spMk id="10" creationId="{F643D95D-4787-1A4C-9021-DEA69AD880C0}"/>
          </ac:spMkLst>
        </pc:spChg>
        <pc:spChg chg="add mod">
          <ac:chgData name="Yinqian Zhang" userId="189f48b0884e27cf" providerId="LiveId" clId="{E8CB71BE-3D32-344D-8D02-B15A3012FA70}" dt="2022-03-03T04:20:02.063" v="980" actId="1076"/>
          <ac:spMkLst>
            <pc:docMk/>
            <pc:sldMk cId="3747616716" sldId="738"/>
            <ac:spMk id="11" creationId="{113B0738-9CC1-5F40-86ED-A838586266F3}"/>
          </ac:spMkLst>
        </pc:spChg>
        <pc:spChg chg="add mod">
          <ac:chgData name="Yinqian Zhang" userId="189f48b0884e27cf" providerId="LiveId" clId="{E8CB71BE-3D32-344D-8D02-B15A3012FA70}" dt="2022-03-03T04:20:02.063" v="980" actId="1076"/>
          <ac:spMkLst>
            <pc:docMk/>
            <pc:sldMk cId="3747616716" sldId="738"/>
            <ac:spMk id="12" creationId="{7426CC27-1048-0942-A8D3-3DCE4D3AA709}"/>
          </ac:spMkLst>
        </pc:spChg>
        <pc:spChg chg="add mod">
          <ac:chgData name="Yinqian Zhang" userId="189f48b0884e27cf" providerId="LiveId" clId="{E8CB71BE-3D32-344D-8D02-B15A3012FA70}" dt="2022-03-03T04:20:02.063" v="980" actId="1076"/>
          <ac:spMkLst>
            <pc:docMk/>
            <pc:sldMk cId="3747616716" sldId="738"/>
            <ac:spMk id="14" creationId="{9BD29C97-E3DE-E446-9DB4-5BEF9A1A8E9D}"/>
          </ac:spMkLst>
        </pc:spChg>
        <pc:spChg chg="mod">
          <ac:chgData name="Yinqian Zhang" userId="189f48b0884e27cf" providerId="LiveId" clId="{E8CB71BE-3D32-344D-8D02-B15A3012FA70}" dt="2022-03-03T04:19:56.947" v="979"/>
          <ac:spMkLst>
            <pc:docMk/>
            <pc:sldMk cId="3747616716" sldId="738"/>
            <ac:spMk id="16" creationId="{D4A23F4E-EA09-9848-856A-919B6A33867F}"/>
          </ac:spMkLst>
        </pc:spChg>
        <pc:grpChg chg="add mod">
          <ac:chgData name="Yinqian Zhang" userId="189f48b0884e27cf" providerId="LiveId" clId="{E8CB71BE-3D32-344D-8D02-B15A3012FA70}" dt="2022-03-03T04:20:02.063" v="980" actId="1076"/>
          <ac:grpSpMkLst>
            <pc:docMk/>
            <pc:sldMk cId="3747616716" sldId="738"/>
            <ac:grpSpMk id="15" creationId="{2CB37658-1E00-7D43-B63E-CCB972FC08D9}"/>
          </ac:grpSpMkLst>
        </pc:grpChg>
        <pc:picChg chg="add mod">
          <ac:chgData name="Yinqian Zhang" userId="189f48b0884e27cf" providerId="LiveId" clId="{E8CB71BE-3D32-344D-8D02-B15A3012FA70}" dt="2022-03-03T04:20:02.063" v="980" actId="1076"/>
          <ac:picMkLst>
            <pc:docMk/>
            <pc:sldMk cId="3747616716" sldId="738"/>
            <ac:picMk id="13" creationId="{D296B407-EA65-4A4A-90EB-4DB9361CF2DB}"/>
          </ac:picMkLst>
        </pc:picChg>
        <pc:cxnChg chg="mod">
          <ac:chgData name="Yinqian Zhang" userId="189f48b0884e27cf" providerId="LiveId" clId="{E8CB71BE-3D32-344D-8D02-B15A3012FA70}" dt="2022-03-03T04:19:56.947" v="979"/>
          <ac:cxnSpMkLst>
            <pc:docMk/>
            <pc:sldMk cId="3747616716" sldId="738"/>
            <ac:cxnSpMk id="17" creationId="{BE39353E-00AA-4B41-A736-0C4D59BF93D6}"/>
          </ac:cxnSpMkLst>
        </pc:cxnChg>
        <pc:cxnChg chg="mod">
          <ac:chgData name="Yinqian Zhang" userId="189f48b0884e27cf" providerId="LiveId" clId="{E8CB71BE-3D32-344D-8D02-B15A3012FA70}" dt="2022-03-03T04:19:56.947" v="979"/>
          <ac:cxnSpMkLst>
            <pc:docMk/>
            <pc:sldMk cId="3747616716" sldId="738"/>
            <ac:cxnSpMk id="18" creationId="{1E28A2C4-A1E6-554E-B836-5A95E14E4158}"/>
          </ac:cxnSpMkLst>
        </pc:cxnChg>
        <pc:cxnChg chg="mod">
          <ac:chgData name="Yinqian Zhang" userId="189f48b0884e27cf" providerId="LiveId" clId="{E8CB71BE-3D32-344D-8D02-B15A3012FA70}" dt="2022-03-03T04:19:56.947" v="979"/>
          <ac:cxnSpMkLst>
            <pc:docMk/>
            <pc:sldMk cId="3747616716" sldId="738"/>
            <ac:cxnSpMk id="19" creationId="{17EDD0C0-EA9D-AD4E-8A01-6120AC50C072}"/>
          </ac:cxnSpMkLst>
        </pc:cxnChg>
        <pc:cxnChg chg="mod">
          <ac:chgData name="Yinqian Zhang" userId="189f48b0884e27cf" providerId="LiveId" clId="{E8CB71BE-3D32-344D-8D02-B15A3012FA70}" dt="2022-03-03T04:19:56.947" v="979"/>
          <ac:cxnSpMkLst>
            <pc:docMk/>
            <pc:sldMk cId="3747616716" sldId="738"/>
            <ac:cxnSpMk id="20" creationId="{CFD0E063-89EA-DA4A-98B7-F06CE5A9C962}"/>
          </ac:cxnSpMkLst>
        </pc:cxnChg>
        <pc:cxnChg chg="add mod">
          <ac:chgData name="Yinqian Zhang" userId="189f48b0884e27cf" providerId="LiveId" clId="{E8CB71BE-3D32-344D-8D02-B15A3012FA70}" dt="2022-03-03T04:20:02.063" v="980" actId="1076"/>
          <ac:cxnSpMkLst>
            <pc:docMk/>
            <pc:sldMk cId="3747616716" sldId="738"/>
            <ac:cxnSpMk id="21" creationId="{068BB7BE-12B2-5346-A371-6AB607FF9152}"/>
          </ac:cxnSpMkLst>
        </pc:cxnChg>
      </pc:sldChg>
      <pc:sldChg chg="modSp add del mod">
        <pc:chgData name="Yinqian Zhang" userId="189f48b0884e27cf" providerId="LiveId" clId="{E8CB71BE-3D32-344D-8D02-B15A3012FA70}" dt="2022-03-03T13:44:52.595" v="3353" actId="2696"/>
        <pc:sldMkLst>
          <pc:docMk/>
          <pc:sldMk cId="44687677" sldId="739"/>
        </pc:sldMkLst>
        <pc:spChg chg="mod">
          <ac:chgData name="Yinqian Zhang" userId="189f48b0884e27cf" providerId="LiveId" clId="{E8CB71BE-3D32-344D-8D02-B15A3012FA70}" dt="2022-03-03T11:31:32.003" v="1996" actId="20577"/>
          <ac:spMkLst>
            <pc:docMk/>
            <pc:sldMk cId="44687677" sldId="739"/>
            <ac:spMk id="2" creationId="{00000000-0000-0000-0000-000000000000}"/>
          </ac:spMkLst>
        </pc:spChg>
      </pc:sldChg>
      <pc:sldChg chg="modSp add del">
        <pc:chgData name="Yinqian Zhang" userId="189f48b0884e27cf" providerId="LiveId" clId="{E8CB71BE-3D32-344D-8D02-B15A3012FA70}" dt="2022-03-03T04:59:19.819" v="1003" actId="2696"/>
        <pc:sldMkLst>
          <pc:docMk/>
          <pc:sldMk cId="4141152245" sldId="739"/>
        </pc:sldMkLst>
        <pc:spChg chg="mod">
          <ac:chgData name="Yinqian Zhang" userId="189f48b0884e27cf" providerId="LiveId" clId="{E8CB71BE-3D32-344D-8D02-B15A3012FA70}" dt="2022-03-03T04:20:42.299" v="985"/>
          <ac:spMkLst>
            <pc:docMk/>
            <pc:sldMk cId="4141152245" sldId="739"/>
            <ac:spMk id="3" creationId="{8E449E4E-2DD5-BA4F-9716-C039459A1E11}"/>
          </ac:spMkLst>
        </pc:spChg>
      </pc:sldChg>
      <pc:sldChg chg="addSp modSp new mod">
        <pc:chgData name="Yinqian Zhang" userId="189f48b0884e27cf" providerId="LiveId" clId="{E8CB71BE-3D32-344D-8D02-B15A3012FA70}" dt="2022-03-03T07:33:12.232" v="1128" actId="1076"/>
        <pc:sldMkLst>
          <pc:docMk/>
          <pc:sldMk cId="3195766216" sldId="740"/>
        </pc:sldMkLst>
        <pc:spChg chg="mod">
          <ac:chgData name="Yinqian Zhang" userId="189f48b0884e27cf" providerId="LiveId" clId="{E8CB71BE-3D32-344D-8D02-B15A3012FA70}" dt="2022-03-03T06:45:07.200" v="1117"/>
          <ac:spMkLst>
            <pc:docMk/>
            <pc:sldMk cId="3195766216" sldId="740"/>
            <ac:spMk id="2" creationId="{344CE38B-F0D0-8F4A-9EF8-F9EE0D7553D0}"/>
          </ac:spMkLst>
        </pc:spChg>
        <pc:spChg chg="mod">
          <ac:chgData name="Yinqian Zhang" userId="189f48b0884e27cf" providerId="LiveId" clId="{E8CB71BE-3D32-344D-8D02-B15A3012FA70}" dt="2022-03-03T06:45:25.299" v="1125" actId="15"/>
          <ac:spMkLst>
            <pc:docMk/>
            <pc:sldMk cId="3195766216" sldId="740"/>
            <ac:spMk id="3" creationId="{9C0B6C5A-A52D-7E4D-A662-CF11C7EDBE38}"/>
          </ac:spMkLst>
        </pc:spChg>
        <pc:picChg chg="add mod">
          <ac:chgData name="Yinqian Zhang" userId="189f48b0884e27cf" providerId="LiveId" clId="{E8CB71BE-3D32-344D-8D02-B15A3012FA70}" dt="2022-03-03T07:33:12.232" v="1128" actId="1076"/>
          <ac:picMkLst>
            <pc:docMk/>
            <pc:sldMk cId="3195766216" sldId="740"/>
            <ac:picMk id="6" creationId="{31636AC3-8BAB-4449-9E30-1F4E9811372F}"/>
          </ac:picMkLst>
        </pc:picChg>
      </pc:sldChg>
      <pc:sldChg chg="addSp delSp modSp new mod">
        <pc:chgData name="Yinqian Zhang" userId="189f48b0884e27cf" providerId="LiveId" clId="{E8CB71BE-3D32-344D-8D02-B15A3012FA70}" dt="2022-03-04T12:39:10.612" v="3561" actId="20577"/>
        <pc:sldMkLst>
          <pc:docMk/>
          <pc:sldMk cId="1338565946" sldId="741"/>
        </pc:sldMkLst>
        <pc:spChg chg="mod">
          <ac:chgData name="Yinqian Zhang" userId="189f48b0884e27cf" providerId="LiveId" clId="{E8CB71BE-3D32-344D-8D02-B15A3012FA70}" dt="2022-03-04T12:39:10.612" v="3561" actId="20577"/>
          <ac:spMkLst>
            <pc:docMk/>
            <pc:sldMk cId="1338565946" sldId="741"/>
            <ac:spMk id="2" creationId="{48A97C0B-3EC6-5146-BB22-BAE876EE1F60}"/>
          </ac:spMkLst>
        </pc:spChg>
        <pc:spChg chg="del">
          <ac:chgData name="Yinqian Zhang" userId="189f48b0884e27cf" providerId="LiveId" clId="{E8CB71BE-3D32-344D-8D02-B15A3012FA70}" dt="2022-03-03T10:20:14.865" v="1132" actId="478"/>
          <ac:spMkLst>
            <pc:docMk/>
            <pc:sldMk cId="1338565946" sldId="741"/>
            <ac:spMk id="3" creationId="{9C0C7699-8A40-7840-86FA-A22A95D8ACF3}"/>
          </ac:spMkLst>
        </pc:spChg>
        <pc:spChg chg="mod topLvl">
          <ac:chgData name="Yinqian Zhang" userId="189f48b0884e27cf" providerId="LiveId" clId="{E8CB71BE-3D32-344D-8D02-B15A3012FA70}" dt="2022-03-03T11:05:41.112" v="1394" actId="20577"/>
          <ac:spMkLst>
            <pc:docMk/>
            <pc:sldMk cId="1338565946" sldId="741"/>
            <ac:spMk id="7" creationId="{0DD24E46-6C10-C149-9C7A-FAB7913DD1C5}"/>
          </ac:spMkLst>
        </pc:spChg>
        <pc:spChg chg="del mod topLvl">
          <ac:chgData name="Yinqian Zhang" userId="189f48b0884e27cf" providerId="LiveId" clId="{E8CB71BE-3D32-344D-8D02-B15A3012FA70}" dt="2022-03-03T10:21:10.045" v="1136" actId="478"/>
          <ac:spMkLst>
            <pc:docMk/>
            <pc:sldMk cId="1338565946" sldId="741"/>
            <ac:spMk id="8" creationId="{CF54D6A5-1EB4-944D-B13C-447DAD96D21F}"/>
          </ac:spMkLst>
        </pc:spChg>
        <pc:grpChg chg="add del mod">
          <ac:chgData name="Yinqian Zhang" userId="189f48b0884e27cf" providerId="LiveId" clId="{E8CB71BE-3D32-344D-8D02-B15A3012FA70}" dt="2022-03-03T10:21:10.045" v="1136" actId="478"/>
          <ac:grpSpMkLst>
            <pc:docMk/>
            <pc:sldMk cId="1338565946" sldId="741"/>
            <ac:grpSpMk id="6" creationId="{470005F7-CA1F-E849-9A5D-B7B04D8E18D3}"/>
          </ac:grpSpMkLst>
        </pc:grpChg>
      </pc:sldChg>
      <pc:sldChg chg="modSp add mod">
        <pc:chgData name="Yinqian Zhang" userId="189f48b0884e27cf" providerId="LiveId" clId="{E8CB71BE-3D32-344D-8D02-B15A3012FA70}" dt="2022-03-04T12:39:16.935" v="3563"/>
        <pc:sldMkLst>
          <pc:docMk/>
          <pc:sldMk cId="2159520666" sldId="742"/>
        </pc:sldMkLst>
        <pc:spChg chg="mod">
          <ac:chgData name="Yinqian Zhang" userId="189f48b0884e27cf" providerId="LiveId" clId="{E8CB71BE-3D32-344D-8D02-B15A3012FA70}" dt="2022-03-04T12:39:16.935" v="3563"/>
          <ac:spMkLst>
            <pc:docMk/>
            <pc:sldMk cId="2159520666" sldId="742"/>
            <ac:spMk id="2" creationId="{48A97C0B-3EC6-5146-BB22-BAE876EE1F60}"/>
          </ac:spMkLst>
        </pc:spChg>
        <pc:spChg chg="mod">
          <ac:chgData name="Yinqian Zhang" userId="189f48b0884e27cf" providerId="LiveId" clId="{E8CB71BE-3D32-344D-8D02-B15A3012FA70}" dt="2022-03-03T11:05:23.269" v="1393" actId="20577"/>
          <ac:spMkLst>
            <pc:docMk/>
            <pc:sldMk cId="2159520666" sldId="742"/>
            <ac:spMk id="7" creationId="{0DD24E46-6C10-C149-9C7A-FAB7913DD1C5}"/>
          </ac:spMkLst>
        </pc:spChg>
      </pc:sldChg>
      <pc:sldChg chg="addSp delSp modSp new mod">
        <pc:chgData name="Yinqian Zhang" userId="189f48b0884e27cf" providerId="LiveId" clId="{E8CB71BE-3D32-344D-8D02-B15A3012FA70}" dt="2022-03-03T11:11:21.912" v="1751" actId="20577"/>
        <pc:sldMkLst>
          <pc:docMk/>
          <pc:sldMk cId="3874158617" sldId="743"/>
        </pc:sldMkLst>
        <pc:spChg chg="mod">
          <ac:chgData name="Yinqian Zhang" userId="189f48b0884e27cf" providerId="LiveId" clId="{E8CB71BE-3D32-344D-8D02-B15A3012FA70}" dt="2022-03-03T11:09:10.590" v="1503" actId="20577"/>
          <ac:spMkLst>
            <pc:docMk/>
            <pc:sldMk cId="3874158617" sldId="743"/>
            <ac:spMk id="2" creationId="{1C38A0A6-2D41-164D-A261-368DE45CF921}"/>
          </ac:spMkLst>
        </pc:spChg>
        <pc:spChg chg="add del mod">
          <ac:chgData name="Yinqian Zhang" userId="189f48b0884e27cf" providerId="LiveId" clId="{E8CB71BE-3D32-344D-8D02-B15A3012FA70}" dt="2022-03-03T11:11:21.912" v="1751" actId="20577"/>
          <ac:spMkLst>
            <pc:docMk/>
            <pc:sldMk cId="3874158617" sldId="743"/>
            <ac:spMk id="3" creationId="{0633A52B-DD72-B341-84A6-DE5D02643E9B}"/>
          </ac:spMkLst>
        </pc:spChg>
        <pc:picChg chg="add del mod">
          <ac:chgData name="Yinqian Zhang" userId="189f48b0884e27cf" providerId="LiveId" clId="{E8CB71BE-3D32-344D-8D02-B15A3012FA70}" dt="2022-03-03T11:09:19.298" v="1506"/>
          <ac:picMkLst>
            <pc:docMk/>
            <pc:sldMk cId="3874158617" sldId="743"/>
            <ac:picMk id="6" creationId="{F5EB2650-C2E1-4E47-B970-01D9628527DD}"/>
          </ac:picMkLst>
        </pc:picChg>
        <pc:picChg chg="add mod">
          <ac:chgData name="Yinqian Zhang" userId="189f48b0884e27cf" providerId="LiveId" clId="{E8CB71BE-3D32-344D-8D02-B15A3012FA70}" dt="2022-03-03T11:09:22.776" v="1508" actId="1076"/>
          <ac:picMkLst>
            <pc:docMk/>
            <pc:sldMk cId="3874158617" sldId="743"/>
            <ac:picMk id="7" creationId="{2C359816-D830-864C-AB9F-7BAE33F3D1E7}"/>
          </ac:picMkLst>
        </pc:picChg>
      </pc:sldChg>
      <pc:sldChg chg="modSp new del mod">
        <pc:chgData name="Yinqian Zhang" userId="189f48b0884e27cf" providerId="LiveId" clId="{E8CB71BE-3D32-344D-8D02-B15A3012FA70}" dt="2022-03-03T15:36:27.768" v="3450" actId="2696"/>
        <pc:sldMkLst>
          <pc:docMk/>
          <pc:sldMk cId="3939746338" sldId="744"/>
        </pc:sldMkLst>
        <pc:spChg chg="mod">
          <ac:chgData name="Yinqian Zhang" userId="189f48b0884e27cf" providerId="LiveId" clId="{E8CB71BE-3D32-344D-8D02-B15A3012FA70}" dt="2022-03-03T11:12:40.001" v="1769" actId="20577"/>
          <ac:spMkLst>
            <pc:docMk/>
            <pc:sldMk cId="3939746338" sldId="744"/>
            <ac:spMk id="2" creationId="{589F86A7-91F0-A846-BF58-FB9BFF4B118D}"/>
          </ac:spMkLst>
        </pc:spChg>
        <pc:spChg chg="mod">
          <ac:chgData name="Yinqian Zhang" userId="189f48b0884e27cf" providerId="LiveId" clId="{E8CB71BE-3D32-344D-8D02-B15A3012FA70}" dt="2022-03-03T15:35:42.204" v="3449" actId="20577"/>
          <ac:spMkLst>
            <pc:docMk/>
            <pc:sldMk cId="3939746338" sldId="744"/>
            <ac:spMk id="3" creationId="{0602CF38-6C8C-E94B-A1D4-3C9C9C044376}"/>
          </ac:spMkLst>
        </pc:spChg>
      </pc:sldChg>
      <pc:sldChg chg="addSp delSp modSp new del mod">
        <pc:chgData name="Yinqian Zhang" userId="189f48b0884e27cf" providerId="LiveId" clId="{E8CB71BE-3D32-344D-8D02-B15A3012FA70}" dt="2022-03-04T13:00:28.619" v="3788" actId="2696"/>
        <pc:sldMkLst>
          <pc:docMk/>
          <pc:sldMk cId="2291103109" sldId="745"/>
        </pc:sldMkLst>
        <pc:spChg chg="mod">
          <ac:chgData name="Yinqian Zhang" userId="189f48b0884e27cf" providerId="LiveId" clId="{E8CB71BE-3D32-344D-8D02-B15A3012FA70}" dt="2022-03-03T11:19:45.273" v="1972"/>
          <ac:spMkLst>
            <pc:docMk/>
            <pc:sldMk cId="2291103109" sldId="745"/>
            <ac:spMk id="3" creationId="{3176170A-3E8B-AA45-94D2-BD5CB21691F0}"/>
          </ac:spMkLst>
        </pc:spChg>
        <pc:spChg chg="add del mod">
          <ac:chgData name="Yinqian Zhang" userId="189f48b0884e27cf" providerId="LiveId" clId="{E8CB71BE-3D32-344D-8D02-B15A3012FA70}" dt="2022-03-03T11:19:49.847" v="1974" actId="478"/>
          <ac:spMkLst>
            <pc:docMk/>
            <pc:sldMk cId="2291103109" sldId="745"/>
            <ac:spMk id="7" creationId="{55F6401F-F8FD-0747-8AA9-ED12F7EED506}"/>
          </ac:spMkLst>
        </pc:spChg>
      </pc:sldChg>
      <pc:sldChg chg="addSp modSp new mod modAnim">
        <pc:chgData name="Yinqian Zhang" userId="189f48b0884e27cf" providerId="LiveId" clId="{E8CB71BE-3D32-344D-8D02-B15A3012FA70}" dt="2022-03-08T14:05:46.091" v="4347" actId="14100"/>
        <pc:sldMkLst>
          <pc:docMk/>
          <pc:sldMk cId="824980418" sldId="746"/>
        </pc:sldMkLst>
        <pc:spChg chg="mod">
          <ac:chgData name="Yinqian Zhang" userId="189f48b0884e27cf" providerId="LiveId" clId="{E8CB71BE-3D32-344D-8D02-B15A3012FA70}" dt="2022-03-03T11:27:00.156" v="1977"/>
          <ac:spMkLst>
            <pc:docMk/>
            <pc:sldMk cId="824980418" sldId="746"/>
            <ac:spMk id="2" creationId="{70FBA2FE-048E-CE41-B53B-DBED79A6CB56}"/>
          </ac:spMkLst>
        </pc:spChg>
        <pc:spChg chg="mod">
          <ac:chgData name="Yinqian Zhang" userId="189f48b0884e27cf" providerId="LiveId" clId="{E8CB71BE-3D32-344D-8D02-B15A3012FA70}" dt="2022-03-03T11:27:18.019" v="1987" actId="20577"/>
          <ac:spMkLst>
            <pc:docMk/>
            <pc:sldMk cId="824980418" sldId="746"/>
            <ac:spMk id="3" creationId="{455C2A92-BBD9-1648-B86C-E197D24C6845}"/>
          </ac:spMkLst>
        </pc:spChg>
        <pc:spChg chg="mod">
          <ac:chgData name="Yinqian Zhang" userId="189f48b0884e27cf" providerId="LiveId" clId="{E8CB71BE-3D32-344D-8D02-B15A3012FA70}" dt="2022-03-08T14:05:46.091" v="4347" actId="14100"/>
          <ac:spMkLst>
            <pc:docMk/>
            <pc:sldMk cId="824980418" sldId="746"/>
            <ac:spMk id="8" creationId="{42CD1C74-286C-AB48-B9D2-A7FC37100AD8}"/>
          </ac:spMkLst>
        </pc:spChg>
        <pc:grpChg chg="add mod">
          <ac:chgData name="Yinqian Zhang" userId="189f48b0884e27cf" providerId="LiveId" clId="{E8CB71BE-3D32-344D-8D02-B15A3012FA70}" dt="2022-03-08T14:05:46.091" v="4347" actId="14100"/>
          <ac:grpSpMkLst>
            <pc:docMk/>
            <pc:sldMk cId="824980418" sldId="746"/>
            <ac:grpSpMk id="6" creationId="{4B771CB4-8EDF-B744-9118-C165F24498F0}"/>
          </ac:grpSpMkLst>
        </pc:grpChg>
        <pc:picChg chg="mod">
          <ac:chgData name="Yinqian Zhang" userId="189f48b0884e27cf" providerId="LiveId" clId="{E8CB71BE-3D32-344D-8D02-B15A3012FA70}" dt="2022-03-08T14:05:46.091" v="4347" actId="14100"/>
          <ac:picMkLst>
            <pc:docMk/>
            <pc:sldMk cId="824980418" sldId="746"/>
            <ac:picMk id="7" creationId="{ECDD3480-2943-E44B-B2A8-988C129E104E}"/>
          </ac:picMkLst>
        </pc:picChg>
      </pc:sldChg>
      <pc:sldChg chg="modSp add del mod">
        <pc:chgData name="Yinqian Zhang" userId="189f48b0884e27cf" providerId="LiveId" clId="{E8CB71BE-3D32-344D-8D02-B15A3012FA70}" dt="2022-03-04T13:30:28.203" v="4176" actId="2696"/>
        <pc:sldMkLst>
          <pc:docMk/>
          <pc:sldMk cId="1884052384" sldId="747"/>
        </pc:sldMkLst>
        <pc:spChg chg="mod">
          <ac:chgData name="Yinqian Zhang" userId="189f48b0884e27cf" providerId="LiveId" clId="{E8CB71BE-3D32-344D-8D02-B15A3012FA70}" dt="2022-03-03T13:40:12.102" v="3352" actId="1076"/>
          <ac:spMkLst>
            <pc:docMk/>
            <pc:sldMk cId="1884052384" sldId="747"/>
            <ac:spMk id="2" creationId="{00000000-0000-0000-0000-000000000000}"/>
          </ac:spMkLst>
        </pc:spChg>
      </pc:sldChg>
      <pc:sldChg chg="add del">
        <pc:chgData name="Yinqian Zhang" userId="189f48b0884e27cf" providerId="LiveId" clId="{E8CB71BE-3D32-344D-8D02-B15A3012FA70}" dt="2022-03-03T13:12:48.648" v="3265" actId="2696"/>
        <pc:sldMkLst>
          <pc:docMk/>
          <pc:sldMk cId="3133706826" sldId="747"/>
        </pc:sldMkLst>
      </pc:sldChg>
      <pc:sldChg chg="addSp delSp modSp new mod">
        <pc:chgData name="Yinqian Zhang" userId="189f48b0884e27cf" providerId="LiveId" clId="{E8CB71BE-3D32-344D-8D02-B15A3012FA70}" dt="2022-03-03T12:48:14.724" v="2747"/>
        <pc:sldMkLst>
          <pc:docMk/>
          <pc:sldMk cId="276751420" sldId="748"/>
        </pc:sldMkLst>
        <pc:spChg chg="mod">
          <ac:chgData name="Yinqian Zhang" userId="189f48b0884e27cf" providerId="LiveId" clId="{E8CB71BE-3D32-344D-8D02-B15A3012FA70}" dt="2022-03-03T12:48:14.724" v="2747"/>
          <ac:spMkLst>
            <pc:docMk/>
            <pc:sldMk cId="276751420" sldId="748"/>
            <ac:spMk id="2" creationId="{883E4393-7CD1-3C41-A6C0-EDA4C6713A51}"/>
          </ac:spMkLst>
        </pc:spChg>
        <pc:spChg chg="del">
          <ac:chgData name="Yinqian Zhang" userId="189f48b0884e27cf" providerId="LiveId" clId="{E8CB71BE-3D32-344D-8D02-B15A3012FA70}" dt="2022-03-03T12:38:05.131" v="2022" actId="478"/>
          <ac:spMkLst>
            <pc:docMk/>
            <pc:sldMk cId="276751420" sldId="748"/>
            <ac:spMk id="3" creationId="{77DB9A25-C4DB-E948-8F54-DACE9B362007}"/>
          </ac:spMkLst>
        </pc:spChg>
        <pc:picChg chg="add mod">
          <ac:chgData name="Yinqian Zhang" userId="189f48b0884e27cf" providerId="LiveId" clId="{E8CB71BE-3D32-344D-8D02-B15A3012FA70}" dt="2022-03-03T12:38:08.367" v="2024" actId="1076"/>
          <ac:picMkLst>
            <pc:docMk/>
            <pc:sldMk cId="276751420" sldId="748"/>
            <ac:picMk id="6" creationId="{34A0954A-56D9-4643-A9BC-200F852422FB}"/>
          </ac:picMkLst>
        </pc:picChg>
      </pc:sldChg>
      <pc:sldChg chg="addSp delSp modSp new mod">
        <pc:chgData name="Yinqian Zhang" userId="189f48b0884e27cf" providerId="LiveId" clId="{E8CB71BE-3D32-344D-8D02-B15A3012FA70}" dt="2022-03-08T13:30:10.764" v="4234" actId="14100"/>
        <pc:sldMkLst>
          <pc:docMk/>
          <pc:sldMk cId="1198989233" sldId="749"/>
        </pc:sldMkLst>
        <pc:spChg chg="mod">
          <ac:chgData name="Yinqian Zhang" userId="189f48b0884e27cf" providerId="LiveId" clId="{E8CB71BE-3D32-344D-8D02-B15A3012FA70}" dt="2022-03-04T12:49:07.592" v="3642" actId="20577"/>
          <ac:spMkLst>
            <pc:docMk/>
            <pc:sldMk cId="1198989233" sldId="749"/>
            <ac:spMk id="2" creationId="{552C6FF9-112D-6949-8E7F-167B97000E4B}"/>
          </ac:spMkLst>
        </pc:spChg>
        <pc:spChg chg="del mod">
          <ac:chgData name="Yinqian Zhang" userId="189f48b0884e27cf" providerId="LiveId" clId="{E8CB71BE-3D32-344D-8D02-B15A3012FA70}" dt="2022-03-04T12:46:25.234" v="3564" actId="478"/>
          <ac:spMkLst>
            <pc:docMk/>
            <pc:sldMk cId="1198989233" sldId="749"/>
            <ac:spMk id="3" creationId="{386A1DD6-4236-3543-903F-29C693EC2AB2}"/>
          </ac:spMkLst>
        </pc:spChg>
        <pc:spChg chg="add mod">
          <ac:chgData name="Yinqian Zhang" userId="189f48b0884e27cf" providerId="LiveId" clId="{E8CB71BE-3D32-344D-8D02-B15A3012FA70}" dt="2022-03-04T12:53:52.353" v="3731" actId="20577"/>
          <ac:spMkLst>
            <pc:docMk/>
            <pc:sldMk cId="1198989233" sldId="749"/>
            <ac:spMk id="6" creationId="{E5989A67-C0BA-6344-B03E-9EB2A3370210}"/>
          </ac:spMkLst>
        </pc:spChg>
        <pc:spChg chg="add mod">
          <ac:chgData name="Yinqian Zhang" userId="189f48b0884e27cf" providerId="LiveId" clId="{E8CB71BE-3D32-344D-8D02-B15A3012FA70}" dt="2022-03-08T13:29:46.068" v="4230" actId="113"/>
          <ac:spMkLst>
            <pc:docMk/>
            <pc:sldMk cId="1198989233" sldId="749"/>
            <ac:spMk id="7" creationId="{21897987-7B6C-4946-BA7B-157C5F3B3CA5}"/>
          </ac:spMkLst>
        </pc:spChg>
        <pc:cxnChg chg="add mod">
          <ac:chgData name="Yinqian Zhang" userId="189f48b0884e27cf" providerId="LiveId" clId="{E8CB71BE-3D32-344D-8D02-B15A3012FA70}" dt="2022-03-08T13:30:10.764" v="4234" actId="14100"/>
          <ac:cxnSpMkLst>
            <pc:docMk/>
            <pc:sldMk cId="1198989233" sldId="749"/>
            <ac:cxnSpMk id="8" creationId="{9B575F2F-E822-AD49-8491-F404DFCEADDC}"/>
          </ac:cxnSpMkLst>
        </pc:cxnChg>
      </pc:sldChg>
      <pc:sldChg chg="addSp delSp modSp new mod">
        <pc:chgData name="Yinqian Zhang" userId="189f48b0884e27cf" providerId="LiveId" clId="{E8CB71BE-3D32-344D-8D02-B15A3012FA70}" dt="2022-03-03T15:37:13.860" v="3520" actId="20577"/>
        <pc:sldMkLst>
          <pc:docMk/>
          <pc:sldMk cId="4079391655" sldId="750"/>
        </pc:sldMkLst>
        <pc:spChg chg="mod">
          <ac:chgData name="Yinqian Zhang" userId="189f48b0884e27cf" providerId="LiveId" clId="{E8CB71BE-3D32-344D-8D02-B15A3012FA70}" dt="2022-03-03T15:35:08.154" v="3429" actId="20577"/>
          <ac:spMkLst>
            <pc:docMk/>
            <pc:sldMk cId="4079391655" sldId="750"/>
            <ac:spMk id="2" creationId="{3684EDF6-F10C-5046-9499-BADC4BF816E6}"/>
          </ac:spMkLst>
        </pc:spChg>
        <pc:spChg chg="mod">
          <ac:chgData name="Yinqian Zhang" userId="189f48b0884e27cf" providerId="LiveId" clId="{E8CB71BE-3D32-344D-8D02-B15A3012FA70}" dt="2022-03-03T15:37:13.860" v="3520" actId="20577"/>
          <ac:spMkLst>
            <pc:docMk/>
            <pc:sldMk cId="4079391655" sldId="750"/>
            <ac:spMk id="3" creationId="{DB12A13C-95F4-6849-BE9D-2B4ABDA100A1}"/>
          </ac:spMkLst>
        </pc:spChg>
        <pc:spChg chg="add del mod">
          <ac:chgData name="Yinqian Zhang" userId="189f48b0884e27cf" providerId="LiveId" clId="{E8CB71BE-3D32-344D-8D02-B15A3012FA70}" dt="2022-03-03T12:46:45.199" v="2674" actId="478"/>
          <ac:spMkLst>
            <pc:docMk/>
            <pc:sldMk cId="4079391655" sldId="750"/>
            <ac:spMk id="6" creationId="{E842B6D7-32FB-2341-A261-F3D5D381BF61}"/>
          </ac:spMkLst>
        </pc:spChg>
      </pc:sldChg>
      <pc:sldChg chg="modSp add mod ord">
        <pc:chgData name="Yinqian Zhang" userId="189f48b0884e27cf" providerId="LiveId" clId="{E8CB71BE-3D32-344D-8D02-B15A3012FA70}" dt="2022-03-03T15:34:32.594" v="3409"/>
        <pc:sldMkLst>
          <pc:docMk/>
          <pc:sldMk cId="731056584" sldId="751"/>
        </pc:sldMkLst>
        <pc:spChg chg="mod">
          <ac:chgData name="Yinqian Zhang" userId="189f48b0884e27cf" providerId="LiveId" clId="{E8CB71BE-3D32-344D-8D02-B15A3012FA70}" dt="2022-03-03T15:34:32.594" v="3409"/>
          <ac:spMkLst>
            <pc:docMk/>
            <pc:sldMk cId="731056584" sldId="751"/>
            <ac:spMk id="2" creationId="{3684EDF6-F10C-5046-9499-BADC4BF816E6}"/>
          </ac:spMkLst>
        </pc:spChg>
        <pc:spChg chg="mod">
          <ac:chgData name="Yinqian Zhang" userId="189f48b0884e27cf" providerId="LiveId" clId="{E8CB71BE-3D32-344D-8D02-B15A3012FA70}" dt="2022-03-03T13:05:01.594" v="3246" actId="20577"/>
          <ac:spMkLst>
            <pc:docMk/>
            <pc:sldMk cId="731056584" sldId="751"/>
            <ac:spMk id="3" creationId="{DB12A13C-95F4-6849-BE9D-2B4ABDA100A1}"/>
          </ac:spMkLst>
        </pc:spChg>
      </pc:sldChg>
      <pc:sldChg chg="modSp add mod">
        <pc:chgData name="Yinqian Zhang" userId="189f48b0884e27cf" providerId="LiveId" clId="{E8CB71BE-3D32-344D-8D02-B15A3012FA70}" dt="2022-03-04T12:53:48.612" v="3722" actId="20577"/>
        <pc:sldMkLst>
          <pc:docMk/>
          <pc:sldMk cId="1190419883" sldId="752"/>
        </pc:sldMkLst>
        <pc:spChg chg="mod">
          <ac:chgData name="Yinqian Zhang" userId="189f48b0884e27cf" providerId="LiveId" clId="{E8CB71BE-3D32-344D-8D02-B15A3012FA70}" dt="2022-03-04T12:50:31.912" v="3692" actId="20577"/>
          <ac:spMkLst>
            <pc:docMk/>
            <pc:sldMk cId="1190419883" sldId="752"/>
            <ac:spMk id="2" creationId="{552C6FF9-112D-6949-8E7F-167B97000E4B}"/>
          </ac:spMkLst>
        </pc:spChg>
        <pc:spChg chg="mod">
          <ac:chgData name="Yinqian Zhang" userId="189f48b0884e27cf" providerId="LiveId" clId="{E8CB71BE-3D32-344D-8D02-B15A3012FA70}" dt="2022-03-04T12:53:48.612" v="3722" actId="20577"/>
          <ac:spMkLst>
            <pc:docMk/>
            <pc:sldMk cId="1190419883" sldId="752"/>
            <ac:spMk id="6" creationId="{E5989A67-C0BA-6344-B03E-9EB2A3370210}"/>
          </ac:spMkLst>
        </pc:spChg>
        <pc:spChg chg="mod">
          <ac:chgData name="Yinqian Zhang" userId="189f48b0884e27cf" providerId="LiveId" clId="{E8CB71BE-3D32-344D-8D02-B15A3012FA70}" dt="2022-03-04T12:51:28.758" v="3706" actId="1076"/>
          <ac:spMkLst>
            <pc:docMk/>
            <pc:sldMk cId="1190419883" sldId="752"/>
            <ac:spMk id="7" creationId="{21897987-7B6C-4946-BA7B-157C5F3B3CA5}"/>
          </ac:spMkLst>
        </pc:spChg>
      </pc:sldChg>
      <pc:sldChg chg="add del">
        <pc:chgData name="Yinqian Zhang" userId="189f48b0884e27cf" providerId="LiveId" clId="{E8CB71BE-3D32-344D-8D02-B15A3012FA70}" dt="2022-03-03T13:38:52.021" v="3272"/>
        <pc:sldMkLst>
          <pc:docMk/>
          <pc:sldMk cId="2594599023" sldId="752"/>
        </pc:sldMkLst>
      </pc:sldChg>
      <pc:sldChg chg="addSp modSp new mod">
        <pc:chgData name="Yinqian Zhang" userId="189f48b0884e27cf" providerId="LiveId" clId="{E8CB71BE-3D32-344D-8D02-B15A3012FA70}" dt="2022-03-04T13:17:10.624" v="3896" actId="20577"/>
        <pc:sldMkLst>
          <pc:docMk/>
          <pc:sldMk cId="555428956" sldId="753"/>
        </pc:sldMkLst>
        <pc:spChg chg="mod">
          <ac:chgData name="Yinqian Zhang" userId="189f48b0884e27cf" providerId="LiveId" clId="{E8CB71BE-3D32-344D-8D02-B15A3012FA70}" dt="2022-03-04T13:17:10.624" v="3896" actId="20577"/>
          <ac:spMkLst>
            <pc:docMk/>
            <pc:sldMk cId="555428956" sldId="753"/>
            <ac:spMk id="2" creationId="{CB401E15-C127-654D-A9FE-C69218BAF176}"/>
          </ac:spMkLst>
        </pc:spChg>
        <pc:spChg chg="mod">
          <ac:chgData name="Yinqian Zhang" userId="189f48b0884e27cf" providerId="LiveId" clId="{E8CB71BE-3D32-344D-8D02-B15A3012FA70}" dt="2022-03-04T13:12:04.665" v="3796"/>
          <ac:spMkLst>
            <pc:docMk/>
            <pc:sldMk cId="555428956" sldId="753"/>
            <ac:spMk id="3" creationId="{1A560C77-65C0-8949-9F57-1D6A6766C5C8}"/>
          </ac:spMkLst>
        </pc:spChg>
        <pc:spChg chg="add mod">
          <ac:chgData name="Yinqian Zhang" userId="189f48b0884e27cf" providerId="LiveId" clId="{E8CB71BE-3D32-344D-8D02-B15A3012FA70}" dt="2022-03-04T13:12:14.685" v="3798" actId="1076"/>
          <ac:spMkLst>
            <pc:docMk/>
            <pc:sldMk cId="555428956" sldId="753"/>
            <ac:spMk id="6" creationId="{67952193-9D9A-9F4A-AC4A-82EFC417395C}"/>
          </ac:spMkLst>
        </pc:spChg>
        <pc:spChg chg="add mod">
          <ac:chgData name="Yinqian Zhang" userId="189f48b0884e27cf" providerId="LiveId" clId="{E8CB71BE-3D32-344D-8D02-B15A3012FA70}" dt="2022-03-04T13:12:14.685" v="3798" actId="1076"/>
          <ac:spMkLst>
            <pc:docMk/>
            <pc:sldMk cId="555428956" sldId="753"/>
            <ac:spMk id="7" creationId="{915BA1E1-9A4D-5247-A12D-7BB80FEF48C4}"/>
          </ac:spMkLst>
        </pc:spChg>
        <pc:spChg chg="add mod">
          <ac:chgData name="Yinqian Zhang" userId="189f48b0884e27cf" providerId="LiveId" clId="{E8CB71BE-3D32-344D-8D02-B15A3012FA70}" dt="2022-03-04T13:12:14.685" v="3798" actId="1076"/>
          <ac:spMkLst>
            <pc:docMk/>
            <pc:sldMk cId="555428956" sldId="753"/>
            <ac:spMk id="8" creationId="{92B7E5B1-68B9-2346-AD55-714E6CAFCDFC}"/>
          </ac:spMkLst>
        </pc:spChg>
        <pc:spChg chg="add mod">
          <ac:chgData name="Yinqian Zhang" userId="189f48b0884e27cf" providerId="LiveId" clId="{E8CB71BE-3D32-344D-8D02-B15A3012FA70}" dt="2022-03-04T13:12:14.685" v="3798" actId="1076"/>
          <ac:spMkLst>
            <pc:docMk/>
            <pc:sldMk cId="555428956" sldId="753"/>
            <ac:spMk id="10" creationId="{0451DE9C-0168-D04D-995B-1CD94109D681}"/>
          </ac:spMkLst>
        </pc:spChg>
        <pc:spChg chg="add mod">
          <ac:chgData name="Yinqian Zhang" userId="189f48b0884e27cf" providerId="LiveId" clId="{E8CB71BE-3D32-344D-8D02-B15A3012FA70}" dt="2022-03-04T13:12:14.685" v="3798" actId="1076"/>
          <ac:spMkLst>
            <pc:docMk/>
            <pc:sldMk cId="555428956" sldId="753"/>
            <ac:spMk id="11" creationId="{C3B8E996-1500-7E46-A733-D0AB3E3E48FE}"/>
          </ac:spMkLst>
        </pc:spChg>
        <pc:spChg chg="add mod">
          <ac:chgData name="Yinqian Zhang" userId="189f48b0884e27cf" providerId="LiveId" clId="{E8CB71BE-3D32-344D-8D02-B15A3012FA70}" dt="2022-03-04T13:12:14.685" v="3798" actId="1076"/>
          <ac:spMkLst>
            <pc:docMk/>
            <pc:sldMk cId="555428956" sldId="753"/>
            <ac:spMk id="14" creationId="{A3B46DDC-AE8D-414B-B0FA-A03F9BAB80ED}"/>
          </ac:spMkLst>
        </pc:spChg>
        <pc:spChg chg="add mod">
          <ac:chgData name="Yinqian Zhang" userId="189f48b0884e27cf" providerId="LiveId" clId="{E8CB71BE-3D32-344D-8D02-B15A3012FA70}" dt="2022-03-04T13:12:14.685" v="3798" actId="1076"/>
          <ac:spMkLst>
            <pc:docMk/>
            <pc:sldMk cId="555428956" sldId="753"/>
            <ac:spMk id="15" creationId="{2FF1E5B1-363E-9846-B83F-E97A58CF2452}"/>
          </ac:spMkLst>
        </pc:spChg>
        <pc:spChg chg="add mod">
          <ac:chgData name="Yinqian Zhang" userId="189f48b0884e27cf" providerId="LiveId" clId="{E8CB71BE-3D32-344D-8D02-B15A3012FA70}" dt="2022-03-04T13:12:14.685" v="3798" actId="1076"/>
          <ac:spMkLst>
            <pc:docMk/>
            <pc:sldMk cId="555428956" sldId="753"/>
            <ac:spMk id="16" creationId="{21A91343-79DD-EE4C-B56A-75A9515A0CD3}"/>
          </ac:spMkLst>
        </pc:spChg>
        <pc:spChg chg="add mod">
          <ac:chgData name="Yinqian Zhang" userId="189f48b0884e27cf" providerId="LiveId" clId="{E8CB71BE-3D32-344D-8D02-B15A3012FA70}" dt="2022-03-04T13:12:14.685" v="3798" actId="1076"/>
          <ac:spMkLst>
            <pc:docMk/>
            <pc:sldMk cId="555428956" sldId="753"/>
            <ac:spMk id="17" creationId="{D43722CD-A477-A449-9A31-03375E20F4A7}"/>
          </ac:spMkLst>
        </pc:spChg>
        <pc:cxnChg chg="add mod">
          <ac:chgData name="Yinqian Zhang" userId="189f48b0884e27cf" providerId="LiveId" clId="{E8CB71BE-3D32-344D-8D02-B15A3012FA70}" dt="2022-03-04T13:12:14.685" v="3798" actId="1076"/>
          <ac:cxnSpMkLst>
            <pc:docMk/>
            <pc:sldMk cId="555428956" sldId="753"/>
            <ac:cxnSpMk id="9" creationId="{CCD98494-25B4-CD4A-9463-6084B44C23D2}"/>
          </ac:cxnSpMkLst>
        </pc:cxnChg>
        <pc:cxnChg chg="add mod">
          <ac:chgData name="Yinqian Zhang" userId="189f48b0884e27cf" providerId="LiveId" clId="{E8CB71BE-3D32-344D-8D02-B15A3012FA70}" dt="2022-03-04T13:12:14.685" v="3798" actId="1076"/>
          <ac:cxnSpMkLst>
            <pc:docMk/>
            <pc:sldMk cId="555428956" sldId="753"/>
            <ac:cxnSpMk id="12" creationId="{CFC7ED72-688C-D642-BB10-8F17517E7974}"/>
          </ac:cxnSpMkLst>
        </pc:cxnChg>
        <pc:cxnChg chg="add mod">
          <ac:chgData name="Yinqian Zhang" userId="189f48b0884e27cf" providerId="LiveId" clId="{E8CB71BE-3D32-344D-8D02-B15A3012FA70}" dt="2022-03-04T13:12:14.685" v="3798" actId="1076"/>
          <ac:cxnSpMkLst>
            <pc:docMk/>
            <pc:sldMk cId="555428956" sldId="753"/>
            <ac:cxnSpMk id="13" creationId="{5CC274CD-1D43-5A40-8BB3-6BBDE0688527}"/>
          </ac:cxnSpMkLst>
        </pc:cxnChg>
        <pc:cxnChg chg="add mod">
          <ac:chgData name="Yinqian Zhang" userId="189f48b0884e27cf" providerId="LiveId" clId="{E8CB71BE-3D32-344D-8D02-B15A3012FA70}" dt="2022-03-04T13:12:14.685" v="3798" actId="1076"/>
          <ac:cxnSpMkLst>
            <pc:docMk/>
            <pc:sldMk cId="555428956" sldId="753"/>
            <ac:cxnSpMk id="18" creationId="{A99D392F-DED5-3E4D-A21E-18DE10CFBAF3}"/>
          </ac:cxnSpMkLst>
        </pc:cxnChg>
      </pc:sldChg>
      <pc:sldChg chg="new del">
        <pc:chgData name="Yinqian Zhang" userId="189f48b0884e27cf" providerId="LiveId" clId="{E8CB71BE-3D32-344D-8D02-B15A3012FA70}" dt="2022-03-04T13:11:44.867" v="3790" actId="2696"/>
        <pc:sldMkLst>
          <pc:docMk/>
          <pc:sldMk cId="1682659094" sldId="753"/>
        </pc:sldMkLst>
      </pc:sldChg>
      <pc:sldChg chg="add del">
        <pc:chgData name="Yinqian Zhang" userId="189f48b0884e27cf" providerId="LiveId" clId="{E8CB71BE-3D32-344D-8D02-B15A3012FA70}" dt="2022-03-03T13:38:52.021" v="3272"/>
        <pc:sldMkLst>
          <pc:docMk/>
          <pc:sldMk cId="2656013135" sldId="753"/>
        </pc:sldMkLst>
      </pc:sldChg>
      <pc:sldChg chg="add del">
        <pc:chgData name="Yinqian Zhang" userId="189f48b0884e27cf" providerId="LiveId" clId="{E8CB71BE-3D32-344D-8D02-B15A3012FA70}" dt="2022-03-03T13:38:52.021" v="3272"/>
        <pc:sldMkLst>
          <pc:docMk/>
          <pc:sldMk cId="1767833092" sldId="754"/>
        </pc:sldMkLst>
      </pc:sldChg>
      <pc:sldChg chg="addSp delSp modSp new mod">
        <pc:chgData name="Yinqian Zhang" userId="189f48b0884e27cf" providerId="LiveId" clId="{E8CB71BE-3D32-344D-8D02-B15A3012FA70}" dt="2022-03-04T13:17:41.219" v="3947" actId="14100"/>
        <pc:sldMkLst>
          <pc:docMk/>
          <pc:sldMk cId="4150479882" sldId="754"/>
        </pc:sldMkLst>
        <pc:spChg chg="mod">
          <ac:chgData name="Yinqian Zhang" userId="189f48b0884e27cf" providerId="LiveId" clId="{E8CB71BE-3D32-344D-8D02-B15A3012FA70}" dt="2022-03-04T13:17:23.175" v="3921" actId="20577"/>
          <ac:spMkLst>
            <pc:docMk/>
            <pc:sldMk cId="4150479882" sldId="754"/>
            <ac:spMk id="2" creationId="{93F5E131-4F88-5949-B8D8-5AAF389D061F}"/>
          </ac:spMkLst>
        </pc:spChg>
        <pc:spChg chg="mod">
          <ac:chgData name="Yinqian Zhang" userId="189f48b0884e27cf" providerId="LiveId" clId="{E8CB71BE-3D32-344D-8D02-B15A3012FA70}" dt="2022-03-04T13:12:46.883" v="3808" actId="207"/>
          <ac:spMkLst>
            <pc:docMk/>
            <pc:sldMk cId="4150479882" sldId="754"/>
            <ac:spMk id="3" creationId="{BB6BD930-73C7-CA47-9A09-ED12C2940518}"/>
          </ac:spMkLst>
        </pc:spChg>
        <pc:spChg chg="add del mod">
          <ac:chgData name="Yinqian Zhang" userId="189f48b0884e27cf" providerId="LiveId" clId="{E8CB71BE-3D32-344D-8D02-B15A3012FA70}" dt="2022-03-04T13:13:02.592" v="3810"/>
          <ac:spMkLst>
            <pc:docMk/>
            <pc:sldMk cId="4150479882" sldId="754"/>
            <ac:spMk id="6" creationId="{9F54597E-71AD-8546-B658-D7BC9390CBF1}"/>
          </ac:spMkLst>
        </pc:spChg>
        <pc:spChg chg="add mod">
          <ac:chgData name="Yinqian Zhang" userId="189f48b0884e27cf" providerId="LiveId" clId="{E8CB71BE-3D32-344D-8D02-B15A3012FA70}" dt="2022-03-04T13:17:41.219" v="3947" actId="14100"/>
          <ac:spMkLst>
            <pc:docMk/>
            <pc:sldMk cId="4150479882" sldId="754"/>
            <ac:spMk id="7" creationId="{8FA89659-B46F-C94D-BF52-456092B50587}"/>
          </ac:spMkLst>
        </pc:spChg>
        <pc:spChg chg="add mod">
          <ac:chgData name="Yinqian Zhang" userId="189f48b0884e27cf" providerId="LiveId" clId="{E8CB71BE-3D32-344D-8D02-B15A3012FA70}" dt="2022-03-04T13:13:18.367" v="3813" actId="1076"/>
          <ac:spMkLst>
            <pc:docMk/>
            <pc:sldMk cId="4150479882" sldId="754"/>
            <ac:spMk id="8" creationId="{C885FA1E-3A93-EE42-AABA-0AE536FE66A6}"/>
          </ac:spMkLst>
        </pc:spChg>
        <pc:spChg chg="add mod">
          <ac:chgData name="Yinqian Zhang" userId="189f48b0884e27cf" providerId="LiveId" clId="{E8CB71BE-3D32-344D-8D02-B15A3012FA70}" dt="2022-03-04T13:13:18.367" v="3813" actId="1076"/>
          <ac:spMkLst>
            <pc:docMk/>
            <pc:sldMk cId="4150479882" sldId="754"/>
            <ac:spMk id="9" creationId="{0F3354E9-97A1-9444-9C25-C9A7881EED13}"/>
          </ac:spMkLst>
        </pc:spChg>
        <pc:spChg chg="add mod">
          <ac:chgData name="Yinqian Zhang" userId="189f48b0884e27cf" providerId="LiveId" clId="{E8CB71BE-3D32-344D-8D02-B15A3012FA70}" dt="2022-03-04T13:13:18.367" v="3813" actId="1076"/>
          <ac:spMkLst>
            <pc:docMk/>
            <pc:sldMk cId="4150479882" sldId="754"/>
            <ac:spMk id="11" creationId="{F07820CE-A171-6B49-B66C-30A2AA24E366}"/>
          </ac:spMkLst>
        </pc:spChg>
        <pc:spChg chg="add mod">
          <ac:chgData name="Yinqian Zhang" userId="189f48b0884e27cf" providerId="LiveId" clId="{E8CB71BE-3D32-344D-8D02-B15A3012FA70}" dt="2022-03-04T13:13:18.367" v="3813" actId="1076"/>
          <ac:spMkLst>
            <pc:docMk/>
            <pc:sldMk cId="4150479882" sldId="754"/>
            <ac:spMk id="13" creationId="{A288E195-1E4C-E145-8F16-597F8CA01BF4}"/>
          </ac:spMkLst>
        </pc:spChg>
        <pc:spChg chg="add mod">
          <ac:chgData name="Yinqian Zhang" userId="189f48b0884e27cf" providerId="LiveId" clId="{E8CB71BE-3D32-344D-8D02-B15A3012FA70}" dt="2022-03-04T13:13:18.367" v="3813" actId="1076"/>
          <ac:spMkLst>
            <pc:docMk/>
            <pc:sldMk cId="4150479882" sldId="754"/>
            <ac:spMk id="15" creationId="{8450FA7C-AB13-0349-BD89-66DBD8A56FD8}"/>
          </ac:spMkLst>
        </pc:spChg>
        <pc:picChg chg="add mod">
          <ac:chgData name="Yinqian Zhang" userId="189f48b0884e27cf" providerId="LiveId" clId="{E8CB71BE-3D32-344D-8D02-B15A3012FA70}" dt="2022-03-04T13:13:18.367" v="3813" actId="1076"/>
          <ac:picMkLst>
            <pc:docMk/>
            <pc:sldMk cId="4150479882" sldId="754"/>
            <ac:picMk id="14" creationId="{E72D57C9-8233-F04D-A957-23665A8203FA}"/>
          </ac:picMkLst>
        </pc:picChg>
        <pc:cxnChg chg="add mod">
          <ac:chgData name="Yinqian Zhang" userId="189f48b0884e27cf" providerId="LiveId" clId="{E8CB71BE-3D32-344D-8D02-B15A3012FA70}" dt="2022-03-04T13:13:18.367" v="3813" actId="1076"/>
          <ac:cxnSpMkLst>
            <pc:docMk/>
            <pc:sldMk cId="4150479882" sldId="754"/>
            <ac:cxnSpMk id="10" creationId="{F71F27EB-01BA-8D43-AA87-12E9E420B8FC}"/>
          </ac:cxnSpMkLst>
        </pc:cxnChg>
        <pc:cxnChg chg="add mod">
          <ac:chgData name="Yinqian Zhang" userId="189f48b0884e27cf" providerId="LiveId" clId="{E8CB71BE-3D32-344D-8D02-B15A3012FA70}" dt="2022-03-04T13:13:18.367" v="3813" actId="1076"/>
          <ac:cxnSpMkLst>
            <pc:docMk/>
            <pc:sldMk cId="4150479882" sldId="754"/>
            <ac:cxnSpMk id="12" creationId="{21F2CB03-9331-724A-8E99-D61FC41E04E1}"/>
          </ac:cxnSpMkLst>
        </pc:cxnChg>
      </pc:sldChg>
      <pc:sldChg chg="addSp delSp modSp new mod">
        <pc:chgData name="Yinqian Zhang" userId="189f48b0884e27cf" providerId="LiveId" clId="{E8CB71BE-3D32-344D-8D02-B15A3012FA70}" dt="2022-03-04T13:18:03.036" v="3951" actId="1076"/>
        <pc:sldMkLst>
          <pc:docMk/>
          <pc:sldMk cId="853929488" sldId="755"/>
        </pc:sldMkLst>
        <pc:spChg chg="mod">
          <ac:chgData name="Yinqian Zhang" userId="189f48b0884e27cf" providerId="LiveId" clId="{E8CB71BE-3D32-344D-8D02-B15A3012FA70}" dt="2022-03-04T13:17:32.547" v="3946" actId="20577"/>
          <ac:spMkLst>
            <pc:docMk/>
            <pc:sldMk cId="853929488" sldId="755"/>
            <ac:spMk id="2" creationId="{5E44B99B-E2F1-7E4E-825D-EE98A28033DB}"/>
          </ac:spMkLst>
        </pc:spChg>
        <pc:spChg chg="mod">
          <ac:chgData name="Yinqian Zhang" userId="189f48b0884e27cf" providerId="LiveId" clId="{E8CB71BE-3D32-344D-8D02-B15A3012FA70}" dt="2022-03-04T13:13:58.990" v="3824" actId="207"/>
          <ac:spMkLst>
            <pc:docMk/>
            <pc:sldMk cId="853929488" sldId="755"/>
            <ac:spMk id="3" creationId="{FD744970-4447-944D-B03B-45359EC5248F}"/>
          </ac:spMkLst>
        </pc:spChg>
        <pc:spChg chg="add mod">
          <ac:chgData name="Yinqian Zhang" userId="189f48b0884e27cf" providerId="LiveId" clId="{E8CB71BE-3D32-344D-8D02-B15A3012FA70}" dt="2022-03-04T13:18:03.036" v="3951" actId="1076"/>
          <ac:spMkLst>
            <pc:docMk/>
            <pc:sldMk cId="853929488" sldId="755"/>
            <ac:spMk id="6" creationId="{7FAD3FA2-FCB4-0345-8361-09AE1BAB399C}"/>
          </ac:spMkLst>
        </pc:spChg>
        <pc:spChg chg="add mod">
          <ac:chgData name="Yinqian Zhang" userId="189f48b0884e27cf" providerId="LiveId" clId="{E8CB71BE-3D32-344D-8D02-B15A3012FA70}" dt="2022-03-04T13:18:03.036" v="3951" actId="1076"/>
          <ac:spMkLst>
            <pc:docMk/>
            <pc:sldMk cId="853929488" sldId="755"/>
            <ac:spMk id="7" creationId="{1EF813FB-1F81-5E43-A844-EC1ADF35D89B}"/>
          </ac:spMkLst>
        </pc:spChg>
        <pc:spChg chg="add mod">
          <ac:chgData name="Yinqian Zhang" userId="189f48b0884e27cf" providerId="LiveId" clId="{E8CB71BE-3D32-344D-8D02-B15A3012FA70}" dt="2022-03-04T13:18:03.036" v="3951" actId="1076"/>
          <ac:spMkLst>
            <pc:docMk/>
            <pc:sldMk cId="853929488" sldId="755"/>
            <ac:spMk id="8" creationId="{613AE6FC-2750-1745-A0A4-D86E27733840}"/>
          </ac:spMkLst>
        </pc:spChg>
        <pc:spChg chg="add mod">
          <ac:chgData name="Yinqian Zhang" userId="189f48b0884e27cf" providerId="LiveId" clId="{E8CB71BE-3D32-344D-8D02-B15A3012FA70}" dt="2022-03-04T13:18:03.036" v="3951" actId="1076"/>
          <ac:spMkLst>
            <pc:docMk/>
            <pc:sldMk cId="853929488" sldId="755"/>
            <ac:spMk id="10" creationId="{1F072178-F2F2-3C45-BE16-B15336671E51}"/>
          </ac:spMkLst>
        </pc:spChg>
        <pc:spChg chg="add mod">
          <ac:chgData name="Yinqian Zhang" userId="189f48b0884e27cf" providerId="LiveId" clId="{E8CB71BE-3D32-344D-8D02-B15A3012FA70}" dt="2022-03-04T13:18:03.036" v="3951" actId="1076"/>
          <ac:spMkLst>
            <pc:docMk/>
            <pc:sldMk cId="853929488" sldId="755"/>
            <ac:spMk id="12" creationId="{98B655E9-6AC4-F146-B7F8-F31C577709F5}"/>
          </ac:spMkLst>
        </pc:spChg>
        <pc:spChg chg="add mod">
          <ac:chgData name="Yinqian Zhang" userId="189f48b0884e27cf" providerId="LiveId" clId="{E8CB71BE-3D32-344D-8D02-B15A3012FA70}" dt="2022-03-04T13:18:03.036" v="3951" actId="1076"/>
          <ac:spMkLst>
            <pc:docMk/>
            <pc:sldMk cId="853929488" sldId="755"/>
            <ac:spMk id="14" creationId="{2F015AEB-47DC-8140-9DCE-ED1FD0FEFDC6}"/>
          </ac:spMkLst>
        </pc:spChg>
        <pc:spChg chg="add mod">
          <ac:chgData name="Yinqian Zhang" userId="189f48b0884e27cf" providerId="LiveId" clId="{E8CB71BE-3D32-344D-8D02-B15A3012FA70}" dt="2022-03-04T13:18:03.036" v="3951" actId="1076"/>
          <ac:spMkLst>
            <pc:docMk/>
            <pc:sldMk cId="853929488" sldId="755"/>
            <ac:spMk id="15" creationId="{02CDC980-8FD6-6F42-902B-14C8008CEB44}"/>
          </ac:spMkLst>
        </pc:spChg>
        <pc:spChg chg="add del mod">
          <ac:chgData name="Yinqian Zhang" userId="189f48b0884e27cf" providerId="LiveId" clId="{E8CB71BE-3D32-344D-8D02-B15A3012FA70}" dt="2022-03-04T13:14:50.795" v="3828" actId="478"/>
          <ac:spMkLst>
            <pc:docMk/>
            <pc:sldMk cId="853929488" sldId="755"/>
            <ac:spMk id="16" creationId="{9A723D2A-EE20-AF45-9D64-D7700AA0A514}"/>
          </ac:spMkLst>
        </pc:spChg>
        <pc:picChg chg="add mod">
          <ac:chgData name="Yinqian Zhang" userId="189f48b0884e27cf" providerId="LiveId" clId="{E8CB71BE-3D32-344D-8D02-B15A3012FA70}" dt="2022-03-04T13:18:03.036" v="3951" actId="1076"/>
          <ac:picMkLst>
            <pc:docMk/>
            <pc:sldMk cId="853929488" sldId="755"/>
            <ac:picMk id="13" creationId="{E2634BF1-C4C4-7B42-90EB-B771EC979CA0}"/>
          </ac:picMkLst>
        </pc:picChg>
        <pc:cxnChg chg="add mod">
          <ac:chgData name="Yinqian Zhang" userId="189f48b0884e27cf" providerId="LiveId" clId="{E8CB71BE-3D32-344D-8D02-B15A3012FA70}" dt="2022-03-04T13:18:03.036" v="3951" actId="1076"/>
          <ac:cxnSpMkLst>
            <pc:docMk/>
            <pc:sldMk cId="853929488" sldId="755"/>
            <ac:cxnSpMk id="9" creationId="{47F0CEAB-F687-E442-9B43-4FD8823B6C90}"/>
          </ac:cxnSpMkLst>
        </pc:cxnChg>
        <pc:cxnChg chg="add mod">
          <ac:chgData name="Yinqian Zhang" userId="189f48b0884e27cf" providerId="LiveId" clId="{E8CB71BE-3D32-344D-8D02-B15A3012FA70}" dt="2022-03-04T13:18:03.036" v="3951" actId="1076"/>
          <ac:cxnSpMkLst>
            <pc:docMk/>
            <pc:sldMk cId="853929488" sldId="755"/>
            <ac:cxnSpMk id="11" creationId="{D59DA23B-CC97-E84B-B496-37671E11D6BF}"/>
          </ac:cxnSpMkLst>
        </pc:cxnChg>
      </pc:sldChg>
      <pc:sldChg chg="add del">
        <pc:chgData name="Yinqian Zhang" userId="189f48b0884e27cf" providerId="LiveId" clId="{E8CB71BE-3D32-344D-8D02-B15A3012FA70}" dt="2022-03-03T13:38:52.021" v="3272"/>
        <pc:sldMkLst>
          <pc:docMk/>
          <pc:sldMk cId="3895623866" sldId="755"/>
        </pc:sldMkLst>
      </pc:sldChg>
      <pc:sldChg chg="add del">
        <pc:chgData name="Yinqian Zhang" userId="189f48b0884e27cf" providerId="LiveId" clId="{E8CB71BE-3D32-344D-8D02-B15A3012FA70}" dt="2022-03-03T13:38:52.021" v="3272"/>
        <pc:sldMkLst>
          <pc:docMk/>
          <pc:sldMk cId="367717042" sldId="756"/>
        </pc:sldMkLst>
      </pc:sldChg>
      <pc:sldChg chg="addSp delSp modSp new mod">
        <pc:chgData name="Yinqian Zhang" userId="189f48b0884e27cf" providerId="LiveId" clId="{E8CB71BE-3D32-344D-8D02-B15A3012FA70}" dt="2022-03-04T13:18:13.950" v="3967" actId="20577"/>
        <pc:sldMkLst>
          <pc:docMk/>
          <pc:sldMk cId="2161303987" sldId="756"/>
        </pc:sldMkLst>
        <pc:spChg chg="mod">
          <ac:chgData name="Yinqian Zhang" userId="189f48b0884e27cf" providerId="LiveId" clId="{E8CB71BE-3D32-344D-8D02-B15A3012FA70}" dt="2022-03-04T13:18:13.950" v="3967" actId="20577"/>
          <ac:spMkLst>
            <pc:docMk/>
            <pc:sldMk cId="2161303987" sldId="756"/>
            <ac:spMk id="2" creationId="{FE38C227-5980-3C4B-A871-8B10197B942C}"/>
          </ac:spMkLst>
        </pc:spChg>
        <pc:spChg chg="del mod">
          <ac:chgData name="Yinqian Zhang" userId="189f48b0884e27cf" providerId="LiveId" clId="{E8CB71BE-3D32-344D-8D02-B15A3012FA70}" dt="2022-03-04T13:15:26.261" v="3837" actId="478"/>
          <ac:spMkLst>
            <pc:docMk/>
            <pc:sldMk cId="2161303987" sldId="756"/>
            <ac:spMk id="3" creationId="{65AA3180-90F8-B843-B7D3-DA5CF30B5982}"/>
          </ac:spMkLst>
        </pc:spChg>
        <pc:spChg chg="add mod">
          <ac:chgData name="Yinqian Zhang" userId="189f48b0884e27cf" providerId="LiveId" clId="{E8CB71BE-3D32-344D-8D02-B15A3012FA70}" dt="2022-03-04T13:15:20.534" v="3835" actId="1076"/>
          <ac:spMkLst>
            <pc:docMk/>
            <pc:sldMk cId="2161303987" sldId="756"/>
            <ac:spMk id="6" creationId="{F5149B1C-3998-1A4F-8034-67F2489FC529}"/>
          </ac:spMkLst>
        </pc:spChg>
        <pc:spChg chg="mod">
          <ac:chgData name="Yinqian Zhang" userId="189f48b0884e27cf" providerId="LiveId" clId="{E8CB71BE-3D32-344D-8D02-B15A3012FA70}" dt="2022-03-04T13:15:16.877" v="3834"/>
          <ac:spMkLst>
            <pc:docMk/>
            <pc:sldMk cId="2161303987" sldId="756"/>
            <ac:spMk id="8" creationId="{54BCEC87-0336-DA49-8C82-9648442233D7}"/>
          </ac:spMkLst>
        </pc:spChg>
        <pc:spChg chg="mod">
          <ac:chgData name="Yinqian Zhang" userId="189f48b0884e27cf" providerId="LiveId" clId="{E8CB71BE-3D32-344D-8D02-B15A3012FA70}" dt="2022-03-04T13:15:16.877" v="3834"/>
          <ac:spMkLst>
            <pc:docMk/>
            <pc:sldMk cId="2161303987" sldId="756"/>
            <ac:spMk id="9" creationId="{728F35CB-8AAC-3B4A-8D70-4ED195D06CB0}"/>
          </ac:spMkLst>
        </pc:spChg>
        <pc:spChg chg="mod">
          <ac:chgData name="Yinqian Zhang" userId="189f48b0884e27cf" providerId="LiveId" clId="{E8CB71BE-3D32-344D-8D02-B15A3012FA70}" dt="2022-03-04T13:15:16.877" v="3834"/>
          <ac:spMkLst>
            <pc:docMk/>
            <pc:sldMk cId="2161303987" sldId="756"/>
            <ac:spMk id="10" creationId="{5D8A3C11-88DA-FA4B-81D2-E8DDB904A669}"/>
          </ac:spMkLst>
        </pc:spChg>
        <pc:spChg chg="add mod">
          <ac:chgData name="Yinqian Zhang" userId="189f48b0884e27cf" providerId="LiveId" clId="{E8CB71BE-3D32-344D-8D02-B15A3012FA70}" dt="2022-03-04T13:15:20.534" v="3835" actId="1076"/>
          <ac:spMkLst>
            <pc:docMk/>
            <pc:sldMk cId="2161303987" sldId="756"/>
            <ac:spMk id="11" creationId="{7832E746-405B-B34D-96CC-E23BF14881ED}"/>
          </ac:spMkLst>
        </pc:spChg>
        <pc:spChg chg="add mod">
          <ac:chgData name="Yinqian Zhang" userId="189f48b0884e27cf" providerId="LiveId" clId="{E8CB71BE-3D32-344D-8D02-B15A3012FA70}" dt="2022-03-04T13:15:20.534" v="3835" actId="1076"/>
          <ac:spMkLst>
            <pc:docMk/>
            <pc:sldMk cId="2161303987" sldId="756"/>
            <ac:spMk id="12" creationId="{A98AEBA4-9F6F-D048-8029-36DD29BEDFBE}"/>
          </ac:spMkLst>
        </pc:spChg>
        <pc:spChg chg="add mod">
          <ac:chgData name="Yinqian Zhang" userId="189f48b0884e27cf" providerId="LiveId" clId="{E8CB71BE-3D32-344D-8D02-B15A3012FA70}" dt="2022-03-04T13:15:20.534" v="3835" actId="1076"/>
          <ac:spMkLst>
            <pc:docMk/>
            <pc:sldMk cId="2161303987" sldId="756"/>
            <ac:spMk id="13" creationId="{4927E05C-180B-6D4A-AEB7-DD5C4708445B}"/>
          </ac:spMkLst>
        </pc:spChg>
        <pc:grpChg chg="add mod">
          <ac:chgData name="Yinqian Zhang" userId="189f48b0884e27cf" providerId="LiveId" clId="{E8CB71BE-3D32-344D-8D02-B15A3012FA70}" dt="2022-03-04T13:15:20.534" v="3835" actId="1076"/>
          <ac:grpSpMkLst>
            <pc:docMk/>
            <pc:sldMk cId="2161303987" sldId="756"/>
            <ac:grpSpMk id="7" creationId="{F055A2D0-C4CE-B74D-A8BA-C7E7F02DFBDB}"/>
          </ac:grpSpMkLst>
        </pc:grpChg>
      </pc:sldChg>
      <pc:sldChg chg="add del">
        <pc:chgData name="Yinqian Zhang" userId="189f48b0884e27cf" providerId="LiveId" clId="{E8CB71BE-3D32-344D-8D02-B15A3012FA70}" dt="2022-03-03T13:38:52.021" v="3272"/>
        <pc:sldMkLst>
          <pc:docMk/>
          <pc:sldMk cId="1148345751" sldId="757"/>
        </pc:sldMkLst>
      </pc:sldChg>
      <pc:sldChg chg="addSp delSp modSp new mod">
        <pc:chgData name="Yinqian Zhang" userId="189f48b0884e27cf" providerId="LiveId" clId="{E8CB71BE-3D32-344D-8D02-B15A3012FA70}" dt="2022-03-04T13:18:22.856" v="3984" actId="20577"/>
        <pc:sldMkLst>
          <pc:docMk/>
          <pc:sldMk cId="3980962553" sldId="757"/>
        </pc:sldMkLst>
        <pc:spChg chg="mod">
          <ac:chgData name="Yinqian Zhang" userId="189f48b0884e27cf" providerId="LiveId" clId="{E8CB71BE-3D32-344D-8D02-B15A3012FA70}" dt="2022-03-04T13:18:22.856" v="3984" actId="20577"/>
          <ac:spMkLst>
            <pc:docMk/>
            <pc:sldMk cId="3980962553" sldId="757"/>
            <ac:spMk id="2" creationId="{6BE45702-41E3-744E-854A-5FDAF7DE50D2}"/>
          </ac:spMkLst>
        </pc:spChg>
        <pc:spChg chg="del">
          <ac:chgData name="Yinqian Zhang" userId="189f48b0884e27cf" providerId="LiveId" clId="{E8CB71BE-3D32-344D-8D02-B15A3012FA70}" dt="2022-03-04T13:16:04.311" v="3845" actId="478"/>
          <ac:spMkLst>
            <pc:docMk/>
            <pc:sldMk cId="3980962553" sldId="757"/>
            <ac:spMk id="3" creationId="{CE525A83-5DF5-6E44-AAE2-982D38C3F6D2}"/>
          </ac:spMkLst>
        </pc:spChg>
        <pc:spChg chg="add mod">
          <ac:chgData name="Yinqian Zhang" userId="189f48b0884e27cf" providerId="LiveId" clId="{E8CB71BE-3D32-344D-8D02-B15A3012FA70}" dt="2022-03-04T13:16:02.649" v="3844" actId="14100"/>
          <ac:spMkLst>
            <pc:docMk/>
            <pc:sldMk cId="3980962553" sldId="757"/>
            <ac:spMk id="6" creationId="{0426E134-8BD2-5C48-8594-14EB6E9B789A}"/>
          </ac:spMkLst>
        </pc:spChg>
        <pc:spChg chg="add mod">
          <ac:chgData name="Yinqian Zhang" userId="189f48b0884e27cf" providerId="LiveId" clId="{E8CB71BE-3D32-344D-8D02-B15A3012FA70}" dt="2022-03-04T13:15:56.368" v="3842" actId="1076"/>
          <ac:spMkLst>
            <pc:docMk/>
            <pc:sldMk cId="3980962553" sldId="757"/>
            <ac:spMk id="7" creationId="{80DB1E58-C244-604B-9EAF-A067F2FE055A}"/>
          </ac:spMkLst>
        </pc:spChg>
        <pc:spChg chg="add mod">
          <ac:chgData name="Yinqian Zhang" userId="189f48b0884e27cf" providerId="LiveId" clId="{E8CB71BE-3D32-344D-8D02-B15A3012FA70}" dt="2022-03-04T13:15:56.368" v="3842" actId="1076"/>
          <ac:spMkLst>
            <pc:docMk/>
            <pc:sldMk cId="3980962553" sldId="757"/>
            <ac:spMk id="8" creationId="{F1A8C4A1-BBD5-0344-9484-5AD206169586}"/>
          </ac:spMkLst>
        </pc:spChg>
        <pc:spChg chg="add mod">
          <ac:chgData name="Yinqian Zhang" userId="189f48b0884e27cf" providerId="LiveId" clId="{E8CB71BE-3D32-344D-8D02-B15A3012FA70}" dt="2022-03-04T13:15:56.368" v="3842" actId="1076"/>
          <ac:spMkLst>
            <pc:docMk/>
            <pc:sldMk cId="3980962553" sldId="757"/>
            <ac:spMk id="9" creationId="{8AEE45C1-D4DF-DE46-9B07-CE8629144926}"/>
          </ac:spMkLst>
        </pc:spChg>
        <pc:spChg chg="add mod">
          <ac:chgData name="Yinqian Zhang" userId="189f48b0884e27cf" providerId="LiveId" clId="{E8CB71BE-3D32-344D-8D02-B15A3012FA70}" dt="2022-03-04T13:15:56.368" v="3842" actId="1076"/>
          <ac:spMkLst>
            <pc:docMk/>
            <pc:sldMk cId="3980962553" sldId="757"/>
            <ac:spMk id="10" creationId="{63BD5AF1-1394-4749-AEBF-9B0A9C45E008}"/>
          </ac:spMkLst>
        </pc:spChg>
        <pc:spChg chg="add mod">
          <ac:chgData name="Yinqian Zhang" userId="189f48b0884e27cf" providerId="LiveId" clId="{E8CB71BE-3D32-344D-8D02-B15A3012FA70}" dt="2022-03-04T13:15:56.368" v="3842" actId="1076"/>
          <ac:spMkLst>
            <pc:docMk/>
            <pc:sldMk cId="3980962553" sldId="757"/>
            <ac:spMk id="11" creationId="{2EFBB685-AD75-9C49-9438-FD307D131E00}"/>
          </ac:spMkLst>
        </pc:spChg>
        <pc:spChg chg="add mod">
          <ac:chgData name="Yinqian Zhang" userId="189f48b0884e27cf" providerId="LiveId" clId="{E8CB71BE-3D32-344D-8D02-B15A3012FA70}" dt="2022-03-04T13:15:56.368" v="3842" actId="1076"/>
          <ac:spMkLst>
            <pc:docMk/>
            <pc:sldMk cId="3980962553" sldId="757"/>
            <ac:spMk id="12" creationId="{16ADEF82-E22F-5F4C-9879-5D3AD4C49383}"/>
          </ac:spMkLst>
        </pc:spChg>
        <pc:spChg chg="add mod">
          <ac:chgData name="Yinqian Zhang" userId="189f48b0884e27cf" providerId="LiveId" clId="{E8CB71BE-3D32-344D-8D02-B15A3012FA70}" dt="2022-03-04T13:15:56.368" v="3842" actId="1076"/>
          <ac:spMkLst>
            <pc:docMk/>
            <pc:sldMk cId="3980962553" sldId="757"/>
            <ac:spMk id="13" creationId="{12CB0F22-4F8F-D54B-9E66-BE4AD0D9B0CE}"/>
          </ac:spMkLst>
        </pc:spChg>
        <pc:spChg chg="add mod">
          <ac:chgData name="Yinqian Zhang" userId="189f48b0884e27cf" providerId="LiveId" clId="{E8CB71BE-3D32-344D-8D02-B15A3012FA70}" dt="2022-03-04T13:15:56.368" v="3842" actId="1076"/>
          <ac:spMkLst>
            <pc:docMk/>
            <pc:sldMk cId="3980962553" sldId="757"/>
            <ac:spMk id="14" creationId="{830D8B7C-E8B1-474F-A121-112379E722E2}"/>
          </ac:spMkLst>
        </pc:spChg>
        <pc:spChg chg="add mod">
          <ac:chgData name="Yinqian Zhang" userId="189f48b0884e27cf" providerId="LiveId" clId="{E8CB71BE-3D32-344D-8D02-B15A3012FA70}" dt="2022-03-04T13:15:56.368" v="3842" actId="1076"/>
          <ac:spMkLst>
            <pc:docMk/>
            <pc:sldMk cId="3980962553" sldId="757"/>
            <ac:spMk id="15" creationId="{0FA3D72C-DD95-1F44-A484-BD3C53854B67}"/>
          </ac:spMkLst>
        </pc:spChg>
        <pc:spChg chg="add mod">
          <ac:chgData name="Yinqian Zhang" userId="189f48b0884e27cf" providerId="LiveId" clId="{E8CB71BE-3D32-344D-8D02-B15A3012FA70}" dt="2022-03-04T13:15:56.368" v="3842" actId="1076"/>
          <ac:spMkLst>
            <pc:docMk/>
            <pc:sldMk cId="3980962553" sldId="757"/>
            <ac:spMk id="16" creationId="{38F24471-88C4-D443-8D14-D8E3F1649902}"/>
          </ac:spMkLst>
        </pc:spChg>
        <pc:spChg chg="add mod">
          <ac:chgData name="Yinqian Zhang" userId="189f48b0884e27cf" providerId="LiveId" clId="{E8CB71BE-3D32-344D-8D02-B15A3012FA70}" dt="2022-03-04T13:15:56.368" v="3842" actId="1076"/>
          <ac:spMkLst>
            <pc:docMk/>
            <pc:sldMk cId="3980962553" sldId="757"/>
            <ac:spMk id="17" creationId="{9EF26D92-2A16-2749-9287-6F0D2BDF9B5B}"/>
          </ac:spMkLst>
        </pc:spChg>
        <pc:spChg chg="add mod">
          <ac:chgData name="Yinqian Zhang" userId="189f48b0884e27cf" providerId="LiveId" clId="{E8CB71BE-3D32-344D-8D02-B15A3012FA70}" dt="2022-03-04T13:15:56.368" v="3842" actId="1076"/>
          <ac:spMkLst>
            <pc:docMk/>
            <pc:sldMk cId="3980962553" sldId="757"/>
            <ac:spMk id="18" creationId="{9C586606-69B8-4247-B4BE-1F5666FA68C1}"/>
          </ac:spMkLst>
        </pc:spChg>
        <pc:spChg chg="add mod">
          <ac:chgData name="Yinqian Zhang" userId="189f48b0884e27cf" providerId="LiveId" clId="{E8CB71BE-3D32-344D-8D02-B15A3012FA70}" dt="2022-03-04T13:15:56.368" v="3842" actId="1076"/>
          <ac:spMkLst>
            <pc:docMk/>
            <pc:sldMk cId="3980962553" sldId="757"/>
            <ac:spMk id="19" creationId="{6F96FC93-FBDA-EF4F-814F-04AC08DD9BC0}"/>
          </ac:spMkLst>
        </pc:spChg>
        <pc:spChg chg="add mod">
          <ac:chgData name="Yinqian Zhang" userId="189f48b0884e27cf" providerId="LiveId" clId="{E8CB71BE-3D32-344D-8D02-B15A3012FA70}" dt="2022-03-04T13:15:56.368" v="3842" actId="1076"/>
          <ac:spMkLst>
            <pc:docMk/>
            <pc:sldMk cId="3980962553" sldId="757"/>
            <ac:spMk id="20" creationId="{8D6262A7-A82D-9048-A7CD-C6C07F1303C0}"/>
          </ac:spMkLst>
        </pc:spChg>
        <pc:spChg chg="add mod">
          <ac:chgData name="Yinqian Zhang" userId="189f48b0884e27cf" providerId="LiveId" clId="{E8CB71BE-3D32-344D-8D02-B15A3012FA70}" dt="2022-03-04T13:15:56.368" v="3842" actId="1076"/>
          <ac:spMkLst>
            <pc:docMk/>
            <pc:sldMk cId="3980962553" sldId="757"/>
            <ac:spMk id="21" creationId="{EE877BD4-1553-DD4A-980F-7DA8D2F8235A}"/>
          </ac:spMkLst>
        </pc:spChg>
        <pc:spChg chg="add mod">
          <ac:chgData name="Yinqian Zhang" userId="189f48b0884e27cf" providerId="LiveId" clId="{E8CB71BE-3D32-344D-8D02-B15A3012FA70}" dt="2022-03-04T13:15:56.368" v="3842" actId="1076"/>
          <ac:spMkLst>
            <pc:docMk/>
            <pc:sldMk cId="3980962553" sldId="757"/>
            <ac:spMk id="22" creationId="{1CA2B170-44E6-714B-A7F3-74B29B55D817}"/>
          </ac:spMkLst>
        </pc:spChg>
        <pc:spChg chg="add mod">
          <ac:chgData name="Yinqian Zhang" userId="189f48b0884e27cf" providerId="LiveId" clId="{E8CB71BE-3D32-344D-8D02-B15A3012FA70}" dt="2022-03-04T13:15:56.368" v="3842" actId="1076"/>
          <ac:spMkLst>
            <pc:docMk/>
            <pc:sldMk cId="3980962553" sldId="757"/>
            <ac:spMk id="23" creationId="{6F25CB47-CCD8-D14A-8A89-4DC1CCCFE0C6}"/>
          </ac:spMkLst>
        </pc:spChg>
        <pc:spChg chg="add mod">
          <ac:chgData name="Yinqian Zhang" userId="189f48b0884e27cf" providerId="LiveId" clId="{E8CB71BE-3D32-344D-8D02-B15A3012FA70}" dt="2022-03-04T13:15:56.368" v="3842" actId="1076"/>
          <ac:spMkLst>
            <pc:docMk/>
            <pc:sldMk cId="3980962553" sldId="757"/>
            <ac:spMk id="24" creationId="{FCA0BF46-6897-BD40-82BE-C7A14092362A}"/>
          </ac:spMkLst>
        </pc:spChg>
        <pc:spChg chg="add mod">
          <ac:chgData name="Yinqian Zhang" userId="189f48b0884e27cf" providerId="LiveId" clId="{E8CB71BE-3D32-344D-8D02-B15A3012FA70}" dt="2022-03-04T13:15:56.368" v="3842" actId="1076"/>
          <ac:spMkLst>
            <pc:docMk/>
            <pc:sldMk cId="3980962553" sldId="757"/>
            <ac:spMk id="25" creationId="{E056CCA0-3AA3-0943-ADB7-3B80F1A82573}"/>
          </ac:spMkLst>
        </pc:spChg>
      </pc:sldChg>
      <pc:sldChg chg="addSp delSp modSp add mod">
        <pc:chgData name="Yinqian Zhang" userId="189f48b0884e27cf" providerId="LiveId" clId="{E8CB71BE-3D32-344D-8D02-B15A3012FA70}" dt="2022-03-08T14:08:59.856" v="4355" actId="20577"/>
        <pc:sldMkLst>
          <pc:docMk/>
          <pc:sldMk cId="247690600" sldId="758"/>
        </pc:sldMkLst>
        <pc:spChg chg="mod">
          <ac:chgData name="Yinqian Zhang" userId="189f48b0884e27cf" providerId="LiveId" clId="{E8CB71BE-3D32-344D-8D02-B15A3012FA70}" dt="2022-03-04T13:18:58.182" v="3998" actId="20577"/>
          <ac:spMkLst>
            <pc:docMk/>
            <pc:sldMk cId="247690600" sldId="758"/>
            <ac:spMk id="2" creationId="{6BE45702-41E3-744E-854A-5FDAF7DE50D2}"/>
          </ac:spMkLst>
        </pc:spChg>
        <pc:spChg chg="del">
          <ac:chgData name="Yinqian Zhang" userId="189f48b0884e27cf" providerId="LiveId" clId="{E8CB71BE-3D32-344D-8D02-B15A3012FA70}" dt="2022-03-04T13:18:39.703" v="3986" actId="478"/>
          <ac:spMkLst>
            <pc:docMk/>
            <pc:sldMk cId="247690600" sldId="758"/>
            <ac:spMk id="6" creationId="{0426E134-8BD2-5C48-8594-14EB6E9B789A}"/>
          </ac:spMkLst>
        </pc:spChg>
        <pc:spChg chg="del">
          <ac:chgData name="Yinqian Zhang" userId="189f48b0884e27cf" providerId="LiveId" clId="{E8CB71BE-3D32-344D-8D02-B15A3012FA70}" dt="2022-03-04T13:18:39.703" v="3986" actId="478"/>
          <ac:spMkLst>
            <pc:docMk/>
            <pc:sldMk cId="247690600" sldId="758"/>
            <ac:spMk id="7" creationId="{80DB1E58-C244-604B-9EAF-A067F2FE055A}"/>
          </ac:spMkLst>
        </pc:spChg>
        <pc:spChg chg="del">
          <ac:chgData name="Yinqian Zhang" userId="189f48b0884e27cf" providerId="LiveId" clId="{E8CB71BE-3D32-344D-8D02-B15A3012FA70}" dt="2022-03-04T13:18:39.703" v="3986" actId="478"/>
          <ac:spMkLst>
            <pc:docMk/>
            <pc:sldMk cId="247690600" sldId="758"/>
            <ac:spMk id="8" creationId="{F1A8C4A1-BBD5-0344-9484-5AD206169586}"/>
          </ac:spMkLst>
        </pc:spChg>
        <pc:spChg chg="del">
          <ac:chgData name="Yinqian Zhang" userId="189f48b0884e27cf" providerId="LiveId" clId="{E8CB71BE-3D32-344D-8D02-B15A3012FA70}" dt="2022-03-04T13:18:39.703" v="3986" actId="478"/>
          <ac:spMkLst>
            <pc:docMk/>
            <pc:sldMk cId="247690600" sldId="758"/>
            <ac:spMk id="9" creationId="{8AEE45C1-D4DF-DE46-9B07-CE8629144926}"/>
          </ac:spMkLst>
        </pc:spChg>
        <pc:spChg chg="del">
          <ac:chgData name="Yinqian Zhang" userId="189f48b0884e27cf" providerId="LiveId" clId="{E8CB71BE-3D32-344D-8D02-B15A3012FA70}" dt="2022-03-04T13:18:39.703" v="3986" actId="478"/>
          <ac:spMkLst>
            <pc:docMk/>
            <pc:sldMk cId="247690600" sldId="758"/>
            <ac:spMk id="10" creationId="{63BD5AF1-1394-4749-AEBF-9B0A9C45E008}"/>
          </ac:spMkLst>
        </pc:spChg>
        <pc:spChg chg="del">
          <ac:chgData name="Yinqian Zhang" userId="189f48b0884e27cf" providerId="LiveId" clId="{E8CB71BE-3D32-344D-8D02-B15A3012FA70}" dt="2022-03-04T13:18:39.703" v="3986" actId="478"/>
          <ac:spMkLst>
            <pc:docMk/>
            <pc:sldMk cId="247690600" sldId="758"/>
            <ac:spMk id="11" creationId="{2EFBB685-AD75-9C49-9438-FD307D131E00}"/>
          </ac:spMkLst>
        </pc:spChg>
        <pc:spChg chg="del">
          <ac:chgData name="Yinqian Zhang" userId="189f48b0884e27cf" providerId="LiveId" clId="{E8CB71BE-3D32-344D-8D02-B15A3012FA70}" dt="2022-03-04T13:18:39.703" v="3986" actId="478"/>
          <ac:spMkLst>
            <pc:docMk/>
            <pc:sldMk cId="247690600" sldId="758"/>
            <ac:spMk id="12" creationId="{16ADEF82-E22F-5F4C-9879-5D3AD4C49383}"/>
          </ac:spMkLst>
        </pc:spChg>
        <pc:spChg chg="del">
          <ac:chgData name="Yinqian Zhang" userId="189f48b0884e27cf" providerId="LiveId" clId="{E8CB71BE-3D32-344D-8D02-B15A3012FA70}" dt="2022-03-04T13:18:39.703" v="3986" actId="478"/>
          <ac:spMkLst>
            <pc:docMk/>
            <pc:sldMk cId="247690600" sldId="758"/>
            <ac:spMk id="13" creationId="{12CB0F22-4F8F-D54B-9E66-BE4AD0D9B0CE}"/>
          </ac:spMkLst>
        </pc:spChg>
        <pc:spChg chg="del">
          <ac:chgData name="Yinqian Zhang" userId="189f48b0884e27cf" providerId="LiveId" clId="{E8CB71BE-3D32-344D-8D02-B15A3012FA70}" dt="2022-03-04T13:18:39.703" v="3986" actId="478"/>
          <ac:spMkLst>
            <pc:docMk/>
            <pc:sldMk cId="247690600" sldId="758"/>
            <ac:spMk id="14" creationId="{830D8B7C-E8B1-474F-A121-112379E722E2}"/>
          </ac:spMkLst>
        </pc:spChg>
        <pc:spChg chg="del">
          <ac:chgData name="Yinqian Zhang" userId="189f48b0884e27cf" providerId="LiveId" clId="{E8CB71BE-3D32-344D-8D02-B15A3012FA70}" dt="2022-03-04T13:18:39.703" v="3986" actId="478"/>
          <ac:spMkLst>
            <pc:docMk/>
            <pc:sldMk cId="247690600" sldId="758"/>
            <ac:spMk id="15" creationId="{0FA3D72C-DD95-1F44-A484-BD3C53854B67}"/>
          </ac:spMkLst>
        </pc:spChg>
        <pc:spChg chg="del">
          <ac:chgData name="Yinqian Zhang" userId="189f48b0884e27cf" providerId="LiveId" clId="{E8CB71BE-3D32-344D-8D02-B15A3012FA70}" dt="2022-03-04T13:18:39.703" v="3986" actId="478"/>
          <ac:spMkLst>
            <pc:docMk/>
            <pc:sldMk cId="247690600" sldId="758"/>
            <ac:spMk id="16" creationId="{38F24471-88C4-D443-8D14-D8E3F1649902}"/>
          </ac:spMkLst>
        </pc:spChg>
        <pc:spChg chg="del">
          <ac:chgData name="Yinqian Zhang" userId="189f48b0884e27cf" providerId="LiveId" clId="{E8CB71BE-3D32-344D-8D02-B15A3012FA70}" dt="2022-03-04T13:18:39.703" v="3986" actId="478"/>
          <ac:spMkLst>
            <pc:docMk/>
            <pc:sldMk cId="247690600" sldId="758"/>
            <ac:spMk id="17" creationId="{9EF26D92-2A16-2749-9287-6F0D2BDF9B5B}"/>
          </ac:spMkLst>
        </pc:spChg>
        <pc:spChg chg="del">
          <ac:chgData name="Yinqian Zhang" userId="189f48b0884e27cf" providerId="LiveId" clId="{E8CB71BE-3D32-344D-8D02-B15A3012FA70}" dt="2022-03-04T13:18:39.703" v="3986" actId="478"/>
          <ac:spMkLst>
            <pc:docMk/>
            <pc:sldMk cId="247690600" sldId="758"/>
            <ac:spMk id="18" creationId="{9C586606-69B8-4247-B4BE-1F5666FA68C1}"/>
          </ac:spMkLst>
        </pc:spChg>
        <pc:spChg chg="del">
          <ac:chgData name="Yinqian Zhang" userId="189f48b0884e27cf" providerId="LiveId" clId="{E8CB71BE-3D32-344D-8D02-B15A3012FA70}" dt="2022-03-04T13:18:39.703" v="3986" actId="478"/>
          <ac:spMkLst>
            <pc:docMk/>
            <pc:sldMk cId="247690600" sldId="758"/>
            <ac:spMk id="19" creationId="{6F96FC93-FBDA-EF4F-814F-04AC08DD9BC0}"/>
          </ac:spMkLst>
        </pc:spChg>
        <pc:spChg chg="del">
          <ac:chgData name="Yinqian Zhang" userId="189f48b0884e27cf" providerId="LiveId" clId="{E8CB71BE-3D32-344D-8D02-B15A3012FA70}" dt="2022-03-04T13:18:39.703" v="3986" actId="478"/>
          <ac:spMkLst>
            <pc:docMk/>
            <pc:sldMk cId="247690600" sldId="758"/>
            <ac:spMk id="20" creationId="{8D6262A7-A82D-9048-A7CD-C6C07F1303C0}"/>
          </ac:spMkLst>
        </pc:spChg>
        <pc:spChg chg="del">
          <ac:chgData name="Yinqian Zhang" userId="189f48b0884e27cf" providerId="LiveId" clId="{E8CB71BE-3D32-344D-8D02-B15A3012FA70}" dt="2022-03-04T13:18:39.703" v="3986" actId="478"/>
          <ac:spMkLst>
            <pc:docMk/>
            <pc:sldMk cId="247690600" sldId="758"/>
            <ac:spMk id="21" creationId="{EE877BD4-1553-DD4A-980F-7DA8D2F8235A}"/>
          </ac:spMkLst>
        </pc:spChg>
        <pc:spChg chg="del">
          <ac:chgData name="Yinqian Zhang" userId="189f48b0884e27cf" providerId="LiveId" clId="{E8CB71BE-3D32-344D-8D02-B15A3012FA70}" dt="2022-03-04T13:18:39.703" v="3986" actId="478"/>
          <ac:spMkLst>
            <pc:docMk/>
            <pc:sldMk cId="247690600" sldId="758"/>
            <ac:spMk id="22" creationId="{1CA2B170-44E6-714B-A7F3-74B29B55D817}"/>
          </ac:spMkLst>
        </pc:spChg>
        <pc:spChg chg="del">
          <ac:chgData name="Yinqian Zhang" userId="189f48b0884e27cf" providerId="LiveId" clId="{E8CB71BE-3D32-344D-8D02-B15A3012FA70}" dt="2022-03-04T13:18:39.703" v="3986" actId="478"/>
          <ac:spMkLst>
            <pc:docMk/>
            <pc:sldMk cId="247690600" sldId="758"/>
            <ac:spMk id="23" creationId="{6F25CB47-CCD8-D14A-8A89-4DC1CCCFE0C6}"/>
          </ac:spMkLst>
        </pc:spChg>
        <pc:spChg chg="del">
          <ac:chgData name="Yinqian Zhang" userId="189f48b0884e27cf" providerId="LiveId" clId="{E8CB71BE-3D32-344D-8D02-B15A3012FA70}" dt="2022-03-04T13:18:39.703" v="3986" actId="478"/>
          <ac:spMkLst>
            <pc:docMk/>
            <pc:sldMk cId="247690600" sldId="758"/>
            <ac:spMk id="24" creationId="{FCA0BF46-6897-BD40-82BE-C7A14092362A}"/>
          </ac:spMkLst>
        </pc:spChg>
        <pc:spChg chg="del">
          <ac:chgData name="Yinqian Zhang" userId="189f48b0884e27cf" providerId="LiveId" clId="{E8CB71BE-3D32-344D-8D02-B15A3012FA70}" dt="2022-03-04T13:18:39.703" v="3986" actId="478"/>
          <ac:spMkLst>
            <pc:docMk/>
            <pc:sldMk cId="247690600" sldId="758"/>
            <ac:spMk id="25" creationId="{E056CCA0-3AA3-0943-ADB7-3B80F1A82573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26" creationId="{6A13138E-5182-C041-BB86-A2B697AC9FAC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27" creationId="{5504FFAB-C7D1-9C4D-AFE4-FDAE87A13B26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28" creationId="{41E1C0D9-AB5E-FE4F-936D-603EB6B0A350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29" creationId="{154C63C4-92F5-234F-9F31-8317B99BC1B4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30" creationId="{CF2932A1-4E40-E249-9325-19C666251F54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31" creationId="{5B2265D6-B1A9-2D4A-9408-EF1AFF171D13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32" creationId="{9CEE2453-EEF0-3A46-893C-884103716190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33" creationId="{8C2432CB-0E77-C248-85F1-1894890F96AE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34" creationId="{AEF216D9-092B-E944-8476-B50A63A0EC13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35" creationId="{BE3B63F7-89C8-D840-A2FC-FB8A748301B6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36" creationId="{321B94E6-FEC6-BB45-B5C6-18C5D9EDF441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37" creationId="{D52DAA91-3DD3-ED4E-B05E-BD4EC849DDB7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38" creationId="{6EFF2A06-1F13-644B-B58A-BF1363463034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39" creationId="{02FE3D48-D5AB-AA42-B96C-50DB6D59868D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40" creationId="{095690BF-A370-2744-869A-E4489D730D93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41" creationId="{BC9526FE-A8BA-5943-8E52-39E4A2DE4DBC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42" creationId="{F773FA3B-7D89-FD43-964A-B7F0942C2C22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43" creationId="{E82285B3-FECA-8A40-9D6B-AE1446CAA00D}"/>
          </ac:spMkLst>
        </pc:spChg>
        <pc:spChg chg="mod">
          <ac:chgData name="Yinqian Zhang" userId="189f48b0884e27cf" providerId="LiveId" clId="{E8CB71BE-3D32-344D-8D02-B15A3012FA70}" dt="2022-03-04T13:18:40.319" v="3987"/>
          <ac:spMkLst>
            <pc:docMk/>
            <pc:sldMk cId="247690600" sldId="758"/>
            <ac:spMk id="45" creationId="{FB21125C-DF90-704A-A0B9-B8FC35077004}"/>
          </ac:spMkLst>
        </pc:spChg>
        <pc:spChg chg="mod">
          <ac:chgData name="Yinqian Zhang" userId="189f48b0884e27cf" providerId="LiveId" clId="{E8CB71BE-3D32-344D-8D02-B15A3012FA70}" dt="2022-03-08T14:08:59.856" v="4355" actId="20577"/>
          <ac:spMkLst>
            <pc:docMk/>
            <pc:sldMk cId="247690600" sldId="758"/>
            <ac:spMk id="46" creationId="{C2499ABF-6A3F-BB4E-9552-A5FABB74D94C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47" creationId="{3C95E859-1BDE-9446-93AB-C32082B0DA9F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48" creationId="{E0D0D70B-B398-3641-9B4F-D18ACF4E8F8C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49" creationId="{45E28B1D-B266-C44B-B357-10CA9F6721BE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50" creationId="{5856A3CA-D6C6-C34F-B5B6-2CAC3AC8A875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51" creationId="{EE7961A3-4692-E443-B986-36445D37E1AE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52" creationId="{1108F306-AE44-1941-BA75-DF0250698761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53" creationId="{F5D8562C-D652-874B-86D4-E9BC2D6AA60E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54" creationId="{E82E53EC-67A7-9F4B-823F-B8E2DEFC8F26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55" creationId="{21C1E545-AB90-3042-BA15-A3A18B3B2B84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56" creationId="{F1F383B0-6D63-EB47-B5BE-890E7039C861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57" creationId="{11B59F13-7D62-614D-9E97-9440B7C8AE13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58" creationId="{38E5D49C-5153-4D47-B271-87CD6CD8E1F7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59" creationId="{B930C932-BA78-4C4A-B860-D17C60386A72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60" creationId="{DEFF46E6-6915-1A47-BE21-8A6E466F46B9}"/>
          </ac:spMkLst>
        </pc:spChg>
        <pc:spChg chg="add mod">
          <ac:chgData name="Yinqian Zhang" userId="189f48b0884e27cf" providerId="LiveId" clId="{E8CB71BE-3D32-344D-8D02-B15A3012FA70}" dt="2022-03-04T13:18:47.523" v="3988" actId="1076"/>
          <ac:spMkLst>
            <pc:docMk/>
            <pc:sldMk cId="247690600" sldId="758"/>
            <ac:spMk id="61" creationId="{73532348-8A12-6341-8898-10A4931A0DC8}"/>
          </ac:spMkLst>
        </pc:spChg>
        <pc:grpChg chg="add mod">
          <ac:chgData name="Yinqian Zhang" userId="189f48b0884e27cf" providerId="LiveId" clId="{E8CB71BE-3D32-344D-8D02-B15A3012FA70}" dt="2022-03-04T13:18:47.523" v="3988" actId="1076"/>
          <ac:grpSpMkLst>
            <pc:docMk/>
            <pc:sldMk cId="247690600" sldId="758"/>
            <ac:grpSpMk id="44" creationId="{17172AEA-0039-094A-BE9A-B551807D9940}"/>
          </ac:grpSpMkLst>
        </pc:grpChg>
        <pc:cxnChg chg="add mod">
          <ac:chgData name="Yinqian Zhang" userId="189f48b0884e27cf" providerId="LiveId" clId="{E8CB71BE-3D32-344D-8D02-B15A3012FA70}" dt="2022-03-04T13:18:47.523" v="3988" actId="1076"/>
          <ac:cxnSpMkLst>
            <pc:docMk/>
            <pc:sldMk cId="247690600" sldId="758"/>
            <ac:cxnSpMk id="62" creationId="{F929DD9F-3F1B-354F-980E-B35829A44FA9}"/>
          </ac:cxnSpMkLst>
        </pc:cxnChg>
        <pc:cxnChg chg="add mod">
          <ac:chgData name="Yinqian Zhang" userId="189f48b0884e27cf" providerId="LiveId" clId="{E8CB71BE-3D32-344D-8D02-B15A3012FA70}" dt="2022-03-04T13:18:47.523" v="3988" actId="1076"/>
          <ac:cxnSpMkLst>
            <pc:docMk/>
            <pc:sldMk cId="247690600" sldId="758"/>
            <ac:cxnSpMk id="63" creationId="{01F426BB-88E8-DC48-A236-B397053B3B3E}"/>
          </ac:cxnSpMkLst>
        </pc:cxnChg>
      </pc:sldChg>
      <pc:sldChg chg="add del">
        <pc:chgData name="Yinqian Zhang" userId="189f48b0884e27cf" providerId="LiveId" clId="{E8CB71BE-3D32-344D-8D02-B15A3012FA70}" dt="2022-03-03T13:38:52.021" v="3272"/>
        <pc:sldMkLst>
          <pc:docMk/>
          <pc:sldMk cId="2226428409" sldId="758"/>
        </pc:sldMkLst>
      </pc:sldChg>
      <pc:sldChg chg="addSp delSp modSp add mod">
        <pc:chgData name="Yinqian Zhang" userId="189f48b0884e27cf" providerId="LiveId" clId="{E8CB71BE-3D32-344D-8D02-B15A3012FA70}" dt="2022-03-08T14:09:22.680" v="4358" actId="20577"/>
        <pc:sldMkLst>
          <pc:docMk/>
          <pc:sldMk cId="1277502531" sldId="759"/>
        </pc:sldMkLst>
        <pc:spChg chg="mod">
          <ac:chgData name="Yinqian Zhang" userId="189f48b0884e27cf" providerId="LiveId" clId="{E8CB71BE-3D32-344D-8D02-B15A3012FA70}" dt="2022-03-04T13:20:22.988" v="4014" actId="1076"/>
          <ac:spMkLst>
            <pc:docMk/>
            <pc:sldMk cId="1277502531" sldId="759"/>
            <ac:spMk id="2" creationId="{6BE45702-41E3-744E-854A-5FDAF7DE50D2}"/>
          </ac:spMkLst>
        </pc:spChg>
        <pc:spChg chg="del mod">
          <ac:chgData name="Yinqian Zhang" userId="189f48b0884e27cf" providerId="LiveId" clId="{E8CB71BE-3D32-344D-8D02-B15A3012FA70}" dt="2022-03-04T13:20:56.386" v="4024" actId="478"/>
          <ac:spMkLst>
            <pc:docMk/>
            <pc:sldMk cId="1277502531" sldId="759"/>
            <ac:spMk id="26" creationId="{6A13138E-5182-C041-BB86-A2B697AC9FAC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27" creationId="{5504FFAB-C7D1-9C4D-AFE4-FDAE87A13B26}"/>
          </ac:spMkLst>
        </pc:spChg>
        <pc:spChg chg="del">
          <ac:chgData name="Yinqian Zhang" userId="189f48b0884e27cf" providerId="LiveId" clId="{E8CB71BE-3D32-344D-8D02-B15A3012FA70}" dt="2022-03-04T13:20:31.047" v="4016" actId="478"/>
          <ac:spMkLst>
            <pc:docMk/>
            <pc:sldMk cId="1277502531" sldId="759"/>
            <ac:spMk id="28" creationId="{41E1C0D9-AB5E-FE4F-936D-603EB6B0A350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29" creationId="{154C63C4-92F5-234F-9F31-8317B99BC1B4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30" creationId="{CF2932A1-4E40-E249-9325-19C666251F54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31" creationId="{5B2265D6-B1A9-2D4A-9408-EF1AFF171D13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32" creationId="{9CEE2453-EEF0-3A46-893C-884103716190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33" creationId="{8C2432CB-0E77-C248-85F1-1894890F96AE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34" creationId="{AEF216D9-092B-E944-8476-B50A63A0EC13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35" creationId="{BE3B63F7-89C8-D840-A2FC-FB8A748301B6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36" creationId="{321B94E6-FEC6-BB45-B5C6-18C5D9EDF441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37" creationId="{D52DAA91-3DD3-ED4E-B05E-BD4EC849DDB7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38" creationId="{6EFF2A06-1F13-644B-B58A-BF1363463034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39" creationId="{02FE3D48-D5AB-AA42-B96C-50DB6D59868D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40" creationId="{095690BF-A370-2744-869A-E4489D730D93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41" creationId="{BC9526FE-A8BA-5943-8E52-39E4A2DE4DBC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42" creationId="{F773FA3B-7D89-FD43-964A-B7F0942C2C22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43" creationId="{E82285B3-FECA-8A40-9D6B-AE1446CAA00D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47" creationId="{3C95E859-1BDE-9446-93AB-C32082B0DA9F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48" creationId="{E0D0D70B-B398-3641-9B4F-D18ACF4E8F8C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49" creationId="{45E28B1D-B266-C44B-B357-10CA9F6721BE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50" creationId="{5856A3CA-D6C6-C34F-B5B6-2CAC3AC8A875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51" creationId="{EE7961A3-4692-E443-B986-36445D37E1AE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52" creationId="{1108F306-AE44-1941-BA75-DF0250698761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53" creationId="{F5D8562C-D652-874B-86D4-E9BC2D6AA60E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54" creationId="{E82E53EC-67A7-9F4B-823F-B8E2DEFC8F26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55" creationId="{21C1E545-AB90-3042-BA15-A3A18B3B2B84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56" creationId="{F1F383B0-6D63-EB47-B5BE-890E7039C861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57" creationId="{11B59F13-7D62-614D-9E97-9440B7C8AE13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58" creationId="{38E5D49C-5153-4D47-B271-87CD6CD8E1F7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59" creationId="{B930C932-BA78-4C4A-B860-D17C60386A72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60" creationId="{DEFF46E6-6915-1A47-BE21-8A6E466F46B9}"/>
          </ac:spMkLst>
        </pc:spChg>
        <pc:spChg chg="del">
          <ac:chgData name="Yinqian Zhang" userId="189f48b0884e27cf" providerId="LiveId" clId="{E8CB71BE-3D32-344D-8D02-B15A3012FA70}" dt="2022-03-04T13:20:27.221" v="4015" actId="478"/>
          <ac:spMkLst>
            <pc:docMk/>
            <pc:sldMk cId="1277502531" sldId="759"/>
            <ac:spMk id="61" creationId="{73532348-8A12-6341-8898-10A4931A0DC8}"/>
          </ac:spMkLst>
        </pc:spChg>
        <pc:spChg chg="add del mod">
          <ac:chgData name="Yinqian Zhang" userId="189f48b0884e27cf" providerId="LiveId" clId="{E8CB71BE-3D32-344D-8D02-B15A3012FA70}" dt="2022-03-04T13:21:21.529" v="4028" actId="478"/>
          <ac:spMkLst>
            <pc:docMk/>
            <pc:sldMk cId="1277502531" sldId="759"/>
            <ac:spMk id="64" creationId="{CAC2514D-A82C-B548-853A-8F88C871E6BE}"/>
          </ac:spMkLst>
        </pc:spChg>
        <pc:spChg chg="add del mod">
          <ac:chgData name="Yinqian Zhang" userId="189f48b0884e27cf" providerId="LiveId" clId="{E8CB71BE-3D32-344D-8D02-B15A3012FA70}" dt="2022-03-04T13:21:23.052" v="4029" actId="478"/>
          <ac:spMkLst>
            <pc:docMk/>
            <pc:sldMk cId="1277502531" sldId="759"/>
            <ac:spMk id="65" creationId="{90D553E5-1307-CA46-B7EE-EBBA6A753A41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66" creationId="{323D2A68-4912-4B43-94C6-5293559C2AC6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67" creationId="{9A8289E0-13B2-A540-A811-96100F466CDA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68" creationId="{6C0F6E6C-F488-E548-96AD-2C8987416ED4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69" creationId="{C15C7B27-25B6-CE48-A4FD-5677535416B3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70" creationId="{03647679-5F17-1A45-86C5-66FF28474C3F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71" creationId="{88BFD0DA-E4AA-8B42-8E6B-42AD234C89B9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72" creationId="{884F4552-6E76-874E-AA29-6DB5CE9B3B51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73" creationId="{5D34DC3F-5121-BA42-9A83-8831C3CCC72E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74" creationId="{2FB88F20-468C-9F42-AD3D-9AA684134CF7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75" creationId="{B1B90CF8-2005-F64F-909A-8BDB36A507D4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76" creationId="{E8F124EB-E918-DE4E-9BD0-67F6F060D3C0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77" creationId="{552063A3-7B67-3640-9013-CF15A153F6E7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78" creationId="{C00212AD-6808-B246-AA6E-534BE40C81E7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79" creationId="{D210AD5E-ADF1-3840-8342-5B58C4EEE636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80" creationId="{10D6431A-C644-894E-8FE6-37393EDE9B21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81" creationId="{AEADFFA1-7E3F-DA4B-A6F4-9F495DAA51A7}"/>
          </ac:spMkLst>
        </pc:spChg>
        <pc:spChg chg="mod">
          <ac:chgData name="Yinqian Zhang" userId="189f48b0884e27cf" providerId="LiveId" clId="{E8CB71BE-3D32-344D-8D02-B15A3012FA70}" dt="2022-03-04T13:21:06.067" v="4025"/>
          <ac:spMkLst>
            <pc:docMk/>
            <pc:sldMk cId="1277502531" sldId="759"/>
            <ac:spMk id="83" creationId="{09F3EFA3-7493-AE4A-B3A9-54F495757918}"/>
          </ac:spMkLst>
        </pc:spChg>
        <pc:spChg chg="mod">
          <ac:chgData name="Yinqian Zhang" userId="189f48b0884e27cf" providerId="LiveId" clId="{E8CB71BE-3D32-344D-8D02-B15A3012FA70}" dt="2022-03-08T14:09:22.680" v="4358" actId="20577"/>
          <ac:spMkLst>
            <pc:docMk/>
            <pc:sldMk cId="1277502531" sldId="759"/>
            <ac:spMk id="84" creationId="{6A310FC9-D543-2642-ABF1-39140CE0EBB5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85" creationId="{F1EB0ADF-396D-904D-895D-72B859DF99E1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86" creationId="{49158380-C274-1341-AC54-5BA5275E4EC5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87" creationId="{6CBDC838-33E3-FA43-831E-890CD847BE27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88" creationId="{14F22617-05FE-3549-9DB0-65EBAB085057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89" creationId="{4D5D5011-FFF9-DB41-8B2D-962051909F1D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90" creationId="{7B514BA0-E44E-384D-A9D9-170BEA4BFE7C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91" creationId="{EF24EBE0-8324-FC4B-8F78-C2CDA9CF1B10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92" creationId="{6B55775F-DF08-0842-9F6F-C45FF7E6C1C7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93" creationId="{F5888BA4-19B1-1C41-8E2B-345B354DB16F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94" creationId="{9AC309C9-60C6-254E-ABCC-91A7EBE99862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95" creationId="{75142C44-B8A4-8342-AD48-46A519E63281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96" creationId="{50AA99A6-918A-E74D-B099-93C47637CF8E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97" creationId="{A1855AB7-00CC-D544-B2BB-4AE6FAA9962D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98" creationId="{9F59F089-1B7C-AF41-9A86-EBF30A65ED79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99" creationId="{FCC60EB8-4E2F-094A-B355-A1046C2A2B5F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102" creationId="{A29303D0-C00E-1742-829E-0F0C10AFC218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103" creationId="{966CFF7B-BCEF-9041-89C4-CF72C2B65C80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104" creationId="{190ECCE6-1B38-8D4C-AB79-72C8129ADF79}"/>
          </ac:spMkLst>
        </pc:spChg>
        <pc:spChg chg="add mod">
          <ac:chgData name="Yinqian Zhang" userId="189f48b0884e27cf" providerId="LiveId" clId="{E8CB71BE-3D32-344D-8D02-B15A3012FA70}" dt="2022-03-04T13:21:20.185" v="4027" actId="1076"/>
          <ac:spMkLst>
            <pc:docMk/>
            <pc:sldMk cId="1277502531" sldId="759"/>
            <ac:spMk id="105" creationId="{63A8397F-BAAA-4F42-84E4-C0F7F193C973}"/>
          </ac:spMkLst>
        </pc:spChg>
        <pc:spChg chg="add mod">
          <ac:chgData name="Yinqian Zhang" userId="189f48b0884e27cf" providerId="LiveId" clId="{E8CB71BE-3D32-344D-8D02-B15A3012FA70}" dt="2022-03-04T13:21:14.256" v="4026" actId="1076"/>
          <ac:spMkLst>
            <pc:docMk/>
            <pc:sldMk cId="1277502531" sldId="759"/>
            <ac:spMk id="106" creationId="{279B42FB-7679-884E-BEA7-A49F4C392FC4}"/>
          </ac:spMkLst>
        </pc:spChg>
        <pc:grpChg chg="del">
          <ac:chgData name="Yinqian Zhang" userId="189f48b0884e27cf" providerId="LiveId" clId="{E8CB71BE-3D32-344D-8D02-B15A3012FA70}" dt="2022-03-04T13:20:31.047" v="4016" actId="478"/>
          <ac:grpSpMkLst>
            <pc:docMk/>
            <pc:sldMk cId="1277502531" sldId="759"/>
            <ac:grpSpMk id="44" creationId="{17172AEA-0039-094A-BE9A-B551807D9940}"/>
          </ac:grpSpMkLst>
        </pc:grpChg>
        <pc:grpChg chg="add mod">
          <ac:chgData name="Yinqian Zhang" userId="189f48b0884e27cf" providerId="LiveId" clId="{E8CB71BE-3D32-344D-8D02-B15A3012FA70}" dt="2022-03-04T13:21:14.256" v="4026" actId="1076"/>
          <ac:grpSpMkLst>
            <pc:docMk/>
            <pc:sldMk cId="1277502531" sldId="759"/>
            <ac:grpSpMk id="82" creationId="{25B1DF78-D387-7049-B7EF-1232780D78A7}"/>
          </ac:grpSpMkLst>
        </pc:grpChg>
        <pc:cxnChg chg="del">
          <ac:chgData name="Yinqian Zhang" userId="189f48b0884e27cf" providerId="LiveId" clId="{E8CB71BE-3D32-344D-8D02-B15A3012FA70}" dt="2022-03-04T13:20:27.221" v="4015" actId="478"/>
          <ac:cxnSpMkLst>
            <pc:docMk/>
            <pc:sldMk cId="1277502531" sldId="759"/>
            <ac:cxnSpMk id="62" creationId="{F929DD9F-3F1B-354F-980E-B35829A44FA9}"/>
          </ac:cxnSpMkLst>
        </pc:cxnChg>
        <pc:cxnChg chg="del">
          <ac:chgData name="Yinqian Zhang" userId="189f48b0884e27cf" providerId="LiveId" clId="{E8CB71BE-3D32-344D-8D02-B15A3012FA70}" dt="2022-03-04T13:20:27.221" v="4015" actId="478"/>
          <ac:cxnSpMkLst>
            <pc:docMk/>
            <pc:sldMk cId="1277502531" sldId="759"/>
            <ac:cxnSpMk id="63" creationId="{01F426BB-88E8-DC48-A236-B397053B3B3E}"/>
          </ac:cxnSpMkLst>
        </pc:cxnChg>
        <pc:cxnChg chg="add mod">
          <ac:chgData name="Yinqian Zhang" userId="189f48b0884e27cf" providerId="LiveId" clId="{E8CB71BE-3D32-344D-8D02-B15A3012FA70}" dt="2022-03-04T13:21:14.256" v="4026" actId="1076"/>
          <ac:cxnSpMkLst>
            <pc:docMk/>
            <pc:sldMk cId="1277502531" sldId="759"/>
            <ac:cxnSpMk id="100" creationId="{076EBBA7-AFAE-304C-8684-2841AEF0FD80}"/>
          </ac:cxnSpMkLst>
        </pc:cxnChg>
        <pc:cxnChg chg="add mod">
          <ac:chgData name="Yinqian Zhang" userId="189f48b0884e27cf" providerId="LiveId" clId="{E8CB71BE-3D32-344D-8D02-B15A3012FA70}" dt="2022-03-04T13:21:14.256" v="4026" actId="1076"/>
          <ac:cxnSpMkLst>
            <pc:docMk/>
            <pc:sldMk cId="1277502531" sldId="759"/>
            <ac:cxnSpMk id="101" creationId="{3D6669FB-D983-ED48-9CE5-51C9C5B5AD67}"/>
          </ac:cxnSpMkLst>
        </pc:cxnChg>
      </pc:sldChg>
      <pc:sldChg chg="add del">
        <pc:chgData name="Yinqian Zhang" userId="189f48b0884e27cf" providerId="LiveId" clId="{E8CB71BE-3D32-344D-8D02-B15A3012FA70}" dt="2022-03-04T13:20:04.002" v="4010"/>
        <pc:sldMkLst>
          <pc:docMk/>
          <pc:sldMk cId="2479663004" sldId="759"/>
        </pc:sldMkLst>
      </pc:sldChg>
      <pc:sldChg chg="addSp modSp new mod">
        <pc:chgData name="Yinqian Zhang" userId="189f48b0884e27cf" providerId="LiveId" clId="{E8CB71BE-3D32-344D-8D02-B15A3012FA70}" dt="2022-03-04T13:22:21.120" v="4042" actId="1076"/>
        <pc:sldMkLst>
          <pc:docMk/>
          <pc:sldMk cId="1151579727" sldId="760"/>
        </pc:sldMkLst>
        <pc:spChg chg="mod">
          <ac:chgData name="Yinqian Zhang" userId="189f48b0884e27cf" providerId="LiveId" clId="{E8CB71BE-3D32-344D-8D02-B15A3012FA70}" dt="2022-03-04T13:21:49.799" v="4034" actId="20577"/>
          <ac:spMkLst>
            <pc:docMk/>
            <pc:sldMk cId="1151579727" sldId="760"/>
            <ac:spMk id="2" creationId="{36F60422-42DC-A347-A39D-784C9DFB6B13}"/>
          </ac:spMkLst>
        </pc:spChg>
        <pc:spChg chg="mod">
          <ac:chgData name="Yinqian Zhang" userId="189f48b0884e27cf" providerId="LiveId" clId="{E8CB71BE-3D32-344D-8D02-B15A3012FA70}" dt="2022-03-04T13:22:02.622" v="4037" actId="207"/>
          <ac:spMkLst>
            <pc:docMk/>
            <pc:sldMk cId="1151579727" sldId="760"/>
            <ac:spMk id="3" creationId="{507E89A9-8CD2-9847-AE22-4FE44C37E765}"/>
          </ac:spMkLst>
        </pc:spChg>
        <pc:spChg chg="add mod">
          <ac:chgData name="Yinqian Zhang" userId="189f48b0884e27cf" providerId="LiveId" clId="{E8CB71BE-3D32-344D-8D02-B15A3012FA70}" dt="2022-03-04T13:22:21.120" v="4042" actId="1076"/>
          <ac:spMkLst>
            <pc:docMk/>
            <pc:sldMk cId="1151579727" sldId="760"/>
            <ac:spMk id="6" creationId="{7D1D457B-1542-9543-BD0E-5B4895B724B9}"/>
          </ac:spMkLst>
        </pc:spChg>
        <pc:spChg chg="add mod">
          <ac:chgData name="Yinqian Zhang" userId="189f48b0884e27cf" providerId="LiveId" clId="{E8CB71BE-3D32-344D-8D02-B15A3012FA70}" dt="2022-03-04T13:22:21.120" v="4042" actId="1076"/>
          <ac:spMkLst>
            <pc:docMk/>
            <pc:sldMk cId="1151579727" sldId="760"/>
            <ac:spMk id="7" creationId="{C08036F8-AA47-8E45-9016-A3B7488B728A}"/>
          </ac:spMkLst>
        </pc:spChg>
        <pc:spChg chg="add mod">
          <ac:chgData name="Yinqian Zhang" userId="189f48b0884e27cf" providerId="LiveId" clId="{E8CB71BE-3D32-344D-8D02-B15A3012FA70}" dt="2022-03-04T13:22:21.120" v="4042" actId="1076"/>
          <ac:spMkLst>
            <pc:docMk/>
            <pc:sldMk cId="1151579727" sldId="760"/>
            <ac:spMk id="8" creationId="{7B28CC9B-BFC7-3E41-AC05-0841BBBD252B}"/>
          </ac:spMkLst>
        </pc:spChg>
        <pc:spChg chg="add mod">
          <ac:chgData name="Yinqian Zhang" userId="189f48b0884e27cf" providerId="LiveId" clId="{E8CB71BE-3D32-344D-8D02-B15A3012FA70}" dt="2022-03-04T13:22:21.120" v="4042" actId="1076"/>
          <ac:spMkLst>
            <pc:docMk/>
            <pc:sldMk cId="1151579727" sldId="760"/>
            <ac:spMk id="9" creationId="{E19D2914-5A16-B44D-972D-378DE3E176AF}"/>
          </ac:spMkLst>
        </pc:spChg>
        <pc:spChg chg="add mod">
          <ac:chgData name="Yinqian Zhang" userId="189f48b0884e27cf" providerId="LiveId" clId="{E8CB71BE-3D32-344D-8D02-B15A3012FA70}" dt="2022-03-04T13:22:21.120" v="4042" actId="1076"/>
          <ac:spMkLst>
            <pc:docMk/>
            <pc:sldMk cId="1151579727" sldId="760"/>
            <ac:spMk id="10" creationId="{3AC99317-F570-6E4F-AA9B-EBAFD2D8DE01}"/>
          </ac:spMkLst>
        </pc:spChg>
        <pc:spChg chg="add mod">
          <ac:chgData name="Yinqian Zhang" userId="189f48b0884e27cf" providerId="LiveId" clId="{E8CB71BE-3D32-344D-8D02-B15A3012FA70}" dt="2022-03-04T13:22:21.120" v="4042" actId="1076"/>
          <ac:spMkLst>
            <pc:docMk/>
            <pc:sldMk cId="1151579727" sldId="760"/>
            <ac:spMk id="11" creationId="{1BE7664A-6F1C-964B-8156-7B869CD10F68}"/>
          </ac:spMkLst>
        </pc:spChg>
        <pc:spChg chg="add mod">
          <ac:chgData name="Yinqian Zhang" userId="189f48b0884e27cf" providerId="LiveId" clId="{E8CB71BE-3D32-344D-8D02-B15A3012FA70}" dt="2022-03-04T13:22:21.120" v="4042" actId="1076"/>
          <ac:spMkLst>
            <pc:docMk/>
            <pc:sldMk cId="1151579727" sldId="760"/>
            <ac:spMk id="12" creationId="{BE20C404-80F1-284C-B1A7-83110426D8D4}"/>
          </ac:spMkLst>
        </pc:spChg>
      </pc:sldChg>
      <pc:sldChg chg="addSp delSp modSp new mod">
        <pc:chgData name="Yinqian Zhang" userId="189f48b0884e27cf" providerId="LiveId" clId="{E8CB71BE-3D32-344D-8D02-B15A3012FA70}" dt="2022-03-04T13:23:20.501" v="4086"/>
        <pc:sldMkLst>
          <pc:docMk/>
          <pc:sldMk cId="484422853" sldId="761"/>
        </pc:sldMkLst>
        <pc:spChg chg="mod">
          <ac:chgData name="Yinqian Zhang" userId="189f48b0884e27cf" providerId="LiveId" clId="{E8CB71BE-3D32-344D-8D02-B15A3012FA70}" dt="2022-03-04T13:23:13.245" v="4084" actId="20577"/>
          <ac:spMkLst>
            <pc:docMk/>
            <pc:sldMk cId="484422853" sldId="761"/>
            <ac:spMk id="2" creationId="{74C870F7-D4EB-A046-80F9-4BAC7745C3C2}"/>
          </ac:spMkLst>
        </pc:spChg>
        <pc:spChg chg="del">
          <ac:chgData name="Yinqian Zhang" userId="189f48b0884e27cf" providerId="LiveId" clId="{E8CB71BE-3D32-344D-8D02-B15A3012FA70}" dt="2022-03-04T13:23:19.980" v="4085" actId="478"/>
          <ac:spMkLst>
            <pc:docMk/>
            <pc:sldMk cId="484422853" sldId="761"/>
            <ac:spMk id="3" creationId="{AEAFACE7-F100-1446-B1FD-BE902E8C09FF}"/>
          </ac:spMkLst>
        </pc:spChg>
        <pc:spChg chg="add mod">
          <ac:chgData name="Yinqian Zhang" userId="189f48b0884e27cf" providerId="LiveId" clId="{E8CB71BE-3D32-344D-8D02-B15A3012FA70}" dt="2022-03-04T13:23:20.501" v="4086"/>
          <ac:spMkLst>
            <pc:docMk/>
            <pc:sldMk cId="484422853" sldId="761"/>
            <ac:spMk id="6" creationId="{99D5AA08-6541-A04D-A2A6-72A2639D7C1D}"/>
          </ac:spMkLst>
        </pc:spChg>
        <pc:spChg chg="add mod">
          <ac:chgData name="Yinqian Zhang" userId="189f48b0884e27cf" providerId="LiveId" clId="{E8CB71BE-3D32-344D-8D02-B15A3012FA70}" dt="2022-03-04T13:23:20.501" v="4086"/>
          <ac:spMkLst>
            <pc:docMk/>
            <pc:sldMk cId="484422853" sldId="761"/>
            <ac:spMk id="7" creationId="{21F8AACE-BA48-CA46-AF3D-DDBF8314DB09}"/>
          </ac:spMkLst>
        </pc:spChg>
        <pc:spChg chg="add mod">
          <ac:chgData name="Yinqian Zhang" userId="189f48b0884e27cf" providerId="LiveId" clId="{E8CB71BE-3D32-344D-8D02-B15A3012FA70}" dt="2022-03-04T13:23:20.501" v="4086"/>
          <ac:spMkLst>
            <pc:docMk/>
            <pc:sldMk cId="484422853" sldId="761"/>
            <ac:spMk id="8" creationId="{CCE1C6E3-97F2-564A-9598-69D338B5183A}"/>
          </ac:spMkLst>
        </pc:spChg>
        <pc:spChg chg="add mod">
          <ac:chgData name="Yinqian Zhang" userId="189f48b0884e27cf" providerId="LiveId" clId="{E8CB71BE-3D32-344D-8D02-B15A3012FA70}" dt="2022-03-04T13:23:20.501" v="4086"/>
          <ac:spMkLst>
            <pc:docMk/>
            <pc:sldMk cId="484422853" sldId="761"/>
            <ac:spMk id="9" creationId="{D4E08000-8F65-BA44-8ADF-F9C443F95387}"/>
          </ac:spMkLst>
        </pc:spChg>
        <pc:spChg chg="add mod">
          <ac:chgData name="Yinqian Zhang" userId="189f48b0884e27cf" providerId="LiveId" clId="{E8CB71BE-3D32-344D-8D02-B15A3012FA70}" dt="2022-03-04T13:23:20.501" v="4086"/>
          <ac:spMkLst>
            <pc:docMk/>
            <pc:sldMk cId="484422853" sldId="761"/>
            <ac:spMk id="10" creationId="{FEE0DFE9-0B06-9D4C-BC52-9B04BFB4EF2A}"/>
          </ac:spMkLst>
        </pc:spChg>
        <pc:spChg chg="add mod">
          <ac:chgData name="Yinqian Zhang" userId="189f48b0884e27cf" providerId="LiveId" clId="{E8CB71BE-3D32-344D-8D02-B15A3012FA70}" dt="2022-03-04T13:23:20.501" v="4086"/>
          <ac:spMkLst>
            <pc:docMk/>
            <pc:sldMk cId="484422853" sldId="761"/>
            <ac:spMk id="11" creationId="{61FF8273-19C3-FE4F-B5AD-B3630F85F046}"/>
          </ac:spMkLst>
        </pc:spChg>
        <pc:spChg chg="add mod">
          <ac:chgData name="Yinqian Zhang" userId="189f48b0884e27cf" providerId="LiveId" clId="{E8CB71BE-3D32-344D-8D02-B15A3012FA70}" dt="2022-03-04T13:23:20.501" v="4086"/>
          <ac:spMkLst>
            <pc:docMk/>
            <pc:sldMk cId="484422853" sldId="761"/>
            <ac:spMk id="12" creationId="{F112D17A-2EAB-5241-8F05-18A53A5D91F5}"/>
          </ac:spMkLst>
        </pc:spChg>
        <pc:spChg chg="add mod">
          <ac:chgData name="Yinqian Zhang" userId="189f48b0884e27cf" providerId="LiveId" clId="{E8CB71BE-3D32-344D-8D02-B15A3012FA70}" dt="2022-03-04T13:23:20.501" v="4086"/>
          <ac:spMkLst>
            <pc:docMk/>
            <pc:sldMk cId="484422853" sldId="761"/>
            <ac:spMk id="13" creationId="{10EBB720-8006-644B-8560-285D1BEF74BC}"/>
          </ac:spMkLst>
        </pc:spChg>
        <pc:spChg chg="add mod">
          <ac:chgData name="Yinqian Zhang" userId="189f48b0884e27cf" providerId="LiveId" clId="{E8CB71BE-3D32-344D-8D02-B15A3012FA70}" dt="2022-03-04T13:23:20.501" v="4086"/>
          <ac:spMkLst>
            <pc:docMk/>
            <pc:sldMk cId="484422853" sldId="761"/>
            <ac:spMk id="14" creationId="{2038CBA4-579D-8D41-BB52-24D89FE088F9}"/>
          </ac:spMkLst>
        </pc:spChg>
        <pc:spChg chg="add mod">
          <ac:chgData name="Yinqian Zhang" userId="189f48b0884e27cf" providerId="LiveId" clId="{E8CB71BE-3D32-344D-8D02-B15A3012FA70}" dt="2022-03-04T13:23:20.501" v="4086"/>
          <ac:spMkLst>
            <pc:docMk/>
            <pc:sldMk cId="484422853" sldId="761"/>
            <ac:spMk id="15" creationId="{7749546E-BC87-FF4E-8B80-46701648803B}"/>
          </ac:spMkLst>
        </pc:spChg>
        <pc:spChg chg="add mod">
          <ac:chgData name="Yinqian Zhang" userId="189f48b0884e27cf" providerId="LiveId" clId="{E8CB71BE-3D32-344D-8D02-B15A3012FA70}" dt="2022-03-04T13:23:20.501" v="4086"/>
          <ac:spMkLst>
            <pc:docMk/>
            <pc:sldMk cId="484422853" sldId="761"/>
            <ac:spMk id="16" creationId="{94FDD3E5-EC1C-784E-9D6A-7A5375A182F6}"/>
          </ac:spMkLst>
        </pc:spChg>
        <pc:spChg chg="add mod">
          <ac:chgData name="Yinqian Zhang" userId="189f48b0884e27cf" providerId="LiveId" clId="{E8CB71BE-3D32-344D-8D02-B15A3012FA70}" dt="2022-03-04T13:23:20.501" v="4086"/>
          <ac:spMkLst>
            <pc:docMk/>
            <pc:sldMk cId="484422853" sldId="761"/>
            <ac:spMk id="17" creationId="{E7AEDDFB-31E5-ED40-9A8A-E3096E93FAF5}"/>
          </ac:spMkLst>
        </pc:spChg>
        <pc:spChg chg="add mod">
          <ac:chgData name="Yinqian Zhang" userId="189f48b0884e27cf" providerId="LiveId" clId="{E8CB71BE-3D32-344D-8D02-B15A3012FA70}" dt="2022-03-04T13:23:20.501" v="4086"/>
          <ac:spMkLst>
            <pc:docMk/>
            <pc:sldMk cId="484422853" sldId="761"/>
            <ac:spMk id="18" creationId="{1DB6F3AC-5F7B-E340-A423-2AFC4AA22AB8}"/>
          </ac:spMkLst>
        </pc:spChg>
        <pc:spChg chg="add mod">
          <ac:chgData name="Yinqian Zhang" userId="189f48b0884e27cf" providerId="LiveId" clId="{E8CB71BE-3D32-344D-8D02-B15A3012FA70}" dt="2022-03-04T13:23:20.501" v="4086"/>
          <ac:spMkLst>
            <pc:docMk/>
            <pc:sldMk cId="484422853" sldId="761"/>
            <ac:spMk id="19" creationId="{8751A694-1624-A146-90B0-3744029FD97B}"/>
          </ac:spMkLst>
        </pc:spChg>
        <pc:spChg chg="add mod">
          <ac:chgData name="Yinqian Zhang" userId="189f48b0884e27cf" providerId="LiveId" clId="{E8CB71BE-3D32-344D-8D02-B15A3012FA70}" dt="2022-03-04T13:23:20.501" v="4086"/>
          <ac:spMkLst>
            <pc:docMk/>
            <pc:sldMk cId="484422853" sldId="761"/>
            <ac:spMk id="20" creationId="{3325E056-6B14-C049-A4BC-BE52381B87F0}"/>
          </ac:spMkLst>
        </pc:spChg>
        <pc:spChg chg="add mod">
          <ac:chgData name="Yinqian Zhang" userId="189f48b0884e27cf" providerId="LiveId" clId="{E8CB71BE-3D32-344D-8D02-B15A3012FA70}" dt="2022-03-04T13:23:20.501" v="4086"/>
          <ac:spMkLst>
            <pc:docMk/>
            <pc:sldMk cId="484422853" sldId="761"/>
            <ac:spMk id="21" creationId="{A68070B8-345C-F540-AD9B-8BCC542F05A9}"/>
          </ac:spMkLst>
        </pc:spChg>
        <pc:spChg chg="add mod">
          <ac:chgData name="Yinqian Zhang" userId="189f48b0884e27cf" providerId="LiveId" clId="{E8CB71BE-3D32-344D-8D02-B15A3012FA70}" dt="2022-03-04T13:23:20.501" v="4086"/>
          <ac:spMkLst>
            <pc:docMk/>
            <pc:sldMk cId="484422853" sldId="761"/>
            <ac:spMk id="22" creationId="{62EAADC7-2E83-3F47-ADB6-AE67C31A50C1}"/>
          </ac:spMkLst>
        </pc:spChg>
        <pc:spChg chg="add mod">
          <ac:chgData name="Yinqian Zhang" userId="189f48b0884e27cf" providerId="LiveId" clId="{E8CB71BE-3D32-344D-8D02-B15A3012FA70}" dt="2022-03-04T13:23:20.501" v="4086"/>
          <ac:spMkLst>
            <pc:docMk/>
            <pc:sldMk cId="484422853" sldId="761"/>
            <ac:spMk id="23" creationId="{2A2BCFAC-973A-D546-9ECA-1D83092791B2}"/>
          </ac:spMkLst>
        </pc:spChg>
        <pc:spChg chg="add mod">
          <ac:chgData name="Yinqian Zhang" userId="189f48b0884e27cf" providerId="LiveId" clId="{E8CB71BE-3D32-344D-8D02-B15A3012FA70}" dt="2022-03-04T13:23:20.501" v="4086"/>
          <ac:spMkLst>
            <pc:docMk/>
            <pc:sldMk cId="484422853" sldId="761"/>
            <ac:spMk id="24" creationId="{1F0F28C9-FBE3-8944-B2EB-CBD12EF5BC41}"/>
          </ac:spMkLst>
        </pc:spChg>
        <pc:spChg chg="add mod">
          <ac:chgData name="Yinqian Zhang" userId="189f48b0884e27cf" providerId="LiveId" clId="{E8CB71BE-3D32-344D-8D02-B15A3012FA70}" dt="2022-03-04T13:23:20.501" v="4086"/>
          <ac:spMkLst>
            <pc:docMk/>
            <pc:sldMk cId="484422853" sldId="761"/>
            <ac:spMk id="25" creationId="{4B1AE3B0-9DF4-EE41-A1D5-3990F3CEC2AF}"/>
          </ac:spMkLst>
        </pc:spChg>
        <pc:spChg chg="add mod">
          <ac:chgData name="Yinqian Zhang" userId="189f48b0884e27cf" providerId="LiveId" clId="{E8CB71BE-3D32-344D-8D02-B15A3012FA70}" dt="2022-03-04T13:23:20.501" v="4086"/>
          <ac:spMkLst>
            <pc:docMk/>
            <pc:sldMk cId="484422853" sldId="761"/>
            <ac:spMk id="26" creationId="{662F80CA-AB74-8F48-BDCB-6DBC23EFBFCB}"/>
          </ac:spMkLst>
        </pc:spChg>
        <pc:spChg chg="add mod">
          <ac:chgData name="Yinqian Zhang" userId="189f48b0884e27cf" providerId="LiveId" clId="{E8CB71BE-3D32-344D-8D02-B15A3012FA70}" dt="2022-03-04T13:23:20.501" v="4086"/>
          <ac:spMkLst>
            <pc:docMk/>
            <pc:sldMk cId="484422853" sldId="761"/>
            <ac:spMk id="27" creationId="{332EEC98-CE67-9C4A-A1DD-1C0E691848CC}"/>
          </ac:spMkLst>
        </pc:spChg>
      </pc:sldChg>
      <pc:sldChg chg="addSp delSp modSp new mod modAnim">
        <pc:chgData name="Yinqian Zhang" userId="189f48b0884e27cf" providerId="LiveId" clId="{E8CB71BE-3D32-344D-8D02-B15A3012FA70}" dt="2022-03-08T14:26:11.859" v="4444"/>
        <pc:sldMkLst>
          <pc:docMk/>
          <pc:sldMk cId="2542608113" sldId="762"/>
        </pc:sldMkLst>
        <pc:spChg chg="mod">
          <ac:chgData name="Yinqian Zhang" userId="189f48b0884e27cf" providerId="LiveId" clId="{E8CB71BE-3D32-344D-8D02-B15A3012FA70}" dt="2022-03-04T13:25:59.689" v="4135" actId="20577"/>
          <ac:spMkLst>
            <pc:docMk/>
            <pc:sldMk cId="2542608113" sldId="762"/>
            <ac:spMk id="2" creationId="{0E8B54E2-9660-7E4F-9B4F-455689A34FB8}"/>
          </ac:spMkLst>
        </pc:spChg>
        <pc:spChg chg="del">
          <ac:chgData name="Yinqian Zhang" userId="189f48b0884e27cf" providerId="LiveId" clId="{E8CB71BE-3D32-344D-8D02-B15A3012FA70}" dt="2022-03-04T13:24:07.276" v="4100" actId="478"/>
          <ac:spMkLst>
            <pc:docMk/>
            <pc:sldMk cId="2542608113" sldId="762"/>
            <ac:spMk id="3" creationId="{0531D396-B2A2-3340-B447-96F99077018C}"/>
          </ac:spMkLst>
        </pc:spChg>
        <pc:spChg chg="add mod">
          <ac:chgData name="Yinqian Zhang" userId="189f48b0884e27cf" providerId="LiveId" clId="{E8CB71BE-3D32-344D-8D02-B15A3012FA70}" dt="2022-03-04T13:24:10.555" v="4102" actId="1076"/>
          <ac:spMkLst>
            <pc:docMk/>
            <pc:sldMk cId="2542608113" sldId="762"/>
            <ac:spMk id="6" creationId="{CABBA560-BE2C-5540-8494-70B8D4ACECAB}"/>
          </ac:spMkLst>
        </pc:spChg>
        <pc:spChg chg="add mod">
          <ac:chgData name="Yinqian Zhang" userId="189f48b0884e27cf" providerId="LiveId" clId="{E8CB71BE-3D32-344D-8D02-B15A3012FA70}" dt="2022-03-04T13:24:10.555" v="4102" actId="1076"/>
          <ac:spMkLst>
            <pc:docMk/>
            <pc:sldMk cId="2542608113" sldId="762"/>
            <ac:spMk id="7" creationId="{D4B6ED61-0A34-484B-A849-44C2E60909D6}"/>
          </ac:spMkLst>
        </pc:spChg>
        <pc:spChg chg="add mod">
          <ac:chgData name="Yinqian Zhang" userId="189f48b0884e27cf" providerId="LiveId" clId="{E8CB71BE-3D32-344D-8D02-B15A3012FA70}" dt="2022-03-04T13:24:10.555" v="4102" actId="1076"/>
          <ac:spMkLst>
            <pc:docMk/>
            <pc:sldMk cId="2542608113" sldId="762"/>
            <ac:spMk id="8" creationId="{57B097A0-3C1E-E647-9A2E-65BB5F11D0F0}"/>
          </ac:spMkLst>
        </pc:spChg>
        <pc:spChg chg="add mod">
          <ac:chgData name="Yinqian Zhang" userId="189f48b0884e27cf" providerId="LiveId" clId="{E8CB71BE-3D32-344D-8D02-B15A3012FA70}" dt="2022-03-04T13:24:10.555" v="4102" actId="1076"/>
          <ac:spMkLst>
            <pc:docMk/>
            <pc:sldMk cId="2542608113" sldId="762"/>
            <ac:spMk id="9" creationId="{EB5210BD-0712-F94A-BA69-6625ACD094D4}"/>
          </ac:spMkLst>
        </pc:spChg>
        <pc:spChg chg="add mod">
          <ac:chgData name="Yinqian Zhang" userId="189f48b0884e27cf" providerId="LiveId" clId="{E8CB71BE-3D32-344D-8D02-B15A3012FA70}" dt="2022-03-04T13:24:10.555" v="4102" actId="1076"/>
          <ac:spMkLst>
            <pc:docMk/>
            <pc:sldMk cId="2542608113" sldId="762"/>
            <ac:spMk id="10" creationId="{BA00B8E7-EE53-B44E-BFAC-81E00A3A6792}"/>
          </ac:spMkLst>
        </pc:spChg>
        <pc:spChg chg="add mod">
          <ac:chgData name="Yinqian Zhang" userId="189f48b0884e27cf" providerId="LiveId" clId="{E8CB71BE-3D32-344D-8D02-B15A3012FA70}" dt="2022-03-04T13:24:10.555" v="4102" actId="1076"/>
          <ac:spMkLst>
            <pc:docMk/>
            <pc:sldMk cId="2542608113" sldId="762"/>
            <ac:spMk id="11" creationId="{C7E61A3E-E8CB-5F4E-8C5D-AA7E1A4F8441}"/>
          </ac:spMkLst>
        </pc:spChg>
        <pc:spChg chg="add mod">
          <ac:chgData name="Yinqian Zhang" userId="189f48b0884e27cf" providerId="LiveId" clId="{E8CB71BE-3D32-344D-8D02-B15A3012FA70}" dt="2022-03-04T13:24:10.555" v="4102" actId="1076"/>
          <ac:spMkLst>
            <pc:docMk/>
            <pc:sldMk cId="2542608113" sldId="762"/>
            <ac:spMk id="12" creationId="{98945DE9-5E7E-734E-B291-7E631004CFF9}"/>
          </ac:spMkLst>
        </pc:spChg>
        <pc:spChg chg="add mod">
          <ac:chgData name="Yinqian Zhang" userId="189f48b0884e27cf" providerId="LiveId" clId="{E8CB71BE-3D32-344D-8D02-B15A3012FA70}" dt="2022-03-04T13:24:10.555" v="4102" actId="1076"/>
          <ac:spMkLst>
            <pc:docMk/>
            <pc:sldMk cId="2542608113" sldId="762"/>
            <ac:spMk id="13" creationId="{E1292EFB-69A2-4742-B8D0-974EAE420127}"/>
          </ac:spMkLst>
        </pc:spChg>
        <pc:spChg chg="add mod">
          <ac:chgData name="Yinqian Zhang" userId="189f48b0884e27cf" providerId="LiveId" clId="{E8CB71BE-3D32-344D-8D02-B15A3012FA70}" dt="2022-03-04T13:24:10.555" v="4102" actId="1076"/>
          <ac:spMkLst>
            <pc:docMk/>
            <pc:sldMk cId="2542608113" sldId="762"/>
            <ac:spMk id="14" creationId="{8B2C592D-03DB-D445-B17D-56E5955F5428}"/>
          </ac:spMkLst>
        </pc:spChg>
        <pc:spChg chg="add mod">
          <ac:chgData name="Yinqian Zhang" userId="189f48b0884e27cf" providerId="LiveId" clId="{E8CB71BE-3D32-344D-8D02-B15A3012FA70}" dt="2022-03-04T13:24:10.555" v="4102" actId="1076"/>
          <ac:spMkLst>
            <pc:docMk/>
            <pc:sldMk cId="2542608113" sldId="762"/>
            <ac:spMk id="15" creationId="{B8E418FA-2F76-6F46-8A1F-514BBDD63602}"/>
          </ac:spMkLst>
        </pc:spChg>
        <pc:spChg chg="add mod">
          <ac:chgData name="Yinqian Zhang" userId="189f48b0884e27cf" providerId="LiveId" clId="{E8CB71BE-3D32-344D-8D02-B15A3012FA70}" dt="2022-03-04T13:24:10.555" v="4102" actId="1076"/>
          <ac:spMkLst>
            <pc:docMk/>
            <pc:sldMk cId="2542608113" sldId="762"/>
            <ac:spMk id="16" creationId="{C144F585-C376-C943-88B2-C2F7B2A32D85}"/>
          </ac:spMkLst>
        </pc:spChg>
        <pc:spChg chg="add mod">
          <ac:chgData name="Yinqian Zhang" userId="189f48b0884e27cf" providerId="LiveId" clId="{E8CB71BE-3D32-344D-8D02-B15A3012FA70}" dt="2022-03-04T13:24:10.555" v="4102" actId="1076"/>
          <ac:spMkLst>
            <pc:docMk/>
            <pc:sldMk cId="2542608113" sldId="762"/>
            <ac:spMk id="17" creationId="{CDD0DCC1-D856-5643-A899-3D84736BD1FA}"/>
          </ac:spMkLst>
        </pc:spChg>
        <pc:spChg chg="add mod">
          <ac:chgData name="Yinqian Zhang" userId="189f48b0884e27cf" providerId="LiveId" clId="{E8CB71BE-3D32-344D-8D02-B15A3012FA70}" dt="2022-03-04T13:24:10.555" v="4102" actId="1076"/>
          <ac:spMkLst>
            <pc:docMk/>
            <pc:sldMk cId="2542608113" sldId="762"/>
            <ac:spMk id="18" creationId="{2ED46C9E-D296-884D-9FAE-93FDCD1C0FB2}"/>
          </ac:spMkLst>
        </pc:spChg>
        <pc:spChg chg="add mod">
          <ac:chgData name="Yinqian Zhang" userId="189f48b0884e27cf" providerId="LiveId" clId="{E8CB71BE-3D32-344D-8D02-B15A3012FA70}" dt="2022-03-04T13:24:10.555" v="4102" actId="1076"/>
          <ac:spMkLst>
            <pc:docMk/>
            <pc:sldMk cId="2542608113" sldId="762"/>
            <ac:spMk id="19" creationId="{F946C948-FDFF-F443-949F-08D24868BDEE}"/>
          </ac:spMkLst>
        </pc:spChg>
        <pc:spChg chg="add mod">
          <ac:chgData name="Yinqian Zhang" userId="189f48b0884e27cf" providerId="LiveId" clId="{E8CB71BE-3D32-344D-8D02-B15A3012FA70}" dt="2022-03-04T13:24:10.555" v="4102" actId="1076"/>
          <ac:spMkLst>
            <pc:docMk/>
            <pc:sldMk cId="2542608113" sldId="762"/>
            <ac:spMk id="20" creationId="{82C5F5F1-4391-8245-8287-9CEAC78DA3B6}"/>
          </ac:spMkLst>
        </pc:spChg>
        <pc:spChg chg="add mod">
          <ac:chgData name="Yinqian Zhang" userId="189f48b0884e27cf" providerId="LiveId" clId="{E8CB71BE-3D32-344D-8D02-B15A3012FA70}" dt="2022-03-04T13:24:10.555" v="4102" actId="1076"/>
          <ac:spMkLst>
            <pc:docMk/>
            <pc:sldMk cId="2542608113" sldId="762"/>
            <ac:spMk id="21" creationId="{E4B83AD9-F621-B345-9E31-90C5EDF60276}"/>
          </ac:spMkLst>
        </pc:spChg>
        <pc:spChg chg="mod">
          <ac:chgData name="Yinqian Zhang" userId="189f48b0884e27cf" providerId="LiveId" clId="{E8CB71BE-3D32-344D-8D02-B15A3012FA70}" dt="2022-03-08T14:25:59.476" v="4442" actId="1076"/>
          <ac:spMkLst>
            <pc:docMk/>
            <pc:sldMk cId="2542608113" sldId="762"/>
            <ac:spMk id="24" creationId="{E2A1E5C2-EB34-9E40-B972-163E7DDE110B}"/>
          </ac:spMkLst>
        </pc:spChg>
        <pc:grpChg chg="add mod">
          <ac:chgData name="Yinqian Zhang" userId="189f48b0884e27cf" providerId="LiveId" clId="{E8CB71BE-3D32-344D-8D02-B15A3012FA70}" dt="2022-03-08T14:25:59.476" v="4442" actId="1076"/>
          <ac:grpSpMkLst>
            <pc:docMk/>
            <pc:sldMk cId="2542608113" sldId="762"/>
            <ac:grpSpMk id="22" creationId="{E9FE012E-8FBF-1146-9C1D-440F293A42BA}"/>
          </ac:grpSpMkLst>
        </pc:grpChg>
        <pc:picChg chg="mod">
          <ac:chgData name="Yinqian Zhang" userId="189f48b0884e27cf" providerId="LiveId" clId="{E8CB71BE-3D32-344D-8D02-B15A3012FA70}" dt="2022-03-08T14:25:59.476" v="4442" actId="1076"/>
          <ac:picMkLst>
            <pc:docMk/>
            <pc:sldMk cId="2542608113" sldId="762"/>
            <ac:picMk id="23" creationId="{740AEAD7-0EEA-3842-A788-C4D64555F7C2}"/>
          </ac:picMkLst>
        </pc:picChg>
      </pc:sldChg>
      <pc:sldChg chg="addSp delSp modSp add mod">
        <pc:chgData name="Yinqian Zhang" userId="189f48b0884e27cf" providerId="LiveId" clId="{E8CB71BE-3D32-344D-8D02-B15A3012FA70}" dt="2022-03-08T14:12:33.990" v="4359" actId="478"/>
        <pc:sldMkLst>
          <pc:docMk/>
          <pc:sldMk cId="3943053342" sldId="763"/>
        </pc:sldMkLst>
        <pc:spChg chg="mod">
          <ac:chgData name="Yinqian Zhang" userId="189f48b0884e27cf" providerId="LiveId" clId="{E8CB71BE-3D32-344D-8D02-B15A3012FA70}" dt="2022-03-04T13:26:13.995" v="4137" actId="20577"/>
          <ac:spMkLst>
            <pc:docMk/>
            <pc:sldMk cId="3943053342" sldId="763"/>
            <ac:spMk id="2" creationId="{0E8B54E2-9660-7E4F-9B4F-455689A34FB8}"/>
          </ac:spMkLst>
        </pc:spChg>
        <pc:spChg chg="del mod">
          <ac:chgData name="Yinqian Zhang" userId="189f48b0884e27cf" providerId="LiveId" clId="{E8CB71BE-3D32-344D-8D02-B15A3012FA70}" dt="2022-03-04T13:24:53.121" v="4113" actId="478"/>
          <ac:spMkLst>
            <pc:docMk/>
            <pc:sldMk cId="3943053342" sldId="763"/>
            <ac:spMk id="6" creationId="{CABBA560-BE2C-5540-8494-70B8D4ACECAB}"/>
          </ac:spMkLst>
        </pc:spChg>
        <pc:spChg chg="del">
          <ac:chgData name="Yinqian Zhang" userId="189f48b0884e27cf" providerId="LiveId" clId="{E8CB71BE-3D32-344D-8D02-B15A3012FA70}" dt="2022-03-04T13:24:32.874" v="4106" actId="478"/>
          <ac:spMkLst>
            <pc:docMk/>
            <pc:sldMk cId="3943053342" sldId="763"/>
            <ac:spMk id="7" creationId="{D4B6ED61-0A34-484B-A849-44C2E60909D6}"/>
          </ac:spMkLst>
        </pc:spChg>
        <pc:spChg chg="del">
          <ac:chgData name="Yinqian Zhang" userId="189f48b0884e27cf" providerId="LiveId" clId="{E8CB71BE-3D32-344D-8D02-B15A3012FA70}" dt="2022-03-04T13:24:31.324" v="4105" actId="478"/>
          <ac:spMkLst>
            <pc:docMk/>
            <pc:sldMk cId="3943053342" sldId="763"/>
            <ac:spMk id="8" creationId="{57B097A0-3C1E-E647-9A2E-65BB5F11D0F0}"/>
          </ac:spMkLst>
        </pc:spChg>
        <pc:spChg chg="del">
          <ac:chgData name="Yinqian Zhang" userId="189f48b0884e27cf" providerId="LiveId" clId="{E8CB71BE-3D32-344D-8D02-B15A3012FA70}" dt="2022-03-04T13:24:31.324" v="4105" actId="478"/>
          <ac:spMkLst>
            <pc:docMk/>
            <pc:sldMk cId="3943053342" sldId="763"/>
            <ac:spMk id="9" creationId="{EB5210BD-0712-F94A-BA69-6625ACD094D4}"/>
          </ac:spMkLst>
        </pc:spChg>
        <pc:spChg chg="del">
          <ac:chgData name="Yinqian Zhang" userId="189f48b0884e27cf" providerId="LiveId" clId="{E8CB71BE-3D32-344D-8D02-B15A3012FA70}" dt="2022-03-04T13:24:31.324" v="4105" actId="478"/>
          <ac:spMkLst>
            <pc:docMk/>
            <pc:sldMk cId="3943053342" sldId="763"/>
            <ac:spMk id="10" creationId="{BA00B8E7-EE53-B44E-BFAC-81E00A3A6792}"/>
          </ac:spMkLst>
        </pc:spChg>
        <pc:spChg chg="del">
          <ac:chgData name="Yinqian Zhang" userId="189f48b0884e27cf" providerId="LiveId" clId="{E8CB71BE-3D32-344D-8D02-B15A3012FA70}" dt="2022-03-04T13:24:31.324" v="4105" actId="478"/>
          <ac:spMkLst>
            <pc:docMk/>
            <pc:sldMk cId="3943053342" sldId="763"/>
            <ac:spMk id="11" creationId="{C7E61A3E-E8CB-5F4E-8C5D-AA7E1A4F8441}"/>
          </ac:spMkLst>
        </pc:spChg>
        <pc:spChg chg="del">
          <ac:chgData name="Yinqian Zhang" userId="189f48b0884e27cf" providerId="LiveId" clId="{E8CB71BE-3D32-344D-8D02-B15A3012FA70}" dt="2022-03-04T13:24:31.324" v="4105" actId="478"/>
          <ac:spMkLst>
            <pc:docMk/>
            <pc:sldMk cId="3943053342" sldId="763"/>
            <ac:spMk id="12" creationId="{98945DE9-5E7E-734E-B291-7E631004CFF9}"/>
          </ac:spMkLst>
        </pc:spChg>
        <pc:spChg chg="del">
          <ac:chgData name="Yinqian Zhang" userId="189f48b0884e27cf" providerId="LiveId" clId="{E8CB71BE-3D32-344D-8D02-B15A3012FA70}" dt="2022-03-04T13:24:31.324" v="4105" actId="478"/>
          <ac:spMkLst>
            <pc:docMk/>
            <pc:sldMk cId="3943053342" sldId="763"/>
            <ac:spMk id="13" creationId="{E1292EFB-69A2-4742-B8D0-974EAE420127}"/>
          </ac:spMkLst>
        </pc:spChg>
        <pc:spChg chg="del">
          <ac:chgData name="Yinqian Zhang" userId="189f48b0884e27cf" providerId="LiveId" clId="{E8CB71BE-3D32-344D-8D02-B15A3012FA70}" dt="2022-03-04T13:24:31.324" v="4105" actId="478"/>
          <ac:spMkLst>
            <pc:docMk/>
            <pc:sldMk cId="3943053342" sldId="763"/>
            <ac:spMk id="14" creationId="{8B2C592D-03DB-D445-B17D-56E5955F5428}"/>
          </ac:spMkLst>
        </pc:spChg>
        <pc:spChg chg="del">
          <ac:chgData name="Yinqian Zhang" userId="189f48b0884e27cf" providerId="LiveId" clId="{E8CB71BE-3D32-344D-8D02-B15A3012FA70}" dt="2022-03-04T13:24:31.324" v="4105" actId="478"/>
          <ac:spMkLst>
            <pc:docMk/>
            <pc:sldMk cId="3943053342" sldId="763"/>
            <ac:spMk id="15" creationId="{B8E418FA-2F76-6F46-8A1F-514BBDD63602}"/>
          </ac:spMkLst>
        </pc:spChg>
        <pc:spChg chg="del">
          <ac:chgData name="Yinqian Zhang" userId="189f48b0884e27cf" providerId="LiveId" clId="{E8CB71BE-3D32-344D-8D02-B15A3012FA70}" dt="2022-03-04T13:24:31.324" v="4105" actId="478"/>
          <ac:spMkLst>
            <pc:docMk/>
            <pc:sldMk cId="3943053342" sldId="763"/>
            <ac:spMk id="16" creationId="{C144F585-C376-C943-88B2-C2F7B2A32D85}"/>
          </ac:spMkLst>
        </pc:spChg>
        <pc:spChg chg="del">
          <ac:chgData name="Yinqian Zhang" userId="189f48b0884e27cf" providerId="LiveId" clId="{E8CB71BE-3D32-344D-8D02-B15A3012FA70}" dt="2022-03-04T13:24:31.324" v="4105" actId="478"/>
          <ac:spMkLst>
            <pc:docMk/>
            <pc:sldMk cId="3943053342" sldId="763"/>
            <ac:spMk id="17" creationId="{CDD0DCC1-D856-5643-A899-3D84736BD1FA}"/>
          </ac:spMkLst>
        </pc:spChg>
        <pc:spChg chg="del">
          <ac:chgData name="Yinqian Zhang" userId="189f48b0884e27cf" providerId="LiveId" clId="{E8CB71BE-3D32-344D-8D02-B15A3012FA70}" dt="2022-03-04T13:24:31.324" v="4105" actId="478"/>
          <ac:spMkLst>
            <pc:docMk/>
            <pc:sldMk cId="3943053342" sldId="763"/>
            <ac:spMk id="18" creationId="{2ED46C9E-D296-884D-9FAE-93FDCD1C0FB2}"/>
          </ac:spMkLst>
        </pc:spChg>
        <pc:spChg chg="del">
          <ac:chgData name="Yinqian Zhang" userId="189f48b0884e27cf" providerId="LiveId" clId="{E8CB71BE-3D32-344D-8D02-B15A3012FA70}" dt="2022-03-04T13:24:31.324" v="4105" actId="478"/>
          <ac:spMkLst>
            <pc:docMk/>
            <pc:sldMk cId="3943053342" sldId="763"/>
            <ac:spMk id="19" creationId="{F946C948-FDFF-F443-949F-08D24868BDEE}"/>
          </ac:spMkLst>
        </pc:spChg>
        <pc:spChg chg="del">
          <ac:chgData name="Yinqian Zhang" userId="189f48b0884e27cf" providerId="LiveId" clId="{E8CB71BE-3D32-344D-8D02-B15A3012FA70}" dt="2022-03-04T13:24:31.324" v="4105" actId="478"/>
          <ac:spMkLst>
            <pc:docMk/>
            <pc:sldMk cId="3943053342" sldId="763"/>
            <ac:spMk id="20" creationId="{82C5F5F1-4391-8245-8287-9CEAC78DA3B6}"/>
          </ac:spMkLst>
        </pc:spChg>
        <pc:spChg chg="del">
          <ac:chgData name="Yinqian Zhang" userId="189f48b0884e27cf" providerId="LiveId" clId="{E8CB71BE-3D32-344D-8D02-B15A3012FA70}" dt="2022-03-04T13:24:31.324" v="4105" actId="478"/>
          <ac:spMkLst>
            <pc:docMk/>
            <pc:sldMk cId="3943053342" sldId="763"/>
            <ac:spMk id="21" creationId="{E4B83AD9-F621-B345-9E31-90C5EDF60276}"/>
          </ac:spMkLst>
        </pc:spChg>
        <pc:spChg chg="add del mod">
          <ac:chgData name="Yinqian Zhang" userId="189f48b0884e27cf" providerId="LiveId" clId="{E8CB71BE-3D32-344D-8D02-B15A3012FA70}" dt="2022-03-04T13:25:07.785" v="4116" actId="478"/>
          <ac:spMkLst>
            <pc:docMk/>
            <pc:sldMk cId="3943053342" sldId="763"/>
            <ac:spMk id="22" creationId="{133653B7-F7E4-CD43-B1B9-A98271B0F7C7}"/>
          </ac:spMkLst>
        </pc:spChg>
        <pc:spChg chg="add del mod">
          <ac:chgData name="Yinqian Zhang" userId="189f48b0884e27cf" providerId="LiveId" clId="{E8CB71BE-3D32-344D-8D02-B15A3012FA70}" dt="2022-03-04T13:25:09.146" v="4117" actId="478"/>
          <ac:spMkLst>
            <pc:docMk/>
            <pc:sldMk cId="3943053342" sldId="763"/>
            <ac:spMk id="23" creationId="{A6FABE21-1191-D14C-B127-8E6F320A26D1}"/>
          </ac:spMkLst>
        </pc:spChg>
        <pc:spChg chg="add mod">
          <ac:chgData name="Yinqian Zhang" userId="189f48b0884e27cf" providerId="LiveId" clId="{E8CB71BE-3D32-344D-8D02-B15A3012FA70}" dt="2022-03-04T13:25:06.339" v="4115" actId="1076"/>
          <ac:spMkLst>
            <pc:docMk/>
            <pc:sldMk cId="3943053342" sldId="763"/>
            <ac:spMk id="24" creationId="{E2277A95-C4A3-F742-B197-605F00124758}"/>
          </ac:spMkLst>
        </pc:spChg>
        <pc:spChg chg="add mod">
          <ac:chgData name="Yinqian Zhang" userId="189f48b0884e27cf" providerId="LiveId" clId="{E8CB71BE-3D32-344D-8D02-B15A3012FA70}" dt="2022-03-04T13:25:06.339" v="4115" actId="1076"/>
          <ac:spMkLst>
            <pc:docMk/>
            <pc:sldMk cId="3943053342" sldId="763"/>
            <ac:spMk id="25" creationId="{4CD408F6-60A7-9B4D-8B61-CD84D2EBF80C}"/>
          </ac:spMkLst>
        </pc:spChg>
        <pc:spChg chg="add mod">
          <ac:chgData name="Yinqian Zhang" userId="189f48b0884e27cf" providerId="LiveId" clId="{E8CB71BE-3D32-344D-8D02-B15A3012FA70}" dt="2022-03-04T13:25:06.339" v="4115" actId="1076"/>
          <ac:spMkLst>
            <pc:docMk/>
            <pc:sldMk cId="3943053342" sldId="763"/>
            <ac:spMk id="26" creationId="{B87403CA-DDCA-4F42-8272-640C643C8A88}"/>
          </ac:spMkLst>
        </pc:spChg>
        <pc:spChg chg="add mod">
          <ac:chgData name="Yinqian Zhang" userId="189f48b0884e27cf" providerId="LiveId" clId="{E8CB71BE-3D32-344D-8D02-B15A3012FA70}" dt="2022-03-04T13:25:06.339" v="4115" actId="1076"/>
          <ac:spMkLst>
            <pc:docMk/>
            <pc:sldMk cId="3943053342" sldId="763"/>
            <ac:spMk id="27" creationId="{22BD6AC3-7C8C-2C42-8C1A-17EA65ED390C}"/>
          </ac:spMkLst>
        </pc:spChg>
        <pc:spChg chg="add mod">
          <ac:chgData name="Yinqian Zhang" userId="189f48b0884e27cf" providerId="LiveId" clId="{E8CB71BE-3D32-344D-8D02-B15A3012FA70}" dt="2022-03-04T13:25:06.339" v="4115" actId="1076"/>
          <ac:spMkLst>
            <pc:docMk/>
            <pc:sldMk cId="3943053342" sldId="763"/>
            <ac:spMk id="28" creationId="{61268B68-17CE-F347-9BB1-E88FFE087D77}"/>
          </ac:spMkLst>
        </pc:spChg>
        <pc:spChg chg="add mod">
          <ac:chgData name="Yinqian Zhang" userId="189f48b0884e27cf" providerId="LiveId" clId="{E8CB71BE-3D32-344D-8D02-B15A3012FA70}" dt="2022-03-04T13:25:06.339" v="4115" actId="1076"/>
          <ac:spMkLst>
            <pc:docMk/>
            <pc:sldMk cId="3943053342" sldId="763"/>
            <ac:spMk id="29" creationId="{0B311A39-0D17-0B4C-9B42-45BA9E6D0E58}"/>
          </ac:spMkLst>
        </pc:spChg>
        <pc:spChg chg="add mod">
          <ac:chgData name="Yinqian Zhang" userId="189f48b0884e27cf" providerId="LiveId" clId="{E8CB71BE-3D32-344D-8D02-B15A3012FA70}" dt="2022-03-04T13:25:06.339" v="4115" actId="1076"/>
          <ac:spMkLst>
            <pc:docMk/>
            <pc:sldMk cId="3943053342" sldId="763"/>
            <ac:spMk id="30" creationId="{34AAD00C-CA35-7B47-83C2-BBD5F4B4B019}"/>
          </ac:spMkLst>
        </pc:spChg>
        <pc:spChg chg="add del mod">
          <ac:chgData name="Yinqian Zhang" userId="189f48b0884e27cf" providerId="LiveId" clId="{E8CB71BE-3D32-344D-8D02-B15A3012FA70}" dt="2022-03-08T14:12:33.990" v="4359" actId="478"/>
          <ac:spMkLst>
            <pc:docMk/>
            <pc:sldMk cId="3943053342" sldId="763"/>
            <ac:spMk id="31" creationId="{B8748984-DE20-924E-A4CE-E58F9964DBD0}"/>
          </ac:spMkLst>
        </pc:spChg>
        <pc:spChg chg="add mod">
          <ac:chgData name="Yinqian Zhang" userId="189f48b0884e27cf" providerId="LiveId" clId="{E8CB71BE-3D32-344D-8D02-B15A3012FA70}" dt="2022-03-04T13:25:06.339" v="4115" actId="1076"/>
          <ac:spMkLst>
            <pc:docMk/>
            <pc:sldMk cId="3943053342" sldId="763"/>
            <ac:spMk id="32" creationId="{84B82725-6751-7141-AAC1-876B3508CFE0}"/>
          </ac:spMkLst>
        </pc:spChg>
        <pc:spChg chg="add mod">
          <ac:chgData name="Yinqian Zhang" userId="189f48b0884e27cf" providerId="LiveId" clId="{E8CB71BE-3D32-344D-8D02-B15A3012FA70}" dt="2022-03-04T13:25:06.339" v="4115" actId="1076"/>
          <ac:spMkLst>
            <pc:docMk/>
            <pc:sldMk cId="3943053342" sldId="763"/>
            <ac:spMk id="33" creationId="{D9DE9634-C896-D841-A710-88FA025545AF}"/>
          </ac:spMkLst>
        </pc:spChg>
        <pc:spChg chg="add mod">
          <ac:chgData name="Yinqian Zhang" userId="189f48b0884e27cf" providerId="LiveId" clId="{E8CB71BE-3D32-344D-8D02-B15A3012FA70}" dt="2022-03-04T13:25:06.339" v="4115" actId="1076"/>
          <ac:spMkLst>
            <pc:docMk/>
            <pc:sldMk cId="3943053342" sldId="763"/>
            <ac:spMk id="34" creationId="{BDF0C9E1-17F7-A543-A387-468F2D778323}"/>
          </ac:spMkLst>
        </pc:spChg>
        <pc:spChg chg="add mod">
          <ac:chgData name="Yinqian Zhang" userId="189f48b0884e27cf" providerId="LiveId" clId="{E8CB71BE-3D32-344D-8D02-B15A3012FA70}" dt="2022-03-04T13:25:06.339" v="4115" actId="1076"/>
          <ac:spMkLst>
            <pc:docMk/>
            <pc:sldMk cId="3943053342" sldId="763"/>
            <ac:spMk id="35" creationId="{DA16249F-ABE5-1840-A586-AEB3B9489527}"/>
          </ac:spMkLst>
        </pc:spChg>
        <pc:spChg chg="add mod">
          <ac:chgData name="Yinqian Zhang" userId="189f48b0884e27cf" providerId="LiveId" clId="{E8CB71BE-3D32-344D-8D02-B15A3012FA70}" dt="2022-03-04T13:25:06.339" v="4115" actId="1076"/>
          <ac:spMkLst>
            <pc:docMk/>
            <pc:sldMk cId="3943053342" sldId="763"/>
            <ac:spMk id="36" creationId="{4C7ACBCC-C2FE-CF47-9AB6-682B90F0617B}"/>
          </ac:spMkLst>
        </pc:spChg>
        <pc:spChg chg="add mod">
          <ac:chgData name="Yinqian Zhang" userId="189f48b0884e27cf" providerId="LiveId" clId="{E8CB71BE-3D32-344D-8D02-B15A3012FA70}" dt="2022-03-04T13:25:06.339" v="4115" actId="1076"/>
          <ac:spMkLst>
            <pc:docMk/>
            <pc:sldMk cId="3943053342" sldId="763"/>
            <ac:spMk id="37" creationId="{6D455030-9C3C-C842-866D-BA9A76A887D8}"/>
          </ac:spMkLst>
        </pc:spChg>
        <pc:spChg chg="add mod">
          <ac:chgData name="Yinqian Zhang" userId="189f48b0884e27cf" providerId="LiveId" clId="{E8CB71BE-3D32-344D-8D02-B15A3012FA70}" dt="2022-03-04T13:25:06.339" v="4115" actId="1076"/>
          <ac:spMkLst>
            <pc:docMk/>
            <pc:sldMk cId="3943053342" sldId="763"/>
            <ac:spMk id="38" creationId="{4EB9A481-2BEC-2947-83D7-4171C091E521}"/>
          </ac:spMkLst>
        </pc:spChg>
        <pc:spChg chg="add mod">
          <ac:chgData name="Yinqian Zhang" userId="189f48b0884e27cf" providerId="LiveId" clId="{E8CB71BE-3D32-344D-8D02-B15A3012FA70}" dt="2022-03-04T13:25:06.339" v="4115" actId="1076"/>
          <ac:spMkLst>
            <pc:docMk/>
            <pc:sldMk cId="3943053342" sldId="763"/>
            <ac:spMk id="39" creationId="{DEADD5E0-C7C0-4F41-B7CC-10DAF978D027}"/>
          </ac:spMkLst>
        </pc:spChg>
        <pc:spChg chg="add mod">
          <ac:chgData name="Yinqian Zhang" userId="189f48b0884e27cf" providerId="LiveId" clId="{E8CB71BE-3D32-344D-8D02-B15A3012FA70}" dt="2022-03-04T13:25:06.339" v="4115" actId="1076"/>
          <ac:spMkLst>
            <pc:docMk/>
            <pc:sldMk cId="3943053342" sldId="763"/>
            <ac:spMk id="40" creationId="{301B7CD5-06BA-B841-8786-56C25CB617E7}"/>
          </ac:spMkLst>
        </pc:spChg>
      </pc:sldChg>
      <pc:sldChg chg="addSp modSp new mod">
        <pc:chgData name="Yinqian Zhang" userId="189f48b0884e27cf" providerId="LiveId" clId="{E8CB71BE-3D32-344D-8D02-B15A3012FA70}" dt="2022-03-04T13:27:10.221" v="4144" actId="1076"/>
        <pc:sldMkLst>
          <pc:docMk/>
          <pc:sldMk cId="1918807512" sldId="764"/>
        </pc:sldMkLst>
        <pc:spChg chg="mod">
          <ac:chgData name="Yinqian Zhang" userId="189f48b0884e27cf" providerId="LiveId" clId="{E8CB71BE-3D32-344D-8D02-B15A3012FA70}" dt="2022-03-04T13:26:19.041" v="4140" actId="20577"/>
          <ac:spMkLst>
            <pc:docMk/>
            <pc:sldMk cId="1918807512" sldId="764"/>
            <ac:spMk id="2" creationId="{77601A37-1235-9B47-B0E9-EA5F18B7A7C7}"/>
          </ac:spMkLst>
        </pc:spChg>
        <pc:spChg chg="mod">
          <ac:chgData name="Yinqian Zhang" userId="189f48b0884e27cf" providerId="LiveId" clId="{E8CB71BE-3D32-344D-8D02-B15A3012FA70}" dt="2022-03-04T13:26:29.955" v="4142" actId="207"/>
          <ac:spMkLst>
            <pc:docMk/>
            <pc:sldMk cId="1918807512" sldId="764"/>
            <ac:spMk id="3" creationId="{8C1FBD5C-CA9D-0F4B-9AAD-1E02B8AE343D}"/>
          </ac:spMkLst>
        </pc:spChg>
        <pc:spChg chg="add mod">
          <ac:chgData name="Yinqian Zhang" userId="189f48b0884e27cf" providerId="LiveId" clId="{E8CB71BE-3D32-344D-8D02-B15A3012FA70}" dt="2022-03-04T13:27:10.221" v="4144" actId="1076"/>
          <ac:spMkLst>
            <pc:docMk/>
            <pc:sldMk cId="1918807512" sldId="764"/>
            <ac:spMk id="6" creationId="{1C690931-09B4-0142-B732-E43F67FCA71C}"/>
          </ac:spMkLst>
        </pc:spChg>
        <pc:spChg chg="add mod">
          <ac:chgData name="Yinqian Zhang" userId="189f48b0884e27cf" providerId="LiveId" clId="{E8CB71BE-3D32-344D-8D02-B15A3012FA70}" dt="2022-03-04T13:27:10.221" v="4144" actId="1076"/>
          <ac:spMkLst>
            <pc:docMk/>
            <pc:sldMk cId="1918807512" sldId="764"/>
            <ac:spMk id="7" creationId="{5614B918-D165-6B4C-A9CE-B9755277EB91}"/>
          </ac:spMkLst>
        </pc:spChg>
        <pc:spChg chg="add mod">
          <ac:chgData name="Yinqian Zhang" userId="189f48b0884e27cf" providerId="LiveId" clId="{E8CB71BE-3D32-344D-8D02-B15A3012FA70}" dt="2022-03-04T13:27:10.221" v="4144" actId="1076"/>
          <ac:spMkLst>
            <pc:docMk/>
            <pc:sldMk cId="1918807512" sldId="764"/>
            <ac:spMk id="8" creationId="{840400E5-0033-9446-BA5D-62A93533C143}"/>
          </ac:spMkLst>
        </pc:spChg>
        <pc:spChg chg="add mod">
          <ac:chgData name="Yinqian Zhang" userId="189f48b0884e27cf" providerId="LiveId" clId="{E8CB71BE-3D32-344D-8D02-B15A3012FA70}" dt="2022-03-04T13:27:10.221" v="4144" actId="1076"/>
          <ac:spMkLst>
            <pc:docMk/>
            <pc:sldMk cId="1918807512" sldId="764"/>
            <ac:spMk id="9" creationId="{A67901FE-CDB3-714A-9E89-912DA5C2D1DD}"/>
          </ac:spMkLst>
        </pc:spChg>
        <pc:spChg chg="add mod">
          <ac:chgData name="Yinqian Zhang" userId="189f48b0884e27cf" providerId="LiveId" clId="{E8CB71BE-3D32-344D-8D02-B15A3012FA70}" dt="2022-03-04T13:27:10.221" v="4144" actId="1076"/>
          <ac:spMkLst>
            <pc:docMk/>
            <pc:sldMk cId="1918807512" sldId="764"/>
            <ac:spMk id="10" creationId="{54F860D1-67F3-794A-9CA4-3CBB973CBF85}"/>
          </ac:spMkLst>
        </pc:spChg>
        <pc:spChg chg="add mod">
          <ac:chgData name="Yinqian Zhang" userId="189f48b0884e27cf" providerId="LiveId" clId="{E8CB71BE-3D32-344D-8D02-B15A3012FA70}" dt="2022-03-04T13:27:10.221" v="4144" actId="1076"/>
          <ac:spMkLst>
            <pc:docMk/>
            <pc:sldMk cId="1918807512" sldId="764"/>
            <ac:spMk id="11" creationId="{2174CF6C-2346-954E-9C76-2D262811AC93}"/>
          </ac:spMkLst>
        </pc:spChg>
      </pc:sldChg>
      <pc:sldChg chg="addSp delSp modSp new mod">
        <pc:chgData name="Yinqian Zhang" userId="189f48b0884e27cf" providerId="LiveId" clId="{E8CB71BE-3D32-344D-8D02-B15A3012FA70}" dt="2022-03-04T13:27:53.456" v="4150" actId="1076"/>
        <pc:sldMkLst>
          <pc:docMk/>
          <pc:sldMk cId="2015927557" sldId="765"/>
        </pc:sldMkLst>
        <pc:spChg chg="mod">
          <ac:chgData name="Yinqian Zhang" userId="189f48b0884e27cf" providerId="LiveId" clId="{E8CB71BE-3D32-344D-8D02-B15A3012FA70}" dt="2022-03-04T13:27:36.926" v="4147"/>
          <ac:spMkLst>
            <pc:docMk/>
            <pc:sldMk cId="2015927557" sldId="765"/>
            <ac:spMk id="2" creationId="{F80A52B2-D309-1E4A-97CD-FD89FE87B18E}"/>
          </ac:spMkLst>
        </pc:spChg>
        <pc:spChg chg="del">
          <ac:chgData name="Yinqian Zhang" userId="189f48b0884e27cf" providerId="LiveId" clId="{E8CB71BE-3D32-344D-8D02-B15A3012FA70}" dt="2022-03-04T13:27:49.048" v="4148" actId="478"/>
          <ac:spMkLst>
            <pc:docMk/>
            <pc:sldMk cId="2015927557" sldId="765"/>
            <ac:spMk id="3" creationId="{FAA33C3F-2A65-7142-9495-FD8565087AE7}"/>
          </ac:spMkLst>
        </pc:spChg>
        <pc:spChg chg="add mod">
          <ac:chgData name="Yinqian Zhang" userId="189f48b0884e27cf" providerId="LiveId" clId="{E8CB71BE-3D32-344D-8D02-B15A3012FA70}" dt="2022-03-04T13:27:53.456" v="4150" actId="1076"/>
          <ac:spMkLst>
            <pc:docMk/>
            <pc:sldMk cId="2015927557" sldId="765"/>
            <ac:spMk id="6" creationId="{262317E6-6B84-944F-9AC5-318D885416EC}"/>
          </ac:spMkLst>
        </pc:spChg>
        <pc:spChg chg="add mod">
          <ac:chgData name="Yinqian Zhang" userId="189f48b0884e27cf" providerId="LiveId" clId="{E8CB71BE-3D32-344D-8D02-B15A3012FA70}" dt="2022-03-04T13:27:53.456" v="4150" actId="1076"/>
          <ac:spMkLst>
            <pc:docMk/>
            <pc:sldMk cId="2015927557" sldId="765"/>
            <ac:spMk id="7" creationId="{662F126A-94C3-CB45-A484-5292F1A9B627}"/>
          </ac:spMkLst>
        </pc:spChg>
        <pc:spChg chg="add mod">
          <ac:chgData name="Yinqian Zhang" userId="189f48b0884e27cf" providerId="LiveId" clId="{E8CB71BE-3D32-344D-8D02-B15A3012FA70}" dt="2022-03-04T13:27:53.456" v="4150" actId="1076"/>
          <ac:spMkLst>
            <pc:docMk/>
            <pc:sldMk cId="2015927557" sldId="765"/>
            <ac:spMk id="8" creationId="{C3D475C9-94A3-CD4F-9A6D-A9953E6CB047}"/>
          </ac:spMkLst>
        </pc:spChg>
        <pc:spChg chg="add mod">
          <ac:chgData name="Yinqian Zhang" userId="189f48b0884e27cf" providerId="LiveId" clId="{E8CB71BE-3D32-344D-8D02-B15A3012FA70}" dt="2022-03-04T13:27:53.456" v="4150" actId="1076"/>
          <ac:spMkLst>
            <pc:docMk/>
            <pc:sldMk cId="2015927557" sldId="765"/>
            <ac:spMk id="9" creationId="{6D9ADEE3-24E2-EE41-AC66-F334C3EADE82}"/>
          </ac:spMkLst>
        </pc:spChg>
        <pc:spChg chg="add mod">
          <ac:chgData name="Yinqian Zhang" userId="189f48b0884e27cf" providerId="LiveId" clId="{E8CB71BE-3D32-344D-8D02-B15A3012FA70}" dt="2022-03-04T13:27:53.456" v="4150" actId="1076"/>
          <ac:spMkLst>
            <pc:docMk/>
            <pc:sldMk cId="2015927557" sldId="765"/>
            <ac:spMk id="10" creationId="{CE56AE29-3998-2C4C-877D-FEBEBC888E20}"/>
          </ac:spMkLst>
        </pc:spChg>
        <pc:spChg chg="add mod">
          <ac:chgData name="Yinqian Zhang" userId="189f48b0884e27cf" providerId="LiveId" clId="{E8CB71BE-3D32-344D-8D02-B15A3012FA70}" dt="2022-03-04T13:27:53.456" v="4150" actId="1076"/>
          <ac:spMkLst>
            <pc:docMk/>
            <pc:sldMk cId="2015927557" sldId="765"/>
            <ac:spMk id="11" creationId="{F7160247-FF0E-E240-962D-49DE05474923}"/>
          </ac:spMkLst>
        </pc:spChg>
        <pc:spChg chg="add mod">
          <ac:chgData name="Yinqian Zhang" userId="189f48b0884e27cf" providerId="LiveId" clId="{E8CB71BE-3D32-344D-8D02-B15A3012FA70}" dt="2022-03-04T13:27:53.456" v="4150" actId="1076"/>
          <ac:spMkLst>
            <pc:docMk/>
            <pc:sldMk cId="2015927557" sldId="765"/>
            <ac:spMk id="12" creationId="{5C06A71E-028D-D548-854C-9383288A55F7}"/>
          </ac:spMkLst>
        </pc:spChg>
        <pc:spChg chg="add mod">
          <ac:chgData name="Yinqian Zhang" userId="189f48b0884e27cf" providerId="LiveId" clId="{E8CB71BE-3D32-344D-8D02-B15A3012FA70}" dt="2022-03-04T13:27:53.456" v="4150" actId="1076"/>
          <ac:spMkLst>
            <pc:docMk/>
            <pc:sldMk cId="2015927557" sldId="765"/>
            <ac:spMk id="13" creationId="{F7008C99-D1A9-2F47-9561-035EE8BD4343}"/>
          </ac:spMkLst>
        </pc:spChg>
        <pc:spChg chg="add mod">
          <ac:chgData name="Yinqian Zhang" userId="189f48b0884e27cf" providerId="LiveId" clId="{E8CB71BE-3D32-344D-8D02-B15A3012FA70}" dt="2022-03-04T13:27:53.456" v="4150" actId="1076"/>
          <ac:spMkLst>
            <pc:docMk/>
            <pc:sldMk cId="2015927557" sldId="765"/>
            <ac:spMk id="14" creationId="{6D97E606-8855-D843-B210-04F92A5C556D}"/>
          </ac:spMkLst>
        </pc:spChg>
        <pc:spChg chg="add mod">
          <ac:chgData name="Yinqian Zhang" userId="189f48b0884e27cf" providerId="LiveId" clId="{E8CB71BE-3D32-344D-8D02-B15A3012FA70}" dt="2022-03-04T13:27:53.456" v="4150" actId="1076"/>
          <ac:spMkLst>
            <pc:docMk/>
            <pc:sldMk cId="2015927557" sldId="765"/>
            <ac:spMk id="15" creationId="{825BDDCC-5FFF-D940-B6BF-8C50BDA4F555}"/>
          </ac:spMkLst>
        </pc:spChg>
        <pc:spChg chg="add mod">
          <ac:chgData name="Yinqian Zhang" userId="189f48b0884e27cf" providerId="LiveId" clId="{E8CB71BE-3D32-344D-8D02-B15A3012FA70}" dt="2022-03-04T13:27:53.456" v="4150" actId="1076"/>
          <ac:spMkLst>
            <pc:docMk/>
            <pc:sldMk cId="2015927557" sldId="765"/>
            <ac:spMk id="16" creationId="{4372AC30-A126-7D4E-9DB6-864B371001E3}"/>
          </ac:spMkLst>
        </pc:spChg>
        <pc:spChg chg="add mod">
          <ac:chgData name="Yinqian Zhang" userId="189f48b0884e27cf" providerId="LiveId" clId="{E8CB71BE-3D32-344D-8D02-B15A3012FA70}" dt="2022-03-04T13:27:53.456" v="4150" actId="1076"/>
          <ac:spMkLst>
            <pc:docMk/>
            <pc:sldMk cId="2015927557" sldId="765"/>
            <ac:spMk id="17" creationId="{BEE58884-C6E3-6441-8BCD-8B9C5B83CA5A}"/>
          </ac:spMkLst>
        </pc:spChg>
        <pc:spChg chg="add mod">
          <ac:chgData name="Yinqian Zhang" userId="189f48b0884e27cf" providerId="LiveId" clId="{E8CB71BE-3D32-344D-8D02-B15A3012FA70}" dt="2022-03-04T13:27:53.456" v="4150" actId="1076"/>
          <ac:spMkLst>
            <pc:docMk/>
            <pc:sldMk cId="2015927557" sldId="765"/>
            <ac:spMk id="18" creationId="{4069FEB5-7281-A347-B4A3-0F7AC8D9960F}"/>
          </ac:spMkLst>
        </pc:spChg>
        <pc:spChg chg="add mod">
          <ac:chgData name="Yinqian Zhang" userId="189f48b0884e27cf" providerId="LiveId" clId="{E8CB71BE-3D32-344D-8D02-B15A3012FA70}" dt="2022-03-04T13:27:53.456" v="4150" actId="1076"/>
          <ac:spMkLst>
            <pc:docMk/>
            <pc:sldMk cId="2015927557" sldId="765"/>
            <ac:spMk id="19" creationId="{F170CEA9-6791-CC4A-8E8B-EBC453B31113}"/>
          </ac:spMkLst>
        </pc:spChg>
      </pc:sldChg>
      <pc:sldChg chg="new del">
        <pc:chgData name="Yinqian Zhang" userId="189f48b0884e27cf" providerId="LiveId" clId="{E8CB71BE-3D32-344D-8D02-B15A3012FA70}" dt="2022-03-04T13:28:25.429" v="4153" actId="2696"/>
        <pc:sldMkLst>
          <pc:docMk/>
          <pc:sldMk cId="1043630589" sldId="766"/>
        </pc:sldMkLst>
      </pc:sldChg>
      <pc:sldMasterChg chg="delSldLayout">
        <pc:chgData name="Yinqian Zhang" userId="189f48b0884e27cf" providerId="LiveId" clId="{E8CB71BE-3D32-344D-8D02-B15A3012FA70}" dt="2022-03-04T13:28:25.879" v="4154" actId="2696"/>
        <pc:sldMasterMkLst>
          <pc:docMk/>
          <pc:sldMasterMk cId="132219272" sldId="2147483683"/>
        </pc:sldMasterMkLst>
        <pc:sldLayoutChg chg="del">
          <pc:chgData name="Yinqian Zhang" userId="189f48b0884e27cf" providerId="LiveId" clId="{E8CB71BE-3D32-344D-8D02-B15A3012FA70}" dt="2022-03-03T01:21:55.466" v="3" actId="2696"/>
          <pc:sldLayoutMkLst>
            <pc:docMk/>
            <pc:sldMasterMk cId="132219272" sldId="2147483683"/>
            <pc:sldLayoutMk cId="1072110692" sldId="2147483695"/>
          </pc:sldLayoutMkLst>
        </pc:sldLayoutChg>
        <pc:sldLayoutChg chg="del">
          <pc:chgData name="Yinqian Zhang" userId="189f48b0884e27cf" providerId="LiveId" clId="{E8CB71BE-3D32-344D-8D02-B15A3012FA70}" dt="2022-03-03T04:18:04.497" v="975" actId="2696"/>
          <pc:sldLayoutMkLst>
            <pc:docMk/>
            <pc:sldMasterMk cId="132219272" sldId="2147483683"/>
            <pc:sldLayoutMk cId="3040262166" sldId="2147483695"/>
          </pc:sldLayoutMkLst>
        </pc:sldLayoutChg>
        <pc:sldLayoutChg chg="del">
          <pc:chgData name="Yinqian Zhang" userId="189f48b0884e27cf" providerId="LiveId" clId="{E8CB71BE-3D32-344D-8D02-B15A3012FA70}" dt="2022-03-03T04:20:07.212" v="982" actId="2696"/>
          <pc:sldLayoutMkLst>
            <pc:docMk/>
            <pc:sldMasterMk cId="132219272" sldId="2147483683"/>
            <pc:sldLayoutMk cId="2175180017" sldId="2147483696"/>
          </pc:sldLayoutMkLst>
        </pc:sldLayoutChg>
        <pc:sldLayoutChg chg="del">
          <pc:chgData name="Yinqian Zhang" userId="189f48b0884e27cf" providerId="LiveId" clId="{E8CB71BE-3D32-344D-8D02-B15A3012FA70}" dt="2022-03-03T04:20:53.650" v="986" actId="2696"/>
          <pc:sldLayoutMkLst>
            <pc:docMk/>
            <pc:sldMasterMk cId="132219272" sldId="2147483683"/>
            <pc:sldLayoutMk cId="1666738491" sldId="2147483697"/>
          </pc:sldLayoutMkLst>
        </pc:sldLayoutChg>
        <pc:sldLayoutChg chg="del">
          <pc:chgData name="Yinqian Zhang" userId="189f48b0884e27cf" providerId="LiveId" clId="{E8CB71BE-3D32-344D-8D02-B15A3012FA70}" dt="2022-03-03T04:59:19.819" v="1003" actId="2696"/>
          <pc:sldLayoutMkLst>
            <pc:docMk/>
            <pc:sldMasterMk cId="132219272" sldId="2147483683"/>
            <pc:sldLayoutMk cId="911310670" sldId="2147483698"/>
          </pc:sldLayoutMkLst>
        </pc:sldLayoutChg>
        <pc:sldLayoutChg chg="del">
          <pc:chgData name="Yinqian Zhang" userId="189f48b0884e27cf" providerId="LiveId" clId="{E8CB71BE-3D32-344D-8D02-B15A3012FA70}" dt="2022-03-03T04:59:24.443" v="1004" actId="2696"/>
          <pc:sldLayoutMkLst>
            <pc:docMk/>
            <pc:sldMasterMk cId="132219272" sldId="2147483683"/>
            <pc:sldLayoutMk cId="3248341217" sldId="2147483699"/>
          </pc:sldLayoutMkLst>
        </pc:sldLayoutChg>
        <pc:sldLayoutChg chg="del">
          <pc:chgData name="Yinqian Zhang" userId="189f48b0884e27cf" providerId="LiveId" clId="{E8CB71BE-3D32-344D-8D02-B15A3012FA70}" dt="2022-03-03T13:12:48.648" v="3265" actId="2696"/>
          <pc:sldLayoutMkLst>
            <pc:docMk/>
            <pc:sldMasterMk cId="132219272" sldId="2147483683"/>
            <pc:sldLayoutMk cId="534100900" sldId="2147483700"/>
          </pc:sldLayoutMkLst>
        </pc:sldLayoutChg>
        <pc:sldLayoutChg chg="del">
          <pc:chgData name="Yinqian Zhang" userId="189f48b0884e27cf" providerId="LiveId" clId="{E8CB71BE-3D32-344D-8D02-B15A3012FA70}" dt="2022-03-04T13:27:57.781" v="4151" actId="2696"/>
          <pc:sldLayoutMkLst>
            <pc:docMk/>
            <pc:sldMasterMk cId="132219272" sldId="2147483683"/>
            <pc:sldLayoutMk cId="2597098956" sldId="2147483701"/>
          </pc:sldLayoutMkLst>
        </pc:sldLayoutChg>
        <pc:sldLayoutChg chg="del">
          <pc:chgData name="Yinqian Zhang" userId="189f48b0884e27cf" providerId="LiveId" clId="{E8CB71BE-3D32-344D-8D02-B15A3012FA70}" dt="2022-03-03T13:12:48.648" v="3265" actId="2696"/>
          <pc:sldLayoutMkLst>
            <pc:docMk/>
            <pc:sldMasterMk cId="132219272" sldId="2147483683"/>
            <pc:sldLayoutMk cId="3003385443" sldId="2147483702"/>
          </pc:sldLayoutMkLst>
        </pc:sldLayoutChg>
        <pc:sldLayoutChg chg="del">
          <pc:chgData name="Yinqian Zhang" userId="189f48b0884e27cf" providerId="LiveId" clId="{E8CB71BE-3D32-344D-8D02-B15A3012FA70}" dt="2022-03-03T03:35:20.010" v="445" actId="2696"/>
          <pc:sldLayoutMkLst>
            <pc:docMk/>
            <pc:sldMasterMk cId="132219272" sldId="2147483683"/>
            <pc:sldLayoutMk cId="1595043098" sldId="2147483703"/>
          </pc:sldLayoutMkLst>
        </pc:sldLayoutChg>
        <pc:sldLayoutChg chg="del">
          <pc:chgData name="Yinqian Zhang" userId="189f48b0884e27cf" providerId="LiveId" clId="{E8CB71BE-3D32-344D-8D02-B15A3012FA70}" dt="2022-03-03T03:36:11.658" v="472" actId="2696"/>
          <pc:sldLayoutMkLst>
            <pc:docMk/>
            <pc:sldMasterMk cId="132219272" sldId="2147483683"/>
            <pc:sldLayoutMk cId="3439538790" sldId="2147483704"/>
          </pc:sldLayoutMkLst>
        </pc:sldLayoutChg>
        <pc:sldLayoutChg chg="del">
          <pc:chgData name="Yinqian Zhang" userId="189f48b0884e27cf" providerId="LiveId" clId="{E8CB71BE-3D32-344D-8D02-B15A3012FA70}" dt="2022-03-03T03:46:46.456" v="536" actId="2696"/>
          <pc:sldLayoutMkLst>
            <pc:docMk/>
            <pc:sldMasterMk cId="132219272" sldId="2147483683"/>
            <pc:sldLayoutMk cId="2073553148" sldId="2147483705"/>
          </pc:sldLayoutMkLst>
        </pc:sldLayoutChg>
        <pc:sldLayoutChg chg="del">
          <pc:chgData name="Yinqian Zhang" userId="189f48b0884e27cf" providerId="LiveId" clId="{E8CB71BE-3D32-344D-8D02-B15A3012FA70}" dt="2022-03-03T03:47:13.379" v="543" actId="2696"/>
          <pc:sldLayoutMkLst>
            <pc:docMk/>
            <pc:sldMasterMk cId="132219272" sldId="2147483683"/>
            <pc:sldLayoutMk cId="943281486" sldId="2147483706"/>
          </pc:sldLayoutMkLst>
        </pc:sldLayoutChg>
        <pc:sldLayoutChg chg="del">
          <pc:chgData name="Yinqian Zhang" userId="189f48b0884e27cf" providerId="LiveId" clId="{E8CB71BE-3D32-344D-8D02-B15A3012FA70}" dt="2022-03-03T03:48:25.961" v="609" actId="2696"/>
          <pc:sldLayoutMkLst>
            <pc:docMk/>
            <pc:sldMasterMk cId="132219272" sldId="2147483683"/>
            <pc:sldLayoutMk cId="1703162298" sldId="2147483707"/>
          </pc:sldLayoutMkLst>
        </pc:sldLayoutChg>
        <pc:sldLayoutChg chg="del">
          <pc:chgData name="Yinqian Zhang" userId="189f48b0884e27cf" providerId="LiveId" clId="{E8CB71BE-3D32-344D-8D02-B15A3012FA70}" dt="2022-03-03T03:48:41.321" v="614" actId="2696"/>
          <pc:sldLayoutMkLst>
            <pc:docMk/>
            <pc:sldMasterMk cId="132219272" sldId="2147483683"/>
            <pc:sldLayoutMk cId="3900053256" sldId="2147483708"/>
          </pc:sldLayoutMkLst>
        </pc:sldLayoutChg>
        <pc:sldLayoutChg chg="del">
          <pc:chgData name="Yinqian Zhang" userId="189f48b0884e27cf" providerId="LiveId" clId="{E8CB71BE-3D32-344D-8D02-B15A3012FA70}" dt="2022-03-03T03:51:37.705" v="649" actId="2696"/>
          <pc:sldLayoutMkLst>
            <pc:docMk/>
            <pc:sldMasterMk cId="132219272" sldId="2147483683"/>
            <pc:sldLayoutMk cId="424068189" sldId="2147483709"/>
          </pc:sldLayoutMkLst>
        </pc:sldLayoutChg>
        <pc:sldLayoutChg chg="del">
          <pc:chgData name="Yinqian Zhang" userId="189f48b0884e27cf" providerId="LiveId" clId="{E8CB71BE-3D32-344D-8D02-B15A3012FA70}" dt="2022-03-03T03:54:43.967" v="699" actId="2696"/>
          <pc:sldLayoutMkLst>
            <pc:docMk/>
            <pc:sldMasterMk cId="132219272" sldId="2147483683"/>
            <pc:sldLayoutMk cId="2859647154" sldId="2147483710"/>
          </pc:sldLayoutMkLst>
        </pc:sldLayoutChg>
        <pc:sldLayoutChg chg="del">
          <pc:chgData name="Yinqian Zhang" userId="189f48b0884e27cf" providerId="LiveId" clId="{E8CB71BE-3D32-344D-8D02-B15A3012FA70}" dt="2022-03-03T03:55:21.541" v="733" actId="2696"/>
          <pc:sldLayoutMkLst>
            <pc:docMk/>
            <pc:sldMasterMk cId="132219272" sldId="2147483683"/>
            <pc:sldLayoutMk cId="1488577314" sldId="2147483711"/>
          </pc:sldLayoutMkLst>
        </pc:sldLayoutChg>
        <pc:sldLayoutChg chg="del">
          <pc:chgData name="Yinqian Zhang" userId="189f48b0884e27cf" providerId="LiveId" clId="{E8CB71BE-3D32-344D-8D02-B15A3012FA70}" dt="2022-03-03T04:15:03.263" v="901" actId="2696"/>
          <pc:sldLayoutMkLst>
            <pc:docMk/>
            <pc:sldMasterMk cId="132219272" sldId="2147483683"/>
            <pc:sldLayoutMk cId="3706064757" sldId="2147483712"/>
          </pc:sldLayoutMkLst>
        </pc:sldLayoutChg>
        <pc:sldLayoutChg chg="del">
          <pc:chgData name="Yinqian Zhang" userId="189f48b0884e27cf" providerId="LiveId" clId="{E8CB71BE-3D32-344D-8D02-B15A3012FA70}" dt="2022-03-03T01:45:30.059" v="171" actId="2696"/>
          <pc:sldLayoutMkLst>
            <pc:docMk/>
            <pc:sldMasterMk cId="132219272" sldId="2147483683"/>
            <pc:sldLayoutMk cId="1445785461" sldId="2147483713"/>
          </pc:sldLayoutMkLst>
        </pc:sldLayoutChg>
        <pc:sldLayoutChg chg="del">
          <pc:chgData name="Yinqian Zhang" userId="189f48b0884e27cf" providerId="LiveId" clId="{E8CB71BE-3D32-344D-8D02-B15A3012FA70}" dt="2022-03-03T01:38:56.032" v="156" actId="2696"/>
          <pc:sldLayoutMkLst>
            <pc:docMk/>
            <pc:sldMasterMk cId="132219272" sldId="2147483683"/>
            <pc:sldLayoutMk cId="2373396158" sldId="2147483714"/>
          </pc:sldLayoutMkLst>
        </pc:sldLayoutChg>
        <pc:sldLayoutChg chg="del">
          <pc:chgData name="Yinqian Zhang" userId="189f48b0884e27cf" providerId="LiveId" clId="{E8CB71BE-3D32-344D-8D02-B15A3012FA70}" dt="2022-03-03T01:33:15.322" v="136" actId="2696"/>
          <pc:sldLayoutMkLst>
            <pc:docMk/>
            <pc:sldMasterMk cId="132219272" sldId="2147483683"/>
            <pc:sldLayoutMk cId="1896289394" sldId="2147483715"/>
          </pc:sldLayoutMkLst>
        </pc:sldLayoutChg>
        <pc:sldLayoutChg chg="del">
          <pc:chgData name="Yinqian Zhang" userId="189f48b0884e27cf" providerId="LiveId" clId="{E8CB71BE-3D32-344D-8D02-B15A3012FA70}" dt="2022-03-03T01:33:08.939" v="134" actId="2696"/>
          <pc:sldLayoutMkLst>
            <pc:docMk/>
            <pc:sldMasterMk cId="132219272" sldId="2147483683"/>
            <pc:sldLayoutMk cId="2674880114" sldId="2147483716"/>
          </pc:sldLayoutMkLst>
        </pc:sldLayoutChg>
        <pc:sldLayoutChg chg="del">
          <pc:chgData name="Yinqian Zhang" userId="189f48b0884e27cf" providerId="LiveId" clId="{E8CB71BE-3D32-344D-8D02-B15A3012FA70}" dt="2022-03-03T01:33:09.777" v="135" actId="2696"/>
          <pc:sldLayoutMkLst>
            <pc:docMk/>
            <pc:sldMasterMk cId="132219272" sldId="2147483683"/>
            <pc:sldLayoutMk cId="557872195" sldId="2147483717"/>
          </pc:sldLayoutMkLst>
        </pc:sldLayoutChg>
        <pc:sldLayoutChg chg="del">
          <pc:chgData name="Yinqian Zhang" userId="189f48b0884e27cf" providerId="LiveId" clId="{E8CB71BE-3D32-344D-8D02-B15A3012FA70}" dt="2022-03-03T11:29:14.346" v="1988" actId="2696"/>
          <pc:sldLayoutMkLst>
            <pc:docMk/>
            <pc:sldMasterMk cId="132219272" sldId="2147483683"/>
            <pc:sldLayoutMk cId="4036374850" sldId="2147483718"/>
          </pc:sldLayoutMkLst>
        </pc:sldLayoutChg>
        <pc:sldLayoutChg chg="del">
          <pc:chgData name="Yinqian Zhang" userId="189f48b0884e27cf" providerId="LiveId" clId="{E8CB71BE-3D32-344D-8D02-B15A3012FA70}" dt="2022-03-04T13:28:25.879" v="4154" actId="2696"/>
          <pc:sldLayoutMkLst>
            <pc:docMk/>
            <pc:sldMasterMk cId="132219272" sldId="2147483683"/>
            <pc:sldLayoutMk cId="1751456174" sldId="2147483719"/>
          </pc:sldLayoutMkLst>
        </pc:sldLayoutChg>
        <pc:sldLayoutChg chg="del">
          <pc:chgData name="Yinqian Zhang" userId="189f48b0884e27cf" providerId="LiveId" clId="{E8CB71BE-3D32-344D-8D02-B15A3012FA70}" dt="2022-03-04T13:13:21.327" v="3814" actId="2696"/>
          <pc:sldLayoutMkLst>
            <pc:docMk/>
            <pc:sldMasterMk cId="132219272" sldId="2147483683"/>
            <pc:sldLayoutMk cId="4035909657" sldId="2147483720"/>
          </pc:sldLayoutMkLst>
        </pc:sldLayoutChg>
        <pc:sldLayoutChg chg="del">
          <pc:chgData name="Yinqian Zhang" userId="189f48b0884e27cf" providerId="LiveId" clId="{E8CB71BE-3D32-344D-8D02-B15A3012FA70}" dt="2022-03-04T13:14:55.082" v="3829" actId="2696"/>
          <pc:sldLayoutMkLst>
            <pc:docMk/>
            <pc:sldMasterMk cId="132219272" sldId="2147483683"/>
            <pc:sldLayoutMk cId="1689846565" sldId="2147483721"/>
          </pc:sldLayoutMkLst>
        </pc:sldLayoutChg>
        <pc:sldLayoutChg chg="del">
          <pc:chgData name="Yinqian Zhang" userId="189f48b0884e27cf" providerId="LiveId" clId="{E8CB71BE-3D32-344D-8D02-B15A3012FA70}" dt="2022-03-04T13:16:10.762" v="3846" actId="2696"/>
          <pc:sldLayoutMkLst>
            <pc:docMk/>
            <pc:sldMasterMk cId="132219272" sldId="2147483683"/>
            <pc:sldLayoutMk cId="841308243" sldId="2147483722"/>
          </pc:sldLayoutMkLst>
        </pc:sldLayoutChg>
        <pc:sldLayoutChg chg="del">
          <pc:chgData name="Yinqian Zhang" userId="189f48b0884e27cf" providerId="LiveId" clId="{E8CB71BE-3D32-344D-8D02-B15A3012FA70}" dt="2022-03-04T13:20:13.656" v="4011" actId="2696"/>
          <pc:sldLayoutMkLst>
            <pc:docMk/>
            <pc:sldMasterMk cId="132219272" sldId="2147483683"/>
            <pc:sldLayoutMk cId="4108470630" sldId="2147483723"/>
          </pc:sldLayoutMkLst>
        </pc:sldLayoutChg>
        <pc:sldLayoutChg chg="del">
          <pc:chgData name="Yinqian Zhang" userId="189f48b0884e27cf" providerId="LiveId" clId="{E8CB71BE-3D32-344D-8D02-B15A3012FA70}" dt="2022-03-04T13:21:25.528" v="4030" actId="2696"/>
          <pc:sldLayoutMkLst>
            <pc:docMk/>
            <pc:sldMasterMk cId="132219272" sldId="2147483683"/>
            <pc:sldLayoutMk cId="2749099344" sldId="2147483724"/>
          </pc:sldLayoutMkLst>
        </pc:sldLayoutChg>
        <pc:sldLayoutChg chg="del">
          <pc:chgData name="Yinqian Zhang" userId="189f48b0884e27cf" providerId="LiveId" clId="{E8CB71BE-3D32-344D-8D02-B15A3012FA70}" dt="2022-03-04T13:22:32.399" v="4043" actId="2696"/>
          <pc:sldLayoutMkLst>
            <pc:docMk/>
            <pc:sldMasterMk cId="132219272" sldId="2147483683"/>
            <pc:sldLayoutMk cId="2073445956" sldId="2147483725"/>
          </pc:sldLayoutMkLst>
        </pc:sldLayoutChg>
        <pc:sldLayoutChg chg="del">
          <pc:chgData name="Yinqian Zhang" userId="189f48b0884e27cf" providerId="LiveId" clId="{E8CB71BE-3D32-344D-8D02-B15A3012FA70}" dt="2022-03-03T11:26:18.347" v="1975" actId="2696"/>
          <pc:sldLayoutMkLst>
            <pc:docMk/>
            <pc:sldMasterMk cId="132219272" sldId="2147483683"/>
            <pc:sldLayoutMk cId="686869946" sldId="2147483726"/>
          </pc:sldLayoutMkLst>
        </pc:sldLayoutChg>
        <pc:sldLayoutChg chg="del">
          <pc:chgData name="Yinqian Zhang" userId="189f48b0884e27cf" providerId="LiveId" clId="{E8CB71BE-3D32-344D-8D02-B15A3012FA70}" dt="2022-03-03T11:26:18.347" v="1975" actId="2696"/>
          <pc:sldLayoutMkLst>
            <pc:docMk/>
            <pc:sldMasterMk cId="132219272" sldId="2147483683"/>
            <pc:sldLayoutMk cId="3787917445" sldId="2147483727"/>
          </pc:sldLayoutMkLst>
        </pc:sldLayoutChg>
        <pc:sldLayoutChg chg="del">
          <pc:chgData name="Yinqian Zhang" userId="189f48b0884e27cf" providerId="LiveId" clId="{E8CB71BE-3D32-344D-8D02-B15A3012FA70}" dt="2022-03-03T11:26:18.347" v="1975" actId="2696"/>
          <pc:sldLayoutMkLst>
            <pc:docMk/>
            <pc:sldMasterMk cId="132219272" sldId="2147483683"/>
            <pc:sldLayoutMk cId="613533505" sldId="2147483728"/>
          </pc:sldLayoutMkLst>
        </pc:sldLayoutChg>
        <pc:sldLayoutChg chg="del">
          <pc:chgData name="Yinqian Zhang" userId="189f48b0884e27cf" providerId="LiveId" clId="{E8CB71BE-3D32-344D-8D02-B15A3012FA70}" dt="2022-03-03T11:26:18.347" v="1975" actId="2696"/>
          <pc:sldLayoutMkLst>
            <pc:docMk/>
            <pc:sldMasterMk cId="132219272" sldId="2147483683"/>
            <pc:sldLayoutMk cId="760949284" sldId="2147483729"/>
          </pc:sldLayoutMkLst>
        </pc:sldLayoutChg>
        <pc:sldLayoutChg chg="del">
          <pc:chgData name="Yinqian Zhang" userId="189f48b0884e27cf" providerId="LiveId" clId="{E8CB71BE-3D32-344D-8D02-B15A3012FA70}" dt="2022-03-03T11:26:18.347" v="1975" actId="2696"/>
          <pc:sldLayoutMkLst>
            <pc:docMk/>
            <pc:sldMasterMk cId="132219272" sldId="2147483683"/>
            <pc:sldLayoutMk cId="3048256008" sldId="2147483730"/>
          </pc:sldLayoutMkLst>
        </pc:sldLayoutChg>
        <pc:sldLayoutChg chg="del">
          <pc:chgData name="Yinqian Zhang" userId="189f48b0884e27cf" providerId="LiveId" clId="{E8CB71BE-3D32-344D-8D02-B15A3012FA70}" dt="2022-03-03T11:26:18.347" v="1975" actId="2696"/>
          <pc:sldLayoutMkLst>
            <pc:docMk/>
            <pc:sldMasterMk cId="132219272" sldId="2147483683"/>
            <pc:sldLayoutMk cId="1812861073" sldId="2147483731"/>
          </pc:sldLayoutMkLst>
        </pc:sldLayoutChg>
        <pc:sldLayoutChg chg="del">
          <pc:chgData name="Yinqian Zhang" userId="189f48b0884e27cf" providerId="LiveId" clId="{E8CB71BE-3D32-344D-8D02-B15A3012FA70}" dt="2022-03-03T11:26:18.347" v="1975" actId="2696"/>
          <pc:sldLayoutMkLst>
            <pc:docMk/>
            <pc:sldMasterMk cId="132219272" sldId="2147483683"/>
            <pc:sldLayoutMk cId="1989584011" sldId="2147483732"/>
          </pc:sldLayoutMkLst>
        </pc:sldLayoutChg>
      </pc:sldMasterChg>
    </pc:docChg>
  </pc:docChgLst>
  <pc:docChgLst>
    <pc:chgData name="Yinqian Zhang" userId="189f48b0884e27cf" providerId="LiveId" clId="{E67069A5-8184-4945-8984-7C934870C2D6}"/>
    <pc:docChg chg="modSld">
      <pc:chgData name="Yinqian Zhang" userId="189f48b0884e27cf" providerId="LiveId" clId="{E67069A5-8184-4945-8984-7C934870C2D6}" dt="2022-07-10T15:23:29.392" v="8" actId="20577"/>
      <pc:docMkLst>
        <pc:docMk/>
      </pc:docMkLst>
      <pc:sldChg chg="modSp mod">
        <pc:chgData name="Yinqian Zhang" userId="189f48b0884e27cf" providerId="LiveId" clId="{E67069A5-8184-4945-8984-7C934870C2D6}" dt="2022-07-10T15:23:29.392" v="8" actId="20577"/>
        <pc:sldMkLst>
          <pc:docMk/>
          <pc:sldMk cId="1690412865" sldId="256"/>
        </pc:sldMkLst>
        <pc:spChg chg="mod">
          <ac:chgData name="Yinqian Zhang" userId="189f48b0884e27cf" providerId="LiveId" clId="{E67069A5-8184-4945-8984-7C934870C2D6}" dt="2022-07-10T15:19:05.712" v="2" actId="20577"/>
          <ac:spMkLst>
            <pc:docMk/>
            <pc:sldMk cId="1690412865" sldId="256"/>
            <ac:spMk id="2" creationId="{00000000-0000-0000-0000-000000000000}"/>
          </ac:spMkLst>
        </pc:spChg>
        <pc:spChg chg="mod">
          <ac:chgData name="Yinqian Zhang" userId="189f48b0884e27cf" providerId="LiveId" clId="{E67069A5-8184-4945-8984-7C934870C2D6}" dt="2022-07-10T15:23:29.392" v="8" actId="20577"/>
          <ac:spMkLst>
            <pc:docMk/>
            <pc:sldMk cId="1690412865" sldId="256"/>
            <ac:spMk id="5" creationId="{4C87AF63-5BC9-0747-90CA-D79B4798025C}"/>
          </ac:spMkLst>
        </pc:spChg>
      </pc:sldChg>
      <pc:sldChg chg="addSp modSp">
        <pc:chgData name="Yinqian Zhang" userId="189f48b0884e27cf" providerId="LiveId" clId="{E67069A5-8184-4945-8984-7C934870C2D6}" dt="2022-07-10T15:18:50.075" v="0"/>
        <pc:sldMkLst>
          <pc:docMk/>
          <pc:sldMk cId="1057904484" sldId="700"/>
        </pc:sldMkLst>
        <pc:spChg chg="add mod">
          <ac:chgData name="Yinqian Zhang" userId="189f48b0884e27cf" providerId="LiveId" clId="{E67069A5-8184-4945-8984-7C934870C2D6}" dt="2022-07-10T15:18:50.075" v="0"/>
          <ac:spMkLst>
            <pc:docMk/>
            <pc:sldMk cId="1057904484" sldId="700"/>
            <ac:spMk id="4" creationId="{DA356C65-0D21-6DF9-4853-64E831174856}"/>
          </ac:spMkLst>
        </pc:spChg>
      </pc:sldChg>
      <pc:sldChg chg="addSp modSp">
        <pc:chgData name="Yinqian Zhang" userId="189f48b0884e27cf" providerId="LiveId" clId="{E67069A5-8184-4945-8984-7C934870C2D6}" dt="2022-07-10T15:18:50.075" v="0"/>
        <pc:sldMkLst>
          <pc:docMk/>
          <pc:sldMk cId="230270363" sldId="713"/>
        </pc:sldMkLst>
        <pc:spChg chg="add mod">
          <ac:chgData name="Yinqian Zhang" userId="189f48b0884e27cf" providerId="LiveId" clId="{E67069A5-8184-4945-8984-7C934870C2D6}" dt="2022-07-10T15:18:50.075" v="0"/>
          <ac:spMkLst>
            <pc:docMk/>
            <pc:sldMk cId="230270363" sldId="713"/>
            <ac:spMk id="4" creationId="{FD117556-DCBC-DF61-D52D-75C69D50AB3F}"/>
          </ac:spMkLst>
        </pc:spChg>
      </pc:sldChg>
      <pc:sldChg chg="addSp modSp">
        <pc:chgData name="Yinqian Zhang" userId="189f48b0884e27cf" providerId="LiveId" clId="{E67069A5-8184-4945-8984-7C934870C2D6}" dt="2022-07-10T15:18:50.075" v="0"/>
        <pc:sldMkLst>
          <pc:docMk/>
          <pc:sldMk cId="2029556500" sldId="714"/>
        </pc:sldMkLst>
        <pc:spChg chg="add mod">
          <ac:chgData name="Yinqian Zhang" userId="189f48b0884e27cf" providerId="LiveId" clId="{E67069A5-8184-4945-8984-7C934870C2D6}" dt="2022-07-10T15:18:50.075" v="0"/>
          <ac:spMkLst>
            <pc:docMk/>
            <pc:sldMk cId="2029556500" sldId="714"/>
            <ac:spMk id="4" creationId="{3F8F5624-3A0B-3E2F-1BD6-88D0470082C6}"/>
          </ac:spMkLst>
        </pc:spChg>
      </pc:sldChg>
      <pc:sldChg chg="addSp modSp">
        <pc:chgData name="Yinqian Zhang" userId="189f48b0884e27cf" providerId="LiveId" clId="{E67069A5-8184-4945-8984-7C934870C2D6}" dt="2022-07-10T15:18:50.075" v="0"/>
        <pc:sldMkLst>
          <pc:docMk/>
          <pc:sldMk cId="3090292360" sldId="715"/>
        </pc:sldMkLst>
        <pc:spChg chg="add mod">
          <ac:chgData name="Yinqian Zhang" userId="189f48b0884e27cf" providerId="LiveId" clId="{E67069A5-8184-4945-8984-7C934870C2D6}" dt="2022-07-10T15:18:50.075" v="0"/>
          <ac:spMkLst>
            <pc:docMk/>
            <pc:sldMk cId="3090292360" sldId="715"/>
            <ac:spMk id="4" creationId="{22AF4184-B0B8-1602-16D4-0099351EC3F7}"/>
          </ac:spMkLst>
        </pc:spChg>
      </pc:sldChg>
      <pc:sldChg chg="addSp modSp">
        <pc:chgData name="Yinqian Zhang" userId="189f48b0884e27cf" providerId="LiveId" clId="{E67069A5-8184-4945-8984-7C934870C2D6}" dt="2022-07-10T15:18:50.075" v="0"/>
        <pc:sldMkLst>
          <pc:docMk/>
          <pc:sldMk cId="1282841113" sldId="717"/>
        </pc:sldMkLst>
        <pc:spChg chg="add mod">
          <ac:chgData name="Yinqian Zhang" userId="189f48b0884e27cf" providerId="LiveId" clId="{E67069A5-8184-4945-8984-7C934870C2D6}" dt="2022-07-10T15:18:50.075" v="0"/>
          <ac:spMkLst>
            <pc:docMk/>
            <pc:sldMk cId="1282841113" sldId="717"/>
            <ac:spMk id="4" creationId="{FAA2311B-58F6-B3FE-7722-3D858991D14E}"/>
          </ac:spMkLst>
        </pc:spChg>
      </pc:sldChg>
      <pc:sldChg chg="addSp modSp">
        <pc:chgData name="Yinqian Zhang" userId="189f48b0884e27cf" providerId="LiveId" clId="{E67069A5-8184-4945-8984-7C934870C2D6}" dt="2022-07-10T15:18:50.075" v="0"/>
        <pc:sldMkLst>
          <pc:docMk/>
          <pc:sldMk cId="3693867066" sldId="718"/>
        </pc:sldMkLst>
        <pc:spChg chg="add mod">
          <ac:chgData name="Yinqian Zhang" userId="189f48b0884e27cf" providerId="LiveId" clId="{E67069A5-8184-4945-8984-7C934870C2D6}" dt="2022-07-10T15:18:50.075" v="0"/>
          <ac:spMkLst>
            <pc:docMk/>
            <pc:sldMk cId="3693867066" sldId="718"/>
            <ac:spMk id="11" creationId="{17F5A5C5-F395-1C9B-AB4A-D99F6DE712BD}"/>
          </ac:spMkLst>
        </pc:spChg>
      </pc:sldChg>
    </pc:docChg>
  </pc:docChgLst>
  <pc:docChgLst>
    <pc:chgData name="Yinqian Zhang" userId="189f48b0884e27cf" providerId="LiveId" clId="{E46B26F1-B27B-1F45-81A2-1BF75137A837}"/>
    <pc:docChg chg="custSel modSld">
      <pc:chgData name="Yinqian Zhang" userId="189f48b0884e27cf" providerId="LiveId" clId="{E46B26F1-B27B-1F45-81A2-1BF75137A837}" dt="2022-02-10T06:03:10.018" v="187" actId="20577"/>
      <pc:docMkLst>
        <pc:docMk/>
      </pc:docMkLst>
      <pc:sldChg chg="modSp mod">
        <pc:chgData name="Yinqian Zhang" userId="189f48b0884e27cf" providerId="LiveId" clId="{E46B26F1-B27B-1F45-81A2-1BF75137A837}" dt="2022-02-10T06:03:10.018" v="187" actId="20577"/>
        <pc:sldMkLst>
          <pc:docMk/>
          <pc:sldMk cId="863893599" sldId="588"/>
        </pc:sldMkLst>
        <pc:spChg chg="mod">
          <ac:chgData name="Yinqian Zhang" userId="189f48b0884e27cf" providerId="LiveId" clId="{E46B26F1-B27B-1F45-81A2-1BF75137A837}" dt="2022-02-10T06:03:10.018" v="187" actId="20577"/>
          <ac:spMkLst>
            <pc:docMk/>
            <pc:sldMk cId="863893599" sldId="588"/>
            <ac:spMk id="3" creationId="{FA7F90A3-3B6B-B844-84BC-10660B3D8D6F}"/>
          </ac:spMkLst>
        </pc:spChg>
      </pc:sldChg>
    </pc:docChg>
  </pc:docChgLst>
  <pc:docChgLst>
    <pc:chgData name="Yinqian Zhang" userId="189f48b0884e27cf" providerId="LiveId" clId="{E33E7840-1B9C-C246-AC05-9F1B3919EAE8}"/>
    <pc:docChg chg="custSel delSld modSld delMainMaster">
      <pc:chgData name="Yinqian Zhang" userId="189f48b0884e27cf" providerId="LiveId" clId="{E33E7840-1B9C-C246-AC05-9F1B3919EAE8}" dt="2022-02-08T05:39:07.638" v="194" actId="27636"/>
      <pc:docMkLst>
        <pc:docMk/>
      </pc:docMkLst>
      <pc:sldChg chg="del">
        <pc:chgData name="Yinqian Zhang" userId="189f48b0884e27cf" providerId="LiveId" clId="{E33E7840-1B9C-C246-AC05-9F1B3919EAE8}" dt="2022-02-08T05:37:44.411" v="108" actId="2696"/>
        <pc:sldMkLst>
          <pc:docMk/>
          <pc:sldMk cId="290506357" sldId="262"/>
        </pc:sldMkLst>
      </pc:sldChg>
      <pc:sldChg chg="modSp mod">
        <pc:chgData name="Yinqian Zhang" userId="189f48b0884e27cf" providerId="LiveId" clId="{E33E7840-1B9C-C246-AC05-9F1B3919EAE8}" dt="2022-02-08T05:38:09.945" v="115" actId="20577"/>
        <pc:sldMkLst>
          <pc:docMk/>
          <pc:sldMk cId="1583861360" sldId="583"/>
        </pc:sldMkLst>
        <pc:spChg chg="mod">
          <ac:chgData name="Yinqian Zhang" userId="189f48b0884e27cf" providerId="LiveId" clId="{E33E7840-1B9C-C246-AC05-9F1B3919EAE8}" dt="2022-02-08T05:38:09.945" v="115" actId="20577"/>
          <ac:spMkLst>
            <pc:docMk/>
            <pc:sldMk cId="1583861360" sldId="583"/>
            <ac:spMk id="3" creationId="{BD70628F-BCA1-1648-9B9A-1C068660E9AC}"/>
          </ac:spMkLst>
        </pc:spChg>
      </pc:sldChg>
      <pc:sldChg chg="modSp mod">
        <pc:chgData name="Yinqian Zhang" userId="189f48b0884e27cf" providerId="LiveId" clId="{E33E7840-1B9C-C246-AC05-9F1B3919EAE8}" dt="2022-02-08T05:39:07.638" v="194" actId="27636"/>
        <pc:sldMkLst>
          <pc:docMk/>
          <pc:sldMk cId="568071341" sldId="584"/>
        </pc:sldMkLst>
        <pc:spChg chg="mod">
          <ac:chgData name="Yinqian Zhang" userId="189f48b0884e27cf" providerId="LiveId" clId="{E33E7840-1B9C-C246-AC05-9F1B3919EAE8}" dt="2022-02-08T05:39:07.638" v="194" actId="27636"/>
          <ac:spMkLst>
            <pc:docMk/>
            <pc:sldMk cId="568071341" sldId="584"/>
            <ac:spMk id="3" creationId="{A9DF4956-7374-5040-A670-294628E6C918}"/>
          </ac:spMkLst>
        </pc:spChg>
      </pc:sldChg>
      <pc:sldChg chg="modSp mod">
        <pc:chgData name="Yinqian Zhang" userId="189f48b0884e27cf" providerId="LiveId" clId="{E33E7840-1B9C-C246-AC05-9F1B3919EAE8}" dt="2022-02-08T05:35:47.726" v="78" actId="20577"/>
        <pc:sldMkLst>
          <pc:docMk/>
          <pc:sldMk cId="3917083195" sldId="585"/>
        </pc:sldMkLst>
        <pc:spChg chg="mod">
          <ac:chgData name="Yinqian Zhang" userId="189f48b0884e27cf" providerId="LiveId" clId="{E33E7840-1B9C-C246-AC05-9F1B3919EAE8}" dt="2022-02-08T05:35:47.726" v="78" actId="20577"/>
          <ac:spMkLst>
            <pc:docMk/>
            <pc:sldMk cId="3917083195" sldId="585"/>
            <ac:spMk id="3" creationId="{B7724C51-A1E1-FE4C-93A0-A589629151BF}"/>
          </ac:spMkLst>
        </pc:spChg>
      </pc:sldChg>
      <pc:sldChg chg="modSp mod">
        <pc:chgData name="Yinqian Zhang" userId="189f48b0884e27cf" providerId="LiveId" clId="{E33E7840-1B9C-C246-AC05-9F1B3919EAE8}" dt="2022-02-08T05:36:52.254" v="105" actId="108"/>
        <pc:sldMkLst>
          <pc:docMk/>
          <pc:sldMk cId="2438576118" sldId="587"/>
        </pc:sldMkLst>
        <pc:spChg chg="mod">
          <ac:chgData name="Yinqian Zhang" userId="189f48b0884e27cf" providerId="LiveId" clId="{E33E7840-1B9C-C246-AC05-9F1B3919EAE8}" dt="2022-02-08T05:36:52.254" v="105" actId="108"/>
          <ac:spMkLst>
            <pc:docMk/>
            <pc:sldMk cId="2438576118" sldId="587"/>
            <ac:spMk id="3" creationId="{B25FF40D-F2D8-DC4D-954C-401AC6A66D2C}"/>
          </ac:spMkLst>
        </pc:spChg>
      </pc:sldChg>
      <pc:sldMasterChg chg="del delSldLayout">
        <pc:chgData name="Yinqian Zhang" userId="189f48b0884e27cf" providerId="LiveId" clId="{E33E7840-1B9C-C246-AC05-9F1B3919EAE8}" dt="2022-02-08T05:37:44.411" v="108" actId="2696"/>
        <pc:sldMasterMkLst>
          <pc:docMk/>
          <pc:sldMasterMk cId="1925302258" sldId="2147483695"/>
        </pc:sldMasterMkLst>
        <pc:sldLayoutChg chg="del">
          <pc:chgData name="Yinqian Zhang" userId="189f48b0884e27cf" providerId="LiveId" clId="{E33E7840-1B9C-C246-AC05-9F1B3919EAE8}" dt="2022-02-08T05:37:44.411" v="108" actId="2696"/>
          <pc:sldLayoutMkLst>
            <pc:docMk/>
            <pc:sldMasterMk cId="1925302258" sldId="2147483695"/>
            <pc:sldLayoutMk cId="3265775089" sldId="2147483696"/>
          </pc:sldLayoutMkLst>
        </pc:sldLayoutChg>
        <pc:sldLayoutChg chg="del">
          <pc:chgData name="Yinqian Zhang" userId="189f48b0884e27cf" providerId="LiveId" clId="{E33E7840-1B9C-C246-AC05-9F1B3919EAE8}" dt="2022-02-08T05:37:44.411" v="108" actId="2696"/>
          <pc:sldLayoutMkLst>
            <pc:docMk/>
            <pc:sldMasterMk cId="1925302258" sldId="2147483695"/>
            <pc:sldLayoutMk cId="611060537" sldId="2147483697"/>
          </pc:sldLayoutMkLst>
        </pc:sldLayoutChg>
        <pc:sldLayoutChg chg="del">
          <pc:chgData name="Yinqian Zhang" userId="189f48b0884e27cf" providerId="LiveId" clId="{E33E7840-1B9C-C246-AC05-9F1B3919EAE8}" dt="2022-02-08T05:37:44.411" v="108" actId="2696"/>
          <pc:sldLayoutMkLst>
            <pc:docMk/>
            <pc:sldMasterMk cId="1925302258" sldId="2147483695"/>
            <pc:sldLayoutMk cId="3624421537" sldId="2147483698"/>
          </pc:sldLayoutMkLst>
        </pc:sldLayoutChg>
        <pc:sldLayoutChg chg="del">
          <pc:chgData name="Yinqian Zhang" userId="189f48b0884e27cf" providerId="LiveId" clId="{E33E7840-1B9C-C246-AC05-9F1B3919EAE8}" dt="2022-02-08T05:37:44.411" v="108" actId="2696"/>
          <pc:sldLayoutMkLst>
            <pc:docMk/>
            <pc:sldMasterMk cId="1925302258" sldId="2147483695"/>
            <pc:sldLayoutMk cId="2547798843" sldId="2147483699"/>
          </pc:sldLayoutMkLst>
        </pc:sldLayoutChg>
        <pc:sldLayoutChg chg="del">
          <pc:chgData name="Yinqian Zhang" userId="189f48b0884e27cf" providerId="LiveId" clId="{E33E7840-1B9C-C246-AC05-9F1B3919EAE8}" dt="2022-02-08T05:37:44.411" v="108" actId="2696"/>
          <pc:sldLayoutMkLst>
            <pc:docMk/>
            <pc:sldMasterMk cId="1925302258" sldId="2147483695"/>
            <pc:sldLayoutMk cId="3906378336" sldId="2147483700"/>
          </pc:sldLayoutMkLst>
        </pc:sldLayoutChg>
        <pc:sldLayoutChg chg="del">
          <pc:chgData name="Yinqian Zhang" userId="189f48b0884e27cf" providerId="LiveId" clId="{E33E7840-1B9C-C246-AC05-9F1B3919EAE8}" dt="2022-02-08T05:37:44.411" v="108" actId="2696"/>
          <pc:sldLayoutMkLst>
            <pc:docMk/>
            <pc:sldMasterMk cId="1925302258" sldId="2147483695"/>
            <pc:sldLayoutMk cId="88039984" sldId="2147483701"/>
          </pc:sldLayoutMkLst>
        </pc:sldLayoutChg>
        <pc:sldLayoutChg chg="del">
          <pc:chgData name="Yinqian Zhang" userId="189f48b0884e27cf" providerId="LiveId" clId="{E33E7840-1B9C-C246-AC05-9F1B3919EAE8}" dt="2022-02-08T05:37:44.411" v="108" actId="2696"/>
          <pc:sldLayoutMkLst>
            <pc:docMk/>
            <pc:sldMasterMk cId="1925302258" sldId="2147483695"/>
            <pc:sldLayoutMk cId="3617787319" sldId="2147483702"/>
          </pc:sldLayoutMkLst>
        </pc:sldLayoutChg>
        <pc:sldLayoutChg chg="del">
          <pc:chgData name="Yinqian Zhang" userId="189f48b0884e27cf" providerId="LiveId" clId="{E33E7840-1B9C-C246-AC05-9F1B3919EAE8}" dt="2022-02-08T05:37:44.411" v="108" actId="2696"/>
          <pc:sldLayoutMkLst>
            <pc:docMk/>
            <pc:sldMasterMk cId="1925302258" sldId="2147483695"/>
            <pc:sldLayoutMk cId="2095931082" sldId="2147483703"/>
          </pc:sldLayoutMkLst>
        </pc:sldLayoutChg>
        <pc:sldLayoutChg chg="del">
          <pc:chgData name="Yinqian Zhang" userId="189f48b0884e27cf" providerId="LiveId" clId="{E33E7840-1B9C-C246-AC05-9F1B3919EAE8}" dt="2022-02-08T05:37:44.411" v="108" actId="2696"/>
          <pc:sldLayoutMkLst>
            <pc:docMk/>
            <pc:sldMasterMk cId="1925302258" sldId="2147483695"/>
            <pc:sldLayoutMk cId="3688939892" sldId="2147483704"/>
          </pc:sldLayoutMkLst>
        </pc:sldLayoutChg>
        <pc:sldLayoutChg chg="del">
          <pc:chgData name="Yinqian Zhang" userId="189f48b0884e27cf" providerId="LiveId" clId="{E33E7840-1B9C-C246-AC05-9F1B3919EAE8}" dt="2022-02-08T05:37:44.411" v="108" actId="2696"/>
          <pc:sldLayoutMkLst>
            <pc:docMk/>
            <pc:sldMasterMk cId="1925302258" sldId="2147483695"/>
            <pc:sldLayoutMk cId="2464511222" sldId="2147483705"/>
          </pc:sldLayoutMkLst>
        </pc:sldLayoutChg>
        <pc:sldLayoutChg chg="del">
          <pc:chgData name="Yinqian Zhang" userId="189f48b0884e27cf" providerId="LiveId" clId="{E33E7840-1B9C-C246-AC05-9F1B3919EAE8}" dt="2022-02-08T05:37:44.411" v="108" actId="2696"/>
          <pc:sldLayoutMkLst>
            <pc:docMk/>
            <pc:sldMasterMk cId="1925302258" sldId="2147483695"/>
            <pc:sldLayoutMk cId="2626222009" sldId="2147483706"/>
          </pc:sldLayoutMkLst>
        </pc:sldLayoutChg>
      </pc:sldMasterChg>
    </pc:docChg>
  </pc:docChgLst>
  <pc:docChgLst>
    <pc:chgData name="Yinqian Zhang" userId="189f48b0884e27cf" providerId="LiveId" clId="{54F183B2-086E-2B4F-A3A4-ED868F2CCA3D}"/>
    <pc:docChg chg="undo custSel addSld delSld modSld sldOrd">
      <pc:chgData name="Yinqian Zhang" userId="189f48b0884e27cf" providerId="LiveId" clId="{54F183B2-086E-2B4F-A3A4-ED868F2CCA3D}" dt="2022-03-01T18:30:41.980" v="4400" actId="2696"/>
      <pc:docMkLst>
        <pc:docMk/>
      </pc:docMkLst>
      <pc:sldChg chg="modSp mod">
        <pc:chgData name="Yinqian Zhang" userId="189f48b0884e27cf" providerId="LiveId" clId="{54F183B2-086E-2B4F-A3A4-ED868F2CCA3D}" dt="2022-03-01T18:11:27.665" v="4034" actId="20577"/>
        <pc:sldMkLst>
          <pc:docMk/>
          <pc:sldMk cId="1690412865" sldId="256"/>
        </pc:sldMkLst>
        <pc:spChg chg="mod">
          <ac:chgData name="Yinqian Zhang" userId="189f48b0884e27cf" providerId="LiveId" clId="{54F183B2-086E-2B4F-A3A4-ED868F2CCA3D}" dt="2022-03-01T18:11:27.665" v="4034" actId="20577"/>
          <ac:spMkLst>
            <pc:docMk/>
            <pc:sldMk cId="1690412865" sldId="256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54F183B2-086E-2B4F-A3A4-ED868F2CCA3D}" dt="2022-02-27T02:23:11.233" v="115" actId="2696"/>
        <pc:sldMkLst>
          <pc:docMk/>
          <pc:sldMk cId="1728983093" sldId="318"/>
        </pc:sldMkLst>
        <pc:spChg chg="mod">
          <ac:chgData name="Yinqian Zhang" userId="189f48b0884e27cf" providerId="LiveId" clId="{54F183B2-086E-2B4F-A3A4-ED868F2CCA3D}" dt="2022-02-27T02:18:05.094" v="34" actId="27636"/>
          <ac:spMkLst>
            <pc:docMk/>
            <pc:sldMk cId="1728983093" sldId="318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54F183B2-086E-2B4F-A3A4-ED868F2CCA3D}" dt="2022-02-27T03:59:25.611" v="119" actId="2696"/>
        <pc:sldMkLst>
          <pc:docMk/>
          <pc:sldMk cId="2146127721" sldId="319"/>
        </pc:sldMkLst>
        <pc:spChg chg="mod">
          <ac:chgData name="Yinqian Zhang" userId="189f48b0884e27cf" providerId="LiveId" clId="{54F183B2-086E-2B4F-A3A4-ED868F2CCA3D}" dt="2022-02-27T02:18:04.971" v="22" actId="27636"/>
          <ac:spMkLst>
            <pc:docMk/>
            <pc:sldMk cId="2146127721" sldId="319"/>
            <ac:spMk id="2" creationId="{00000000-0000-0000-0000-000000000000}"/>
          </ac:spMkLst>
        </pc:spChg>
        <pc:spChg chg="mod">
          <ac:chgData name="Yinqian Zhang" userId="189f48b0884e27cf" providerId="LiveId" clId="{54F183B2-086E-2B4F-A3A4-ED868F2CCA3D}" dt="2022-02-27T03:59:23.345" v="118" actId="20577"/>
          <ac:spMkLst>
            <pc:docMk/>
            <pc:sldMk cId="2146127721" sldId="319"/>
            <ac:spMk id="3" creationId="{00000000-0000-0000-0000-000000000000}"/>
          </ac:spMkLst>
        </pc:spChg>
      </pc:sldChg>
      <pc:sldChg chg="add del">
        <pc:chgData name="Yinqian Zhang" userId="189f48b0884e27cf" providerId="LiveId" clId="{54F183B2-086E-2B4F-A3A4-ED868F2CCA3D}" dt="2022-02-27T08:16:42.189" v="409" actId="2696"/>
        <pc:sldMkLst>
          <pc:docMk/>
          <pc:sldMk cId="804649364" sldId="320"/>
        </pc:sldMkLst>
      </pc:sldChg>
      <pc:sldChg chg="add del">
        <pc:chgData name="Yinqian Zhang" userId="189f48b0884e27cf" providerId="LiveId" clId="{54F183B2-086E-2B4F-A3A4-ED868F2CCA3D}" dt="2022-02-27T08:16:42.189" v="409" actId="2696"/>
        <pc:sldMkLst>
          <pc:docMk/>
          <pc:sldMk cId="43295873" sldId="321"/>
        </pc:sldMkLst>
      </pc:sldChg>
      <pc:sldChg chg="add del">
        <pc:chgData name="Yinqian Zhang" userId="189f48b0884e27cf" providerId="LiveId" clId="{54F183B2-086E-2B4F-A3A4-ED868F2CCA3D}" dt="2022-02-27T08:32:31.221" v="666" actId="2696"/>
        <pc:sldMkLst>
          <pc:docMk/>
          <pc:sldMk cId="2682980874" sldId="322"/>
        </pc:sldMkLst>
      </pc:sldChg>
      <pc:sldChg chg="modSp add del mod">
        <pc:chgData name="Yinqian Zhang" userId="189f48b0884e27cf" providerId="LiveId" clId="{54F183B2-086E-2B4F-A3A4-ED868F2CCA3D}" dt="2022-02-27T08:37:11.836" v="767" actId="2696"/>
        <pc:sldMkLst>
          <pc:docMk/>
          <pc:sldMk cId="1659236175" sldId="323"/>
        </pc:sldMkLst>
        <pc:spChg chg="mod">
          <ac:chgData name="Yinqian Zhang" userId="189f48b0884e27cf" providerId="LiveId" clId="{54F183B2-086E-2B4F-A3A4-ED868F2CCA3D}" dt="2022-02-27T02:18:05.001" v="23" actId="27636"/>
          <ac:spMkLst>
            <pc:docMk/>
            <pc:sldMk cId="1659236175" sldId="323"/>
            <ac:spMk id="2" creationId="{00000000-0000-0000-0000-000000000000}"/>
          </ac:spMkLst>
        </pc:spChg>
      </pc:sldChg>
      <pc:sldChg chg="add del">
        <pc:chgData name="Yinqian Zhang" userId="189f48b0884e27cf" providerId="LiveId" clId="{54F183B2-086E-2B4F-A3A4-ED868F2CCA3D}" dt="2022-02-27T08:38:07.970" v="821" actId="2696"/>
        <pc:sldMkLst>
          <pc:docMk/>
          <pc:sldMk cId="3912791561" sldId="324"/>
        </pc:sldMkLst>
      </pc:sldChg>
      <pc:sldChg chg="add del">
        <pc:chgData name="Yinqian Zhang" userId="189f48b0884e27cf" providerId="LiveId" clId="{54F183B2-086E-2B4F-A3A4-ED868F2CCA3D}" dt="2022-02-27T08:39:14.442" v="827" actId="2696"/>
        <pc:sldMkLst>
          <pc:docMk/>
          <pc:sldMk cId="1862924570" sldId="325"/>
        </pc:sldMkLst>
      </pc:sldChg>
      <pc:sldChg chg="add del">
        <pc:chgData name="Yinqian Zhang" userId="189f48b0884e27cf" providerId="LiveId" clId="{54F183B2-086E-2B4F-A3A4-ED868F2CCA3D}" dt="2022-02-27T08:40:15.189" v="836" actId="2696"/>
        <pc:sldMkLst>
          <pc:docMk/>
          <pc:sldMk cId="801619590" sldId="326"/>
        </pc:sldMkLst>
      </pc:sldChg>
      <pc:sldChg chg="add del">
        <pc:chgData name="Yinqian Zhang" userId="189f48b0884e27cf" providerId="LiveId" clId="{54F183B2-086E-2B4F-A3A4-ED868F2CCA3D}" dt="2022-02-27T08:41:14.615" v="844" actId="2696"/>
        <pc:sldMkLst>
          <pc:docMk/>
          <pc:sldMk cId="802466626" sldId="327"/>
        </pc:sldMkLst>
      </pc:sldChg>
      <pc:sldChg chg="add del">
        <pc:chgData name="Yinqian Zhang" userId="189f48b0884e27cf" providerId="LiveId" clId="{54F183B2-086E-2B4F-A3A4-ED868F2CCA3D}" dt="2022-02-27T08:41:43.593" v="845" actId="2696"/>
        <pc:sldMkLst>
          <pc:docMk/>
          <pc:sldMk cId="1848163946" sldId="328"/>
        </pc:sldMkLst>
      </pc:sldChg>
      <pc:sldChg chg="addSp modSp add del">
        <pc:chgData name="Yinqian Zhang" userId="189f48b0884e27cf" providerId="LiveId" clId="{54F183B2-086E-2B4F-A3A4-ED868F2CCA3D}" dt="2022-02-27T08:44:06.243" v="865" actId="2696"/>
        <pc:sldMkLst>
          <pc:docMk/>
          <pc:sldMk cId="640802336" sldId="329"/>
        </pc:sldMkLst>
        <pc:spChg chg="add mod">
          <ac:chgData name="Yinqian Zhang" userId="189f48b0884e27cf" providerId="LiveId" clId="{54F183B2-086E-2B4F-A3A4-ED868F2CCA3D}" dt="2022-02-27T08:43:12.381" v="851"/>
          <ac:spMkLst>
            <pc:docMk/>
            <pc:sldMk cId="640802336" sldId="329"/>
            <ac:spMk id="16" creationId="{2AEC3AD0-CDC4-EE4A-B00B-4B7AA4E16313}"/>
          </ac:spMkLst>
        </pc:spChg>
        <pc:spChg chg="add mod">
          <ac:chgData name="Yinqian Zhang" userId="189f48b0884e27cf" providerId="LiveId" clId="{54F183B2-086E-2B4F-A3A4-ED868F2CCA3D}" dt="2022-02-27T08:43:12.381" v="851"/>
          <ac:spMkLst>
            <pc:docMk/>
            <pc:sldMk cId="640802336" sldId="329"/>
            <ac:spMk id="18" creationId="{4228A96A-E9EE-A242-A5FB-FEB5C1FE50AC}"/>
          </ac:spMkLst>
        </pc:spChg>
      </pc:sldChg>
      <pc:sldChg chg="add del">
        <pc:chgData name="Yinqian Zhang" userId="189f48b0884e27cf" providerId="LiveId" clId="{54F183B2-086E-2B4F-A3A4-ED868F2CCA3D}" dt="2022-03-01T12:38:35.648" v="1052" actId="2696"/>
        <pc:sldMkLst>
          <pc:docMk/>
          <pc:sldMk cId="3617518464" sldId="330"/>
        </pc:sldMkLst>
      </pc:sldChg>
      <pc:sldChg chg="add del">
        <pc:chgData name="Yinqian Zhang" userId="189f48b0884e27cf" providerId="LiveId" clId="{54F183B2-086E-2B4F-A3A4-ED868F2CCA3D}" dt="2022-03-01T12:39:14.531" v="1067" actId="2696"/>
        <pc:sldMkLst>
          <pc:docMk/>
          <pc:sldMk cId="377659077" sldId="331"/>
        </pc:sldMkLst>
      </pc:sldChg>
      <pc:sldChg chg="modSp add del modAnim">
        <pc:chgData name="Yinqian Zhang" userId="189f48b0884e27cf" providerId="LiveId" clId="{54F183B2-086E-2B4F-A3A4-ED868F2CCA3D}" dt="2022-03-01T18:30:41.980" v="4400" actId="2696"/>
        <pc:sldMkLst>
          <pc:docMk/>
          <pc:sldMk cId="3444614264" sldId="331"/>
        </pc:sldMkLst>
        <pc:spChg chg="mod">
          <ac:chgData name="Yinqian Zhang" userId="189f48b0884e27cf" providerId="LiveId" clId="{54F183B2-086E-2B4F-A3A4-ED868F2CCA3D}" dt="2022-03-01T18:27:44.521" v="4266" actId="20577"/>
          <ac:spMkLst>
            <pc:docMk/>
            <pc:sldMk cId="3444614264" sldId="331"/>
            <ac:spMk id="10243" creationId="{00000000-0000-0000-0000-000000000000}"/>
          </ac:spMkLst>
        </pc:spChg>
      </pc:sldChg>
      <pc:sldChg chg="add del">
        <pc:chgData name="Yinqian Zhang" userId="189f48b0884e27cf" providerId="LiveId" clId="{54F183B2-086E-2B4F-A3A4-ED868F2CCA3D}" dt="2022-03-01T12:39:53.115" v="1078" actId="2696"/>
        <pc:sldMkLst>
          <pc:docMk/>
          <pc:sldMk cId="1681877351" sldId="332"/>
        </pc:sldMkLst>
      </pc:sldChg>
      <pc:sldChg chg="add del">
        <pc:chgData name="Yinqian Zhang" userId="189f48b0884e27cf" providerId="LiveId" clId="{54F183B2-086E-2B4F-A3A4-ED868F2CCA3D}" dt="2022-03-01T12:44:23.818" v="1096" actId="2696"/>
        <pc:sldMkLst>
          <pc:docMk/>
          <pc:sldMk cId="1344698488" sldId="333"/>
        </pc:sldMkLst>
      </pc:sldChg>
      <pc:sldChg chg="add del">
        <pc:chgData name="Yinqian Zhang" userId="189f48b0884e27cf" providerId="LiveId" clId="{54F183B2-086E-2B4F-A3A4-ED868F2CCA3D}" dt="2022-03-01T16:23:58.507" v="2580" actId="2696"/>
        <pc:sldMkLst>
          <pc:docMk/>
          <pc:sldMk cId="3955628224" sldId="333"/>
        </pc:sldMkLst>
      </pc:sldChg>
      <pc:sldChg chg="add del">
        <pc:chgData name="Yinqian Zhang" userId="189f48b0884e27cf" providerId="LiveId" clId="{54F183B2-086E-2B4F-A3A4-ED868F2CCA3D}" dt="2022-03-01T12:45:43.465" v="1110" actId="2696"/>
        <pc:sldMkLst>
          <pc:docMk/>
          <pc:sldMk cId="3184386069" sldId="334"/>
        </pc:sldMkLst>
      </pc:sldChg>
      <pc:sldChg chg="addSp delSp modSp add del mod">
        <pc:chgData name="Yinqian Zhang" userId="189f48b0884e27cf" providerId="LiveId" clId="{54F183B2-086E-2B4F-A3A4-ED868F2CCA3D}" dt="2022-03-01T16:31:18.734" v="2763" actId="2696"/>
        <pc:sldMkLst>
          <pc:docMk/>
          <pc:sldMk cId="3314785888" sldId="334"/>
        </pc:sldMkLst>
        <pc:spChg chg="add del mod">
          <ac:chgData name="Yinqian Zhang" userId="189f48b0884e27cf" providerId="LiveId" clId="{54F183B2-086E-2B4F-A3A4-ED868F2CCA3D}" dt="2022-03-01T16:29:02.559" v="2658" actId="478"/>
          <ac:spMkLst>
            <pc:docMk/>
            <pc:sldMk cId="3314785888" sldId="334"/>
            <ac:spMk id="4" creationId="{A262C906-9993-F64F-A687-15A42BB892A8}"/>
          </ac:spMkLst>
        </pc:spChg>
        <pc:spChg chg="mod">
          <ac:chgData name="Yinqian Zhang" userId="189f48b0884e27cf" providerId="LiveId" clId="{54F183B2-086E-2B4F-A3A4-ED868F2CCA3D}" dt="2022-03-01T16:26:43.121" v="2604" actId="14100"/>
          <ac:spMkLst>
            <pc:docMk/>
            <pc:sldMk cId="3314785888" sldId="334"/>
            <ac:spMk id="15" creationId="{F9CC4255-B81E-4524-8376-DF1FDD510C87}"/>
          </ac:spMkLst>
        </pc:spChg>
        <pc:spChg chg="mod">
          <ac:chgData name="Yinqian Zhang" userId="189f48b0884e27cf" providerId="LiveId" clId="{54F183B2-086E-2B4F-A3A4-ED868F2CCA3D}" dt="2022-03-01T16:26:18.785" v="2597" actId="1076"/>
          <ac:spMkLst>
            <pc:docMk/>
            <pc:sldMk cId="3314785888" sldId="334"/>
            <ac:spMk id="16" creationId="{6A18A0B3-1589-4645-B678-73511691718D}"/>
          </ac:spMkLst>
        </pc:spChg>
        <pc:spChg chg="del">
          <ac:chgData name="Yinqian Zhang" userId="189f48b0884e27cf" providerId="LiveId" clId="{54F183B2-086E-2B4F-A3A4-ED868F2CCA3D}" dt="2022-03-01T16:26:20.006" v="2598" actId="478"/>
          <ac:spMkLst>
            <pc:docMk/>
            <pc:sldMk cId="3314785888" sldId="334"/>
            <ac:spMk id="19" creationId="{B1C6AC18-4E19-4AA4-9F2D-0AD92DDD16C1}"/>
          </ac:spMkLst>
        </pc:spChg>
        <pc:spChg chg="mod">
          <ac:chgData name="Yinqian Zhang" userId="189f48b0884e27cf" providerId="LiveId" clId="{54F183B2-086E-2B4F-A3A4-ED868F2CCA3D}" dt="2022-03-01T16:26:39.003" v="2602" actId="1076"/>
          <ac:spMkLst>
            <pc:docMk/>
            <pc:sldMk cId="3314785888" sldId="334"/>
            <ac:spMk id="20" creationId="{45ABF856-AE53-44AA-80C3-6283FFBF766E}"/>
          </ac:spMkLst>
        </pc:spChg>
        <pc:spChg chg="mod">
          <ac:chgData name="Yinqian Zhang" userId="189f48b0884e27cf" providerId="LiveId" clId="{54F183B2-086E-2B4F-A3A4-ED868F2CCA3D}" dt="2022-03-01T16:29:08.909" v="2659" actId="1038"/>
          <ac:spMkLst>
            <pc:docMk/>
            <pc:sldMk cId="3314785888" sldId="334"/>
            <ac:spMk id="21" creationId="{DDF58F5D-E60E-49B9-A2E6-CE28371CF538}"/>
          </ac:spMkLst>
        </pc:spChg>
        <pc:spChg chg="mod">
          <ac:chgData name="Yinqian Zhang" userId="189f48b0884e27cf" providerId="LiveId" clId="{54F183B2-086E-2B4F-A3A4-ED868F2CCA3D}" dt="2022-03-01T16:26:56.835" v="2607" actId="14100"/>
          <ac:spMkLst>
            <pc:docMk/>
            <pc:sldMk cId="3314785888" sldId="334"/>
            <ac:spMk id="23" creationId="{FF9DCF71-2D63-49AA-BE6F-5FE2E1FEA9B4}"/>
          </ac:spMkLst>
        </pc:spChg>
        <pc:spChg chg="mod">
          <ac:chgData name="Yinqian Zhang" userId="189f48b0884e27cf" providerId="LiveId" clId="{54F183B2-086E-2B4F-A3A4-ED868F2CCA3D}" dt="2022-03-01T16:27:17.540" v="2635" actId="20577"/>
          <ac:spMkLst>
            <pc:docMk/>
            <pc:sldMk cId="3314785888" sldId="334"/>
            <ac:spMk id="25" creationId="{5355C0EA-3AFB-48B5-94DD-F421CD934273}"/>
          </ac:spMkLst>
        </pc:spChg>
        <pc:spChg chg="del">
          <ac:chgData name="Yinqian Zhang" userId="189f48b0884e27cf" providerId="LiveId" clId="{54F183B2-086E-2B4F-A3A4-ED868F2CCA3D}" dt="2022-03-01T16:29:35.252" v="2666" actId="478"/>
          <ac:spMkLst>
            <pc:docMk/>
            <pc:sldMk cId="3314785888" sldId="334"/>
            <ac:spMk id="26" creationId="{95A632BF-973C-413F-9EF6-98289AF9321A}"/>
          </ac:spMkLst>
        </pc:spChg>
        <pc:spChg chg="mod">
          <ac:chgData name="Yinqian Zhang" userId="189f48b0884e27cf" providerId="LiveId" clId="{54F183B2-086E-2B4F-A3A4-ED868F2CCA3D}" dt="2022-03-01T16:29:56.645" v="2688" actId="20577"/>
          <ac:spMkLst>
            <pc:docMk/>
            <pc:sldMk cId="3314785888" sldId="334"/>
            <ac:spMk id="27" creationId="{B3394EFA-D725-4A82-93F6-A7E514FE6AE9}"/>
          </ac:spMkLst>
        </pc:spChg>
        <pc:spChg chg="mod">
          <ac:chgData name="Yinqian Zhang" userId="189f48b0884e27cf" providerId="LiveId" clId="{54F183B2-086E-2B4F-A3A4-ED868F2CCA3D}" dt="2022-03-01T16:29:26.870" v="2663" actId="1076"/>
          <ac:spMkLst>
            <pc:docMk/>
            <pc:sldMk cId="3314785888" sldId="334"/>
            <ac:spMk id="29" creationId="{BB5737C8-94B2-445A-B97C-248718C466B8}"/>
          </ac:spMkLst>
        </pc:spChg>
        <pc:spChg chg="add mod">
          <ac:chgData name="Yinqian Zhang" userId="189f48b0884e27cf" providerId="LiveId" clId="{54F183B2-086E-2B4F-A3A4-ED868F2CCA3D}" dt="2022-03-01T16:27:53.152" v="2648" actId="20577"/>
          <ac:spMkLst>
            <pc:docMk/>
            <pc:sldMk cId="3314785888" sldId="334"/>
            <ac:spMk id="30" creationId="{2582CE90-CDFA-BD41-9F6D-0441E30A9A5B}"/>
          </ac:spMkLst>
        </pc:spChg>
        <pc:grpChg chg="add mod">
          <ac:chgData name="Yinqian Zhang" userId="189f48b0884e27cf" providerId="LiveId" clId="{54F183B2-086E-2B4F-A3A4-ED868F2CCA3D}" dt="2022-03-01T16:27:41.465" v="2639" actId="1076"/>
          <ac:grpSpMkLst>
            <pc:docMk/>
            <pc:sldMk cId="3314785888" sldId="334"/>
            <ac:grpSpMk id="2" creationId="{62E6EC22-5A76-9C43-8206-1D8D168DA9B5}"/>
          </ac:grpSpMkLst>
        </pc:grpChg>
        <pc:grpChg chg="add mod">
          <ac:chgData name="Yinqian Zhang" userId="189f48b0884e27cf" providerId="LiveId" clId="{54F183B2-086E-2B4F-A3A4-ED868F2CCA3D}" dt="2022-03-01T16:27:39.735" v="2638" actId="1076"/>
          <ac:grpSpMkLst>
            <pc:docMk/>
            <pc:sldMk cId="3314785888" sldId="334"/>
            <ac:grpSpMk id="3" creationId="{CBDB9C1A-03E4-8140-83CA-3B08C2BA2A06}"/>
          </ac:grpSpMkLst>
        </pc:grpChg>
        <pc:cxnChg chg="mod">
          <ac:chgData name="Yinqian Zhang" userId="189f48b0884e27cf" providerId="LiveId" clId="{54F183B2-086E-2B4F-A3A4-ED868F2CCA3D}" dt="2022-03-01T16:29:32.636" v="2665" actId="14100"/>
          <ac:cxnSpMkLst>
            <pc:docMk/>
            <pc:sldMk cId="3314785888" sldId="334"/>
            <ac:cxnSpMk id="28" creationId="{B9388664-813D-4BE2-A1EC-7D5A0BFC39BF}"/>
          </ac:cxnSpMkLst>
        </pc:cxnChg>
      </pc:sldChg>
      <pc:sldChg chg="add del">
        <pc:chgData name="Yinqian Zhang" userId="189f48b0884e27cf" providerId="LiveId" clId="{54F183B2-086E-2B4F-A3A4-ED868F2CCA3D}" dt="2022-03-01T12:45:57.862" v="1112" actId="2696"/>
        <pc:sldMkLst>
          <pc:docMk/>
          <pc:sldMk cId="1940164617" sldId="335"/>
        </pc:sldMkLst>
      </pc:sldChg>
      <pc:sldChg chg="addSp delSp modSp add del mod">
        <pc:chgData name="Yinqian Zhang" userId="189f48b0884e27cf" providerId="LiveId" clId="{54F183B2-086E-2B4F-A3A4-ED868F2CCA3D}" dt="2022-03-01T16:44:43.963" v="2894" actId="2696"/>
        <pc:sldMkLst>
          <pc:docMk/>
          <pc:sldMk cId="4262063948" sldId="335"/>
        </pc:sldMkLst>
        <pc:spChg chg="add del mod">
          <ac:chgData name="Yinqian Zhang" userId="189f48b0884e27cf" providerId="LiveId" clId="{54F183B2-086E-2B4F-A3A4-ED868F2CCA3D}" dt="2022-03-01T16:44:32.614" v="2891" actId="478"/>
          <ac:spMkLst>
            <pc:docMk/>
            <pc:sldMk cId="4262063948" sldId="335"/>
            <ac:spMk id="3" creationId="{88DE5768-E4C6-8241-9FA6-1C5CB2088CED}"/>
          </ac:spMkLst>
        </pc:spChg>
        <pc:spChg chg="del mod">
          <ac:chgData name="Yinqian Zhang" userId="189f48b0884e27cf" providerId="LiveId" clId="{54F183B2-086E-2B4F-A3A4-ED868F2CCA3D}" dt="2022-03-01T16:44:30.897" v="2890" actId="478"/>
          <ac:spMkLst>
            <pc:docMk/>
            <pc:sldMk cId="4262063948" sldId="335"/>
            <ac:spMk id="10243" creationId="{00000000-0000-0000-0000-000000000000}"/>
          </ac:spMkLst>
        </pc:spChg>
      </pc:sldChg>
      <pc:sldChg chg="add del">
        <pc:chgData name="Yinqian Zhang" userId="189f48b0884e27cf" providerId="LiveId" clId="{54F183B2-086E-2B4F-A3A4-ED868F2CCA3D}" dt="2022-03-01T16:40:35.259" v="2852" actId="2696"/>
        <pc:sldMkLst>
          <pc:docMk/>
          <pc:sldMk cId="157300250" sldId="336"/>
        </pc:sldMkLst>
      </pc:sldChg>
      <pc:sldChg chg="modSp add del mod">
        <pc:chgData name="Yinqian Zhang" userId="189f48b0884e27cf" providerId="LiveId" clId="{54F183B2-086E-2B4F-A3A4-ED868F2CCA3D}" dt="2022-03-01T12:46:52.253" v="1117" actId="2696"/>
        <pc:sldMkLst>
          <pc:docMk/>
          <pc:sldMk cId="3139169237" sldId="336"/>
        </pc:sldMkLst>
        <pc:spChg chg="mod">
          <ac:chgData name="Yinqian Zhang" userId="189f48b0884e27cf" providerId="LiveId" clId="{54F183B2-086E-2B4F-A3A4-ED868F2CCA3D}" dt="2022-02-27T02:18:05.010" v="24" actId="27636"/>
          <ac:spMkLst>
            <pc:docMk/>
            <pc:sldMk cId="3139169237" sldId="336"/>
            <ac:spMk id="2" creationId="{00000000-0000-0000-0000-000000000000}"/>
          </ac:spMkLst>
        </pc:spChg>
      </pc:sldChg>
      <pc:sldChg chg="addSp delSp modSp add del mod">
        <pc:chgData name="Yinqian Zhang" userId="189f48b0884e27cf" providerId="LiveId" clId="{54F183B2-086E-2B4F-A3A4-ED868F2CCA3D}" dt="2022-03-01T12:49:05.686" v="1130" actId="2696"/>
        <pc:sldMkLst>
          <pc:docMk/>
          <pc:sldMk cId="161294823" sldId="337"/>
        </pc:sldMkLst>
        <pc:spChg chg="del mod">
          <ac:chgData name="Yinqian Zhang" userId="189f48b0884e27cf" providerId="LiveId" clId="{54F183B2-086E-2B4F-A3A4-ED868F2CCA3D}" dt="2022-03-01T12:47:35.864" v="1125" actId="478"/>
          <ac:spMkLst>
            <pc:docMk/>
            <pc:sldMk cId="161294823" sldId="337"/>
            <ac:spMk id="3" creationId="{00000000-0000-0000-0000-000000000000}"/>
          </ac:spMkLst>
        </pc:spChg>
        <pc:spChg chg="add del mod">
          <ac:chgData name="Yinqian Zhang" userId="189f48b0884e27cf" providerId="LiveId" clId="{54F183B2-086E-2B4F-A3A4-ED868F2CCA3D}" dt="2022-03-01T12:47:38.078" v="1126" actId="478"/>
          <ac:spMkLst>
            <pc:docMk/>
            <pc:sldMk cId="161294823" sldId="337"/>
            <ac:spMk id="7" creationId="{927D7593-BF22-B74F-B8A3-D6A007930677}"/>
          </ac:spMkLst>
        </pc:spChg>
      </pc:sldChg>
      <pc:sldChg chg="add del">
        <pc:chgData name="Yinqian Zhang" userId="189f48b0884e27cf" providerId="LiveId" clId="{54F183B2-086E-2B4F-A3A4-ED868F2CCA3D}" dt="2022-03-01T16:44:25.131" v="2888" actId="2696"/>
        <pc:sldMkLst>
          <pc:docMk/>
          <pc:sldMk cId="1528372541" sldId="337"/>
        </pc:sldMkLst>
      </pc:sldChg>
      <pc:sldChg chg="add del">
        <pc:chgData name="Yinqian Zhang" userId="189f48b0884e27cf" providerId="LiveId" clId="{54F183B2-086E-2B4F-A3A4-ED868F2CCA3D}" dt="2022-03-01T12:50:50.404" v="1140" actId="2696"/>
        <pc:sldMkLst>
          <pc:docMk/>
          <pc:sldMk cId="2939546604" sldId="338"/>
        </pc:sldMkLst>
      </pc:sldChg>
      <pc:sldChg chg="modSp add del mod">
        <pc:chgData name="Yinqian Zhang" userId="189f48b0884e27cf" providerId="LiveId" clId="{54F183B2-086E-2B4F-A3A4-ED868F2CCA3D}" dt="2022-03-01T12:51:17.943" v="1151" actId="2696"/>
        <pc:sldMkLst>
          <pc:docMk/>
          <pc:sldMk cId="3612098740" sldId="339"/>
        </pc:sldMkLst>
        <pc:spChg chg="mod">
          <ac:chgData name="Yinqian Zhang" userId="189f48b0884e27cf" providerId="LiveId" clId="{54F183B2-086E-2B4F-A3A4-ED868F2CCA3D}" dt="2022-02-27T02:18:05.015" v="25" actId="27636"/>
          <ac:spMkLst>
            <pc:docMk/>
            <pc:sldMk cId="3612098740" sldId="339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54F183B2-086E-2B4F-A3A4-ED868F2CCA3D}" dt="2022-03-01T12:52:03.724" v="1158" actId="2696"/>
        <pc:sldMkLst>
          <pc:docMk/>
          <pc:sldMk cId="1759341409" sldId="340"/>
        </pc:sldMkLst>
        <pc:spChg chg="mod">
          <ac:chgData name="Yinqian Zhang" userId="189f48b0884e27cf" providerId="LiveId" clId="{54F183B2-086E-2B4F-A3A4-ED868F2CCA3D}" dt="2022-02-27T02:18:05.016" v="26" actId="27636"/>
          <ac:spMkLst>
            <pc:docMk/>
            <pc:sldMk cId="1759341409" sldId="340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54F183B2-086E-2B4F-A3A4-ED868F2CCA3D}" dt="2022-03-01T12:54:15.498" v="1181" actId="2696"/>
        <pc:sldMkLst>
          <pc:docMk/>
          <pc:sldMk cId="599043853" sldId="341"/>
        </pc:sldMkLst>
        <pc:spChg chg="mod">
          <ac:chgData name="Yinqian Zhang" userId="189f48b0884e27cf" providerId="LiveId" clId="{54F183B2-086E-2B4F-A3A4-ED868F2CCA3D}" dt="2022-03-01T12:53:26.498" v="1171" actId="1076"/>
          <ac:spMkLst>
            <pc:docMk/>
            <pc:sldMk cId="599043853" sldId="341"/>
            <ac:spMk id="11" creationId="{00000000-0000-0000-0000-000000000000}"/>
          </ac:spMkLst>
        </pc:spChg>
      </pc:sldChg>
      <pc:sldChg chg="add del">
        <pc:chgData name="Yinqian Zhang" userId="189f48b0884e27cf" providerId="LiveId" clId="{54F183B2-086E-2B4F-A3A4-ED868F2CCA3D}" dt="2022-03-01T12:56:29.642" v="1201" actId="2696"/>
        <pc:sldMkLst>
          <pc:docMk/>
          <pc:sldMk cId="1048907590" sldId="342"/>
        </pc:sldMkLst>
      </pc:sldChg>
      <pc:sldChg chg="add del">
        <pc:chgData name="Yinqian Zhang" userId="189f48b0884e27cf" providerId="LiveId" clId="{54F183B2-086E-2B4F-A3A4-ED868F2CCA3D}" dt="2022-03-01T13:09:18.700" v="1441" actId="2696"/>
        <pc:sldMkLst>
          <pc:docMk/>
          <pc:sldMk cId="2356403025" sldId="343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2435276963" sldId="344"/>
        </pc:sldMkLst>
      </pc:sldChg>
      <pc:sldChg chg="add del">
        <pc:chgData name="Yinqian Zhang" userId="189f48b0884e27cf" providerId="LiveId" clId="{54F183B2-086E-2B4F-A3A4-ED868F2CCA3D}" dt="2022-03-01T13:09:21.281" v="1442" actId="2696"/>
        <pc:sldMkLst>
          <pc:docMk/>
          <pc:sldMk cId="4008034729" sldId="344"/>
        </pc:sldMkLst>
      </pc:sldChg>
      <pc:sldChg chg="modSp add del mod">
        <pc:chgData name="Yinqian Zhang" userId="189f48b0884e27cf" providerId="LiveId" clId="{54F183B2-086E-2B4F-A3A4-ED868F2CCA3D}" dt="2022-03-01T13:11:17.034" v="1485" actId="2696"/>
        <pc:sldMkLst>
          <pc:docMk/>
          <pc:sldMk cId="675593715" sldId="345"/>
        </pc:sldMkLst>
        <pc:spChg chg="mod">
          <ac:chgData name="Yinqian Zhang" userId="189f48b0884e27cf" providerId="LiveId" clId="{54F183B2-086E-2B4F-A3A4-ED868F2CCA3D}" dt="2022-02-27T02:18:05.049" v="28" actId="27636"/>
          <ac:spMkLst>
            <pc:docMk/>
            <pc:sldMk cId="675593715" sldId="345"/>
            <ac:spMk id="2" creationId="{00000000-0000-0000-0000-000000000000}"/>
          </ac:spMkLst>
        </pc:spChg>
        <pc:spChg chg="mod">
          <ac:chgData name="Yinqian Zhang" userId="189f48b0884e27cf" providerId="LiveId" clId="{54F183B2-086E-2B4F-A3A4-ED868F2CCA3D}" dt="2022-02-27T02:18:05.048" v="27" actId="27636"/>
          <ac:spMkLst>
            <pc:docMk/>
            <pc:sldMk cId="675593715" sldId="345"/>
            <ac:spMk id="3" creationId="{00000000-0000-0000-0000-000000000000}"/>
          </ac:spMkLst>
        </pc:spChg>
      </pc:sldChg>
      <pc:sldChg chg="add del">
        <pc:chgData name="Yinqian Zhang" userId="189f48b0884e27cf" providerId="LiveId" clId="{54F183B2-086E-2B4F-A3A4-ED868F2CCA3D}" dt="2022-03-01T18:19:01.421" v="4122" actId="2696"/>
        <pc:sldMkLst>
          <pc:docMk/>
          <pc:sldMk cId="1303793648" sldId="346"/>
        </pc:sldMkLst>
      </pc:sldChg>
      <pc:sldChg chg="modSp add del mod">
        <pc:chgData name="Yinqian Zhang" userId="189f48b0884e27cf" providerId="LiveId" clId="{54F183B2-086E-2B4F-A3A4-ED868F2CCA3D}" dt="2022-03-01T18:20:04.408" v="4132" actId="2696"/>
        <pc:sldMkLst>
          <pc:docMk/>
          <pc:sldMk cId="4244057969" sldId="347"/>
        </pc:sldMkLst>
        <pc:spChg chg="mod">
          <ac:chgData name="Yinqian Zhang" userId="189f48b0884e27cf" providerId="LiveId" clId="{54F183B2-086E-2B4F-A3A4-ED868F2CCA3D}" dt="2022-02-27T02:18:05.053" v="29" actId="27636"/>
          <ac:spMkLst>
            <pc:docMk/>
            <pc:sldMk cId="4244057969" sldId="347"/>
            <ac:spMk id="2" creationId="{00000000-0000-0000-0000-000000000000}"/>
          </ac:spMkLst>
        </pc:spChg>
      </pc:sldChg>
      <pc:sldChg chg="add del">
        <pc:chgData name="Yinqian Zhang" userId="189f48b0884e27cf" providerId="LiveId" clId="{54F183B2-086E-2B4F-A3A4-ED868F2CCA3D}" dt="2022-03-01T15:05:05.067" v="1506" actId="2696"/>
        <pc:sldMkLst>
          <pc:docMk/>
          <pc:sldMk cId="1901941284" sldId="348"/>
        </pc:sldMkLst>
      </pc:sldChg>
      <pc:sldChg chg="delSp modSp add del mod">
        <pc:chgData name="Yinqian Zhang" userId="189f48b0884e27cf" providerId="LiveId" clId="{54F183B2-086E-2B4F-A3A4-ED868F2CCA3D}" dt="2022-02-27T11:22:45.022" v="884" actId="2696"/>
        <pc:sldMkLst>
          <pc:docMk/>
          <pc:sldMk cId="1757355548" sldId="349"/>
        </pc:sldMkLst>
        <pc:spChg chg="del mod">
          <ac:chgData name="Yinqian Zhang" userId="189f48b0884e27cf" providerId="LiveId" clId="{54F183B2-086E-2B4F-A3A4-ED868F2CCA3D}" dt="2022-02-27T11:22:30.860" v="881" actId="478"/>
          <ac:spMkLst>
            <pc:docMk/>
            <pc:sldMk cId="1757355548" sldId="349"/>
            <ac:spMk id="4" creationId="{00000000-0000-0000-0000-000000000000}"/>
          </ac:spMkLst>
        </pc:spChg>
      </pc:sldChg>
      <pc:sldChg chg="addSp delSp modSp add del mod">
        <pc:chgData name="Yinqian Zhang" userId="189f48b0884e27cf" providerId="LiveId" clId="{54F183B2-086E-2B4F-A3A4-ED868F2CCA3D}" dt="2022-02-27T11:23:52.804" v="893" actId="2696"/>
        <pc:sldMkLst>
          <pc:docMk/>
          <pc:sldMk cId="1060419466" sldId="350"/>
        </pc:sldMkLst>
        <pc:spChg chg="del mod">
          <ac:chgData name="Yinqian Zhang" userId="189f48b0884e27cf" providerId="LiveId" clId="{54F183B2-086E-2B4F-A3A4-ED868F2CCA3D}" dt="2022-02-27T11:23:19.362" v="888" actId="478"/>
          <ac:spMkLst>
            <pc:docMk/>
            <pc:sldMk cId="1060419466" sldId="350"/>
            <ac:spMk id="2" creationId="{00000000-0000-0000-0000-000000000000}"/>
          </ac:spMkLst>
        </pc:spChg>
        <pc:spChg chg="add del mod">
          <ac:chgData name="Yinqian Zhang" userId="189f48b0884e27cf" providerId="LiveId" clId="{54F183B2-086E-2B4F-A3A4-ED868F2CCA3D}" dt="2022-02-27T11:23:21.370" v="889" actId="478"/>
          <ac:spMkLst>
            <pc:docMk/>
            <pc:sldMk cId="1060419466" sldId="350"/>
            <ac:spMk id="5" creationId="{D840D71E-AF89-9C4E-9885-D8532A95BA95}"/>
          </ac:spMkLst>
        </pc:spChg>
      </pc:sldChg>
      <pc:sldChg chg="add del">
        <pc:chgData name="Yinqian Zhang" userId="189f48b0884e27cf" providerId="LiveId" clId="{54F183B2-086E-2B4F-A3A4-ED868F2CCA3D}" dt="2022-03-01T15:55:16.425" v="1711" actId="2696"/>
        <pc:sldMkLst>
          <pc:docMk/>
          <pc:sldMk cId="1707033978" sldId="351"/>
        </pc:sldMkLst>
      </pc:sldChg>
      <pc:sldChg chg="add del">
        <pc:chgData name="Yinqian Zhang" userId="189f48b0884e27cf" providerId="LiveId" clId="{54F183B2-086E-2B4F-A3A4-ED868F2CCA3D}" dt="2022-03-01T15:55:16.425" v="1711" actId="2696"/>
        <pc:sldMkLst>
          <pc:docMk/>
          <pc:sldMk cId="980919401" sldId="352"/>
        </pc:sldMkLst>
      </pc:sldChg>
      <pc:sldChg chg="delSp add del mod">
        <pc:chgData name="Yinqian Zhang" userId="189f48b0884e27cf" providerId="LiveId" clId="{54F183B2-086E-2B4F-A3A4-ED868F2CCA3D}" dt="2022-03-01T15:56:27.276" v="1721" actId="2696"/>
        <pc:sldMkLst>
          <pc:docMk/>
          <pc:sldMk cId="805412883" sldId="353"/>
        </pc:sldMkLst>
        <pc:spChg chg="del">
          <ac:chgData name="Yinqian Zhang" userId="189f48b0884e27cf" providerId="LiveId" clId="{54F183B2-086E-2B4F-A3A4-ED868F2CCA3D}" dt="2022-03-01T15:55:26.907" v="1712" actId="478"/>
          <ac:spMkLst>
            <pc:docMk/>
            <pc:sldMk cId="805412883" sldId="353"/>
            <ac:spMk id="16" creationId="{00000000-0000-0000-0000-000000000000}"/>
          </ac:spMkLst>
        </pc:spChg>
        <pc:spChg chg="del">
          <ac:chgData name="Yinqian Zhang" userId="189f48b0884e27cf" providerId="LiveId" clId="{54F183B2-086E-2B4F-A3A4-ED868F2CCA3D}" dt="2022-03-01T15:55:39.746" v="1713" actId="478"/>
          <ac:spMkLst>
            <pc:docMk/>
            <pc:sldMk cId="805412883" sldId="353"/>
            <ac:spMk id="28" creationId="{00000000-0000-0000-0000-000000000000}"/>
          </ac:spMkLst>
        </pc:spChg>
      </pc:sldChg>
      <pc:sldChg chg="add del">
        <pc:chgData name="Yinqian Zhang" userId="189f48b0884e27cf" providerId="LiveId" clId="{54F183B2-086E-2B4F-A3A4-ED868F2CCA3D}" dt="2022-03-01T16:02:57.738" v="1937" actId="2696"/>
        <pc:sldMkLst>
          <pc:docMk/>
          <pc:sldMk cId="632048477" sldId="354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2653698878" sldId="354"/>
        </pc:sldMkLst>
      </pc:sldChg>
      <pc:sldChg chg="modSp mod">
        <pc:chgData name="Yinqian Zhang" userId="189f48b0884e27cf" providerId="LiveId" clId="{54F183B2-086E-2B4F-A3A4-ED868F2CCA3D}" dt="2022-03-01T13:31:59.068" v="1505" actId="20577"/>
        <pc:sldMkLst>
          <pc:docMk/>
          <pc:sldMk cId="808583054" sldId="355"/>
        </pc:sldMkLst>
        <pc:spChg chg="mod">
          <ac:chgData name="Yinqian Zhang" userId="189f48b0884e27cf" providerId="LiveId" clId="{54F183B2-086E-2B4F-A3A4-ED868F2CCA3D}" dt="2022-03-01T13:31:59.068" v="1505" actId="20577"/>
          <ac:spMkLst>
            <pc:docMk/>
            <pc:sldMk cId="808583054" sldId="355"/>
            <ac:spMk id="2" creationId="{00000000-0000-0000-0000-000000000000}"/>
          </ac:spMkLst>
        </pc:spChg>
      </pc:sldChg>
      <pc:sldChg chg="add del">
        <pc:chgData name="Yinqian Zhang" userId="189f48b0884e27cf" providerId="LiveId" clId="{54F183B2-086E-2B4F-A3A4-ED868F2CCA3D}" dt="2022-03-01T16:07:40.639" v="2010" actId="2696"/>
        <pc:sldMkLst>
          <pc:docMk/>
          <pc:sldMk cId="1795261006" sldId="356"/>
        </pc:sldMkLst>
      </pc:sldChg>
      <pc:sldChg chg="modSp add del mod">
        <pc:chgData name="Yinqian Zhang" userId="189f48b0884e27cf" providerId="LiveId" clId="{54F183B2-086E-2B4F-A3A4-ED868F2CCA3D}" dt="2022-03-01T16:11:36.993" v="2086" actId="2696"/>
        <pc:sldMkLst>
          <pc:docMk/>
          <pc:sldMk cId="2184399150" sldId="357"/>
        </pc:sldMkLst>
        <pc:spChg chg="mod">
          <ac:chgData name="Yinqian Zhang" userId="189f48b0884e27cf" providerId="LiveId" clId="{54F183B2-086E-2B4F-A3A4-ED868F2CCA3D}" dt="2022-02-27T02:18:05.067" v="31" actId="27636"/>
          <ac:spMkLst>
            <pc:docMk/>
            <pc:sldMk cId="2184399150" sldId="357"/>
            <ac:spMk id="2" creationId="{00000000-0000-0000-0000-000000000000}"/>
          </ac:spMkLst>
        </pc:spChg>
        <pc:spChg chg="mod">
          <ac:chgData name="Yinqian Zhang" userId="189f48b0884e27cf" providerId="LiveId" clId="{54F183B2-086E-2B4F-A3A4-ED868F2CCA3D}" dt="2022-02-27T02:18:05.067" v="30" actId="27636"/>
          <ac:spMkLst>
            <pc:docMk/>
            <pc:sldMk cId="2184399150" sldId="357"/>
            <ac:spMk id="3" creationId="{00000000-0000-0000-0000-000000000000}"/>
          </ac:spMkLst>
        </pc:spChg>
      </pc:sldChg>
      <pc:sldChg chg="add del">
        <pc:chgData name="Yinqian Zhang" userId="189f48b0884e27cf" providerId="LiveId" clId="{54F183B2-086E-2B4F-A3A4-ED868F2CCA3D}" dt="2022-03-01T16:14:18.726" v="2401" actId="2696"/>
        <pc:sldMkLst>
          <pc:docMk/>
          <pc:sldMk cId="82379703" sldId="358"/>
        </pc:sldMkLst>
      </pc:sldChg>
      <pc:sldChg chg="modSp add del mod">
        <pc:chgData name="Yinqian Zhang" userId="189f48b0884e27cf" providerId="LiveId" clId="{54F183B2-086E-2B4F-A3A4-ED868F2CCA3D}" dt="2022-03-01T16:15:24.438" v="2427" actId="2696"/>
        <pc:sldMkLst>
          <pc:docMk/>
          <pc:sldMk cId="687063331" sldId="359"/>
        </pc:sldMkLst>
        <pc:spChg chg="mod">
          <ac:chgData name="Yinqian Zhang" userId="189f48b0884e27cf" providerId="LiveId" clId="{54F183B2-086E-2B4F-A3A4-ED868F2CCA3D}" dt="2022-02-27T02:18:05.075" v="33" actId="27636"/>
          <ac:spMkLst>
            <pc:docMk/>
            <pc:sldMk cId="687063331" sldId="359"/>
            <ac:spMk id="2" creationId="{00000000-0000-0000-0000-000000000000}"/>
          </ac:spMkLst>
        </pc:spChg>
        <pc:spChg chg="mod">
          <ac:chgData name="Yinqian Zhang" userId="189f48b0884e27cf" providerId="LiveId" clId="{54F183B2-086E-2B4F-A3A4-ED868F2CCA3D}" dt="2022-02-27T02:18:05.075" v="32" actId="27636"/>
          <ac:spMkLst>
            <pc:docMk/>
            <pc:sldMk cId="687063331" sldId="359"/>
            <ac:spMk id="3" creationId="{00000000-0000-0000-0000-000000000000}"/>
          </ac:spMkLst>
        </pc:spChg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2428630965" sldId="360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853324256" sldId="361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1250761403" sldId="361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911241201" sldId="362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3731385611" sldId="362"/>
        </pc:sldMkLst>
      </pc:sldChg>
      <pc:sldChg chg="modSp add del mod">
        <pc:chgData name="Yinqian Zhang" userId="189f48b0884e27cf" providerId="LiveId" clId="{54F183B2-086E-2B4F-A3A4-ED868F2CCA3D}" dt="2022-03-01T18:11:07.949" v="4031" actId="2696"/>
        <pc:sldMkLst>
          <pc:docMk/>
          <pc:sldMk cId="1236733268" sldId="363"/>
        </pc:sldMkLst>
        <pc:spChg chg="mod">
          <ac:chgData name="Yinqian Zhang" userId="189f48b0884e27cf" providerId="LiveId" clId="{54F183B2-086E-2B4F-A3A4-ED868F2CCA3D}" dt="2022-02-27T02:18:22.897" v="38" actId="27636"/>
          <ac:spMkLst>
            <pc:docMk/>
            <pc:sldMk cId="1236733268" sldId="363"/>
            <ac:spMk id="2" creationId="{00000000-0000-0000-0000-000000000000}"/>
          </ac:spMkLst>
        </pc:spChg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3071939931" sldId="363"/>
        </pc:sldMkLst>
      </pc:sldChg>
      <pc:sldChg chg="modSp add del mod">
        <pc:chgData name="Yinqian Zhang" userId="189f48b0884e27cf" providerId="LiveId" clId="{54F183B2-086E-2B4F-A3A4-ED868F2CCA3D}" dt="2022-03-01T18:11:07.949" v="4031" actId="2696"/>
        <pc:sldMkLst>
          <pc:docMk/>
          <pc:sldMk cId="1810571586" sldId="364"/>
        </pc:sldMkLst>
        <pc:spChg chg="mod">
          <ac:chgData name="Yinqian Zhang" userId="189f48b0884e27cf" providerId="LiveId" clId="{54F183B2-086E-2B4F-A3A4-ED868F2CCA3D}" dt="2022-02-27T02:18:22.898" v="39" actId="27636"/>
          <ac:spMkLst>
            <pc:docMk/>
            <pc:sldMk cId="1810571586" sldId="364"/>
            <ac:spMk id="2" creationId="{00000000-0000-0000-0000-000000000000}"/>
          </ac:spMkLst>
        </pc:spChg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2122256325" sldId="364"/>
        </pc:sldMkLst>
      </pc:sldChg>
      <pc:sldChg chg="modSp add del mod">
        <pc:chgData name="Yinqian Zhang" userId="189f48b0884e27cf" providerId="LiveId" clId="{54F183B2-086E-2B4F-A3A4-ED868F2CCA3D}" dt="2022-03-01T18:11:07.949" v="4031" actId="2696"/>
        <pc:sldMkLst>
          <pc:docMk/>
          <pc:sldMk cId="1420025754" sldId="365"/>
        </pc:sldMkLst>
        <pc:spChg chg="mod">
          <ac:chgData name="Yinqian Zhang" userId="189f48b0884e27cf" providerId="LiveId" clId="{54F183B2-086E-2B4F-A3A4-ED868F2CCA3D}" dt="2022-02-27T02:18:22.903" v="40" actId="27636"/>
          <ac:spMkLst>
            <pc:docMk/>
            <pc:sldMk cId="1420025754" sldId="365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54F183B2-086E-2B4F-A3A4-ED868F2CCA3D}" dt="2022-03-01T18:11:07.949" v="4031" actId="2696"/>
        <pc:sldMkLst>
          <pc:docMk/>
          <pc:sldMk cId="1387078367" sldId="366"/>
        </pc:sldMkLst>
        <pc:spChg chg="mod">
          <ac:chgData name="Yinqian Zhang" userId="189f48b0884e27cf" providerId="LiveId" clId="{54F183B2-086E-2B4F-A3A4-ED868F2CCA3D}" dt="2022-02-27T02:18:22.926" v="41" actId="27636"/>
          <ac:spMkLst>
            <pc:docMk/>
            <pc:sldMk cId="1387078367" sldId="366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54F183B2-086E-2B4F-A3A4-ED868F2CCA3D}" dt="2022-03-01T18:11:07.949" v="4031" actId="2696"/>
        <pc:sldMkLst>
          <pc:docMk/>
          <pc:sldMk cId="1691125984" sldId="367"/>
        </pc:sldMkLst>
        <pc:spChg chg="mod">
          <ac:chgData name="Yinqian Zhang" userId="189f48b0884e27cf" providerId="LiveId" clId="{54F183B2-086E-2B4F-A3A4-ED868F2CCA3D}" dt="2022-02-27T02:18:22.942" v="42" actId="27636"/>
          <ac:spMkLst>
            <pc:docMk/>
            <pc:sldMk cId="1691125984" sldId="367"/>
            <ac:spMk id="2" creationId="{00000000-0000-0000-0000-000000000000}"/>
          </ac:spMkLst>
        </pc:spChg>
        <pc:spChg chg="mod">
          <ac:chgData name="Yinqian Zhang" userId="189f48b0884e27cf" providerId="LiveId" clId="{54F183B2-086E-2B4F-A3A4-ED868F2CCA3D}" dt="2022-02-27T02:18:22.946" v="43" actId="27636"/>
          <ac:spMkLst>
            <pc:docMk/>
            <pc:sldMk cId="1691125984" sldId="367"/>
            <ac:spMk id="3" creationId="{00000000-0000-0000-0000-000000000000}"/>
          </ac:spMkLst>
        </pc:spChg>
      </pc:sldChg>
      <pc:sldChg chg="modSp add del mod">
        <pc:chgData name="Yinqian Zhang" userId="189f48b0884e27cf" providerId="LiveId" clId="{54F183B2-086E-2B4F-A3A4-ED868F2CCA3D}" dt="2022-03-01T18:11:07.949" v="4031" actId="2696"/>
        <pc:sldMkLst>
          <pc:docMk/>
          <pc:sldMk cId="808345043" sldId="368"/>
        </pc:sldMkLst>
        <pc:spChg chg="mod">
          <ac:chgData name="Yinqian Zhang" userId="189f48b0884e27cf" providerId="LiveId" clId="{54F183B2-086E-2B4F-A3A4-ED868F2CCA3D}" dt="2022-02-27T02:18:22.975" v="44" actId="27636"/>
          <ac:spMkLst>
            <pc:docMk/>
            <pc:sldMk cId="808345043" sldId="368"/>
            <ac:spMk id="3" creationId="{00000000-0000-0000-0000-000000000000}"/>
          </ac:spMkLst>
        </pc:spChg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873586779" sldId="369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4170129519" sldId="369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1799729" sldId="370"/>
        </pc:sldMkLst>
      </pc:sldChg>
      <pc:sldChg chg="modSp add del mod">
        <pc:chgData name="Yinqian Zhang" userId="189f48b0884e27cf" providerId="LiveId" clId="{54F183B2-086E-2B4F-A3A4-ED868F2CCA3D}" dt="2022-03-01T18:11:07.949" v="4031" actId="2696"/>
        <pc:sldMkLst>
          <pc:docMk/>
          <pc:sldMk cId="27300114" sldId="370"/>
        </pc:sldMkLst>
        <pc:spChg chg="mod">
          <ac:chgData name="Yinqian Zhang" userId="189f48b0884e27cf" providerId="LiveId" clId="{54F183B2-086E-2B4F-A3A4-ED868F2CCA3D}" dt="2022-02-27T02:18:22.979" v="45" actId="27636"/>
          <ac:spMkLst>
            <pc:docMk/>
            <pc:sldMk cId="27300114" sldId="370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54F183B2-086E-2B4F-A3A4-ED868F2CCA3D}" dt="2022-03-01T18:11:07.949" v="4031" actId="2696"/>
        <pc:sldMkLst>
          <pc:docMk/>
          <pc:sldMk cId="1418999187" sldId="371"/>
        </pc:sldMkLst>
        <pc:spChg chg="mod">
          <ac:chgData name="Yinqian Zhang" userId="189f48b0884e27cf" providerId="LiveId" clId="{54F183B2-086E-2B4F-A3A4-ED868F2CCA3D}" dt="2022-02-27T02:18:22.980" v="46" actId="27636"/>
          <ac:spMkLst>
            <pc:docMk/>
            <pc:sldMk cId="1418999187" sldId="371"/>
            <ac:spMk id="2" creationId="{00000000-0000-0000-0000-000000000000}"/>
          </ac:spMkLst>
        </pc:spChg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2860146813" sldId="371"/>
        </pc:sldMkLst>
      </pc:sldChg>
      <pc:sldChg chg="modSp add del mod">
        <pc:chgData name="Yinqian Zhang" userId="189f48b0884e27cf" providerId="LiveId" clId="{54F183B2-086E-2B4F-A3A4-ED868F2CCA3D}" dt="2022-03-01T18:11:07.949" v="4031" actId="2696"/>
        <pc:sldMkLst>
          <pc:docMk/>
          <pc:sldMk cId="1313435974" sldId="372"/>
        </pc:sldMkLst>
        <pc:spChg chg="mod">
          <ac:chgData name="Yinqian Zhang" userId="189f48b0884e27cf" providerId="LiveId" clId="{54F183B2-086E-2B4F-A3A4-ED868F2CCA3D}" dt="2022-02-27T02:18:22.982" v="47" actId="27636"/>
          <ac:spMkLst>
            <pc:docMk/>
            <pc:sldMk cId="1313435974" sldId="372"/>
            <ac:spMk id="2" creationId="{00000000-0000-0000-0000-000000000000}"/>
          </ac:spMkLst>
        </pc:spChg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3113942745" sldId="372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512773202" sldId="373"/>
        </pc:sldMkLst>
      </pc:sldChg>
      <pc:sldChg chg="modSp add del mod">
        <pc:chgData name="Yinqian Zhang" userId="189f48b0884e27cf" providerId="LiveId" clId="{54F183B2-086E-2B4F-A3A4-ED868F2CCA3D}" dt="2022-03-01T18:11:07.949" v="4031" actId="2696"/>
        <pc:sldMkLst>
          <pc:docMk/>
          <pc:sldMk cId="934007505" sldId="373"/>
        </pc:sldMkLst>
        <pc:spChg chg="mod">
          <ac:chgData name="Yinqian Zhang" userId="189f48b0884e27cf" providerId="LiveId" clId="{54F183B2-086E-2B4F-A3A4-ED868F2CCA3D}" dt="2022-02-27T02:18:22.984" v="48" actId="27636"/>
          <ac:spMkLst>
            <pc:docMk/>
            <pc:sldMk cId="934007505" sldId="373"/>
            <ac:spMk id="2" creationId="{00000000-0000-0000-0000-000000000000}"/>
          </ac:spMkLst>
        </pc:spChg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587654449" sldId="374"/>
        </pc:sldMkLst>
      </pc:sldChg>
      <pc:sldChg chg="modSp add del mod">
        <pc:chgData name="Yinqian Zhang" userId="189f48b0884e27cf" providerId="LiveId" clId="{54F183B2-086E-2B4F-A3A4-ED868F2CCA3D}" dt="2022-03-01T18:11:07.949" v="4031" actId="2696"/>
        <pc:sldMkLst>
          <pc:docMk/>
          <pc:sldMk cId="994723880" sldId="374"/>
        </pc:sldMkLst>
        <pc:spChg chg="mod">
          <ac:chgData name="Yinqian Zhang" userId="189f48b0884e27cf" providerId="LiveId" clId="{54F183B2-086E-2B4F-A3A4-ED868F2CCA3D}" dt="2022-02-27T02:18:22.985" v="49" actId="27636"/>
          <ac:spMkLst>
            <pc:docMk/>
            <pc:sldMk cId="994723880" sldId="374"/>
            <ac:spMk id="2" creationId="{00000000-0000-0000-0000-000000000000}"/>
          </ac:spMkLst>
        </pc:spChg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164059265" sldId="375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456168755" sldId="375"/>
        </pc:sldMkLst>
      </pc:sldChg>
      <pc:sldChg chg="modSp add del mod">
        <pc:chgData name="Yinqian Zhang" userId="189f48b0884e27cf" providerId="LiveId" clId="{54F183B2-086E-2B4F-A3A4-ED868F2CCA3D}" dt="2022-03-01T18:11:07.949" v="4031" actId="2696"/>
        <pc:sldMkLst>
          <pc:docMk/>
          <pc:sldMk cId="2122547754" sldId="376"/>
        </pc:sldMkLst>
        <pc:spChg chg="mod">
          <ac:chgData name="Yinqian Zhang" userId="189f48b0884e27cf" providerId="LiveId" clId="{54F183B2-086E-2B4F-A3A4-ED868F2CCA3D}" dt="2022-02-27T02:18:22.987" v="50" actId="27636"/>
          <ac:spMkLst>
            <pc:docMk/>
            <pc:sldMk cId="2122547754" sldId="376"/>
            <ac:spMk id="2" creationId="{00000000-0000-0000-0000-000000000000}"/>
          </ac:spMkLst>
        </pc:spChg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55320107" sldId="377"/>
        </pc:sldMkLst>
      </pc:sldChg>
      <pc:sldChg chg="modSp add del mod">
        <pc:chgData name="Yinqian Zhang" userId="189f48b0884e27cf" providerId="LiveId" clId="{54F183B2-086E-2B4F-A3A4-ED868F2CCA3D}" dt="2022-03-01T18:11:07.949" v="4031" actId="2696"/>
        <pc:sldMkLst>
          <pc:docMk/>
          <pc:sldMk cId="1809241161" sldId="377"/>
        </pc:sldMkLst>
        <pc:spChg chg="mod">
          <ac:chgData name="Yinqian Zhang" userId="189f48b0884e27cf" providerId="LiveId" clId="{54F183B2-086E-2B4F-A3A4-ED868F2CCA3D}" dt="2022-02-27T02:18:22.992" v="51" actId="27636"/>
          <ac:spMkLst>
            <pc:docMk/>
            <pc:sldMk cId="1809241161" sldId="377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54F183B2-086E-2B4F-A3A4-ED868F2CCA3D}" dt="2022-03-01T18:11:07.949" v="4031" actId="2696"/>
        <pc:sldMkLst>
          <pc:docMk/>
          <pc:sldMk cId="1695235054" sldId="378"/>
        </pc:sldMkLst>
        <pc:spChg chg="mod">
          <ac:chgData name="Yinqian Zhang" userId="189f48b0884e27cf" providerId="LiveId" clId="{54F183B2-086E-2B4F-A3A4-ED868F2CCA3D}" dt="2022-02-27T02:18:22.994" v="52" actId="27636"/>
          <ac:spMkLst>
            <pc:docMk/>
            <pc:sldMk cId="1695235054" sldId="378"/>
            <ac:spMk id="2" creationId="{00000000-0000-0000-0000-000000000000}"/>
          </ac:spMkLst>
        </pc:spChg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4145931939" sldId="378"/>
        </pc:sldMkLst>
      </pc:sldChg>
      <pc:sldChg chg="modSp add del mod">
        <pc:chgData name="Yinqian Zhang" userId="189f48b0884e27cf" providerId="LiveId" clId="{54F183B2-086E-2B4F-A3A4-ED868F2CCA3D}" dt="2022-03-01T18:11:07.949" v="4031" actId="2696"/>
        <pc:sldMkLst>
          <pc:docMk/>
          <pc:sldMk cId="828759003" sldId="380"/>
        </pc:sldMkLst>
        <pc:spChg chg="mod">
          <ac:chgData name="Yinqian Zhang" userId="189f48b0884e27cf" providerId="LiveId" clId="{54F183B2-086E-2B4F-A3A4-ED868F2CCA3D}" dt="2022-02-27T02:18:22.995" v="53" actId="27636"/>
          <ac:spMkLst>
            <pc:docMk/>
            <pc:sldMk cId="828759003" sldId="380"/>
            <ac:spMk id="2" creationId="{00000000-0000-0000-0000-000000000000}"/>
          </ac:spMkLst>
        </pc:spChg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3417842838" sldId="382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624286885" sldId="594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4052125523" sldId="595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3782561299" sldId="596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2993971934" sldId="597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1828885470" sldId="598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3439556339" sldId="599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4132288171" sldId="600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830387956" sldId="601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2228836834" sldId="603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602124355" sldId="604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3978971845" sldId="605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3462491986" sldId="606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4041605680" sldId="607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1646031815" sldId="608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344765334" sldId="609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1848074906" sldId="610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4171168721" sldId="611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2892349750" sldId="612"/>
        </pc:sldMkLst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715873247" sldId="613"/>
        </pc:sldMkLst>
      </pc:sldChg>
      <pc:sldChg chg="modSp mod">
        <pc:chgData name="Yinqian Zhang" userId="189f48b0884e27cf" providerId="LiveId" clId="{54F183B2-086E-2B4F-A3A4-ED868F2CCA3D}" dt="2022-03-01T16:45:44.604" v="2934" actId="20577"/>
        <pc:sldMkLst>
          <pc:docMk/>
          <pc:sldMk cId="3274962831" sldId="614"/>
        </pc:sldMkLst>
        <pc:spChg chg="mod">
          <ac:chgData name="Yinqian Zhang" userId="189f48b0884e27cf" providerId="LiveId" clId="{54F183B2-086E-2B4F-A3A4-ED868F2CCA3D}" dt="2022-03-01T16:45:44.604" v="2934" actId="20577"/>
          <ac:spMkLst>
            <pc:docMk/>
            <pc:sldMk cId="3274962831" sldId="614"/>
            <ac:spMk id="3" creationId="{B5944591-44C9-BE49-A106-BB8E91867547}"/>
          </ac:spMkLst>
        </pc:spChg>
      </pc:sldChg>
      <pc:sldChg chg="del">
        <pc:chgData name="Yinqian Zhang" userId="189f48b0884e27cf" providerId="LiveId" clId="{54F183B2-086E-2B4F-A3A4-ED868F2CCA3D}" dt="2022-02-27T02:17:32.344" v="0" actId="2696"/>
        <pc:sldMkLst>
          <pc:docMk/>
          <pc:sldMk cId="3218381209" sldId="615"/>
        </pc:sldMkLst>
      </pc:sldChg>
      <pc:sldChg chg="delSp modSp add del mod">
        <pc:chgData name="Yinqian Zhang" userId="189f48b0884e27cf" providerId="LiveId" clId="{54F183B2-086E-2B4F-A3A4-ED868F2CCA3D}" dt="2022-03-01T16:02:58.481" v="1938" actId="2696"/>
        <pc:sldMkLst>
          <pc:docMk/>
          <pc:sldMk cId="3281690652" sldId="615"/>
        </pc:sldMkLst>
        <pc:spChg chg="del mod">
          <ac:chgData name="Yinqian Zhang" userId="189f48b0884e27cf" providerId="LiveId" clId="{54F183B2-086E-2B4F-A3A4-ED868F2CCA3D}" dt="2022-03-01T16:01:01.263" v="1905" actId="478"/>
          <ac:spMkLst>
            <pc:docMk/>
            <pc:sldMk cId="3281690652" sldId="615"/>
            <ac:spMk id="9" creationId="{00000000-0000-0000-0000-000000000000}"/>
          </ac:spMkLst>
        </pc:spChg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3332779404" sldId="616"/>
        </pc:sldMkLst>
      </pc:sldChg>
      <pc:sldChg chg="modSp add del mod">
        <pc:chgData name="Yinqian Zhang" userId="189f48b0884e27cf" providerId="LiveId" clId="{54F183B2-086E-2B4F-A3A4-ED868F2CCA3D}" dt="2022-03-01T18:11:07.949" v="4031" actId="2696"/>
        <pc:sldMkLst>
          <pc:docMk/>
          <pc:sldMk cId="760349571" sldId="617"/>
        </pc:sldMkLst>
        <pc:spChg chg="mod">
          <ac:chgData name="Yinqian Zhang" userId="189f48b0884e27cf" providerId="LiveId" clId="{54F183B2-086E-2B4F-A3A4-ED868F2CCA3D}" dt="2022-02-27T02:18:23.002" v="55" actId="27636"/>
          <ac:spMkLst>
            <pc:docMk/>
            <pc:sldMk cId="760349571" sldId="617"/>
            <ac:spMk id="24" creationId="{34781326-959C-4669-AD59-6909066FA913}"/>
          </ac:spMkLst>
        </pc:spChg>
      </pc:sldChg>
      <pc:sldChg chg="modSp add del mod">
        <pc:chgData name="Yinqian Zhang" userId="189f48b0884e27cf" providerId="LiveId" clId="{54F183B2-086E-2B4F-A3A4-ED868F2CCA3D}" dt="2022-03-01T18:11:07.949" v="4031" actId="2696"/>
        <pc:sldMkLst>
          <pc:docMk/>
          <pc:sldMk cId="695956111" sldId="618"/>
        </pc:sldMkLst>
        <pc:spChg chg="mod">
          <ac:chgData name="Yinqian Zhang" userId="189f48b0884e27cf" providerId="LiveId" clId="{54F183B2-086E-2B4F-A3A4-ED868F2CCA3D}" dt="2022-02-27T02:18:23.014" v="56" actId="27636"/>
          <ac:spMkLst>
            <pc:docMk/>
            <pc:sldMk cId="695956111" sldId="618"/>
            <ac:spMk id="3" creationId="{00000000-0000-0000-0000-000000000000}"/>
          </ac:spMkLst>
        </pc:spChg>
      </pc:sldChg>
      <pc:sldChg chg="modSp add del mod">
        <pc:chgData name="Yinqian Zhang" userId="189f48b0884e27cf" providerId="LiveId" clId="{54F183B2-086E-2B4F-A3A4-ED868F2CCA3D}" dt="2022-03-01T18:11:07.949" v="4031" actId="2696"/>
        <pc:sldMkLst>
          <pc:docMk/>
          <pc:sldMk cId="279544698" sldId="619"/>
        </pc:sldMkLst>
        <pc:spChg chg="mod">
          <ac:chgData name="Yinqian Zhang" userId="189f48b0884e27cf" providerId="LiveId" clId="{54F183B2-086E-2B4F-A3A4-ED868F2CCA3D}" dt="2022-02-27T02:18:23.018" v="57" actId="27636"/>
          <ac:spMkLst>
            <pc:docMk/>
            <pc:sldMk cId="279544698" sldId="619"/>
            <ac:spMk id="3" creationId="{00000000-0000-0000-0000-000000000000}"/>
          </ac:spMkLst>
        </pc:spChg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1140728927" sldId="620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2718775116" sldId="621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2121531876" sldId="622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2551234037" sldId="623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3509969975" sldId="624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133196566" sldId="625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169293467" sldId="626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1535420418" sldId="627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3697569882" sldId="628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1983065085" sldId="629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3463273368" sldId="630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1421277936" sldId="631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117278674" sldId="632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4174458265" sldId="633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3917740787" sldId="634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3356950971" sldId="635"/>
        </pc:sldMkLst>
      </pc:sldChg>
      <pc:sldChg chg="modSp add del mod">
        <pc:chgData name="Yinqian Zhang" userId="189f48b0884e27cf" providerId="LiveId" clId="{54F183B2-086E-2B4F-A3A4-ED868F2CCA3D}" dt="2022-03-01T18:11:07.949" v="4031" actId="2696"/>
        <pc:sldMkLst>
          <pc:docMk/>
          <pc:sldMk cId="2480710937" sldId="636"/>
        </pc:sldMkLst>
        <pc:spChg chg="mod">
          <ac:chgData name="Yinqian Zhang" userId="189f48b0884e27cf" providerId="LiveId" clId="{54F183B2-086E-2B4F-A3A4-ED868F2CCA3D}" dt="2022-02-27T02:18:23.035" v="58" actId="27636"/>
          <ac:spMkLst>
            <pc:docMk/>
            <pc:sldMk cId="2480710937" sldId="636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54F183B2-086E-2B4F-A3A4-ED868F2CCA3D}" dt="2022-03-01T18:11:07.949" v="4031" actId="2696"/>
        <pc:sldMkLst>
          <pc:docMk/>
          <pc:sldMk cId="611780708" sldId="637"/>
        </pc:sldMkLst>
        <pc:spChg chg="mod">
          <ac:chgData name="Yinqian Zhang" userId="189f48b0884e27cf" providerId="LiveId" clId="{54F183B2-086E-2B4F-A3A4-ED868F2CCA3D}" dt="2022-02-27T02:18:23.042" v="59" actId="27636"/>
          <ac:spMkLst>
            <pc:docMk/>
            <pc:sldMk cId="611780708" sldId="637"/>
            <ac:spMk id="2" creationId="{00000000-0000-0000-0000-000000000000}"/>
          </ac:spMkLst>
        </pc:spChg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3945528852" sldId="638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4247225465" sldId="639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1922937944" sldId="640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2696229636" sldId="641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3359151432" sldId="642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3452790065" sldId="643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3591294820" sldId="644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947550207" sldId="645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2063933110" sldId="646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572932622" sldId="647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3784680811" sldId="648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2191823580" sldId="649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1177162857" sldId="650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1645954233" sldId="651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2132906190" sldId="652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2164097711" sldId="653"/>
        </pc:sldMkLst>
      </pc:sldChg>
      <pc:sldChg chg="add del">
        <pc:chgData name="Yinqian Zhang" userId="189f48b0884e27cf" providerId="LiveId" clId="{54F183B2-086E-2B4F-A3A4-ED868F2CCA3D}" dt="2022-03-01T18:11:07.949" v="4031" actId="2696"/>
        <pc:sldMkLst>
          <pc:docMk/>
          <pc:sldMk cId="4173173472" sldId="654"/>
        </pc:sldMkLst>
      </pc:sldChg>
      <pc:sldChg chg="modSp add del mod">
        <pc:chgData name="Yinqian Zhang" userId="189f48b0884e27cf" providerId="LiveId" clId="{54F183B2-086E-2B4F-A3A4-ED868F2CCA3D}" dt="2022-03-01T18:11:07.949" v="4031" actId="2696"/>
        <pc:sldMkLst>
          <pc:docMk/>
          <pc:sldMk cId="355801638" sldId="655"/>
        </pc:sldMkLst>
        <pc:spChg chg="mod">
          <ac:chgData name="Yinqian Zhang" userId="189f48b0884e27cf" providerId="LiveId" clId="{54F183B2-086E-2B4F-A3A4-ED868F2CCA3D}" dt="2022-02-27T02:18:23.047" v="60" actId="27636"/>
          <ac:spMkLst>
            <pc:docMk/>
            <pc:sldMk cId="355801638" sldId="655"/>
            <ac:spMk id="2" creationId="{00000000-0000-0000-0000-000000000000}"/>
          </ac:spMkLst>
        </pc:spChg>
      </pc:sldChg>
      <pc:sldChg chg="modSp add del mod">
        <pc:chgData name="Yinqian Zhang" userId="189f48b0884e27cf" providerId="LiveId" clId="{54F183B2-086E-2B4F-A3A4-ED868F2CCA3D}" dt="2022-03-01T18:11:07.949" v="4031" actId="2696"/>
        <pc:sldMkLst>
          <pc:docMk/>
          <pc:sldMk cId="983509491" sldId="656"/>
        </pc:sldMkLst>
        <pc:spChg chg="mod">
          <ac:chgData name="Yinqian Zhang" userId="189f48b0884e27cf" providerId="LiveId" clId="{54F183B2-086E-2B4F-A3A4-ED868F2CCA3D}" dt="2022-02-27T02:18:22.865" v="37" actId="27636"/>
          <ac:spMkLst>
            <pc:docMk/>
            <pc:sldMk cId="983509491" sldId="656"/>
            <ac:spMk id="2" creationId="{00000000-0000-0000-0000-000000000000}"/>
          </ac:spMkLst>
        </pc:spChg>
        <pc:spChg chg="mod">
          <ac:chgData name="Yinqian Zhang" userId="189f48b0884e27cf" providerId="LiveId" clId="{54F183B2-086E-2B4F-A3A4-ED868F2CCA3D}" dt="2022-02-27T02:18:22.864" v="36" actId="27636"/>
          <ac:spMkLst>
            <pc:docMk/>
            <pc:sldMk cId="983509491" sldId="656"/>
            <ac:spMk id="3" creationId="{00000000-0000-0000-0000-000000000000}"/>
          </ac:spMkLst>
        </pc:spChg>
      </pc:sldChg>
      <pc:sldChg chg="modSp add del mod">
        <pc:chgData name="Yinqian Zhang" userId="189f48b0884e27cf" providerId="LiveId" clId="{54F183B2-086E-2B4F-A3A4-ED868F2CCA3D}" dt="2022-03-01T18:11:07.949" v="4031" actId="2696"/>
        <pc:sldMkLst>
          <pc:docMk/>
          <pc:sldMk cId="373628979" sldId="657"/>
        </pc:sldMkLst>
        <pc:spChg chg="mod">
          <ac:chgData name="Yinqian Zhang" userId="189f48b0884e27cf" providerId="LiveId" clId="{54F183B2-086E-2B4F-A3A4-ED868F2CCA3D}" dt="2022-02-27T02:18:22.996" v="54" actId="27636"/>
          <ac:spMkLst>
            <pc:docMk/>
            <pc:sldMk cId="373628979" sldId="657"/>
            <ac:spMk id="2" creationId="{00000000-0000-0000-0000-000000000000}"/>
          </ac:spMkLst>
        </pc:spChg>
      </pc:sldChg>
      <pc:sldChg chg="new del">
        <pc:chgData name="Yinqian Zhang" userId="189f48b0884e27cf" providerId="LiveId" clId="{54F183B2-086E-2B4F-A3A4-ED868F2CCA3D}" dt="2022-02-27T02:23:12.727" v="116" actId="2696"/>
        <pc:sldMkLst>
          <pc:docMk/>
          <pc:sldMk cId="3673825266" sldId="658"/>
        </pc:sldMkLst>
      </pc:sldChg>
      <pc:sldChg chg="addSp modSp new mod ord">
        <pc:chgData name="Yinqian Zhang" userId="189f48b0884e27cf" providerId="LiveId" clId="{54F183B2-086E-2B4F-A3A4-ED868F2CCA3D}" dt="2022-03-01T16:16:57.407" v="2490" actId="20578"/>
        <pc:sldMkLst>
          <pc:docMk/>
          <pc:sldMk cId="2235423230" sldId="659"/>
        </pc:sldMkLst>
        <pc:spChg chg="mod">
          <ac:chgData name="Yinqian Zhang" userId="189f48b0884e27cf" providerId="LiveId" clId="{54F183B2-086E-2B4F-A3A4-ED868F2CCA3D}" dt="2022-02-27T02:22:29.970" v="102" actId="20577"/>
          <ac:spMkLst>
            <pc:docMk/>
            <pc:sldMk cId="2235423230" sldId="659"/>
            <ac:spMk id="2" creationId="{749903C8-587C-A048-B0AB-C660D993B508}"/>
          </ac:spMkLst>
        </pc:spChg>
        <pc:spChg chg="mod">
          <ac:chgData name="Yinqian Zhang" userId="189f48b0884e27cf" providerId="LiveId" clId="{54F183B2-086E-2B4F-A3A4-ED868F2CCA3D}" dt="2022-02-27T08:16:14.769" v="379" actId="20577"/>
          <ac:spMkLst>
            <pc:docMk/>
            <pc:sldMk cId="2235423230" sldId="659"/>
            <ac:spMk id="3" creationId="{99291A4E-24CE-EE4F-852D-9E51CA1F4B0C}"/>
          </ac:spMkLst>
        </pc:spChg>
        <pc:picChg chg="add mod">
          <ac:chgData name="Yinqian Zhang" userId="189f48b0884e27cf" providerId="LiveId" clId="{54F183B2-086E-2B4F-A3A4-ED868F2CCA3D}" dt="2022-02-27T08:13:50.986" v="126" actId="1076"/>
          <ac:picMkLst>
            <pc:docMk/>
            <pc:sldMk cId="2235423230" sldId="659"/>
            <ac:picMk id="7" creationId="{76C39058-6BE0-6244-A1DC-19B8CD3EACBD}"/>
          </ac:picMkLst>
        </pc:picChg>
      </pc:sldChg>
      <pc:sldChg chg="addSp modSp add mod ord">
        <pc:chgData name="Yinqian Zhang" userId="189f48b0884e27cf" providerId="LiveId" clId="{54F183B2-086E-2B4F-A3A4-ED868F2CCA3D}" dt="2022-03-01T16:16:57.407" v="2490" actId="20578"/>
        <pc:sldMkLst>
          <pc:docMk/>
          <pc:sldMk cId="3423614248" sldId="660"/>
        </pc:sldMkLst>
        <pc:spChg chg="mod">
          <ac:chgData name="Yinqian Zhang" userId="189f48b0884e27cf" providerId="LiveId" clId="{54F183B2-086E-2B4F-A3A4-ED868F2CCA3D}" dt="2022-02-27T08:16:29.139" v="391" actId="20577"/>
          <ac:spMkLst>
            <pc:docMk/>
            <pc:sldMk cId="3423614248" sldId="660"/>
            <ac:spMk id="2" creationId="{749903C8-587C-A048-B0AB-C660D993B508}"/>
          </ac:spMkLst>
        </pc:spChg>
        <pc:spChg chg="mod">
          <ac:chgData name="Yinqian Zhang" userId="189f48b0884e27cf" providerId="LiveId" clId="{54F183B2-086E-2B4F-A3A4-ED868F2CCA3D}" dt="2022-03-01T12:19:20.471" v="972" actId="20577"/>
          <ac:spMkLst>
            <pc:docMk/>
            <pc:sldMk cId="3423614248" sldId="660"/>
            <ac:spMk id="3" creationId="{99291A4E-24CE-EE4F-852D-9E51CA1F4B0C}"/>
          </ac:spMkLst>
        </pc:spChg>
        <pc:picChg chg="add mod">
          <ac:chgData name="Yinqian Zhang" userId="189f48b0884e27cf" providerId="LiveId" clId="{54F183B2-086E-2B4F-A3A4-ED868F2CCA3D}" dt="2022-02-27T08:30:11.687" v="658" actId="1076"/>
          <ac:picMkLst>
            <pc:docMk/>
            <pc:sldMk cId="3423614248" sldId="660"/>
            <ac:picMk id="6" creationId="{AED1ED1E-3904-A04E-BF85-CBF212BFC5DE}"/>
          </ac:picMkLst>
        </pc:picChg>
      </pc:sldChg>
      <pc:sldChg chg="add">
        <pc:chgData name="Yinqian Zhang" userId="189f48b0884e27cf" providerId="LiveId" clId="{54F183B2-086E-2B4F-A3A4-ED868F2CCA3D}" dt="2022-03-01T17:57:15.713" v="3886"/>
        <pc:sldMkLst>
          <pc:docMk/>
          <pc:sldMk cId="53383967" sldId="661"/>
        </pc:sldMkLst>
      </pc:sldChg>
      <pc:sldChg chg="addSp modSp new del mod ord">
        <pc:chgData name="Yinqian Zhang" userId="189f48b0884e27cf" providerId="LiveId" clId="{54F183B2-086E-2B4F-A3A4-ED868F2CCA3D}" dt="2022-03-01T17:57:10.913" v="3885" actId="2696"/>
        <pc:sldMkLst>
          <pc:docMk/>
          <pc:sldMk cId="823455688" sldId="661"/>
        </pc:sldMkLst>
        <pc:spChg chg="mod">
          <ac:chgData name="Yinqian Zhang" userId="189f48b0884e27cf" providerId="LiveId" clId="{54F183B2-086E-2B4F-A3A4-ED868F2CCA3D}" dt="2022-03-01T16:45:05.371" v="2896" actId="20577"/>
          <ac:spMkLst>
            <pc:docMk/>
            <pc:sldMk cId="823455688" sldId="661"/>
            <ac:spMk id="2" creationId="{50234726-94BD-7143-96A6-8ADF274467A8}"/>
          </ac:spMkLst>
        </pc:spChg>
        <pc:spChg chg="mod">
          <ac:chgData name="Yinqian Zhang" userId="189f48b0884e27cf" providerId="LiveId" clId="{54F183B2-086E-2B4F-A3A4-ED868F2CCA3D}" dt="2022-03-01T12:20:32.438" v="984" actId="20577"/>
          <ac:spMkLst>
            <pc:docMk/>
            <pc:sldMk cId="823455688" sldId="661"/>
            <ac:spMk id="3" creationId="{87EAF07C-5AA4-504D-A9A5-470C7F1695C0}"/>
          </ac:spMkLst>
        </pc:spChg>
        <pc:spChg chg="add mod">
          <ac:chgData name="Yinqian Zhang" userId="189f48b0884e27cf" providerId="LiveId" clId="{54F183B2-086E-2B4F-A3A4-ED868F2CCA3D}" dt="2022-02-27T08:32:28.839" v="665"/>
          <ac:spMkLst>
            <pc:docMk/>
            <pc:sldMk cId="823455688" sldId="661"/>
            <ac:spMk id="6" creationId="{214A4320-9FE0-8844-9C84-F3F098F4242A}"/>
          </ac:spMkLst>
        </pc:spChg>
        <pc:spChg chg="add mod">
          <ac:chgData name="Yinqian Zhang" userId="189f48b0884e27cf" providerId="LiveId" clId="{54F183B2-086E-2B4F-A3A4-ED868F2CCA3D}" dt="2022-02-27T08:32:28.839" v="665"/>
          <ac:spMkLst>
            <pc:docMk/>
            <pc:sldMk cId="823455688" sldId="661"/>
            <ac:spMk id="7" creationId="{E4865274-8524-E54F-86B9-2D0D92ADC03B}"/>
          </ac:spMkLst>
        </pc:spChg>
        <pc:spChg chg="add mod">
          <ac:chgData name="Yinqian Zhang" userId="189f48b0884e27cf" providerId="LiveId" clId="{54F183B2-086E-2B4F-A3A4-ED868F2CCA3D}" dt="2022-02-27T08:32:28.839" v="665"/>
          <ac:spMkLst>
            <pc:docMk/>
            <pc:sldMk cId="823455688" sldId="661"/>
            <ac:spMk id="8" creationId="{81213CAD-D928-2648-A1BE-0D1E8B0E89AD}"/>
          </ac:spMkLst>
        </pc:spChg>
        <pc:spChg chg="add mod">
          <ac:chgData name="Yinqian Zhang" userId="189f48b0884e27cf" providerId="LiveId" clId="{54F183B2-086E-2B4F-A3A4-ED868F2CCA3D}" dt="2022-03-01T12:21:17.560" v="1012" actId="14100"/>
          <ac:spMkLst>
            <pc:docMk/>
            <pc:sldMk cId="823455688" sldId="661"/>
            <ac:spMk id="9" creationId="{EA4710B7-2557-BF4A-99C2-82708F44759C}"/>
          </ac:spMkLst>
        </pc:spChg>
        <pc:spChg chg="add mod">
          <ac:chgData name="Yinqian Zhang" userId="189f48b0884e27cf" providerId="LiveId" clId="{54F183B2-086E-2B4F-A3A4-ED868F2CCA3D}" dt="2022-03-01T13:15:30.085" v="1496" actId="1038"/>
          <ac:spMkLst>
            <pc:docMk/>
            <pc:sldMk cId="823455688" sldId="661"/>
            <ac:spMk id="10" creationId="{2EEFA31E-1655-7E47-BA30-C120FB4AE09B}"/>
          </ac:spMkLst>
        </pc:spChg>
        <pc:spChg chg="add mod">
          <ac:chgData name="Yinqian Zhang" userId="189f48b0884e27cf" providerId="LiveId" clId="{54F183B2-086E-2B4F-A3A4-ED868F2CCA3D}" dt="2022-03-01T12:21:10.306" v="1011" actId="20577"/>
          <ac:spMkLst>
            <pc:docMk/>
            <pc:sldMk cId="823455688" sldId="661"/>
            <ac:spMk id="11" creationId="{35E967DE-F78C-DF40-9F30-9F8B1592C00E}"/>
          </ac:spMkLst>
        </pc:spChg>
      </pc:sldChg>
      <pc:sldChg chg="modSp new mod">
        <pc:chgData name="Yinqian Zhang" userId="189f48b0884e27cf" providerId="LiveId" clId="{54F183B2-086E-2B4F-A3A4-ED868F2CCA3D}" dt="2022-02-27T08:34:09.214" v="693" actId="15"/>
        <pc:sldMkLst>
          <pc:docMk/>
          <pc:sldMk cId="3443189503" sldId="662"/>
        </pc:sldMkLst>
        <pc:spChg chg="mod">
          <ac:chgData name="Yinqian Zhang" userId="189f48b0884e27cf" providerId="LiveId" clId="{54F183B2-086E-2B4F-A3A4-ED868F2CCA3D}" dt="2022-02-27T08:32:49.652" v="683" actId="20577"/>
          <ac:spMkLst>
            <pc:docMk/>
            <pc:sldMk cId="3443189503" sldId="662"/>
            <ac:spMk id="2" creationId="{50C8ECCA-5C88-3048-A082-A91E20E73020}"/>
          </ac:spMkLst>
        </pc:spChg>
        <pc:spChg chg="mod">
          <ac:chgData name="Yinqian Zhang" userId="189f48b0884e27cf" providerId="LiveId" clId="{54F183B2-086E-2B4F-A3A4-ED868F2CCA3D}" dt="2022-02-27T08:34:09.214" v="693" actId="15"/>
          <ac:spMkLst>
            <pc:docMk/>
            <pc:sldMk cId="3443189503" sldId="662"/>
            <ac:spMk id="3" creationId="{7DC4D489-4DCA-CB44-9F1A-1C2E7B35E3DD}"/>
          </ac:spMkLst>
        </pc:spChg>
      </pc:sldChg>
      <pc:sldChg chg="modSp new mod">
        <pc:chgData name="Yinqian Zhang" userId="189f48b0884e27cf" providerId="LiveId" clId="{54F183B2-086E-2B4F-A3A4-ED868F2CCA3D}" dt="2022-02-27T08:36:16.845" v="766"/>
        <pc:sldMkLst>
          <pc:docMk/>
          <pc:sldMk cId="3325233567" sldId="663"/>
        </pc:sldMkLst>
        <pc:spChg chg="mod">
          <ac:chgData name="Yinqian Zhang" userId="189f48b0884e27cf" providerId="LiveId" clId="{54F183B2-086E-2B4F-A3A4-ED868F2CCA3D}" dt="2022-02-27T08:36:16.845" v="766"/>
          <ac:spMkLst>
            <pc:docMk/>
            <pc:sldMk cId="3325233567" sldId="663"/>
            <ac:spMk id="2" creationId="{722F5249-1DD7-BC49-8B9D-F36688D8F083}"/>
          </ac:spMkLst>
        </pc:spChg>
        <pc:spChg chg="mod">
          <ac:chgData name="Yinqian Zhang" userId="189f48b0884e27cf" providerId="LiveId" clId="{54F183B2-086E-2B4F-A3A4-ED868F2CCA3D}" dt="2022-02-27T08:35:08.447" v="700" actId="15"/>
          <ac:spMkLst>
            <pc:docMk/>
            <pc:sldMk cId="3325233567" sldId="663"/>
            <ac:spMk id="3" creationId="{6121D108-265E-DF42-90FB-54B8EAECB6CE}"/>
          </ac:spMkLst>
        </pc:spChg>
      </pc:sldChg>
      <pc:sldChg chg="addSp modSp new mod">
        <pc:chgData name="Yinqian Zhang" userId="189f48b0884e27cf" providerId="LiveId" clId="{54F183B2-086E-2B4F-A3A4-ED868F2CCA3D}" dt="2022-02-27T08:36:09.041" v="765" actId="20577"/>
        <pc:sldMkLst>
          <pc:docMk/>
          <pc:sldMk cId="732289214" sldId="664"/>
        </pc:sldMkLst>
        <pc:spChg chg="mod">
          <ac:chgData name="Yinqian Zhang" userId="189f48b0884e27cf" providerId="LiveId" clId="{54F183B2-086E-2B4F-A3A4-ED868F2CCA3D}" dt="2022-02-27T08:35:58.274" v="731" actId="20577"/>
          <ac:spMkLst>
            <pc:docMk/>
            <pc:sldMk cId="732289214" sldId="664"/>
            <ac:spMk id="2" creationId="{FBEAD6C8-872D-5940-8E22-01B02AE068F2}"/>
          </ac:spMkLst>
        </pc:spChg>
        <pc:spChg chg="mod">
          <ac:chgData name="Yinqian Zhang" userId="189f48b0884e27cf" providerId="LiveId" clId="{54F183B2-086E-2B4F-A3A4-ED868F2CCA3D}" dt="2022-02-27T08:36:09.041" v="765" actId="20577"/>
          <ac:spMkLst>
            <pc:docMk/>
            <pc:sldMk cId="732289214" sldId="664"/>
            <ac:spMk id="3" creationId="{1F1B0CF8-9F76-8947-BEFA-6F8956F3BC64}"/>
          </ac:spMkLst>
        </pc:spChg>
        <pc:picChg chg="add mod">
          <ac:chgData name="Yinqian Zhang" userId="189f48b0884e27cf" providerId="LiveId" clId="{54F183B2-086E-2B4F-A3A4-ED868F2CCA3D}" dt="2022-02-27T08:35:41.633" v="703" actId="1076"/>
          <ac:picMkLst>
            <pc:docMk/>
            <pc:sldMk cId="732289214" sldId="664"/>
            <ac:picMk id="6" creationId="{79AA4569-2BA4-7141-A4CF-1BA3585D5B6D}"/>
          </ac:picMkLst>
        </pc:picChg>
      </pc:sldChg>
      <pc:sldChg chg="addSp delSp modSp new mod">
        <pc:chgData name="Yinqian Zhang" userId="189f48b0884e27cf" providerId="LiveId" clId="{54F183B2-086E-2B4F-A3A4-ED868F2CCA3D}" dt="2022-02-27T08:37:59.690" v="820"/>
        <pc:sldMkLst>
          <pc:docMk/>
          <pc:sldMk cId="4273568713" sldId="665"/>
        </pc:sldMkLst>
        <pc:spChg chg="mod">
          <ac:chgData name="Yinqian Zhang" userId="189f48b0884e27cf" providerId="LiveId" clId="{54F183B2-086E-2B4F-A3A4-ED868F2CCA3D}" dt="2022-02-27T08:37:43.900" v="818" actId="404"/>
          <ac:spMkLst>
            <pc:docMk/>
            <pc:sldMk cId="4273568713" sldId="665"/>
            <ac:spMk id="2" creationId="{856AE25B-BE5D-DB4E-8652-8093DBEADD45}"/>
          </ac:spMkLst>
        </pc:spChg>
        <pc:spChg chg="del">
          <ac:chgData name="Yinqian Zhang" userId="189f48b0884e27cf" providerId="LiveId" clId="{54F183B2-086E-2B4F-A3A4-ED868F2CCA3D}" dt="2022-02-27T08:37:58.958" v="819" actId="478"/>
          <ac:spMkLst>
            <pc:docMk/>
            <pc:sldMk cId="4273568713" sldId="665"/>
            <ac:spMk id="3" creationId="{A985F8A1-8B4E-8C46-A065-6029ABAA963B}"/>
          </ac:spMkLst>
        </pc:spChg>
        <pc:spChg chg="add mod">
          <ac:chgData name="Yinqian Zhang" userId="189f48b0884e27cf" providerId="LiveId" clId="{54F183B2-086E-2B4F-A3A4-ED868F2CCA3D}" dt="2022-02-27T08:37:59.690" v="820"/>
          <ac:spMkLst>
            <pc:docMk/>
            <pc:sldMk cId="4273568713" sldId="665"/>
            <ac:spMk id="6" creationId="{A6C56343-C856-AE43-A245-24A454D68EEF}"/>
          </ac:spMkLst>
        </pc:spChg>
        <pc:spChg chg="add mod">
          <ac:chgData name="Yinqian Zhang" userId="189f48b0884e27cf" providerId="LiveId" clId="{54F183B2-086E-2B4F-A3A4-ED868F2CCA3D}" dt="2022-02-27T08:37:59.690" v="820"/>
          <ac:spMkLst>
            <pc:docMk/>
            <pc:sldMk cId="4273568713" sldId="665"/>
            <ac:spMk id="7" creationId="{8A512FAE-7ABE-EB48-A8E4-861B7EA63D99}"/>
          </ac:spMkLst>
        </pc:spChg>
        <pc:spChg chg="add mod">
          <ac:chgData name="Yinqian Zhang" userId="189f48b0884e27cf" providerId="LiveId" clId="{54F183B2-086E-2B4F-A3A4-ED868F2CCA3D}" dt="2022-02-27T08:37:59.690" v="820"/>
          <ac:spMkLst>
            <pc:docMk/>
            <pc:sldMk cId="4273568713" sldId="665"/>
            <ac:spMk id="8" creationId="{21BB9A39-F552-6740-B75D-6886CA7A3673}"/>
          </ac:spMkLst>
        </pc:spChg>
        <pc:spChg chg="add mod">
          <ac:chgData name="Yinqian Zhang" userId="189f48b0884e27cf" providerId="LiveId" clId="{54F183B2-086E-2B4F-A3A4-ED868F2CCA3D}" dt="2022-02-27T08:37:59.690" v="820"/>
          <ac:spMkLst>
            <pc:docMk/>
            <pc:sldMk cId="4273568713" sldId="665"/>
            <ac:spMk id="9" creationId="{316CF813-5AC7-0E41-B112-63443C5BC1D1}"/>
          </ac:spMkLst>
        </pc:spChg>
        <pc:spChg chg="add mod">
          <ac:chgData name="Yinqian Zhang" userId="189f48b0884e27cf" providerId="LiveId" clId="{54F183B2-086E-2B4F-A3A4-ED868F2CCA3D}" dt="2022-02-27T08:37:59.690" v="820"/>
          <ac:spMkLst>
            <pc:docMk/>
            <pc:sldMk cId="4273568713" sldId="665"/>
            <ac:spMk id="10" creationId="{1B509C31-5A92-E949-BF4C-528D84FE10A0}"/>
          </ac:spMkLst>
        </pc:spChg>
        <pc:spChg chg="add mod">
          <ac:chgData name="Yinqian Zhang" userId="189f48b0884e27cf" providerId="LiveId" clId="{54F183B2-086E-2B4F-A3A4-ED868F2CCA3D}" dt="2022-02-27T08:37:59.690" v="820"/>
          <ac:spMkLst>
            <pc:docMk/>
            <pc:sldMk cId="4273568713" sldId="665"/>
            <ac:spMk id="11" creationId="{B098D750-E770-5E4C-8E93-277EC485BC3A}"/>
          </ac:spMkLst>
        </pc:spChg>
        <pc:spChg chg="add mod">
          <ac:chgData name="Yinqian Zhang" userId="189f48b0884e27cf" providerId="LiveId" clId="{54F183B2-086E-2B4F-A3A4-ED868F2CCA3D}" dt="2022-02-27T08:37:59.690" v="820"/>
          <ac:spMkLst>
            <pc:docMk/>
            <pc:sldMk cId="4273568713" sldId="665"/>
            <ac:spMk id="12" creationId="{A6E4B73E-9F82-124A-842E-EA8F03B57BE0}"/>
          </ac:spMkLst>
        </pc:spChg>
        <pc:spChg chg="add mod">
          <ac:chgData name="Yinqian Zhang" userId="189f48b0884e27cf" providerId="LiveId" clId="{54F183B2-086E-2B4F-A3A4-ED868F2CCA3D}" dt="2022-02-27T08:37:59.690" v="820"/>
          <ac:spMkLst>
            <pc:docMk/>
            <pc:sldMk cId="4273568713" sldId="665"/>
            <ac:spMk id="13" creationId="{F88B2E72-3DC0-2240-B3CC-EE1494B8E25D}"/>
          </ac:spMkLst>
        </pc:spChg>
        <pc:spChg chg="add mod">
          <ac:chgData name="Yinqian Zhang" userId="189f48b0884e27cf" providerId="LiveId" clId="{54F183B2-086E-2B4F-A3A4-ED868F2CCA3D}" dt="2022-02-27T08:37:59.690" v="820"/>
          <ac:spMkLst>
            <pc:docMk/>
            <pc:sldMk cId="4273568713" sldId="665"/>
            <ac:spMk id="14" creationId="{6BD4D53B-B22B-B648-8435-C5BFCCAE7289}"/>
          </ac:spMkLst>
        </pc:spChg>
        <pc:spChg chg="add mod">
          <ac:chgData name="Yinqian Zhang" userId="189f48b0884e27cf" providerId="LiveId" clId="{54F183B2-086E-2B4F-A3A4-ED868F2CCA3D}" dt="2022-02-27T08:37:59.690" v="820"/>
          <ac:spMkLst>
            <pc:docMk/>
            <pc:sldMk cId="4273568713" sldId="665"/>
            <ac:spMk id="18" creationId="{362BDBC5-33FF-744C-A3CE-3728864DDB0B}"/>
          </ac:spMkLst>
        </pc:spChg>
        <pc:spChg chg="add mod">
          <ac:chgData name="Yinqian Zhang" userId="189f48b0884e27cf" providerId="LiveId" clId="{54F183B2-086E-2B4F-A3A4-ED868F2CCA3D}" dt="2022-02-27T08:37:59.690" v="820"/>
          <ac:spMkLst>
            <pc:docMk/>
            <pc:sldMk cId="4273568713" sldId="665"/>
            <ac:spMk id="19" creationId="{189D342C-80E1-CC43-B168-1F3F8FC9E939}"/>
          </ac:spMkLst>
        </pc:spChg>
        <pc:cxnChg chg="add mod">
          <ac:chgData name="Yinqian Zhang" userId="189f48b0884e27cf" providerId="LiveId" clId="{54F183B2-086E-2B4F-A3A4-ED868F2CCA3D}" dt="2022-02-27T08:37:59.690" v="820"/>
          <ac:cxnSpMkLst>
            <pc:docMk/>
            <pc:sldMk cId="4273568713" sldId="665"/>
            <ac:cxnSpMk id="15" creationId="{E3420812-AF96-684D-AB4F-F46E4FC02033}"/>
          </ac:cxnSpMkLst>
        </pc:cxnChg>
        <pc:cxnChg chg="add mod">
          <ac:chgData name="Yinqian Zhang" userId="189f48b0884e27cf" providerId="LiveId" clId="{54F183B2-086E-2B4F-A3A4-ED868F2CCA3D}" dt="2022-02-27T08:37:59.690" v="820"/>
          <ac:cxnSpMkLst>
            <pc:docMk/>
            <pc:sldMk cId="4273568713" sldId="665"/>
            <ac:cxnSpMk id="16" creationId="{ECCB50B0-C3F6-2F4E-8EF8-CFC6547C8546}"/>
          </ac:cxnSpMkLst>
        </pc:cxnChg>
        <pc:cxnChg chg="add mod">
          <ac:chgData name="Yinqian Zhang" userId="189f48b0884e27cf" providerId="LiveId" clId="{54F183B2-086E-2B4F-A3A4-ED868F2CCA3D}" dt="2022-02-27T08:37:59.690" v="820"/>
          <ac:cxnSpMkLst>
            <pc:docMk/>
            <pc:sldMk cId="4273568713" sldId="665"/>
            <ac:cxnSpMk id="17" creationId="{B6B84327-0C4F-FC49-88C4-B54380F6C957}"/>
          </ac:cxnSpMkLst>
        </pc:cxnChg>
      </pc:sldChg>
      <pc:sldChg chg="addSp modSp add">
        <pc:chgData name="Yinqian Zhang" userId="189f48b0884e27cf" providerId="LiveId" clId="{54F183B2-086E-2B4F-A3A4-ED868F2CCA3D}" dt="2022-02-27T08:38:30.289" v="824"/>
        <pc:sldMkLst>
          <pc:docMk/>
          <pc:sldMk cId="1450309703" sldId="666"/>
        </pc:sldMkLst>
        <pc:spChg chg="add mod">
          <ac:chgData name="Yinqian Zhang" userId="189f48b0884e27cf" providerId="LiveId" clId="{54F183B2-086E-2B4F-A3A4-ED868F2CCA3D}" dt="2022-02-27T08:38:23.141" v="823"/>
          <ac:spMkLst>
            <pc:docMk/>
            <pc:sldMk cId="1450309703" sldId="666"/>
            <ac:spMk id="20" creationId="{163DD624-AC33-4649-98FE-8555751578F3}"/>
          </ac:spMkLst>
        </pc:spChg>
        <pc:spChg chg="add mod">
          <ac:chgData name="Yinqian Zhang" userId="189f48b0884e27cf" providerId="LiveId" clId="{54F183B2-086E-2B4F-A3A4-ED868F2CCA3D}" dt="2022-02-27T08:38:30.289" v="824"/>
          <ac:spMkLst>
            <pc:docMk/>
            <pc:sldMk cId="1450309703" sldId="666"/>
            <ac:spMk id="21" creationId="{3C7B4846-D9A7-2044-BCDF-C0C097264CA8}"/>
          </ac:spMkLst>
        </pc:spChg>
      </pc:sldChg>
      <pc:sldChg chg="addSp delSp modSp new mod">
        <pc:chgData name="Yinqian Zhang" userId="189f48b0884e27cf" providerId="LiveId" clId="{54F183B2-086E-2B4F-A3A4-ED868F2CCA3D}" dt="2022-02-27T08:40:10.449" v="835" actId="1076"/>
        <pc:sldMkLst>
          <pc:docMk/>
          <pc:sldMk cId="147425486" sldId="667"/>
        </pc:sldMkLst>
        <pc:spChg chg="mod">
          <ac:chgData name="Yinqian Zhang" userId="189f48b0884e27cf" providerId="LiveId" clId="{54F183B2-086E-2B4F-A3A4-ED868F2CCA3D}" dt="2022-02-27T08:39:55.947" v="832" actId="404"/>
          <ac:spMkLst>
            <pc:docMk/>
            <pc:sldMk cId="147425486" sldId="667"/>
            <ac:spMk id="2" creationId="{F5519F57-5B3F-E84B-BA7F-7228910C79B3}"/>
          </ac:spMkLst>
        </pc:spChg>
        <pc:spChg chg="del">
          <ac:chgData name="Yinqian Zhang" userId="189f48b0884e27cf" providerId="LiveId" clId="{54F183B2-086E-2B4F-A3A4-ED868F2CCA3D}" dt="2022-02-27T08:40:05.885" v="833" actId="478"/>
          <ac:spMkLst>
            <pc:docMk/>
            <pc:sldMk cId="147425486" sldId="667"/>
            <ac:spMk id="3" creationId="{E1F80526-6AAF-E245-A574-2169668234FD}"/>
          </ac:spMkLst>
        </pc:spChg>
        <pc:spChg chg="add mod">
          <ac:chgData name="Yinqian Zhang" userId="189f48b0884e27cf" providerId="LiveId" clId="{54F183B2-086E-2B4F-A3A4-ED868F2CCA3D}" dt="2022-02-27T08:40:10.449" v="835" actId="1076"/>
          <ac:spMkLst>
            <pc:docMk/>
            <pc:sldMk cId="147425486" sldId="667"/>
            <ac:spMk id="6" creationId="{61463B02-2E25-9A4A-9699-5273D895C55C}"/>
          </ac:spMkLst>
        </pc:spChg>
        <pc:spChg chg="add mod">
          <ac:chgData name="Yinqian Zhang" userId="189f48b0884e27cf" providerId="LiveId" clId="{54F183B2-086E-2B4F-A3A4-ED868F2CCA3D}" dt="2022-02-27T08:40:10.449" v="835" actId="1076"/>
          <ac:spMkLst>
            <pc:docMk/>
            <pc:sldMk cId="147425486" sldId="667"/>
            <ac:spMk id="7" creationId="{6AB3B667-D068-7747-BB50-8F7D35CE42A1}"/>
          </ac:spMkLst>
        </pc:spChg>
        <pc:spChg chg="add mod">
          <ac:chgData name="Yinqian Zhang" userId="189f48b0884e27cf" providerId="LiveId" clId="{54F183B2-086E-2B4F-A3A4-ED868F2CCA3D}" dt="2022-02-27T08:40:10.449" v="835" actId="1076"/>
          <ac:spMkLst>
            <pc:docMk/>
            <pc:sldMk cId="147425486" sldId="667"/>
            <ac:spMk id="8" creationId="{30E0E9F1-82D5-F046-9D08-F9535C233260}"/>
          </ac:spMkLst>
        </pc:spChg>
        <pc:spChg chg="add mod">
          <ac:chgData name="Yinqian Zhang" userId="189f48b0884e27cf" providerId="LiveId" clId="{54F183B2-086E-2B4F-A3A4-ED868F2CCA3D}" dt="2022-02-27T08:40:10.449" v="835" actId="1076"/>
          <ac:spMkLst>
            <pc:docMk/>
            <pc:sldMk cId="147425486" sldId="667"/>
            <ac:spMk id="9" creationId="{F0CD72FC-DCA6-654C-BE6A-32B604FD7A44}"/>
          </ac:spMkLst>
        </pc:spChg>
        <pc:spChg chg="add mod">
          <ac:chgData name="Yinqian Zhang" userId="189f48b0884e27cf" providerId="LiveId" clId="{54F183B2-086E-2B4F-A3A4-ED868F2CCA3D}" dt="2022-02-27T08:40:10.449" v="835" actId="1076"/>
          <ac:spMkLst>
            <pc:docMk/>
            <pc:sldMk cId="147425486" sldId="667"/>
            <ac:spMk id="10" creationId="{FF5FD4F5-AD9E-D247-8C51-1CE57DF42F04}"/>
          </ac:spMkLst>
        </pc:spChg>
        <pc:spChg chg="add mod">
          <ac:chgData name="Yinqian Zhang" userId="189f48b0884e27cf" providerId="LiveId" clId="{54F183B2-086E-2B4F-A3A4-ED868F2CCA3D}" dt="2022-02-27T08:40:10.449" v="835" actId="1076"/>
          <ac:spMkLst>
            <pc:docMk/>
            <pc:sldMk cId="147425486" sldId="667"/>
            <ac:spMk id="11" creationId="{E9990D70-7D00-3640-A366-19598F9DD6D8}"/>
          </ac:spMkLst>
        </pc:spChg>
        <pc:spChg chg="add mod">
          <ac:chgData name="Yinqian Zhang" userId="189f48b0884e27cf" providerId="LiveId" clId="{54F183B2-086E-2B4F-A3A4-ED868F2CCA3D}" dt="2022-02-27T08:40:10.449" v="835" actId="1076"/>
          <ac:spMkLst>
            <pc:docMk/>
            <pc:sldMk cId="147425486" sldId="667"/>
            <ac:spMk id="12" creationId="{98DA69BC-4FD1-FA47-8539-2D1642993C0C}"/>
          </ac:spMkLst>
        </pc:spChg>
      </pc:sldChg>
      <pc:sldChg chg="addSp delSp modSp add mod modAnim">
        <pc:chgData name="Yinqian Zhang" userId="189f48b0884e27cf" providerId="LiveId" clId="{54F183B2-086E-2B4F-A3A4-ED868F2CCA3D}" dt="2022-03-01T15:47:43.056" v="1629"/>
        <pc:sldMkLst>
          <pc:docMk/>
          <pc:sldMk cId="636441481" sldId="668"/>
        </pc:sldMkLst>
        <pc:spChg chg="mod">
          <ac:chgData name="Yinqian Zhang" userId="189f48b0884e27cf" providerId="LiveId" clId="{54F183B2-086E-2B4F-A3A4-ED868F2CCA3D}" dt="2022-03-01T12:33:34.505" v="1025" actId="1076"/>
          <ac:spMkLst>
            <pc:docMk/>
            <pc:sldMk cId="636441481" sldId="668"/>
            <ac:spMk id="11" creationId="{E9990D70-7D00-3640-A366-19598F9DD6D8}"/>
          </ac:spMkLst>
        </pc:spChg>
        <pc:spChg chg="mod">
          <ac:chgData name="Yinqian Zhang" userId="189f48b0884e27cf" providerId="LiveId" clId="{54F183B2-086E-2B4F-A3A4-ED868F2CCA3D}" dt="2022-02-27T08:40:57.517" v="842" actId="1076"/>
          <ac:spMkLst>
            <pc:docMk/>
            <pc:sldMk cId="636441481" sldId="668"/>
            <ac:spMk id="12" creationId="{98DA69BC-4FD1-FA47-8539-2D1642993C0C}"/>
          </ac:spMkLst>
        </pc:spChg>
        <pc:spChg chg="add del mod">
          <ac:chgData name="Yinqian Zhang" userId="189f48b0884e27cf" providerId="LiveId" clId="{54F183B2-086E-2B4F-A3A4-ED868F2CCA3D}" dt="2022-02-27T08:40:52.816" v="840" actId="478"/>
          <ac:spMkLst>
            <pc:docMk/>
            <pc:sldMk cId="636441481" sldId="668"/>
            <ac:spMk id="13" creationId="{26CE936A-7BED-A243-867C-8D1F1C6BA4FC}"/>
          </ac:spMkLst>
        </pc:spChg>
        <pc:spChg chg="add mod">
          <ac:chgData name="Yinqian Zhang" userId="189f48b0884e27cf" providerId="LiveId" clId="{54F183B2-086E-2B4F-A3A4-ED868F2CCA3D}" dt="2022-02-27T08:40:45.262" v="839" actId="1076"/>
          <ac:spMkLst>
            <pc:docMk/>
            <pc:sldMk cId="636441481" sldId="668"/>
            <ac:spMk id="14" creationId="{0D07D723-599A-2544-8BEB-EFB05501206D}"/>
          </ac:spMkLst>
        </pc:spChg>
        <pc:spChg chg="add mod">
          <ac:chgData name="Yinqian Zhang" userId="189f48b0884e27cf" providerId="LiveId" clId="{54F183B2-086E-2B4F-A3A4-ED868F2CCA3D}" dt="2022-02-27T08:40:45.262" v="839" actId="1076"/>
          <ac:spMkLst>
            <pc:docMk/>
            <pc:sldMk cId="636441481" sldId="668"/>
            <ac:spMk id="15" creationId="{83605858-A855-A94D-AB12-2E9F67E8EB79}"/>
          </ac:spMkLst>
        </pc:spChg>
        <pc:spChg chg="add mod">
          <ac:chgData name="Yinqian Zhang" userId="189f48b0884e27cf" providerId="LiveId" clId="{54F183B2-086E-2B4F-A3A4-ED868F2CCA3D}" dt="2022-03-01T12:33:17.253" v="1023" actId="1076"/>
          <ac:spMkLst>
            <pc:docMk/>
            <pc:sldMk cId="636441481" sldId="668"/>
            <ac:spMk id="16" creationId="{483B0274-F89E-8544-BDF2-5DFF5D5D7A17}"/>
          </ac:spMkLst>
        </pc:spChg>
        <pc:spChg chg="add mod">
          <ac:chgData name="Yinqian Zhang" userId="189f48b0884e27cf" providerId="LiveId" clId="{54F183B2-086E-2B4F-A3A4-ED868F2CCA3D}" dt="2022-03-01T15:47:29.310" v="1628" actId="20577"/>
          <ac:spMkLst>
            <pc:docMk/>
            <pc:sldMk cId="636441481" sldId="668"/>
            <ac:spMk id="17" creationId="{19C2686D-555F-6745-9D5B-45F05B41ACA4}"/>
          </ac:spMkLst>
        </pc:spChg>
      </pc:sldChg>
      <pc:sldChg chg="addSp delSp modSp add mod">
        <pc:chgData name="Yinqian Zhang" userId="189f48b0884e27cf" providerId="LiveId" clId="{54F183B2-086E-2B4F-A3A4-ED868F2CCA3D}" dt="2022-03-01T12:32:56.155" v="1018" actId="1076"/>
        <pc:sldMkLst>
          <pc:docMk/>
          <pc:sldMk cId="1470532970" sldId="669"/>
        </pc:sldMkLst>
        <pc:spChg chg="del">
          <ac:chgData name="Yinqian Zhang" userId="189f48b0884e27cf" providerId="LiveId" clId="{54F183B2-086E-2B4F-A3A4-ED868F2CCA3D}" dt="2022-02-27T08:42:20.990" v="847" actId="478"/>
          <ac:spMkLst>
            <pc:docMk/>
            <pc:sldMk cId="1470532970" sldId="669"/>
            <ac:spMk id="10" creationId="{FF5FD4F5-AD9E-D247-8C51-1CE57DF42F04}"/>
          </ac:spMkLst>
        </pc:spChg>
        <pc:spChg chg="mod">
          <ac:chgData name="Yinqian Zhang" userId="189f48b0884e27cf" providerId="LiveId" clId="{54F183B2-086E-2B4F-A3A4-ED868F2CCA3D}" dt="2022-03-01T12:32:52.190" v="1017" actId="1076"/>
          <ac:spMkLst>
            <pc:docMk/>
            <pc:sldMk cId="1470532970" sldId="669"/>
            <ac:spMk id="11" creationId="{E9990D70-7D00-3640-A366-19598F9DD6D8}"/>
          </ac:spMkLst>
        </pc:spChg>
        <pc:spChg chg="add del">
          <ac:chgData name="Yinqian Zhang" userId="189f48b0884e27cf" providerId="LiveId" clId="{54F183B2-086E-2B4F-A3A4-ED868F2CCA3D}" dt="2022-02-27T08:43:54.746" v="863" actId="478"/>
          <ac:spMkLst>
            <pc:docMk/>
            <pc:sldMk cId="1470532970" sldId="669"/>
            <ac:spMk id="12" creationId="{98DA69BC-4FD1-FA47-8539-2D1642993C0C}"/>
          </ac:spMkLst>
        </pc:spChg>
        <pc:spChg chg="add del">
          <ac:chgData name="Yinqian Zhang" userId="189f48b0884e27cf" providerId="LiveId" clId="{54F183B2-086E-2B4F-A3A4-ED868F2CCA3D}" dt="2022-02-27T08:43:50.125" v="861" actId="478"/>
          <ac:spMkLst>
            <pc:docMk/>
            <pc:sldMk cId="1470532970" sldId="669"/>
            <ac:spMk id="14" creationId="{0D07D723-599A-2544-8BEB-EFB05501206D}"/>
          </ac:spMkLst>
        </pc:spChg>
        <pc:spChg chg="add mod">
          <ac:chgData name="Yinqian Zhang" userId="189f48b0884e27cf" providerId="LiveId" clId="{54F183B2-086E-2B4F-A3A4-ED868F2CCA3D}" dt="2022-03-01T12:32:56.155" v="1018" actId="1076"/>
          <ac:spMkLst>
            <pc:docMk/>
            <pc:sldMk cId="1470532970" sldId="669"/>
            <ac:spMk id="14" creationId="{62E78DA2-B11E-1B40-AB2D-30E2FAA84DDC}"/>
          </ac:spMkLst>
        </pc:spChg>
        <pc:spChg chg="add del">
          <ac:chgData name="Yinqian Zhang" userId="189f48b0884e27cf" providerId="LiveId" clId="{54F183B2-086E-2B4F-A3A4-ED868F2CCA3D}" dt="2022-02-27T08:43:53.479" v="862" actId="478"/>
          <ac:spMkLst>
            <pc:docMk/>
            <pc:sldMk cId="1470532970" sldId="669"/>
            <ac:spMk id="15" creationId="{83605858-A855-A94D-AB12-2E9F67E8EB79}"/>
          </ac:spMkLst>
        </pc:spChg>
        <pc:spChg chg="add mod">
          <ac:chgData name="Yinqian Zhang" userId="189f48b0884e27cf" providerId="LiveId" clId="{54F183B2-086E-2B4F-A3A4-ED868F2CCA3D}" dt="2022-03-01T12:32:23.168" v="1015" actId="1037"/>
          <ac:spMkLst>
            <pc:docMk/>
            <pc:sldMk cId="1470532970" sldId="669"/>
            <ac:spMk id="16" creationId="{B807EF9A-B094-C443-BC81-FE9CD9151D55}"/>
          </ac:spMkLst>
        </pc:spChg>
        <pc:spChg chg="add mod">
          <ac:chgData name="Yinqian Zhang" userId="189f48b0884e27cf" providerId="LiveId" clId="{54F183B2-086E-2B4F-A3A4-ED868F2CCA3D}" dt="2022-02-27T08:42:25.962" v="849" actId="1076"/>
          <ac:spMkLst>
            <pc:docMk/>
            <pc:sldMk cId="1470532970" sldId="669"/>
            <ac:spMk id="17" creationId="{A5B44BBD-C834-ED4A-AA49-A1F6CC3C0F33}"/>
          </ac:spMkLst>
        </pc:spChg>
        <pc:spChg chg="add del mod">
          <ac:chgData name="Yinqian Zhang" userId="189f48b0884e27cf" providerId="LiveId" clId="{54F183B2-086E-2B4F-A3A4-ED868F2CCA3D}" dt="2022-02-27T08:43:26.854" v="854"/>
          <ac:spMkLst>
            <pc:docMk/>
            <pc:sldMk cId="1470532970" sldId="669"/>
            <ac:spMk id="18" creationId="{49460C32-BD47-0E47-9955-100B9851CE3E}"/>
          </ac:spMkLst>
        </pc:spChg>
        <pc:spChg chg="add del mod">
          <ac:chgData name="Yinqian Zhang" userId="189f48b0884e27cf" providerId="LiveId" clId="{54F183B2-086E-2B4F-A3A4-ED868F2CCA3D}" dt="2022-02-27T08:43:26.854" v="854"/>
          <ac:spMkLst>
            <pc:docMk/>
            <pc:sldMk cId="1470532970" sldId="669"/>
            <ac:spMk id="19" creationId="{D24956F4-B806-1244-A861-EA7913118479}"/>
          </ac:spMkLst>
        </pc:spChg>
        <pc:spChg chg="add mod">
          <ac:chgData name="Yinqian Zhang" userId="189f48b0884e27cf" providerId="LiveId" clId="{54F183B2-086E-2B4F-A3A4-ED868F2CCA3D}" dt="2022-02-27T08:44:02.186" v="864" actId="166"/>
          <ac:spMkLst>
            <pc:docMk/>
            <pc:sldMk cId="1470532970" sldId="669"/>
            <ac:spMk id="20" creationId="{509283A6-E5C1-E040-B5AE-192836CEDBAA}"/>
          </ac:spMkLst>
        </pc:spChg>
        <pc:spChg chg="add mod">
          <ac:chgData name="Yinqian Zhang" userId="189f48b0884e27cf" providerId="LiveId" clId="{54F183B2-086E-2B4F-A3A4-ED868F2CCA3D}" dt="2022-02-27T08:43:45.654" v="860" actId="167"/>
          <ac:spMkLst>
            <pc:docMk/>
            <pc:sldMk cId="1470532970" sldId="669"/>
            <ac:spMk id="21" creationId="{042E898E-F74F-4945-8A5E-667ECCC094F5}"/>
          </ac:spMkLst>
        </pc:spChg>
      </pc:sldChg>
      <pc:sldChg chg="delSp add del mod">
        <pc:chgData name="Yinqian Zhang" userId="189f48b0884e27cf" providerId="LiveId" clId="{54F183B2-086E-2B4F-A3A4-ED868F2CCA3D}" dt="2022-02-27T08:45:52.215" v="870" actId="2696"/>
        <pc:sldMkLst>
          <pc:docMk/>
          <pc:sldMk cId="2185303994" sldId="670"/>
        </pc:sldMkLst>
        <pc:spChg chg="del">
          <ac:chgData name="Yinqian Zhang" userId="189f48b0884e27cf" providerId="LiveId" clId="{54F183B2-086E-2B4F-A3A4-ED868F2CCA3D}" dt="2022-02-27T08:45:49.302" v="869" actId="478"/>
          <ac:spMkLst>
            <pc:docMk/>
            <pc:sldMk cId="2185303994" sldId="670"/>
            <ac:spMk id="6" creationId="{A6C56343-C856-AE43-A245-24A454D68EEF}"/>
          </ac:spMkLst>
        </pc:spChg>
      </pc:sldChg>
      <pc:sldChg chg="new del">
        <pc:chgData name="Yinqian Zhang" userId="189f48b0884e27cf" providerId="LiveId" clId="{54F183B2-086E-2B4F-A3A4-ED868F2CCA3D}" dt="2022-02-27T08:45:31.157" v="867" actId="680"/>
        <pc:sldMkLst>
          <pc:docMk/>
          <pc:sldMk cId="3527786910" sldId="670"/>
        </pc:sldMkLst>
      </pc:sldChg>
      <pc:sldChg chg="addSp modSp add del mod">
        <pc:chgData name="Yinqian Zhang" userId="189f48b0884e27cf" providerId="LiveId" clId="{54F183B2-086E-2B4F-A3A4-ED868F2CCA3D}" dt="2022-03-01T15:48:00.088" v="1630" actId="2696"/>
        <pc:sldMkLst>
          <pc:docMk/>
          <pc:sldMk cId="3551218538" sldId="670"/>
        </pc:sldMkLst>
        <pc:spChg chg="mod">
          <ac:chgData name="Yinqian Zhang" userId="189f48b0884e27cf" providerId="LiveId" clId="{54F183B2-086E-2B4F-A3A4-ED868F2CCA3D}" dt="2022-02-27T11:22:12.552" v="877" actId="20577"/>
          <ac:spMkLst>
            <pc:docMk/>
            <pc:sldMk cId="3551218538" sldId="670"/>
            <ac:spMk id="2" creationId="{722F5249-1DD7-BC49-8B9D-F36688D8F083}"/>
          </ac:spMkLst>
        </pc:spChg>
        <pc:spChg chg="mod">
          <ac:chgData name="Yinqian Zhang" userId="189f48b0884e27cf" providerId="LiveId" clId="{54F183B2-086E-2B4F-A3A4-ED868F2CCA3D}" dt="2022-02-27T11:22:21.693" v="878"/>
          <ac:spMkLst>
            <pc:docMk/>
            <pc:sldMk cId="3551218538" sldId="670"/>
            <ac:spMk id="3" creationId="{6121D108-265E-DF42-90FB-54B8EAECB6CE}"/>
          </ac:spMkLst>
        </pc:spChg>
        <pc:spChg chg="add mod">
          <ac:chgData name="Yinqian Zhang" userId="189f48b0884e27cf" providerId="LiveId" clId="{54F183B2-086E-2B4F-A3A4-ED868F2CCA3D}" dt="2022-02-27T11:22:42.502" v="883" actId="1076"/>
          <ac:spMkLst>
            <pc:docMk/>
            <pc:sldMk cId="3551218538" sldId="670"/>
            <ac:spMk id="6" creationId="{1E9840E0-9E9F-A449-9DD7-99164720984B}"/>
          </ac:spMkLst>
        </pc:spChg>
        <pc:spChg chg="add mod">
          <ac:chgData name="Yinqian Zhang" userId="189f48b0884e27cf" providerId="LiveId" clId="{54F183B2-086E-2B4F-A3A4-ED868F2CCA3D}" dt="2022-02-27T11:22:42.502" v="883" actId="1076"/>
          <ac:spMkLst>
            <pc:docMk/>
            <pc:sldMk cId="3551218538" sldId="670"/>
            <ac:spMk id="12" creationId="{91EA3D8D-0AA4-FD4A-AFBA-327D944AFC1F}"/>
          </ac:spMkLst>
        </pc:spChg>
        <pc:spChg chg="add mod">
          <ac:chgData name="Yinqian Zhang" userId="189f48b0884e27cf" providerId="LiveId" clId="{54F183B2-086E-2B4F-A3A4-ED868F2CCA3D}" dt="2022-02-27T11:22:42.502" v="883" actId="1076"/>
          <ac:spMkLst>
            <pc:docMk/>
            <pc:sldMk cId="3551218538" sldId="670"/>
            <ac:spMk id="15" creationId="{AAB3814C-80F7-AD42-8F95-867B6616FEDC}"/>
          </ac:spMkLst>
        </pc:spChg>
        <pc:spChg chg="add mod">
          <ac:chgData name="Yinqian Zhang" userId="189f48b0884e27cf" providerId="LiveId" clId="{54F183B2-086E-2B4F-A3A4-ED868F2CCA3D}" dt="2022-02-27T11:22:42.502" v="883" actId="1076"/>
          <ac:spMkLst>
            <pc:docMk/>
            <pc:sldMk cId="3551218538" sldId="670"/>
            <ac:spMk id="19" creationId="{C95AB392-C72F-1E4C-A95F-B5EF0DEC0450}"/>
          </ac:spMkLst>
        </pc:spChg>
        <pc:spChg chg="add mod">
          <ac:chgData name="Yinqian Zhang" userId="189f48b0884e27cf" providerId="LiveId" clId="{54F183B2-086E-2B4F-A3A4-ED868F2CCA3D}" dt="2022-02-27T11:22:42.502" v="883" actId="1076"/>
          <ac:spMkLst>
            <pc:docMk/>
            <pc:sldMk cId="3551218538" sldId="670"/>
            <ac:spMk id="20" creationId="{82CC0989-5D4D-B04B-9ABF-7077055C309D}"/>
          </ac:spMkLst>
        </pc:spChg>
        <pc:spChg chg="add mod">
          <ac:chgData name="Yinqian Zhang" userId="189f48b0884e27cf" providerId="LiveId" clId="{54F183B2-086E-2B4F-A3A4-ED868F2CCA3D}" dt="2022-02-27T11:22:42.502" v="883" actId="1076"/>
          <ac:spMkLst>
            <pc:docMk/>
            <pc:sldMk cId="3551218538" sldId="670"/>
            <ac:spMk id="22" creationId="{194771E1-D098-3F4C-B3A8-6349D76C277F}"/>
          </ac:spMkLst>
        </pc:spChg>
        <pc:spChg chg="add mod">
          <ac:chgData name="Yinqian Zhang" userId="189f48b0884e27cf" providerId="LiveId" clId="{54F183B2-086E-2B4F-A3A4-ED868F2CCA3D}" dt="2022-02-27T11:22:42.502" v="883" actId="1076"/>
          <ac:spMkLst>
            <pc:docMk/>
            <pc:sldMk cId="3551218538" sldId="670"/>
            <ac:spMk id="25" creationId="{EB013DC4-B9B0-E145-9385-15ABFAA13C49}"/>
          </ac:spMkLst>
        </pc:spChg>
        <pc:spChg chg="add mod">
          <ac:chgData name="Yinqian Zhang" userId="189f48b0884e27cf" providerId="LiveId" clId="{54F183B2-086E-2B4F-A3A4-ED868F2CCA3D}" dt="2022-02-27T11:22:42.502" v="883" actId="1076"/>
          <ac:spMkLst>
            <pc:docMk/>
            <pc:sldMk cId="3551218538" sldId="670"/>
            <ac:spMk id="26" creationId="{8F87189F-13CF-764F-B221-F499AE69DE88}"/>
          </ac:spMkLst>
        </pc:spChg>
        <pc:cxnChg chg="add mod">
          <ac:chgData name="Yinqian Zhang" userId="189f48b0884e27cf" providerId="LiveId" clId="{54F183B2-086E-2B4F-A3A4-ED868F2CCA3D}" dt="2022-02-27T11:22:42.502" v="883" actId="1076"/>
          <ac:cxnSpMkLst>
            <pc:docMk/>
            <pc:sldMk cId="3551218538" sldId="670"/>
            <ac:cxnSpMk id="7" creationId="{FE2186DB-6ED7-1448-96B4-8E5F8E1C473E}"/>
          </ac:cxnSpMkLst>
        </pc:cxnChg>
        <pc:cxnChg chg="add mod">
          <ac:chgData name="Yinqian Zhang" userId="189f48b0884e27cf" providerId="LiveId" clId="{54F183B2-086E-2B4F-A3A4-ED868F2CCA3D}" dt="2022-02-27T11:22:42.502" v="883" actId="1076"/>
          <ac:cxnSpMkLst>
            <pc:docMk/>
            <pc:sldMk cId="3551218538" sldId="670"/>
            <ac:cxnSpMk id="8" creationId="{A5D0D3F1-FF96-FE4A-8387-C3FC2602E868}"/>
          </ac:cxnSpMkLst>
        </pc:cxnChg>
        <pc:cxnChg chg="add mod">
          <ac:chgData name="Yinqian Zhang" userId="189f48b0884e27cf" providerId="LiveId" clId="{54F183B2-086E-2B4F-A3A4-ED868F2CCA3D}" dt="2022-02-27T11:22:42.502" v="883" actId="1076"/>
          <ac:cxnSpMkLst>
            <pc:docMk/>
            <pc:sldMk cId="3551218538" sldId="670"/>
            <ac:cxnSpMk id="9" creationId="{58DC1009-4673-864B-B7D0-8D769DF4D8A6}"/>
          </ac:cxnSpMkLst>
        </pc:cxnChg>
        <pc:cxnChg chg="add mod">
          <ac:chgData name="Yinqian Zhang" userId="189f48b0884e27cf" providerId="LiveId" clId="{54F183B2-086E-2B4F-A3A4-ED868F2CCA3D}" dt="2022-02-27T11:22:42.502" v="883" actId="1076"/>
          <ac:cxnSpMkLst>
            <pc:docMk/>
            <pc:sldMk cId="3551218538" sldId="670"/>
            <ac:cxnSpMk id="10" creationId="{E7A2AFD0-F570-9641-9C5C-7B54B501E2BD}"/>
          </ac:cxnSpMkLst>
        </pc:cxnChg>
        <pc:cxnChg chg="add mod">
          <ac:chgData name="Yinqian Zhang" userId="189f48b0884e27cf" providerId="LiveId" clId="{54F183B2-086E-2B4F-A3A4-ED868F2CCA3D}" dt="2022-02-27T11:22:42.502" v="883" actId="1076"/>
          <ac:cxnSpMkLst>
            <pc:docMk/>
            <pc:sldMk cId="3551218538" sldId="670"/>
            <ac:cxnSpMk id="11" creationId="{ED7782B9-E108-AD42-AA0A-8E3057B96587}"/>
          </ac:cxnSpMkLst>
        </pc:cxnChg>
        <pc:cxnChg chg="add mod">
          <ac:chgData name="Yinqian Zhang" userId="189f48b0884e27cf" providerId="LiveId" clId="{54F183B2-086E-2B4F-A3A4-ED868F2CCA3D}" dt="2022-02-27T11:22:42.502" v="883" actId="1076"/>
          <ac:cxnSpMkLst>
            <pc:docMk/>
            <pc:sldMk cId="3551218538" sldId="670"/>
            <ac:cxnSpMk id="13" creationId="{0F2FAB30-E32B-0D46-940B-AE6A4840D395}"/>
          </ac:cxnSpMkLst>
        </pc:cxnChg>
        <pc:cxnChg chg="add mod">
          <ac:chgData name="Yinqian Zhang" userId="189f48b0884e27cf" providerId="LiveId" clId="{54F183B2-086E-2B4F-A3A4-ED868F2CCA3D}" dt="2022-02-27T11:22:42.502" v="883" actId="1076"/>
          <ac:cxnSpMkLst>
            <pc:docMk/>
            <pc:sldMk cId="3551218538" sldId="670"/>
            <ac:cxnSpMk id="14" creationId="{914CDDF1-5AD3-CD43-BB0B-F5B69A31C1AF}"/>
          </ac:cxnSpMkLst>
        </pc:cxnChg>
        <pc:cxnChg chg="add mod">
          <ac:chgData name="Yinqian Zhang" userId="189f48b0884e27cf" providerId="LiveId" clId="{54F183B2-086E-2B4F-A3A4-ED868F2CCA3D}" dt="2022-02-27T11:22:42.502" v="883" actId="1076"/>
          <ac:cxnSpMkLst>
            <pc:docMk/>
            <pc:sldMk cId="3551218538" sldId="670"/>
            <ac:cxnSpMk id="16" creationId="{C0F3E743-61F4-AD42-9206-6BF13EF4C5B4}"/>
          </ac:cxnSpMkLst>
        </pc:cxnChg>
        <pc:cxnChg chg="add mod">
          <ac:chgData name="Yinqian Zhang" userId="189f48b0884e27cf" providerId="LiveId" clId="{54F183B2-086E-2B4F-A3A4-ED868F2CCA3D}" dt="2022-02-27T11:22:42.502" v="883" actId="1076"/>
          <ac:cxnSpMkLst>
            <pc:docMk/>
            <pc:sldMk cId="3551218538" sldId="670"/>
            <ac:cxnSpMk id="17" creationId="{8F78079D-4305-BA45-934F-7141822BADE5}"/>
          </ac:cxnSpMkLst>
        </pc:cxnChg>
        <pc:cxnChg chg="add mod">
          <ac:chgData name="Yinqian Zhang" userId="189f48b0884e27cf" providerId="LiveId" clId="{54F183B2-086E-2B4F-A3A4-ED868F2CCA3D}" dt="2022-02-27T11:22:42.502" v="883" actId="1076"/>
          <ac:cxnSpMkLst>
            <pc:docMk/>
            <pc:sldMk cId="3551218538" sldId="670"/>
            <ac:cxnSpMk id="18" creationId="{C7F40FBD-9D17-5B43-B193-2896759E8446}"/>
          </ac:cxnSpMkLst>
        </pc:cxnChg>
        <pc:cxnChg chg="add mod">
          <ac:chgData name="Yinqian Zhang" userId="189f48b0884e27cf" providerId="LiveId" clId="{54F183B2-086E-2B4F-A3A4-ED868F2CCA3D}" dt="2022-02-27T11:22:42.502" v="883" actId="1076"/>
          <ac:cxnSpMkLst>
            <pc:docMk/>
            <pc:sldMk cId="3551218538" sldId="670"/>
            <ac:cxnSpMk id="21" creationId="{A297AFCE-5BA8-A747-B060-CDDF110E7586}"/>
          </ac:cxnSpMkLst>
        </pc:cxnChg>
        <pc:cxnChg chg="add mod">
          <ac:chgData name="Yinqian Zhang" userId="189f48b0884e27cf" providerId="LiveId" clId="{54F183B2-086E-2B4F-A3A4-ED868F2CCA3D}" dt="2022-02-27T11:22:42.502" v="883" actId="1076"/>
          <ac:cxnSpMkLst>
            <pc:docMk/>
            <pc:sldMk cId="3551218538" sldId="670"/>
            <ac:cxnSpMk id="23" creationId="{D7844A59-6F5E-0F47-8F86-40FAC279A353}"/>
          </ac:cxnSpMkLst>
        </pc:cxnChg>
        <pc:cxnChg chg="add mod">
          <ac:chgData name="Yinqian Zhang" userId="189f48b0884e27cf" providerId="LiveId" clId="{54F183B2-086E-2B4F-A3A4-ED868F2CCA3D}" dt="2022-02-27T11:22:42.502" v="883" actId="1076"/>
          <ac:cxnSpMkLst>
            <pc:docMk/>
            <pc:sldMk cId="3551218538" sldId="670"/>
            <ac:cxnSpMk id="24" creationId="{ED2D8B00-996C-6743-97D7-DF105E5C1EBE}"/>
          </ac:cxnSpMkLst>
        </pc:cxnChg>
        <pc:cxnChg chg="add mod">
          <ac:chgData name="Yinqian Zhang" userId="189f48b0884e27cf" providerId="LiveId" clId="{54F183B2-086E-2B4F-A3A4-ED868F2CCA3D}" dt="2022-02-27T11:22:42.502" v="883" actId="1076"/>
          <ac:cxnSpMkLst>
            <pc:docMk/>
            <pc:sldMk cId="3551218538" sldId="670"/>
            <ac:cxnSpMk id="27" creationId="{BDA8D165-0C54-5343-84C6-761398C177AE}"/>
          </ac:cxnSpMkLst>
        </pc:cxnChg>
      </pc:sldChg>
      <pc:sldChg chg="addSp delSp modSp new del mod">
        <pc:chgData name="Yinqian Zhang" userId="189f48b0884e27cf" providerId="LiveId" clId="{54F183B2-086E-2B4F-A3A4-ED868F2CCA3D}" dt="2022-03-01T15:55:16.425" v="1711" actId="2696"/>
        <pc:sldMkLst>
          <pc:docMk/>
          <pc:sldMk cId="4044142926" sldId="671"/>
        </pc:sldMkLst>
        <pc:spChg chg="mod">
          <ac:chgData name="Yinqian Zhang" userId="189f48b0884e27cf" providerId="LiveId" clId="{54F183B2-086E-2B4F-A3A4-ED868F2CCA3D}" dt="2022-02-27T11:22:57.880" v="886"/>
          <ac:spMkLst>
            <pc:docMk/>
            <pc:sldMk cId="4044142926" sldId="671"/>
            <ac:spMk id="2" creationId="{97F96BD0-EF3D-B44A-B975-FEADF1BD21AC}"/>
          </ac:spMkLst>
        </pc:spChg>
        <pc:spChg chg="del">
          <ac:chgData name="Yinqian Zhang" userId="189f48b0884e27cf" providerId="LiveId" clId="{54F183B2-086E-2B4F-A3A4-ED868F2CCA3D}" dt="2022-02-27T11:23:29.356" v="890" actId="478"/>
          <ac:spMkLst>
            <pc:docMk/>
            <pc:sldMk cId="4044142926" sldId="671"/>
            <ac:spMk id="3" creationId="{FFFCFBCE-19A6-DF4D-9820-4A5401E62FD4}"/>
          </ac:spMkLst>
        </pc:spChg>
        <pc:spChg chg="add mod">
          <ac:chgData name="Yinqian Zhang" userId="189f48b0884e27cf" providerId="LiveId" clId="{54F183B2-086E-2B4F-A3A4-ED868F2CCA3D}" dt="2022-02-27T11:23:34.583" v="892" actId="1076"/>
          <ac:spMkLst>
            <pc:docMk/>
            <pc:sldMk cId="4044142926" sldId="671"/>
            <ac:spMk id="6" creationId="{FDEC40B5-E412-474A-BBE3-EC2CD4C79620}"/>
          </ac:spMkLst>
        </pc:spChg>
        <pc:spChg chg="add mod">
          <ac:chgData name="Yinqian Zhang" userId="189f48b0884e27cf" providerId="LiveId" clId="{54F183B2-086E-2B4F-A3A4-ED868F2CCA3D}" dt="2022-02-27T11:23:34.583" v="892" actId="1076"/>
          <ac:spMkLst>
            <pc:docMk/>
            <pc:sldMk cId="4044142926" sldId="671"/>
            <ac:spMk id="7" creationId="{A1A18834-7269-6F44-96F0-AC812CD21B84}"/>
          </ac:spMkLst>
        </pc:spChg>
        <pc:spChg chg="add mod">
          <ac:chgData name="Yinqian Zhang" userId="189f48b0884e27cf" providerId="LiveId" clId="{54F183B2-086E-2B4F-A3A4-ED868F2CCA3D}" dt="2022-02-27T11:23:34.583" v="892" actId="1076"/>
          <ac:spMkLst>
            <pc:docMk/>
            <pc:sldMk cId="4044142926" sldId="671"/>
            <ac:spMk id="8" creationId="{FC089289-D863-CA4E-8343-F97733D70080}"/>
          </ac:spMkLst>
        </pc:spChg>
        <pc:spChg chg="add mod">
          <ac:chgData name="Yinqian Zhang" userId="189f48b0884e27cf" providerId="LiveId" clId="{54F183B2-086E-2B4F-A3A4-ED868F2CCA3D}" dt="2022-02-27T11:23:34.583" v="892" actId="1076"/>
          <ac:spMkLst>
            <pc:docMk/>
            <pc:sldMk cId="4044142926" sldId="671"/>
            <ac:spMk id="9" creationId="{F893BA71-E3E2-8647-9D2E-4614C6B28451}"/>
          </ac:spMkLst>
        </pc:spChg>
        <pc:spChg chg="add mod">
          <ac:chgData name="Yinqian Zhang" userId="189f48b0884e27cf" providerId="LiveId" clId="{54F183B2-086E-2B4F-A3A4-ED868F2CCA3D}" dt="2022-02-27T11:23:34.583" v="892" actId="1076"/>
          <ac:spMkLst>
            <pc:docMk/>
            <pc:sldMk cId="4044142926" sldId="671"/>
            <ac:spMk id="10" creationId="{C574FDAD-BDDE-CC4B-B445-D81434C726E8}"/>
          </ac:spMkLst>
        </pc:spChg>
        <pc:spChg chg="add mod">
          <ac:chgData name="Yinqian Zhang" userId="189f48b0884e27cf" providerId="LiveId" clId="{54F183B2-086E-2B4F-A3A4-ED868F2CCA3D}" dt="2022-02-27T11:23:34.583" v="892" actId="1076"/>
          <ac:spMkLst>
            <pc:docMk/>
            <pc:sldMk cId="4044142926" sldId="671"/>
            <ac:spMk id="11" creationId="{28EB0879-7803-AD4C-95F0-0CBF51578BC7}"/>
          </ac:spMkLst>
        </pc:spChg>
        <pc:spChg chg="add mod">
          <ac:chgData name="Yinqian Zhang" userId="189f48b0884e27cf" providerId="LiveId" clId="{54F183B2-086E-2B4F-A3A4-ED868F2CCA3D}" dt="2022-02-27T11:23:34.583" v="892" actId="1076"/>
          <ac:spMkLst>
            <pc:docMk/>
            <pc:sldMk cId="4044142926" sldId="671"/>
            <ac:spMk id="12" creationId="{6F6DE393-FE88-9C4D-8F41-EE817DF5CAB6}"/>
          </ac:spMkLst>
        </pc:spChg>
      </pc:sldChg>
      <pc:sldChg chg="addSp delSp modSp new del mod">
        <pc:chgData name="Yinqian Zhang" userId="189f48b0884e27cf" providerId="LiveId" clId="{54F183B2-086E-2B4F-A3A4-ED868F2CCA3D}" dt="2022-03-01T15:55:16.425" v="1711" actId="2696"/>
        <pc:sldMkLst>
          <pc:docMk/>
          <pc:sldMk cId="2244950782" sldId="672"/>
        </pc:sldMkLst>
        <pc:spChg chg="mod">
          <ac:chgData name="Yinqian Zhang" userId="189f48b0884e27cf" providerId="LiveId" clId="{54F183B2-086E-2B4F-A3A4-ED868F2CCA3D}" dt="2022-02-27T11:24:05.204" v="895"/>
          <ac:spMkLst>
            <pc:docMk/>
            <pc:sldMk cId="2244950782" sldId="672"/>
            <ac:spMk id="2" creationId="{E2DAD24C-D3AD-0F48-8AB8-059E3246061F}"/>
          </ac:spMkLst>
        </pc:spChg>
        <pc:spChg chg="del">
          <ac:chgData name="Yinqian Zhang" userId="189f48b0884e27cf" providerId="LiveId" clId="{54F183B2-086E-2B4F-A3A4-ED868F2CCA3D}" dt="2022-02-27T11:24:57.957" v="897" actId="478"/>
          <ac:spMkLst>
            <pc:docMk/>
            <pc:sldMk cId="2244950782" sldId="672"/>
            <ac:spMk id="3" creationId="{A96D98F4-8365-9E43-9D56-C7C353544CAB}"/>
          </ac:spMkLst>
        </pc:spChg>
        <pc:spChg chg="mod">
          <ac:chgData name="Yinqian Zhang" userId="189f48b0884e27cf" providerId="LiveId" clId="{54F183B2-086E-2B4F-A3A4-ED868F2CCA3D}" dt="2022-02-27T11:26:16.768" v="945" actId="1076"/>
          <ac:spMkLst>
            <pc:docMk/>
            <pc:sldMk cId="2244950782" sldId="672"/>
            <ac:spMk id="4" creationId="{45B98D58-8A49-9948-B944-7D0BB784A375}"/>
          </ac:spMkLst>
        </pc:spChg>
        <pc:spChg chg="add mod">
          <ac:chgData name="Yinqian Zhang" userId="189f48b0884e27cf" providerId="LiveId" clId="{54F183B2-086E-2B4F-A3A4-ED868F2CCA3D}" dt="2022-02-27T11:26:16.768" v="945" actId="1076"/>
          <ac:spMkLst>
            <pc:docMk/>
            <pc:sldMk cId="2244950782" sldId="672"/>
            <ac:spMk id="6" creationId="{B7794333-90D8-F74D-95B8-18E7974D9402}"/>
          </ac:spMkLst>
        </pc:spChg>
        <pc:spChg chg="add del mod">
          <ac:chgData name="Yinqian Zhang" userId="189f48b0884e27cf" providerId="LiveId" clId="{54F183B2-086E-2B4F-A3A4-ED868F2CCA3D}" dt="2022-02-27T11:25:26.905" v="913" actId="478"/>
          <ac:spMkLst>
            <pc:docMk/>
            <pc:sldMk cId="2244950782" sldId="672"/>
            <ac:spMk id="7" creationId="{F739DC00-7B82-EC4E-BA2A-E8B3005B8D49}"/>
          </ac:spMkLst>
        </pc:spChg>
        <pc:spChg chg="add del mod">
          <ac:chgData name="Yinqian Zhang" userId="189f48b0884e27cf" providerId="LiveId" clId="{54F183B2-086E-2B4F-A3A4-ED868F2CCA3D}" dt="2022-02-27T11:25:26.905" v="913" actId="478"/>
          <ac:spMkLst>
            <pc:docMk/>
            <pc:sldMk cId="2244950782" sldId="672"/>
            <ac:spMk id="8" creationId="{5E60C8AC-92AA-4C4D-818B-D45710E3BF6E}"/>
          </ac:spMkLst>
        </pc:spChg>
        <pc:spChg chg="add del mod">
          <ac:chgData name="Yinqian Zhang" userId="189f48b0884e27cf" providerId="LiveId" clId="{54F183B2-086E-2B4F-A3A4-ED868F2CCA3D}" dt="2022-02-27T11:25:31.962" v="914" actId="478"/>
          <ac:spMkLst>
            <pc:docMk/>
            <pc:sldMk cId="2244950782" sldId="672"/>
            <ac:spMk id="9" creationId="{55B93A73-5792-5241-966B-AAE8B7F4E83B}"/>
          </ac:spMkLst>
        </pc:spChg>
        <pc:spChg chg="add mod">
          <ac:chgData name="Yinqian Zhang" userId="189f48b0884e27cf" providerId="LiveId" clId="{54F183B2-086E-2B4F-A3A4-ED868F2CCA3D}" dt="2022-02-27T11:26:16.768" v="945" actId="1076"/>
          <ac:spMkLst>
            <pc:docMk/>
            <pc:sldMk cId="2244950782" sldId="672"/>
            <ac:spMk id="10" creationId="{94D9A64B-393D-9741-B605-C55E904DFFD5}"/>
          </ac:spMkLst>
        </pc:spChg>
        <pc:spChg chg="add mod">
          <ac:chgData name="Yinqian Zhang" userId="189f48b0884e27cf" providerId="LiveId" clId="{54F183B2-086E-2B4F-A3A4-ED868F2CCA3D}" dt="2022-02-27T11:26:16.768" v="945" actId="1076"/>
          <ac:spMkLst>
            <pc:docMk/>
            <pc:sldMk cId="2244950782" sldId="672"/>
            <ac:spMk id="11" creationId="{5D2EE4ED-E056-8E46-8594-F414B896103C}"/>
          </ac:spMkLst>
        </pc:spChg>
        <pc:spChg chg="add mod">
          <ac:chgData name="Yinqian Zhang" userId="189f48b0884e27cf" providerId="LiveId" clId="{54F183B2-086E-2B4F-A3A4-ED868F2CCA3D}" dt="2022-02-27T11:26:16.768" v="945" actId="1076"/>
          <ac:spMkLst>
            <pc:docMk/>
            <pc:sldMk cId="2244950782" sldId="672"/>
            <ac:spMk id="12" creationId="{E4FBE2B8-CFD4-6C4F-8232-F29339AC3826}"/>
          </ac:spMkLst>
        </pc:spChg>
        <pc:spChg chg="add mod">
          <ac:chgData name="Yinqian Zhang" userId="189f48b0884e27cf" providerId="LiveId" clId="{54F183B2-086E-2B4F-A3A4-ED868F2CCA3D}" dt="2022-02-27T11:26:16.768" v="945" actId="1076"/>
          <ac:spMkLst>
            <pc:docMk/>
            <pc:sldMk cId="2244950782" sldId="672"/>
            <ac:spMk id="13" creationId="{7D8CCC8D-F587-CB47-95F8-65EE5473AFD5}"/>
          </ac:spMkLst>
        </pc:spChg>
        <pc:spChg chg="add mod">
          <ac:chgData name="Yinqian Zhang" userId="189f48b0884e27cf" providerId="LiveId" clId="{54F183B2-086E-2B4F-A3A4-ED868F2CCA3D}" dt="2022-02-27T11:26:16.768" v="945" actId="1076"/>
          <ac:spMkLst>
            <pc:docMk/>
            <pc:sldMk cId="2244950782" sldId="672"/>
            <ac:spMk id="14" creationId="{7DCA8201-4273-A241-AF2E-19CA8F4DF9C8}"/>
          </ac:spMkLst>
        </pc:spChg>
        <pc:spChg chg="add mod">
          <ac:chgData name="Yinqian Zhang" userId="189f48b0884e27cf" providerId="LiveId" clId="{54F183B2-086E-2B4F-A3A4-ED868F2CCA3D}" dt="2022-02-27T11:26:16.768" v="945" actId="1076"/>
          <ac:spMkLst>
            <pc:docMk/>
            <pc:sldMk cId="2244950782" sldId="672"/>
            <ac:spMk id="15" creationId="{F00EF82B-5D60-6449-A002-95BCBCF54486}"/>
          </ac:spMkLst>
        </pc:spChg>
        <pc:spChg chg="add mod">
          <ac:chgData name="Yinqian Zhang" userId="189f48b0884e27cf" providerId="LiveId" clId="{54F183B2-086E-2B4F-A3A4-ED868F2CCA3D}" dt="2022-02-27T11:26:16.768" v="945" actId="1076"/>
          <ac:spMkLst>
            <pc:docMk/>
            <pc:sldMk cId="2244950782" sldId="672"/>
            <ac:spMk id="16" creationId="{56EF69D8-2797-BB48-85FF-309BEF0D0A5F}"/>
          </ac:spMkLst>
        </pc:spChg>
        <pc:spChg chg="add mod">
          <ac:chgData name="Yinqian Zhang" userId="189f48b0884e27cf" providerId="LiveId" clId="{54F183B2-086E-2B4F-A3A4-ED868F2CCA3D}" dt="2022-02-27T11:26:16.768" v="945" actId="1076"/>
          <ac:spMkLst>
            <pc:docMk/>
            <pc:sldMk cId="2244950782" sldId="672"/>
            <ac:spMk id="17" creationId="{DA59BFB7-14D3-4F4E-9EB8-48B2263C2045}"/>
          </ac:spMkLst>
        </pc:spChg>
        <pc:spChg chg="add mod">
          <ac:chgData name="Yinqian Zhang" userId="189f48b0884e27cf" providerId="LiveId" clId="{54F183B2-086E-2B4F-A3A4-ED868F2CCA3D}" dt="2022-02-27T11:26:16.768" v="945" actId="1076"/>
          <ac:spMkLst>
            <pc:docMk/>
            <pc:sldMk cId="2244950782" sldId="672"/>
            <ac:spMk id="18" creationId="{36EABF6B-6634-BA4B-9012-7109BD91E576}"/>
          </ac:spMkLst>
        </pc:spChg>
        <pc:spChg chg="add mod">
          <ac:chgData name="Yinqian Zhang" userId="189f48b0884e27cf" providerId="LiveId" clId="{54F183B2-086E-2B4F-A3A4-ED868F2CCA3D}" dt="2022-02-27T11:26:16.768" v="945" actId="1076"/>
          <ac:spMkLst>
            <pc:docMk/>
            <pc:sldMk cId="2244950782" sldId="672"/>
            <ac:spMk id="19" creationId="{CAD1F852-4531-BC42-9DE5-9D8532652B74}"/>
          </ac:spMkLst>
        </pc:spChg>
        <pc:spChg chg="add mod">
          <ac:chgData name="Yinqian Zhang" userId="189f48b0884e27cf" providerId="LiveId" clId="{54F183B2-086E-2B4F-A3A4-ED868F2CCA3D}" dt="2022-02-27T11:26:16.768" v="945" actId="1076"/>
          <ac:spMkLst>
            <pc:docMk/>
            <pc:sldMk cId="2244950782" sldId="672"/>
            <ac:spMk id="20" creationId="{76E742FD-9EBB-7648-AE7B-EDB3D3D91AF0}"/>
          </ac:spMkLst>
        </pc:spChg>
        <pc:spChg chg="add mod">
          <ac:chgData name="Yinqian Zhang" userId="189f48b0884e27cf" providerId="LiveId" clId="{54F183B2-086E-2B4F-A3A4-ED868F2CCA3D}" dt="2022-02-27T11:26:16.768" v="945" actId="1076"/>
          <ac:spMkLst>
            <pc:docMk/>
            <pc:sldMk cId="2244950782" sldId="672"/>
            <ac:spMk id="21" creationId="{9CAE8230-9F1C-BF4D-B66A-B3C05D93995C}"/>
          </ac:spMkLst>
        </pc:spChg>
        <pc:spChg chg="add del mod">
          <ac:chgData name="Yinqian Zhang" userId="189f48b0884e27cf" providerId="LiveId" clId="{54F183B2-086E-2B4F-A3A4-ED868F2CCA3D}" dt="2022-02-27T11:26:19.152" v="946" actId="478"/>
          <ac:spMkLst>
            <pc:docMk/>
            <pc:sldMk cId="2244950782" sldId="672"/>
            <ac:spMk id="22" creationId="{BAAC61C1-2FCA-F54D-808E-11C8EADE002F}"/>
          </ac:spMkLst>
        </pc:spChg>
      </pc:sldChg>
      <pc:sldChg chg="delSp modSp add mod">
        <pc:chgData name="Yinqian Zhang" userId="189f48b0884e27cf" providerId="LiveId" clId="{54F183B2-086E-2B4F-A3A4-ED868F2CCA3D}" dt="2022-03-01T12:37:25.150" v="1031"/>
        <pc:sldMkLst>
          <pc:docMk/>
          <pc:sldMk cId="977813290" sldId="673"/>
        </pc:sldMkLst>
        <pc:spChg chg="mod">
          <ac:chgData name="Yinqian Zhang" userId="189f48b0884e27cf" providerId="LiveId" clId="{54F183B2-086E-2B4F-A3A4-ED868F2CCA3D}" dt="2022-03-01T12:37:11.309" v="1028" actId="1076"/>
          <ac:spMkLst>
            <pc:docMk/>
            <pc:sldMk cId="977813290" sldId="673"/>
            <ac:spMk id="11" creationId="{E9990D70-7D00-3640-A366-19598F9DD6D8}"/>
          </ac:spMkLst>
        </pc:spChg>
        <pc:spChg chg="mod">
          <ac:chgData name="Yinqian Zhang" userId="189f48b0884e27cf" providerId="LiveId" clId="{54F183B2-086E-2B4F-A3A4-ED868F2CCA3D}" dt="2022-03-01T12:37:25.150" v="1031"/>
          <ac:spMkLst>
            <pc:docMk/>
            <pc:sldMk cId="977813290" sldId="673"/>
            <ac:spMk id="16" creationId="{B807EF9A-B094-C443-BC81-FE9CD9151D55}"/>
          </ac:spMkLst>
        </pc:spChg>
        <pc:spChg chg="del">
          <ac:chgData name="Yinqian Zhang" userId="189f48b0884e27cf" providerId="LiveId" clId="{54F183B2-086E-2B4F-A3A4-ED868F2CCA3D}" dt="2022-03-01T12:37:21.959" v="1029" actId="478"/>
          <ac:spMkLst>
            <pc:docMk/>
            <pc:sldMk cId="977813290" sldId="673"/>
            <ac:spMk id="17" creationId="{A5B44BBD-C834-ED4A-AA49-A1F6CC3C0F33}"/>
          </ac:spMkLst>
        </pc:spChg>
      </pc:sldChg>
      <pc:sldChg chg="add del">
        <pc:chgData name="Yinqian Zhang" userId="189f48b0884e27cf" providerId="LiveId" clId="{54F183B2-086E-2B4F-A3A4-ED868F2CCA3D}" dt="2022-03-01T12:33:57.456" v="1026" actId="2696"/>
        <pc:sldMkLst>
          <pc:docMk/>
          <pc:sldMk cId="4287235224" sldId="673"/>
        </pc:sldMkLst>
      </pc:sldChg>
      <pc:sldChg chg="modSp add mod">
        <pc:chgData name="Yinqian Zhang" userId="189f48b0884e27cf" providerId="LiveId" clId="{54F183B2-086E-2B4F-A3A4-ED868F2CCA3D}" dt="2022-03-01T12:38:16.550" v="1051" actId="20577"/>
        <pc:sldMkLst>
          <pc:docMk/>
          <pc:sldMk cId="572280139" sldId="674"/>
        </pc:sldMkLst>
        <pc:spChg chg="mod">
          <ac:chgData name="Yinqian Zhang" userId="189f48b0884e27cf" providerId="LiveId" clId="{54F183B2-086E-2B4F-A3A4-ED868F2CCA3D}" dt="2022-03-01T12:37:53.574" v="1036" actId="1076"/>
          <ac:spMkLst>
            <pc:docMk/>
            <pc:sldMk cId="572280139" sldId="674"/>
            <ac:spMk id="11" creationId="{E9990D70-7D00-3640-A366-19598F9DD6D8}"/>
          </ac:spMkLst>
        </pc:spChg>
        <pc:spChg chg="mod">
          <ac:chgData name="Yinqian Zhang" userId="189f48b0884e27cf" providerId="LiveId" clId="{54F183B2-086E-2B4F-A3A4-ED868F2CCA3D}" dt="2022-03-01T12:37:45.220" v="1035" actId="20577"/>
          <ac:spMkLst>
            <pc:docMk/>
            <pc:sldMk cId="572280139" sldId="674"/>
            <ac:spMk id="16" creationId="{B807EF9A-B094-C443-BC81-FE9CD9151D55}"/>
          </ac:spMkLst>
        </pc:spChg>
        <pc:spChg chg="mod">
          <ac:chgData name="Yinqian Zhang" userId="189f48b0884e27cf" providerId="LiveId" clId="{54F183B2-086E-2B4F-A3A4-ED868F2CCA3D}" dt="2022-03-01T12:38:16.550" v="1051" actId="20577"/>
          <ac:spMkLst>
            <pc:docMk/>
            <pc:sldMk cId="572280139" sldId="674"/>
            <ac:spMk id="20" creationId="{509283A6-E5C1-E040-B5AE-192836CEDBAA}"/>
          </ac:spMkLst>
        </pc:spChg>
      </pc:sldChg>
      <pc:sldChg chg="addSp delSp modSp add mod">
        <pc:chgData name="Yinqian Zhang" userId="189f48b0884e27cf" providerId="LiveId" clId="{54F183B2-086E-2B4F-A3A4-ED868F2CCA3D}" dt="2022-03-01T12:41:06.794" v="1081"/>
        <pc:sldMkLst>
          <pc:docMk/>
          <pc:sldMk cId="561432365" sldId="675"/>
        </pc:sldMkLst>
        <pc:spChg chg="mod">
          <ac:chgData name="Yinqian Zhang" userId="189f48b0884e27cf" providerId="LiveId" clId="{54F183B2-086E-2B4F-A3A4-ED868F2CCA3D}" dt="2022-03-01T12:41:01.394" v="1079" actId="1076"/>
          <ac:spMkLst>
            <pc:docMk/>
            <pc:sldMk cId="561432365" sldId="675"/>
            <ac:spMk id="14" creationId="{62E78DA2-B11E-1B40-AB2D-30E2FAA84DDC}"/>
          </ac:spMkLst>
        </pc:spChg>
        <pc:spChg chg="add mod">
          <ac:chgData name="Yinqian Zhang" userId="189f48b0884e27cf" providerId="LiveId" clId="{54F183B2-086E-2B4F-A3A4-ED868F2CCA3D}" dt="2022-03-01T12:39:11.691" v="1066" actId="1076"/>
          <ac:spMkLst>
            <pc:docMk/>
            <pc:sldMk cId="561432365" sldId="675"/>
            <ac:spMk id="15" creationId="{3DF990D0-5DFE-8140-A8FA-F22F76030423}"/>
          </ac:spMkLst>
        </pc:spChg>
        <pc:spChg chg="mod">
          <ac:chgData name="Yinqian Zhang" userId="189f48b0884e27cf" providerId="LiveId" clId="{54F183B2-086E-2B4F-A3A4-ED868F2CCA3D}" dt="2022-03-01T12:39:04.095" v="1064" actId="20577"/>
          <ac:spMkLst>
            <pc:docMk/>
            <pc:sldMk cId="561432365" sldId="675"/>
            <ac:spMk id="16" creationId="{B807EF9A-B094-C443-BC81-FE9CD9151D55}"/>
          </ac:spMkLst>
        </pc:spChg>
        <pc:spChg chg="add del mod">
          <ac:chgData name="Yinqian Zhang" userId="189f48b0884e27cf" providerId="LiveId" clId="{54F183B2-086E-2B4F-A3A4-ED868F2CCA3D}" dt="2022-03-01T12:41:06.794" v="1081"/>
          <ac:spMkLst>
            <pc:docMk/>
            <pc:sldMk cId="561432365" sldId="675"/>
            <ac:spMk id="17" creationId="{E702B665-983E-CD4E-9D4D-A170E88F6B5B}"/>
          </ac:spMkLst>
        </pc:spChg>
        <pc:spChg chg="mod">
          <ac:chgData name="Yinqian Zhang" userId="189f48b0884e27cf" providerId="LiveId" clId="{54F183B2-086E-2B4F-A3A4-ED868F2CCA3D}" dt="2022-03-01T12:38:50.668" v="1060" actId="20577"/>
          <ac:spMkLst>
            <pc:docMk/>
            <pc:sldMk cId="561432365" sldId="675"/>
            <ac:spMk id="21" creationId="{042E898E-F74F-4945-8A5E-667ECCC094F5}"/>
          </ac:spMkLst>
        </pc:spChg>
      </pc:sldChg>
      <pc:sldChg chg="delSp modSp add mod">
        <pc:chgData name="Yinqian Zhang" userId="189f48b0884e27cf" providerId="LiveId" clId="{54F183B2-086E-2B4F-A3A4-ED868F2CCA3D}" dt="2022-03-01T12:39:48.231" v="1077" actId="20577"/>
        <pc:sldMkLst>
          <pc:docMk/>
          <pc:sldMk cId="863578226" sldId="676"/>
        </pc:sldMkLst>
        <pc:spChg chg="mod">
          <ac:chgData name="Yinqian Zhang" userId="189f48b0884e27cf" providerId="LiveId" clId="{54F183B2-086E-2B4F-A3A4-ED868F2CCA3D}" dt="2022-03-01T12:39:31.042" v="1069" actId="1076"/>
          <ac:spMkLst>
            <pc:docMk/>
            <pc:sldMk cId="863578226" sldId="676"/>
            <ac:spMk id="14" creationId="{62E78DA2-B11E-1B40-AB2D-30E2FAA84DDC}"/>
          </ac:spMkLst>
        </pc:spChg>
        <pc:spChg chg="del">
          <ac:chgData name="Yinqian Zhang" userId="189f48b0884e27cf" providerId="LiveId" clId="{54F183B2-086E-2B4F-A3A4-ED868F2CCA3D}" dt="2022-03-01T12:39:35.707" v="1074" actId="478"/>
          <ac:spMkLst>
            <pc:docMk/>
            <pc:sldMk cId="863578226" sldId="676"/>
            <ac:spMk id="15" creationId="{3DF990D0-5DFE-8140-A8FA-F22F76030423}"/>
          </ac:spMkLst>
        </pc:spChg>
        <pc:spChg chg="mod">
          <ac:chgData name="Yinqian Zhang" userId="189f48b0884e27cf" providerId="LiveId" clId="{54F183B2-086E-2B4F-A3A4-ED868F2CCA3D}" dt="2022-03-01T12:39:48.231" v="1077" actId="20577"/>
          <ac:spMkLst>
            <pc:docMk/>
            <pc:sldMk cId="863578226" sldId="676"/>
            <ac:spMk id="16" creationId="{B807EF9A-B094-C443-BC81-FE9CD9151D55}"/>
          </ac:spMkLst>
        </pc:spChg>
        <pc:spChg chg="mod">
          <ac:chgData name="Yinqian Zhang" userId="189f48b0884e27cf" providerId="LiveId" clId="{54F183B2-086E-2B4F-A3A4-ED868F2CCA3D}" dt="2022-03-01T12:39:33.281" v="1073" actId="20577"/>
          <ac:spMkLst>
            <pc:docMk/>
            <pc:sldMk cId="863578226" sldId="676"/>
            <ac:spMk id="21" creationId="{042E898E-F74F-4945-8A5E-667ECCC094F5}"/>
          </ac:spMkLst>
        </pc:spChg>
      </pc:sldChg>
      <pc:sldChg chg="delSp modSp add mod">
        <pc:chgData name="Yinqian Zhang" userId="189f48b0884e27cf" providerId="LiveId" clId="{54F183B2-086E-2B4F-A3A4-ED868F2CCA3D}" dt="2022-03-01T12:41:30.019" v="1088" actId="20577"/>
        <pc:sldMkLst>
          <pc:docMk/>
          <pc:sldMk cId="2168070751" sldId="677"/>
        </pc:sldMkLst>
        <pc:spChg chg="mod">
          <ac:chgData name="Yinqian Zhang" userId="189f48b0884e27cf" providerId="LiveId" clId="{54F183B2-086E-2B4F-A3A4-ED868F2CCA3D}" dt="2022-03-01T12:41:19.714" v="1084" actId="1076"/>
          <ac:spMkLst>
            <pc:docMk/>
            <pc:sldMk cId="2168070751" sldId="677"/>
            <ac:spMk id="14" creationId="{62E78DA2-B11E-1B40-AB2D-30E2FAA84DDC}"/>
          </ac:spMkLst>
        </pc:spChg>
        <pc:spChg chg="del">
          <ac:chgData name="Yinqian Zhang" userId="189f48b0884e27cf" providerId="LiveId" clId="{54F183B2-086E-2B4F-A3A4-ED868F2CCA3D}" dt="2022-03-01T12:41:26.795" v="1085" actId="478"/>
          <ac:spMkLst>
            <pc:docMk/>
            <pc:sldMk cId="2168070751" sldId="677"/>
            <ac:spMk id="15" creationId="{3DF990D0-5DFE-8140-A8FA-F22F76030423}"/>
          </ac:spMkLst>
        </pc:spChg>
        <pc:spChg chg="mod">
          <ac:chgData name="Yinqian Zhang" userId="189f48b0884e27cf" providerId="LiveId" clId="{54F183B2-086E-2B4F-A3A4-ED868F2CCA3D}" dt="2022-03-01T12:41:30.019" v="1088" actId="20577"/>
          <ac:spMkLst>
            <pc:docMk/>
            <pc:sldMk cId="2168070751" sldId="677"/>
            <ac:spMk id="16" creationId="{B807EF9A-B094-C443-BC81-FE9CD9151D55}"/>
          </ac:spMkLst>
        </pc:spChg>
      </pc:sldChg>
      <pc:sldChg chg="addSp modSp add mod">
        <pc:chgData name="Yinqian Zhang" userId="189f48b0884e27cf" providerId="LiveId" clId="{54F183B2-086E-2B4F-A3A4-ED868F2CCA3D}" dt="2022-03-01T18:23:20.665" v="4142" actId="20577"/>
        <pc:sldMkLst>
          <pc:docMk/>
          <pc:sldMk cId="2475414895" sldId="678"/>
        </pc:sldMkLst>
        <pc:spChg chg="mod">
          <ac:chgData name="Yinqian Zhang" userId="189f48b0884e27cf" providerId="LiveId" clId="{54F183B2-086E-2B4F-A3A4-ED868F2CCA3D}" dt="2022-03-01T18:23:20.665" v="4142" actId="20577"/>
          <ac:spMkLst>
            <pc:docMk/>
            <pc:sldMk cId="2475414895" sldId="678"/>
            <ac:spMk id="2" creationId="{722F5249-1DD7-BC49-8B9D-F36688D8F083}"/>
          </ac:spMkLst>
        </pc:spChg>
        <pc:spChg chg="mod">
          <ac:chgData name="Yinqian Zhang" userId="189f48b0884e27cf" providerId="LiveId" clId="{54F183B2-086E-2B4F-A3A4-ED868F2CCA3D}" dt="2022-03-01T12:44:43.090" v="1100" actId="114"/>
          <ac:spMkLst>
            <pc:docMk/>
            <pc:sldMk cId="2475414895" sldId="678"/>
            <ac:spMk id="3" creationId="{6121D108-265E-DF42-90FB-54B8EAECB6CE}"/>
          </ac:spMkLst>
        </pc:spChg>
        <pc:graphicFrameChg chg="add mod modGraphic">
          <ac:chgData name="Yinqian Zhang" userId="189f48b0884e27cf" providerId="LiveId" clId="{54F183B2-086E-2B4F-A3A4-ED868F2CCA3D}" dt="2022-03-01T12:45:40.458" v="1109" actId="20577"/>
          <ac:graphicFrameMkLst>
            <pc:docMk/>
            <pc:sldMk cId="2475414895" sldId="678"/>
            <ac:graphicFrameMk id="6" creationId="{85DC88F2-7353-BF40-99C1-3C59450FD81B}"/>
          </ac:graphicFrameMkLst>
        </pc:graphicFrameChg>
      </pc:sldChg>
      <pc:sldChg chg="addSp delSp modSp add mod">
        <pc:chgData name="Yinqian Zhang" userId="189f48b0884e27cf" providerId="LiveId" clId="{54F183B2-086E-2B4F-A3A4-ED868F2CCA3D}" dt="2022-03-01T18:23:56.333" v="4154" actId="1076"/>
        <pc:sldMkLst>
          <pc:docMk/>
          <pc:sldMk cId="3214641948" sldId="679"/>
        </pc:sldMkLst>
        <pc:spChg chg="mod">
          <ac:chgData name="Yinqian Zhang" userId="189f48b0884e27cf" providerId="LiveId" clId="{54F183B2-086E-2B4F-A3A4-ED868F2CCA3D}" dt="2022-03-01T18:23:28.571" v="4143"/>
          <ac:spMkLst>
            <pc:docMk/>
            <pc:sldMk cId="3214641948" sldId="679"/>
            <ac:spMk id="2" creationId="{722F5249-1DD7-BC49-8B9D-F36688D8F083}"/>
          </ac:spMkLst>
        </pc:spChg>
        <pc:spChg chg="mod">
          <ac:chgData name="Yinqian Zhang" userId="189f48b0884e27cf" providerId="LiveId" clId="{54F183B2-086E-2B4F-A3A4-ED868F2CCA3D}" dt="2022-03-01T18:23:50.272" v="4153" actId="20577"/>
          <ac:spMkLst>
            <pc:docMk/>
            <pc:sldMk cId="3214641948" sldId="679"/>
            <ac:spMk id="3" creationId="{6121D108-265E-DF42-90FB-54B8EAECB6CE}"/>
          </ac:spMkLst>
        </pc:spChg>
        <pc:graphicFrameChg chg="del">
          <ac:chgData name="Yinqian Zhang" userId="189f48b0884e27cf" providerId="LiveId" clId="{54F183B2-086E-2B4F-A3A4-ED868F2CCA3D}" dt="2022-03-01T12:45:03.348" v="1101" actId="478"/>
          <ac:graphicFrameMkLst>
            <pc:docMk/>
            <pc:sldMk cId="3214641948" sldId="679"/>
            <ac:graphicFrameMk id="6" creationId="{85DC88F2-7353-BF40-99C1-3C59450FD81B}"/>
          </ac:graphicFrameMkLst>
        </pc:graphicFrameChg>
        <pc:graphicFrameChg chg="add mod">
          <ac:chgData name="Yinqian Zhang" userId="189f48b0884e27cf" providerId="LiveId" clId="{54F183B2-086E-2B4F-A3A4-ED868F2CCA3D}" dt="2022-03-01T18:23:56.333" v="4154" actId="1076"/>
          <ac:graphicFrameMkLst>
            <pc:docMk/>
            <pc:sldMk cId="3214641948" sldId="679"/>
            <ac:graphicFrameMk id="7" creationId="{CF8AE069-CD26-E845-A17A-5620B3C5A934}"/>
          </ac:graphicFrameMkLst>
        </pc:graphicFrameChg>
      </pc:sldChg>
      <pc:sldChg chg="delSp modSp add mod">
        <pc:chgData name="Yinqian Zhang" userId="189f48b0884e27cf" providerId="LiveId" clId="{54F183B2-086E-2B4F-A3A4-ED868F2CCA3D}" dt="2022-03-01T18:24:28.005" v="4177" actId="20577"/>
        <pc:sldMkLst>
          <pc:docMk/>
          <pc:sldMk cId="634216038" sldId="680"/>
        </pc:sldMkLst>
        <pc:spChg chg="mod">
          <ac:chgData name="Yinqian Zhang" userId="189f48b0884e27cf" providerId="LiveId" clId="{54F183B2-086E-2B4F-A3A4-ED868F2CCA3D}" dt="2022-03-01T18:24:06.650" v="4155"/>
          <ac:spMkLst>
            <pc:docMk/>
            <pc:sldMk cId="634216038" sldId="680"/>
            <ac:spMk id="2" creationId="{722F5249-1DD7-BC49-8B9D-F36688D8F083}"/>
          </ac:spMkLst>
        </pc:spChg>
        <pc:spChg chg="mod">
          <ac:chgData name="Yinqian Zhang" userId="189f48b0884e27cf" providerId="LiveId" clId="{54F183B2-086E-2B4F-A3A4-ED868F2CCA3D}" dt="2022-03-01T18:24:28.005" v="4177" actId="20577"/>
          <ac:spMkLst>
            <pc:docMk/>
            <pc:sldMk cId="634216038" sldId="680"/>
            <ac:spMk id="3" creationId="{6121D108-265E-DF42-90FB-54B8EAECB6CE}"/>
          </ac:spMkLst>
        </pc:spChg>
        <pc:graphicFrameChg chg="del">
          <ac:chgData name="Yinqian Zhang" userId="189f48b0884e27cf" providerId="LiveId" clId="{54F183B2-086E-2B4F-A3A4-ED868F2CCA3D}" dt="2022-03-01T12:46:37.927" v="1115" actId="478"/>
          <ac:graphicFrameMkLst>
            <pc:docMk/>
            <pc:sldMk cId="634216038" sldId="680"/>
            <ac:graphicFrameMk id="7" creationId="{CF8AE069-CD26-E845-A17A-5620B3C5A934}"/>
          </ac:graphicFrameMkLst>
        </pc:graphicFrameChg>
      </pc:sldChg>
      <pc:sldChg chg="addSp modSp new mod">
        <pc:chgData name="Yinqian Zhang" userId="189f48b0884e27cf" providerId="LiveId" clId="{54F183B2-086E-2B4F-A3A4-ED868F2CCA3D}" dt="2022-03-01T18:25:09.999" v="4203" actId="113"/>
        <pc:sldMkLst>
          <pc:docMk/>
          <pc:sldMk cId="3565668653" sldId="681"/>
        </pc:sldMkLst>
        <pc:spChg chg="mod">
          <ac:chgData name="Yinqian Zhang" userId="189f48b0884e27cf" providerId="LiveId" clId="{54F183B2-086E-2B4F-A3A4-ED868F2CCA3D}" dt="2022-03-01T12:47:15.344" v="1122" actId="20577"/>
          <ac:spMkLst>
            <pc:docMk/>
            <pc:sldMk cId="3565668653" sldId="681"/>
            <ac:spMk id="2" creationId="{1DD19CCD-45AC-1B46-8A7B-37E89C1E8BE3}"/>
          </ac:spMkLst>
        </pc:spChg>
        <pc:spChg chg="mod">
          <ac:chgData name="Yinqian Zhang" userId="189f48b0884e27cf" providerId="LiveId" clId="{54F183B2-086E-2B4F-A3A4-ED868F2CCA3D}" dt="2022-03-01T18:25:09.999" v="4203" actId="113"/>
          <ac:spMkLst>
            <pc:docMk/>
            <pc:sldMk cId="3565668653" sldId="681"/>
            <ac:spMk id="3" creationId="{B0F21560-0B73-1441-9C78-C8A802DD953D}"/>
          </ac:spMkLst>
        </pc:spChg>
        <pc:spChg chg="add mod">
          <ac:chgData name="Yinqian Zhang" userId="189f48b0884e27cf" providerId="LiveId" clId="{54F183B2-086E-2B4F-A3A4-ED868F2CCA3D}" dt="2022-03-01T12:47:56.824" v="1129" actId="1076"/>
          <ac:spMkLst>
            <pc:docMk/>
            <pc:sldMk cId="3565668653" sldId="681"/>
            <ac:spMk id="6" creationId="{76C0B868-4621-6749-BD2B-89584EE935F5}"/>
          </ac:spMkLst>
        </pc:spChg>
        <pc:spChg chg="add mod">
          <ac:chgData name="Yinqian Zhang" userId="189f48b0884e27cf" providerId="LiveId" clId="{54F183B2-086E-2B4F-A3A4-ED868F2CCA3D}" dt="2022-03-01T12:47:56.824" v="1129" actId="1076"/>
          <ac:spMkLst>
            <pc:docMk/>
            <pc:sldMk cId="3565668653" sldId="681"/>
            <ac:spMk id="7" creationId="{996B4129-C97A-1643-B8B1-99B50CE61799}"/>
          </ac:spMkLst>
        </pc:spChg>
        <pc:spChg chg="add mod">
          <ac:chgData name="Yinqian Zhang" userId="189f48b0884e27cf" providerId="LiveId" clId="{54F183B2-086E-2B4F-A3A4-ED868F2CCA3D}" dt="2022-03-01T12:47:56.824" v="1129" actId="1076"/>
          <ac:spMkLst>
            <pc:docMk/>
            <pc:sldMk cId="3565668653" sldId="681"/>
            <ac:spMk id="8" creationId="{E3223CA0-CE5F-9C47-8DFF-103D61E74033}"/>
          </ac:spMkLst>
        </pc:spChg>
        <pc:spChg chg="add mod">
          <ac:chgData name="Yinqian Zhang" userId="189f48b0884e27cf" providerId="LiveId" clId="{54F183B2-086E-2B4F-A3A4-ED868F2CCA3D}" dt="2022-03-01T12:47:56.824" v="1129" actId="1076"/>
          <ac:spMkLst>
            <pc:docMk/>
            <pc:sldMk cId="3565668653" sldId="681"/>
            <ac:spMk id="9" creationId="{A1A4DBCA-092F-4142-B315-C50BE3FEA4EA}"/>
          </ac:spMkLst>
        </pc:spChg>
        <pc:spChg chg="add mod">
          <ac:chgData name="Yinqian Zhang" userId="189f48b0884e27cf" providerId="LiveId" clId="{54F183B2-086E-2B4F-A3A4-ED868F2CCA3D}" dt="2022-03-01T12:47:56.824" v="1129" actId="1076"/>
          <ac:spMkLst>
            <pc:docMk/>
            <pc:sldMk cId="3565668653" sldId="681"/>
            <ac:spMk id="10" creationId="{9AC1E075-8C2D-5B4E-BEB4-00EA10F186CC}"/>
          </ac:spMkLst>
        </pc:spChg>
        <pc:spChg chg="add mod">
          <ac:chgData name="Yinqian Zhang" userId="189f48b0884e27cf" providerId="LiveId" clId="{54F183B2-086E-2B4F-A3A4-ED868F2CCA3D}" dt="2022-03-01T12:47:56.824" v="1129" actId="1076"/>
          <ac:spMkLst>
            <pc:docMk/>
            <pc:sldMk cId="3565668653" sldId="681"/>
            <ac:spMk id="11" creationId="{94401F1B-7907-9346-B7AF-CE3D4730A679}"/>
          </ac:spMkLst>
        </pc:spChg>
        <pc:spChg chg="add mod">
          <ac:chgData name="Yinqian Zhang" userId="189f48b0884e27cf" providerId="LiveId" clId="{54F183B2-086E-2B4F-A3A4-ED868F2CCA3D}" dt="2022-03-01T12:47:56.824" v="1129" actId="1076"/>
          <ac:spMkLst>
            <pc:docMk/>
            <pc:sldMk cId="3565668653" sldId="681"/>
            <ac:spMk id="12" creationId="{7AEE4D26-4005-4B44-9389-180A02D0B193}"/>
          </ac:spMkLst>
        </pc:spChg>
        <pc:spChg chg="add mod">
          <ac:chgData name="Yinqian Zhang" userId="189f48b0884e27cf" providerId="LiveId" clId="{54F183B2-086E-2B4F-A3A4-ED868F2CCA3D}" dt="2022-03-01T12:47:56.824" v="1129" actId="1076"/>
          <ac:spMkLst>
            <pc:docMk/>
            <pc:sldMk cId="3565668653" sldId="681"/>
            <ac:spMk id="13" creationId="{837D3015-3886-9C4D-B7A1-F872D9DB8780}"/>
          </ac:spMkLst>
        </pc:spChg>
      </pc:sldChg>
      <pc:sldChg chg="addSp delSp modSp add mod">
        <pc:chgData name="Yinqian Zhang" userId="189f48b0884e27cf" providerId="LiveId" clId="{54F183B2-086E-2B4F-A3A4-ED868F2CCA3D}" dt="2022-03-01T12:50:45.429" v="1139" actId="14100"/>
        <pc:sldMkLst>
          <pc:docMk/>
          <pc:sldMk cId="2529052663" sldId="682"/>
        </pc:sldMkLst>
        <pc:spChg chg="mod">
          <ac:chgData name="Yinqian Zhang" userId="189f48b0884e27cf" providerId="LiveId" clId="{54F183B2-086E-2B4F-A3A4-ED868F2CCA3D}" dt="2022-03-01T12:49:42.489" v="1135" actId="20577"/>
          <ac:spMkLst>
            <pc:docMk/>
            <pc:sldMk cId="2529052663" sldId="682"/>
            <ac:spMk id="11" creationId="{94401F1B-7907-9346-B7AF-CE3D4730A679}"/>
          </ac:spMkLst>
        </pc:spChg>
        <pc:spChg chg="del">
          <ac:chgData name="Yinqian Zhang" userId="189f48b0884e27cf" providerId="LiveId" clId="{54F183B2-086E-2B4F-A3A4-ED868F2CCA3D}" dt="2022-03-01T12:50:38.953" v="1136" actId="478"/>
          <ac:spMkLst>
            <pc:docMk/>
            <pc:sldMk cId="2529052663" sldId="682"/>
            <ac:spMk id="12" creationId="{7AEE4D26-4005-4B44-9389-180A02D0B193}"/>
          </ac:spMkLst>
        </pc:spChg>
        <pc:spChg chg="mod">
          <ac:chgData name="Yinqian Zhang" userId="189f48b0884e27cf" providerId="LiveId" clId="{54F183B2-086E-2B4F-A3A4-ED868F2CCA3D}" dt="2022-03-01T12:49:24.913" v="1132" actId="1076"/>
          <ac:spMkLst>
            <pc:docMk/>
            <pc:sldMk cId="2529052663" sldId="682"/>
            <ac:spMk id="13" creationId="{837D3015-3886-9C4D-B7A1-F872D9DB8780}"/>
          </ac:spMkLst>
        </pc:spChg>
        <pc:spChg chg="add mod">
          <ac:chgData name="Yinqian Zhang" userId="189f48b0884e27cf" providerId="LiveId" clId="{54F183B2-086E-2B4F-A3A4-ED868F2CCA3D}" dt="2022-03-01T12:50:45.429" v="1139" actId="14100"/>
          <ac:spMkLst>
            <pc:docMk/>
            <pc:sldMk cId="2529052663" sldId="682"/>
            <ac:spMk id="14" creationId="{9D7352D7-808B-CB4B-847E-71DDEE88319E}"/>
          </ac:spMkLst>
        </pc:spChg>
      </pc:sldChg>
      <pc:sldChg chg="addSp modSp new mod">
        <pc:chgData name="Yinqian Zhang" userId="189f48b0884e27cf" providerId="LiveId" clId="{54F183B2-086E-2B4F-A3A4-ED868F2CCA3D}" dt="2022-03-01T12:51:15.149" v="1150" actId="1076"/>
        <pc:sldMkLst>
          <pc:docMk/>
          <pc:sldMk cId="3748838752" sldId="683"/>
        </pc:sldMkLst>
        <pc:spChg chg="mod">
          <ac:chgData name="Yinqian Zhang" userId="189f48b0884e27cf" providerId="LiveId" clId="{54F183B2-086E-2B4F-A3A4-ED868F2CCA3D}" dt="2022-03-01T12:51:03.461" v="1147" actId="20577"/>
          <ac:spMkLst>
            <pc:docMk/>
            <pc:sldMk cId="3748838752" sldId="683"/>
            <ac:spMk id="2" creationId="{4A6A0929-3A98-EE45-9484-222543A2DFDA}"/>
          </ac:spMkLst>
        </pc:spChg>
        <pc:spChg chg="mod">
          <ac:chgData name="Yinqian Zhang" userId="189f48b0884e27cf" providerId="LiveId" clId="{54F183B2-086E-2B4F-A3A4-ED868F2CCA3D}" dt="2022-03-01T12:51:04.899" v="1148"/>
          <ac:spMkLst>
            <pc:docMk/>
            <pc:sldMk cId="3748838752" sldId="683"/>
            <ac:spMk id="3" creationId="{4BC0549F-EA1E-8F46-AFA5-CA771B769012}"/>
          </ac:spMkLst>
        </pc:spChg>
        <pc:spChg chg="add mod">
          <ac:chgData name="Yinqian Zhang" userId="189f48b0884e27cf" providerId="LiveId" clId="{54F183B2-086E-2B4F-A3A4-ED868F2CCA3D}" dt="2022-03-01T12:51:15.149" v="1150" actId="1076"/>
          <ac:spMkLst>
            <pc:docMk/>
            <pc:sldMk cId="3748838752" sldId="683"/>
            <ac:spMk id="6" creationId="{42FC5B62-2790-FB49-B023-3C805D68B8C7}"/>
          </ac:spMkLst>
        </pc:spChg>
        <pc:graphicFrameChg chg="add mod">
          <ac:chgData name="Yinqian Zhang" userId="189f48b0884e27cf" providerId="LiveId" clId="{54F183B2-086E-2B4F-A3A4-ED868F2CCA3D}" dt="2022-03-01T12:51:15.149" v="1150" actId="1076"/>
          <ac:graphicFrameMkLst>
            <pc:docMk/>
            <pc:sldMk cId="3748838752" sldId="683"/>
            <ac:graphicFrameMk id="7" creationId="{33C0CEEB-A813-F042-B2F0-3970708266EF}"/>
          </ac:graphicFrameMkLst>
        </pc:graphicFrameChg>
      </pc:sldChg>
      <pc:sldChg chg="addSp delSp modSp add mod">
        <pc:chgData name="Yinqian Zhang" userId="189f48b0884e27cf" providerId="LiveId" clId="{54F183B2-086E-2B4F-A3A4-ED868F2CCA3D}" dt="2022-03-01T12:52:00.979" v="1157" actId="1076"/>
        <pc:sldMkLst>
          <pc:docMk/>
          <pc:sldMk cId="3890722724" sldId="684"/>
        </pc:sldMkLst>
        <pc:spChg chg="mod">
          <ac:chgData name="Yinqian Zhang" userId="189f48b0884e27cf" providerId="LiveId" clId="{54F183B2-086E-2B4F-A3A4-ED868F2CCA3D}" dt="2022-03-01T12:51:30.644" v="1153"/>
          <ac:spMkLst>
            <pc:docMk/>
            <pc:sldMk cId="3890722724" sldId="684"/>
            <ac:spMk id="3" creationId="{4BC0549F-EA1E-8F46-AFA5-CA771B769012}"/>
          </ac:spMkLst>
        </pc:spChg>
        <pc:spChg chg="del">
          <ac:chgData name="Yinqian Zhang" userId="189f48b0884e27cf" providerId="LiveId" clId="{54F183B2-086E-2B4F-A3A4-ED868F2CCA3D}" dt="2022-03-01T12:51:44.097" v="1154" actId="478"/>
          <ac:spMkLst>
            <pc:docMk/>
            <pc:sldMk cId="3890722724" sldId="684"/>
            <ac:spMk id="6" creationId="{42FC5B62-2790-FB49-B023-3C805D68B8C7}"/>
          </ac:spMkLst>
        </pc:spChg>
        <pc:spChg chg="add mod">
          <ac:chgData name="Yinqian Zhang" userId="189f48b0884e27cf" providerId="LiveId" clId="{54F183B2-086E-2B4F-A3A4-ED868F2CCA3D}" dt="2022-03-01T12:52:00.979" v="1157" actId="1076"/>
          <ac:spMkLst>
            <pc:docMk/>
            <pc:sldMk cId="3890722724" sldId="684"/>
            <ac:spMk id="8" creationId="{27893545-A75F-A54D-AB02-CF7E4D6C87BB}"/>
          </ac:spMkLst>
        </pc:spChg>
        <pc:graphicFrameChg chg="del">
          <ac:chgData name="Yinqian Zhang" userId="189f48b0884e27cf" providerId="LiveId" clId="{54F183B2-086E-2B4F-A3A4-ED868F2CCA3D}" dt="2022-03-01T12:51:44.097" v="1154" actId="478"/>
          <ac:graphicFrameMkLst>
            <pc:docMk/>
            <pc:sldMk cId="3890722724" sldId="684"/>
            <ac:graphicFrameMk id="7" creationId="{33C0CEEB-A813-F042-B2F0-3970708266EF}"/>
          </ac:graphicFrameMkLst>
        </pc:graphicFrameChg>
        <pc:graphicFrameChg chg="add mod">
          <ac:chgData name="Yinqian Zhang" userId="189f48b0884e27cf" providerId="LiveId" clId="{54F183B2-086E-2B4F-A3A4-ED868F2CCA3D}" dt="2022-03-01T12:52:00.979" v="1157" actId="1076"/>
          <ac:graphicFrameMkLst>
            <pc:docMk/>
            <pc:sldMk cId="3890722724" sldId="684"/>
            <ac:graphicFrameMk id="9" creationId="{8C6EC6EC-5DB3-8C42-82E8-71645F1E627A}"/>
          </ac:graphicFrameMkLst>
        </pc:graphicFrameChg>
      </pc:sldChg>
      <pc:sldChg chg="addSp delSp modSp add mod">
        <pc:chgData name="Yinqian Zhang" userId="189f48b0884e27cf" providerId="LiveId" clId="{54F183B2-086E-2B4F-A3A4-ED868F2CCA3D}" dt="2022-03-01T18:18:07.202" v="4116"/>
        <pc:sldMkLst>
          <pc:docMk/>
          <pc:sldMk cId="1043997999" sldId="685"/>
        </pc:sldMkLst>
        <pc:spChg chg="mod">
          <ac:chgData name="Yinqian Zhang" userId="189f48b0884e27cf" providerId="LiveId" clId="{54F183B2-086E-2B4F-A3A4-ED868F2CCA3D}" dt="2022-03-01T18:18:07.202" v="4116"/>
          <ac:spMkLst>
            <pc:docMk/>
            <pc:sldMk cId="1043997999" sldId="685"/>
            <ac:spMk id="3" creationId="{B0F21560-0B73-1441-9C78-C8A802DD953D}"/>
          </ac:spMkLst>
        </pc:spChg>
        <pc:spChg chg="mod">
          <ac:chgData name="Yinqian Zhang" userId="189f48b0884e27cf" providerId="LiveId" clId="{54F183B2-086E-2B4F-A3A4-ED868F2CCA3D}" dt="2022-03-01T12:52:44.193" v="1165" actId="166"/>
          <ac:spMkLst>
            <pc:docMk/>
            <pc:sldMk cId="1043997999" sldId="685"/>
            <ac:spMk id="8" creationId="{E3223CA0-CE5F-9C47-8DFF-103D61E74033}"/>
          </ac:spMkLst>
        </pc:spChg>
        <pc:spChg chg="mod">
          <ac:chgData name="Yinqian Zhang" userId="189f48b0884e27cf" providerId="LiveId" clId="{54F183B2-086E-2B4F-A3A4-ED868F2CCA3D}" dt="2022-03-01T12:53:46.697" v="1177" actId="166"/>
          <ac:spMkLst>
            <pc:docMk/>
            <pc:sldMk cId="1043997999" sldId="685"/>
            <ac:spMk id="11" creationId="{94401F1B-7907-9346-B7AF-CE3D4730A679}"/>
          </ac:spMkLst>
        </pc:spChg>
        <pc:spChg chg="del">
          <ac:chgData name="Yinqian Zhang" userId="189f48b0884e27cf" providerId="LiveId" clId="{54F183B2-086E-2B4F-A3A4-ED868F2CCA3D}" dt="2022-03-01T12:54:27.711" v="1182" actId="478"/>
          <ac:spMkLst>
            <pc:docMk/>
            <pc:sldMk cId="1043997999" sldId="685"/>
            <ac:spMk id="13" creationId="{837D3015-3886-9C4D-B7A1-F872D9DB8780}"/>
          </ac:spMkLst>
        </pc:spChg>
        <pc:spChg chg="del">
          <ac:chgData name="Yinqian Zhang" userId="189f48b0884e27cf" providerId="LiveId" clId="{54F183B2-086E-2B4F-A3A4-ED868F2CCA3D}" dt="2022-03-01T12:54:00.214" v="1178" actId="478"/>
          <ac:spMkLst>
            <pc:docMk/>
            <pc:sldMk cId="1043997999" sldId="685"/>
            <ac:spMk id="14" creationId="{9D7352D7-808B-CB4B-847E-71DDEE88319E}"/>
          </ac:spMkLst>
        </pc:spChg>
        <pc:spChg chg="add mod">
          <ac:chgData name="Yinqian Zhang" userId="189f48b0884e27cf" providerId="LiveId" clId="{54F183B2-086E-2B4F-A3A4-ED868F2CCA3D}" dt="2022-03-01T12:52:48.713" v="1166" actId="14100"/>
          <ac:spMkLst>
            <pc:docMk/>
            <pc:sldMk cId="1043997999" sldId="685"/>
            <ac:spMk id="15" creationId="{23956B3D-6DBB-394D-9B31-4431816DAC19}"/>
          </ac:spMkLst>
        </pc:spChg>
        <pc:spChg chg="add mod">
          <ac:chgData name="Yinqian Zhang" userId="189f48b0884e27cf" providerId="LiveId" clId="{54F183B2-086E-2B4F-A3A4-ED868F2CCA3D}" dt="2022-03-01T12:53:09.748" v="1169" actId="1076"/>
          <ac:spMkLst>
            <pc:docMk/>
            <pc:sldMk cId="1043997999" sldId="685"/>
            <ac:spMk id="16" creationId="{1E0449F6-E414-DB4F-9DDF-89CE0C240C44}"/>
          </ac:spMkLst>
        </pc:spChg>
        <pc:spChg chg="add mod">
          <ac:chgData name="Yinqian Zhang" userId="189f48b0884e27cf" providerId="LiveId" clId="{54F183B2-086E-2B4F-A3A4-ED868F2CCA3D}" dt="2022-03-01T12:53:40.613" v="1176" actId="14100"/>
          <ac:spMkLst>
            <pc:docMk/>
            <pc:sldMk cId="1043997999" sldId="685"/>
            <ac:spMk id="17" creationId="{065B44D8-09A5-D344-91D6-AC2CD2C9BB82}"/>
          </ac:spMkLst>
        </pc:spChg>
        <pc:spChg chg="add mod">
          <ac:chgData name="Yinqian Zhang" userId="189f48b0884e27cf" providerId="LiveId" clId="{54F183B2-086E-2B4F-A3A4-ED868F2CCA3D}" dt="2022-03-01T12:54:04.115" v="1180" actId="1076"/>
          <ac:spMkLst>
            <pc:docMk/>
            <pc:sldMk cId="1043997999" sldId="685"/>
            <ac:spMk id="18" creationId="{F8071FC5-8075-004C-9F44-9542F9F290D1}"/>
          </ac:spMkLst>
        </pc:spChg>
      </pc:sldChg>
      <pc:sldChg chg="addSp delSp modSp add del mod">
        <pc:chgData name="Yinqian Zhang" userId="189f48b0884e27cf" providerId="LiveId" clId="{54F183B2-086E-2B4F-A3A4-ED868F2CCA3D}" dt="2022-03-01T18:17:38.115" v="4115" actId="2696"/>
        <pc:sldMkLst>
          <pc:docMk/>
          <pc:sldMk cId="853215879" sldId="686"/>
        </pc:sldMkLst>
        <pc:spChg chg="mod">
          <ac:chgData name="Yinqian Zhang" userId="189f48b0884e27cf" providerId="LiveId" clId="{54F183B2-086E-2B4F-A3A4-ED868F2CCA3D}" dt="2022-03-01T12:54:59.954" v="1184"/>
          <ac:spMkLst>
            <pc:docMk/>
            <pc:sldMk cId="853215879" sldId="686"/>
            <ac:spMk id="3" creationId="{B0F21560-0B73-1441-9C78-C8A802DD953D}"/>
          </ac:spMkLst>
        </pc:spChg>
        <pc:spChg chg="mod">
          <ac:chgData name="Yinqian Zhang" userId="189f48b0884e27cf" providerId="LiveId" clId="{54F183B2-086E-2B4F-A3A4-ED868F2CCA3D}" dt="2022-03-01T13:03:07.752" v="1235" actId="14100"/>
          <ac:spMkLst>
            <pc:docMk/>
            <pc:sldMk cId="853215879" sldId="686"/>
            <ac:spMk id="6" creationId="{76C0B868-4621-6749-BD2B-89584EE935F5}"/>
          </ac:spMkLst>
        </pc:spChg>
        <pc:spChg chg="del">
          <ac:chgData name="Yinqian Zhang" userId="189f48b0884e27cf" providerId="LiveId" clId="{54F183B2-086E-2B4F-A3A4-ED868F2CCA3D}" dt="2022-03-01T12:55:38.712" v="1191" actId="478"/>
          <ac:spMkLst>
            <pc:docMk/>
            <pc:sldMk cId="853215879" sldId="686"/>
            <ac:spMk id="7" creationId="{996B4129-C97A-1643-B8B1-99B50CE61799}"/>
          </ac:spMkLst>
        </pc:spChg>
        <pc:spChg chg="del mod">
          <ac:chgData name="Yinqian Zhang" userId="189f48b0884e27cf" providerId="LiveId" clId="{54F183B2-086E-2B4F-A3A4-ED868F2CCA3D}" dt="2022-03-01T12:55:55.492" v="1193" actId="478"/>
          <ac:spMkLst>
            <pc:docMk/>
            <pc:sldMk cId="853215879" sldId="686"/>
            <ac:spMk id="8" creationId="{E3223CA0-CE5F-9C47-8DFF-103D61E74033}"/>
          </ac:spMkLst>
        </pc:spChg>
        <pc:spChg chg="del">
          <ac:chgData name="Yinqian Zhang" userId="189f48b0884e27cf" providerId="LiveId" clId="{54F183B2-086E-2B4F-A3A4-ED868F2CCA3D}" dt="2022-03-01T13:01:44.873" v="1206" actId="478"/>
          <ac:spMkLst>
            <pc:docMk/>
            <pc:sldMk cId="853215879" sldId="686"/>
            <ac:spMk id="9" creationId="{A1A4DBCA-092F-4142-B315-C50BE3FEA4EA}"/>
          </ac:spMkLst>
        </pc:spChg>
        <pc:spChg chg="del">
          <ac:chgData name="Yinqian Zhang" userId="189f48b0884e27cf" providerId="LiveId" clId="{54F183B2-086E-2B4F-A3A4-ED868F2CCA3D}" dt="2022-03-01T13:01:45.940" v="1207" actId="478"/>
          <ac:spMkLst>
            <pc:docMk/>
            <pc:sldMk cId="853215879" sldId="686"/>
            <ac:spMk id="10" creationId="{9AC1E075-8C2D-5B4E-BEB4-00EA10F186CC}"/>
          </ac:spMkLst>
        </pc:spChg>
        <pc:spChg chg="del mod">
          <ac:chgData name="Yinqian Zhang" userId="189f48b0884e27cf" providerId="LiveId" clId="{54F183B2-086E-2B4F-A3A4-ED868F2CCA3D}" dt="2022-03-01T13:01:47.975" v="1208" actId="478"/>
          <ac:spMkLst>
            <pc:docMk/>
            <pc:sldMk cId="853215879" sldId="686"/>
            <ac:spMk id="11" creationId="{94401F1B-7907-9346-B7AF-CE3D4730A679}"/>
          </ac:spMkLst>
        </pc:spChg>
        <pc:spChg chg="add mod">
          <ac:chgData name="Yinqian Zhang" userId="189f48b0884e27cf" providerId="LiveId" clId="{54F183B2-086E-2B4F-A3A4-ED868F2CCA3D}" dt="2022-03-01T13:02:37.360" v="1216" actId="207"/>
          <ac:spMkLst>
            <pc:docMk/>
            <pc:sldMk cId="853215879" sldId="686"/>
            <ac:spMk id="12" creationId="{5C213970-5A45-AC49-A189-7894F66087F9}"/>
          </ac:spMkLst>
        </pc:spChg>
        <pc:spChg chg="add del mod">
          <ac:chgData name="Yinqian Zhang" userId="189f48b0884e27cf" providerId="LiveId" clId="{54F183B2-086E-2B4F-A3A4-ED868F2CCA3D}" dt="2022-03-01T13:02:29.328" v="1215"/>
          <ac:spMkLst>
            <pc:docMk/>
            <pc:sldMk cId="853215879" sldId="686"/>
            <ac:spMk id="13" creationId="{8FAE7DE2-EE2C-1F4C-819E-900EB4D254AB}"/>
          </ac:spMkLst>
        </pc:spChg>
        <pc:spChg chg="add mod">
          <ac:chgData name="Yinqian Zhang" userId="189f48b0884e27cf" providerId="LiveId" clId="{54F183B2-086E-2B4F-A3A4-ED868F2CCA3D}" dt="2022-03-01T13:03:54.736" v="1275" actId="1076"/>
          <ac:spMkLst>
            <pc:docMk/>
            <pc:sldMk cId="853215879" sldId="686"/>
            <ac:spMk id="14" creationId="{E638BD40-61C1-404B-AFBA-0AF563C00F0E}"/>
          </ac:spMkLst>
        </pc:spChg>
        <pc:spChg chg="del">
          <ac:chgData name="Yinqian Zhang" userId="189f48b0884e27cf" providerId="LiveId" clId="{54F183B2-086E-2B4F-A3A4-ED868F2CCA3D}" dt="2022-03-01T12:55:25.396" v="1189" actId="478"/>
          <ac:spMkLst>
            <pc:docMk/>
            <pc:sldMk cId="853215879" sldId="686"/>
            <ac:spMk id="15" creationId="{23956B3D-6DBB-394D-9B31-4431816DAC19}"/>
          </ac:spMkLst>
        </pc:spChg>
        <pc:spChg chg="del">
          <ac:chgData name="Yinqian Zhang" userId="189f48b0884e27cf" providerId="LiveId" clId="{54F183B2-086E-2B4F-A3A4-ED868F2CCA3D}" dt="2022-03-01T12:55:20.414" v="1186" actId="478"/>
          <ac:spMkLst>
            <pc:docMk/>
            <pc:sldMk cId="853215879" sldId="686"/>
            <ac:spMk id="16" creationId="{1E0449F6-E414-DB4F-9DDF-89CE0C240C44}"/>
          </ac:spMkLst>
        </pc:spChg>
        <pc:spChg chg="del">
          <ac:chgData name="Yinqian Zhang" userId="189f48b0884e27cf" providerId="LiveId" clId="{54F183B2-086E-2B4F-A3A4-ED868F2CCA3D}" dt="2022-03-01T12:56:10.726" v="1198" actId="478"/>
          <ac:spMkLst>
            <pc:docMk/>
            <pc:sldMk cId="853215879" sldId="686"/>
            <ac:spMk id="17" creationId="{065B44D8-09A5-D344-91D6-AC2CD2C9BB82}"/>
          </ac:spMkLst>
        </pc:spChg>
        <pc:spChg chg="del">
          <ac:chgData name="Yinqian Zhang" userId="189f48b0884e27cf" providerId="LiveId" clId="{54F183B2-086E-2B4F-A3A4-ED868F2CCA3D}" dt="2022-03-01T12:55:17.990" v="1185" actId="478"/>
          <ac:spMkLst>
            <pc:docMk/>
            <pc:sldMk cId="853215879" sldId="686"/>
            <ac:spMk id="18" creationId="{F8071FC5-8075-004C-9F44-9542F9F290D1}"/>
          </ac:spMkLst>
        </pc:spChg>
        <pc:spChg chg="add del mod">
          <ac:chgData name="Yinqian Zhang" userId="189f48b0884e27cf" providerId="LiveId" clId="{54F183B2-086E-2B4F-A3A4-ED868F2CCA3D}" dt="2022-03-01T13:04:11.057" v="1276" actId="478"/>
          <ac:spMkLst>
            <pc:docMk/>
            <pc:sldMk cId="853215879" sldId="686"/>
            <ac:spMk id="19" creationId="{B8A6E129-AF99-B442-A4B9-FC0119D09A07}"/>
          </ac:spMkLst>
        </pc:spChg>
        <pc:spChg chg="add del mod">
          <ac:chgData name="Yinqian Zhang" userId="189f48b0884e27cf" providerId="LiveId" clId="{54F183B2-086E-2B4F-A3A4-ED868F2CCA3D}" dt="2022-03-01T13:07:08.322" v="1342" actId="21"/>
          <ac:spMkLst>
            <pc:docMk/>
            <pc:sldMk cId="853215879" sldId="686"/>
            <ac:spMk id="20" creationId="{39A1AABD-8D70-FB47-890A-1B2B43C200E6}"/>
          </ac:spMkLst>
        </pc:spChg>
        <pc:spChg chg="add mod">
          <ac:chgData name="Yinqian Zhang" userId="189f48b0884e27cf" providerId="LiveId" clId="{54F183B2-086E-2B4F-A3A4-ED868F2CCA3D}" dt="2022-03-01T13:03:12.185" v="1236" actId="1076"/>
          <ac:spMkLst>
            <pc:docMk/>
            <pc:sldMk cId="853215879" sldId="686"/>
            <ac:spMk id="21" creationId="{4FB66421-7B0A-B64B-B5AF-769AB8E64E39}"/>
          </ac:spMkLst>
        </pc:spChg>
        <pc:spChg chg="add del mod">
          <ac:chgData name="Yinqian Zhang" userId="189f48b0884e27cf" providerId="LiveId" clId="{54F183B2-086E-2B4F-A3A4-ED868F2CCA3D}" dt="2022-03-01T13:01:36.343" v="1202" actId="478"/>
          <ac:spMkLst>
            <pc:docMk/>
            <pc:sldMk cId="853215879" sldId="686"/>
            <ac:spMk id="22" creationId="{D14FDDE6-81F1-0142-BC8C-EC3FCF107106}"/>
          </ac:spMkLst>
        </pc:spChg>
        <pc:spChg chg="mod">
          <ac:chgData name="Yinqian Zhang" userId="189f48b0884e27cf" providerId="LiveId" clId="{54F183B2-086E-2B4F-A3A4-ED868F2CCA3D}" dt="2022-03-01T12:56:18.702" v="1199"/>
          <ac:spMkLst>
            <pc:docMk/>
            <pc:sldMk cId="853215879" sldId="686"/>
            <ac:spMk id="24" creationId="{3D084789-44BF-A345-87EC-7F3080CCD885}"/>
          </ac:spMkLst>
        </pc:spChg>
        <pc:spChg chg="add del mod">
          <ac:chgData name="Yinqian Zhang" userId="189f48b0884e27cf" providerId="LiveId" clId="{54F183B2-086E-2B4F-A3A4-ED868F2CCA3D}" dt="2022-03-01T13:04:43.646" v="1287" actId="478"/>
          <ac:spMkLst>
            <pc:docMk/>
            <pc:sldMk cId="853215879" sldId="686"/>
            <ac:spMk id="30" creationId="{EE482EE1-CAF1-6B46-8427-EF216FFF8E51}"/>
          </ac:spMkLst>
        </pc:spChg>
        <pc:grpChg chg="add del mod">
          <ac:chgData name="Yinqian Zhang" userId="189f48b0884e27cf" providerId="LiveId" clId="{54F183B2-086E-2B4F-A3A4-ED868F2CCA3D}" dt="2022-03-01T13:01:37.831" v="1203" actId="478"/>
          <ac:grpSpMkLst>
            <pc:docMk/>
            <pc:sldMk cId="853215879" sldId="686"/>
            <ac:grpSpMk id="23" creationId="{99AA6F86-1316-AD4D-A216-F03A9344960A}"/>
          </ac:grpSpMkLst>
        </pc:grpChg>
        <pc:cxnChg chg="mod">
          <ac:chgData name="Yinqian Zhang" userId="189f48b0884e27cf" providerId="LiveId" clId="{54F183B2-086E-2B4F-A3A4-ED868F2CCA3D}" dt="2022-03-01T12:56:18.702" v="1199"/>
          <ac:cxnSpMkLst>
            <pc:docMk/>
            <pc:sldMk cId="853215879" sldId="686"/>
            <ac:cxnSpMk id="25" creationId="{8AA811FE-EBFF-C94D-9674-6144418C73E0}"/>
          </ac:cxnSpMkLst>
        </pc:cxnChg>
        <pc:cxnChg chg="mod">
          <ac:chgData name="Yinqian Zhang" userId="189f48b0884e27cf" providerId="LiveId" clId="{54F183B2-086E-2B4F-A3A4-ED868F2CCA3D}" dt="2022-03-01T12:56:18.702" v="1199"/>
          <ac:cxnSpMkLst>
            <pc:docMk/>
            <pc:sldMk cId="853215879" sldId="686"/>
            <ac:cxnSpMk id="26" creationId="{9A96AED3-84C5-2B48-9476-E9F9FFBD6E90}"/>
          </ac:cxnSpMkLst>
        </pc:cxnChg>
        <pc:cxnChg chg="mod">
          <ac:chgData name="Yinqian Zhang" userId="189f48b0884e27cf" providerId="LiveId" clId="{54F183B2-086E-2B4F-A3A4-ED868F2CCA3D}" dt="2022-03-01T12:56:18.702" v="1199"/>
          <ac:cxnSpMkLst>
            <pc:docMk/>
            <pc:sldMk cId="853215879" sldId="686"/>
            <ac:cxnSpMk id="27" creationId="{1FC3688A-2317-C14D-B440-5CC99F3D4974}"/>
          </ac:cxnSpMkLst>
        </pc:cxnChg>
        <pc:cxnChg chg="mod">
          <ac:chgData name="Yinqian Zhang" userId="189f48b0884e27cf" providerId="LiveId" clId="{54F183B2-086E-2B4F-A3A4-ED868F2CCA3D}" dt="2022-03-01T12:56:18.702" v="1199"/>
          <ac:cxnSpMkLst>
            <pc:docMk/>
            <pc:sldMk cId="853215879" sldId="686"/>
            <ac:cxnSpMk id="28" creationId="{676B754A-A81C-3A47-A240-9F47EB63D4DA}"/>
          </ac:cxnSpMkLst>
        </pc:cxnChg>
        <pc:cxnChg chg="add del mod">
          <ac:chgData name="Yinqian Zhang" userId="189f48b0884e27cf" providerId="LiveId" clId="{54F183B2-086E-2B4F-A3A4-ED868F2CCA3D}" dt="2022-03-01T13:01:39.472" v="1204" actId="478"/>
          <ac:cxnSpMkLst>
            <pc:docMk/>
            <pc:sldMk cId="853215879" sldId="686"/>
            <ac:cxnSpMk id="29" creationId="{6FA8DF9B-FDD5-D147-8F06-E1FEFB5563D1}"/>
          </ac:cxnSpMkLst>
        </pc:cxnChg>
      </pc:sldChg>
      <pc:sldChg chg="addSp delSp modSp add mod">
        <pc:chgData name="Yinqian Zhang" userId="189f48b0884e27cf" providerId="LiveId" clId="{54F183B2-086E-2B4F-A3A4-ED868F2CCA3D}" dt="2022-03-01T13:07:12.146" v="1344" actId="21"/>
        <pc:sldMkLst>
          <pc:docMk/>
          <pc:sldMk cId="4256088246" sldId="687"/>
        </pc:sldMkLst>
        <pc:spChg chg="mod">
          <ac:chgData name="Yinqian Zhang" userId="189f48b0884e27cf" providerId="LiveId" clId="{54F183B2-086E-2B4F-A3A4-ED868F2CCA3D}" dt="2022-03-01T13:04:54.777" v="1290" actId="207"/>
          <ac:spMkLst>
            <pc:docMk/>
            <pc:sldMk cId="4256088246" sldId="687"/>
            <ac:spMk id="6" creationId="{76C0B868-4621-6749-BD2B-89584EE935F5}"/>
          </ac:spMkLst>
        </pc:spChg>
        <pc:spChg chg="add mod">
          <ac:chgData name="Yinqian Zhang" userId="189f48b0884e27cf" providerId="LiveId" clId="{54F183B2-086E-2B4F-A3A4-ED868F2CCA3D}" dt="2022-03-01T13:07:09.602" v="1343"/>
          <ac:spMkLst>
            <pc:docMk/>
            <pc:sldMk cId="4256088246" sldId="687"/>
            <ac:spMk id="11" creationId="{EDCC1AAC-384C-DA45-8ADD-BE29AB734AFA}"/>
          </ac:spMkLst>
        </pc:spChg>
        <pc:spChg chg="del mod">
          <ac:chgData name="Yinqian Zhang" userId="189f48b0884e27cf" providerId="LiveId" clId="{54F183B2-086E-2B4F-A3A4-ED868F2CCA3D}" dt="2022-03-01T13:07:12.146" v="1344" actId="21"/>
          <ac:spMkLst>
            <pc:docMk/>
            <pc:sldMk cId="4256088246" sldId="687"/>
            <ac:spMk id="20" creationId="{39A1AABD-8D70-FB47-890A-1B2B43C200E6}"/>
          </ac:spMkLst>
        </pc:spChg>
        <pc:spChg chg="mod">
          <ac:chgData name="Yinqian Zhang" userId="189f48b0884e27cf" providerId="LiveId" clId="{54F183B2-086E-2B4F-A3A4-ED868F2CCA3D}" dt="2022-03-01T13:04:59.270" v="1291" actId="1076"/>
          <ac:spMkLst>
            <pc:docMk/>
            <pc:sldMk cId="4256088246" sldId="687"/>
            <ac:spMk id="21" creationId="{4FB66421-7B0A-B64B-B5AF-769AB8E64E39}"/>
          </ac:spMkLst>
        </pc:spChg>
      </pc:sldChg>
      <pc:sldChg chg="addSp delSp modSp add mod">
        <pc:chgData name="Yinqian Zhang" userId="189f48b0884e27cf" providerId="LiveId" clId="{54F183B2-086E-2B4F-A3A4-ED868F2CCA3D}" dt="2022-03-01T13:08:46.627" v="1439" actId="113"/>
        <pc:sldMkLst>
          <pc:docMk/>
          <pc:sldMk cId="3151234260" sldId="688"/>
        </pc:sldMkLst>
        <pc:spChg chg="del">
          <ac:chgData name="Yinqian Zhang" userId="189f48b0884e27cf" providerId="LiveId" clId="{54F183B2-086E-2B4F-A3A4-ED868F2CCA3D}" dt="2022-03-01T13:05:58.448" v="1302" actId="478"/>
          <ac:spMkLst>
            <pc:docMk/>
            <pc:sldMk cId="3151234260" sldId="688"/>
            <ac:spMk id="6" creationId="{76C0B868-4621-6749-BD2B-89584EE935F5}"/>
          </ac:spMkLst>
        </pc:spChg>
        <pc:spChg chg="add mod">
          <ac:chgData name="Yinqian Zhang" userId="189f48b0884e27cf" providerId="LiveId" clId="{54F183B2-086E-2B4F-A3A4-ED868F2CCA3D}" dt="2022-03-01T13:06:39.173" v="1339" actId="1035"/>
          <ac:spMkLst>
            <pc:docMk/>
            <pc:sldMk cId="3151234260" sldId="688"/>
            <ac:spMk id="11" creationId="{D8D3A9E6-9661-7845-A1D6-5F6DACF99AA6}"/>
          </ac:spMkLst>
        </pc:spChg>
        <pc:spChg chg="add mod">
          <ac:chgData name="Yinqian Zhang" userId="189f48b0884e27cf" providerId="LiveId" clId="{54F183B2-086E-2B4F-A3A4-ED868F2CCA3D}" dt="2022-03-01T13:07:19.721" v="1347" actId="1076"/>
          <ac:spMkLst>
            <pc:docMk/>
            <pc:sldMk cId="3151234260" sldId="688"/>
            <ac:spMk id="13" creationId="{42A30CF3-51DE-8049-BEC7-8C8C47E4D773}"/>
          </ac:spMkLst>
        </pc:spChg>
        <pc:spChg chg="add mod">
          <ac:chgData name="Yinqian Zhang" userId="189f48b0884e27cf" providerId="LiveId" clId="{54F183B2-086E-2B4F-A3A4-ED868F2CCA3D}" dt="2022-03-01T13:08:46.627" v="1439" actId="113"/>
          <ac:spMkLst>
            <pc:docMk/>
            <pc:sldMk cId="3151234260" sldId="688"/>
            <ac:spMk id="15" creationId="{E440BD30-F989-DC4D-9D56-D2B92DAC28D3}"/>
          </ac:spMkLst>
        </pc:spChg>
        <pc:spChg chg="del mod">
          <ac:chgData name="Yinqian Zhang" userId="189f48b0884e27cf" providerId="LiveId" clId="{54F183B2-086E-2B4F-A3A4-ED868F2CCA3D}" dt="2022-03-01T13:07:15.396" v="1345" actId="478"/>
          <ac:spMkLst>
            <pc:docMk/>
            <pc:sldMk cId="3151234260" sldId="688"/>
            <ac:spMk id="20" creationId="{39A1AABD-8D70-FB47-890A-1B2B43C200E6}"/>
          </ac:spMkLst>
        </pc:spChg>
        <pc:spChg chg="mod">
          <ac:chgData name="Yinqian Zhang" userId="189f48b0884e27cf" providerId="LiveId" clId="{54F183B2-086E-2B4F-A3A4-ED868F2CCA3D}" dt="2022-03-01T13:07:23.341" v="1348" actId="1076"/>
          <ac:spMkLst>
            <pc:docMk/>
            <pc:sldMk cId="3151234260" sldId="688"/>
            <ac:spMk id="21" creationId="{4FB66421-7B0A-B64B-B5AF-769AB8E64E39}"/>
          </ac:spMkLst>
        </pc:spChg>
      </pc:sldChg>
      <pc:sldChg chg="modSp add mod">
        <pc:chgData name="Yinqian Zhang" userId="189f48b0884e27cf" providerId="LiveId" clId="{54F183B2-086E-2B4F-A3A4-ED868F2CCA3D}" dt="2022-03-01T13:09:04.571" v="1440" actId="1076"/>
        <pc:sldMkLst>
          <pc:docMk/>
          <pc:sldMk cId="4051228002" sldId="689"/>
        </pc:sldMkLst>
        <pc:spChg chg="mod">
          <ac:chgData name="Yinqian Zhang" userId="189f48b0884e27cf" providerId="LiveId" clId="{54F183B2-086E-2B4F-A3A4-ED868F2CCA3D}" dt="2022-03-01T13:09:04.571" v="1440" actId="1076"/>
          <ac:spMkLst>
            <pc:docMk/>
            <pc:sldMk cId="4051228002" sldId="689"/>
            <ac:spMk id="21" creationId="{4FB66421-7B0A-B64B-B5AF-769AB8E64E39}"/>
          </ac:spMkLst>
        </pc:spChg>
      </pc:sldChg>
      <pc:sldChg chg="new del">
        <pc:chgData name="Yinqian Zhang" userId="189f48b0884e27cf" providerId="LiveId" clId="{54F183B2-086E-2B4F-A3A4-ED868F2CCA3D}" dt="2022-03-01T13:09:42.232" v="1444" actId="2696"/>
        <pc:sldMkLst>
          <pc:docMk/>
          <pc:sldMk cId="3559006620" sldId="690"/>
        </pc:sldMkLst>
      </pc:sldChg>
      <pc:sldChg chg="modSp new mod">
        <pc:chgData name="Yinqian Zhang" userId="189f48b0884e27cf" providerId="LiveId" clId="{54F183B2-086E-2B4F-A3A4-ED868F2CCA3D}" dt="2022-03-01T13:11:14.610" v="1484" actId="20577"/>
        <pc:sldMkLst>
          <pc:docMk/>
          <pc:sldMk cId="4264483194" sldId="690"/>
        </pc:sldMkLst>
        <pc:spChg chg="mod">
          <ac:chgData name="Yinqian Zhang" userId="189f48b0884e27cf" providerId="LiveId" clId="{54F183B2-086E-2B4F-A3A4-ED868F2CCA3D}" dt="2022-03-01T13:11:07.344" v="1483" actId="20577"/>
          <ac:spMkLst>
            <pc:docMk/>
            <pc:sldMk cId="4264483194" sldId="690"/>
            <ac:spMk id="2" creationId="{568007D6-8C50-564B-8638-80BBECC226D0}"/>
          </ac:spMkLst>
        </pc:spChg>
        <pc:spChg chg="mod">
          <ac:chgData name="Yinqian Zhang" userId="189f48b0884e27cf" providerId="LiveId" clId="{54F183B2-086E-2B4F-A3A4-ED868F2CCA3D}" dt="2022-03-01T13:11:14.610" v="1484" actId="20577"/>
          <ac:spMkLst>
            <pc:docMk/>
            <pc:sldMk cId="4264483194" sldId="690"/>
            <ac:spMk id="3" creationId="{188589D5-3674-8942-9C27-2EEAE4B2DF0E}"/>
          </ac:spMkLst>
        </pc:spChg>
      </pc:sldChg>
      <pc:sldChg chg="add del">
        <pc:chgData name="Yinqian Zhang" userId="189f48b0884e27cf" providerId="LiveId" clId="{54F183B2-086E-2B4F-A3A4-ED868F2CCA3D}" dt="2022-03-01T15:46:07.209" v="1508"/>
        <pc:sldMkLst>
          <pc:docMk/>
          <pc:sldMk cId="2376398348" sldId="691"/>
        </pc:sldMkLst>
      </pc:sldChg>
      <pc:sldChg chg="addSp delSp modSp add mod">
        <pc:chgData name="Yinqian Zhang" userId="189f48b0884e27cf" providerId="LiveId" clId="{54F183B2-086E-2B4F-A3A4-ED868F2CCA3D}" dt="2022-03-01T16:03:33.086" v="1982" actId="20577"/>
        <pc:sldMkLst>
          <pc:docMk/>
          <pc:sldMk cId="3912273983" sldId="691"/>
        </pc:sldMkLst>
        <pc:spChg chg="mod">
          <ac:chgData name="Yinqian Zhang" userId="189f48b0884e27cf" providerId="LiveId" clId="{54F183B2-086E-2B4F-A3A4-ED868F2CCA3D}" dt="2022-03-01T16:03:33.086" v="1982" actId="20577"/>
          <ac:spMkLst>
            <pc:docMk/>
            <pc:sldMk cId="3912273983" sldId="691"/>
            <ac:spMk id="2" creationId="{F5519F57-5B3F-E84B-BA7F-7228910C79B3}"/>
          </ac:spMkLst>
        </pc:spChg>
        <pc:spChg chg="add mod">
          <ac:chgData name="Yinqian Zhang" userId="189f48b0884e27cf" providerId="LiveId" clId="{54F183B2-086E-2B4F-A3A4-ED868F2CCA3D}" dt="2022-03-01T15:54:27.569" v="1696" actId="1076"/>
          <ac:spMkLst>
            <pc:docMk/>
            <pc:sldMk cId="3912273983" sldId="691"/>
            <ac:spMk id="3" creationId="{2A45E73C-D290-6F42-8B9A-83A2F6C36F8A}"/>
          </ac:spMkLst>
        </pc:spChg>
        <pc:spChg chg="mod">
          <ac:chgData name="Yinqian Zhang" userId="189f48b0884e27cf" providerId="LiveId" clId="{54F183B2-086E-2B4F-A3A4-ED868F2CCA3D}" dt="2022-03-01T15:54:20.269" v="1695" actId="14100"/>
          <ac:spMkLst>
            <pc:docMk/>
            <pc:sldMk cId="3912273983" sldId="691"/>
            <ac:spMk id="6" creationId="{61463B02-2E25-9A4A-9699-5273D895C55C}"/>
          </ac:spMkLst>
        </pc:spChg>
        <pc:spChg chg="mod">
          <ac:chgData name="Yinqian Zhang" userId="189f48b0884e27cf" providerId="LiveId" clId="{54F183B2-086E-2B4F-A3A4-ED868F2CCA3D}" dt="2022-03-01T15:53:14.752" v="1647" actId="1076"/>
          <ac:spMkLst>
            <pc:docMk/>
            <pc:sldMk cId="3912273983" sldId="691"/>
            <ac:spMk id="7" creationId="{6AB3B667-D068-7747-BB50-8F7D35CE42A1}"/>
          </ac:spMkLst>
        </pc:spChg>
        <pc:spChg chg="mod">
          <ac:chgData name="Yinqian Zhang" userId="189f48b0884e27cf" providerId="LiveId" clId="{54F183B2-086E-2B4F-A3A4-ED868F2CCA3D}" dt="2022-03-01T15:54:27.569" v="1696" actId="1076"/>
          <ac:spMkLst>
            <pc:docMk/>
            <pc:sldMk cId="3912273983" sldId="691"/>
            <ac:spMk id="8" creationId="{30E0E9F1-82D5-F046-9D08-F9535C233260}"/>
          </ac:spMkLst>
        </pc:spChg>
        <pc:spChg chg="mod">
          <ac:chgData name="Yinqian Zhang" userId="189f48b0884e27cf" providerId="LiveId" clId="{54F183B2-086E-2B4F-A3A4-ED868F2CCA3D}" dt="2022-03-01T15:54:27.569" v="1696" actId="1076"/>
          <ac:spMkLst>
            <pc:docMk/>
            <pc:sldMk cId="3912273983" sldId="691"/>
            <ac:spMk id="9" creationId="{F0CD72FC-DCA6-654C-BE6A-32B604FD7A44}"/>
          </ac:spMkLst>
        </pc:spChg>
        <pc:spChg chg="del">
          <ac:chgData name="Yinqian Zhang" userId="189f48b0884e27cf" providerId="LiveId" clId="{54F183B2-086E-2B4F-A3A4-ED868F2CCA3D}" dt="2022-03-01T15:51:33.824" v="1644" actId="478"/>
          <ac:spMkLst>
            <pc:docMk/>
            <pc:sldMk cId="3912273983" sldId="691"/>
            <ac:spMk id="11" creationId="{E9990D70-7D00-3640-A366-19598F9DD6D8}"/>
          </ac:spMkLst>
        </pc:spChg>
        <pc:spChg chg="del">
          <ac:chgData name="Yinqian Zhang" userId="189f48b0884e27cf" providerId="LiveId" clId="{54F183B2-086E-2B4F-A3A4-ED868F2CCA3D}" dt="2022-03-01T15:51:32.243" v="1643" actId="478"/>
          <ac:spMkLst>
            <pc:docMk/>
            <pc:sldMk cId="3912273983" sldId="691"/>
            <ac:spMk id="14" creationId="{62E78DA2-B11E-1B40-AB2D-30E2FAA84DDC}"/>
          </ac:spMkLst>
        </pc:spChg>
        <pc:spChg chg="add mod">
          <ac:chgData name="Yinqian Zhang" userId="189f48b0884e27cf" providerId="LiveId" clId="{54F183B2-086E-2B4F-A3A4-ED868F2CCA3D}" dt="2022-03-01T15:54:32.315" v="1697" actId="1076"/>
          <ac:spMkLst>
            <pc:docMk/>
            <pc:sldMk cId="3912273983" sldId="691"/>
            <ac:spMk id="15" creationId="{0301CDBB-468F-3C42-9B75-40102F87B6E2}"/>
          </ac:spMkLst>
        </pc:spChg>
        <pc:spChg chg="mod">
          <ac:chgData name="Yinqian Zhang" userId="189f48b0884e27cf" providerId="LiveId" clId="{54F183B2-086E-2B4F-A3A4-ED868F2CCA3D}" dt="2022-03-01T15:54:27.569" v="1696" actId="1076"/>
          <ac:spMkLst>
            <pc:docMk/>
            <pc:sldMk cId="3912273983" sldId="691"/>
            <ac:spMk id="16" creationId="{B807EF9A-B094-C443-BC81-FE9CD9151D55}"/>
          </ac:spMkLst>
        </pc:spChg>
        <pc:spChg chg="add mod">
          <ac:chgData name="Yinqian Zhang" userId="189f48b0884e27cf" providerId="LiveId" clId="{54F183B2-086E-2B4F-A3A4-ED868F2CCA3D}" dt="2022-03-01T15:54:32.315" v="1697" actId="1076"/>
          <ac:spMkLst>
            <pc:docMk/>
            <pc:sldMk cId="3912273983" sldId="691"/>
            <ac:spMk id="17" creationId="{683676B7-DC7E-404B-9F21-CEBF1D8F746C}"/>
          </ac:spMkLst>
        </pc:spChg>
        <pc:spChg chg="add mod">
          <ac:chgData name="Yinqian Zhang" userId="189f48b0884e27cf" providerId="LiveId" clId="{54F183B2-086E-2B4F-A3A4-ED868F2CCA3D}" dt="2022-03-01T15:55:02.680" v="1710" actId="20577"/>
          <ac:spMkLst>
            <pc:docMk/>
            <pc:sldMk cId="3912273983" sldId="691"/>
            <ac:spMk id="18" creationId="{2DD78C4C-D734-8C4E-BFC6-8DAC68BC2EB2}"/>
          </ac:spMkLst>
        </pc:spChg>
        <pc:spChg chg="add mod">
          <ac:chgData name="Yinqian Zhang" userId="189f48b0884e27cf" providerId="LiveId" clId="{54F183B2-086E-2B4F-A3A4-ED868F2CCA3D}" dt="2022-03-01T15:54:34.617" v="1702" actId="20577"/>
          <ac:spMkLst>
            <pc:docMk/>
            <pc:sldMk cId="3912273983" sldId="691"/>
            <ac:spMk id="19" creationId="{604DCEAD-FB8F-684D-88B8-B45DBADB7EA2}"/>
          </ac:spMkLst>
        </pc:spChg>
        <pc:spChg chg="del mod">
          <ac:chgData name="Yinqian Zhang" userId="189f48b0884e27cf" providerId="LiveId" clId="{54F183B2-086E-2B4F-A3A4-ED868F2CCA3D}" dt="2022-03-01T15:53:33.441" v="1650" actId="478"/>
          <ac:spMkLst>
            <pc:docMk/>
            <pc:sldMk cId="3912273983" sldId="691"/>
            <ac:spMk id="20" creationId="{509283A6-E5C1-E040-B5AE-192836CEDBAA}"/>
          </ac:spMkLst>
        </pc:spChg>
        <pc:spChg chg="del">
          <ac:chgData name="Yinqian Zhang" userId="189f48b0884e27cf" providerId="LiveId" clId="{54F183B2-086E-2B4F-A3A4-ED868F2CCA3D}" dt="2022-03-01T15:54:06.393" v="1692" actId="478"/>
          <ac:spMkLst>
            <pc:docMk/>
            <pc:sldMk cId="3912273983" sldId="691"/>
            <ac:spMk id="21" creationId="{042E898E-F74F-4945-8A5E-667ECCC094F5}"/>
          </ac:spMkLst>
        </pc:spChg>
        <pc:spChg chg="add del mod">
          <ac:chgData name="Yinqian Zhang" userId="189f48b0884e27cf" providerId="LiveId" clId="{54F183B2-086E-2B4F-A3A4-ED868F2CCA3D}" dt="2022-03-01T15:56:01.249" v="1716" actId="478"/>
          <ac:spMkLst>
            <pc:docMk/>
            <pc:sldMk cId="3912273983" sldId="691"/>
            <ac:spMk id="22" creationId="{18890F3C-36FD-EA41-BD7E-32E859883DF2}"/>
          </ac:spMkLst>
        </pc:spChg>
        <pc:spChg chg="add del mod">
          <ac:chgData name="Yinqian Zhang" userId="189f48b0884e27cf" providerId="LiveId" clId="{54F183B2-086E-2B4F-A3A4-ED868F2CCA3D}" dt="2022-03-01T15:56:50.507" v="1727" actId="478"/>
          <ac:spMkLst>
            <pc:docMk/>
            <pc:sldMk cId="3912273983" sldId="691"/>
            <ac:spMk id="23" creationId="{2894D6F6-CBF2-4A49-BF7D-987EF447A3FB}"/>
          </ac:spMkLst>
        </pc:spChg>
        <pc:spChg chg="add del mod">
          <ac:chgData name="Yinqian Zhang" userId="189f48b0884e27cf" providerId="LiveId" clId="{54F183B2-086E-2B4F-A3A4-ED868F2CCA3D}" dt="2022-03-01T15:56:49.267" v="1726" actId="478"/>
          <ac:spMkLst>
            <pc:docMk/>
            <pc:sldMk cId="3912273983" sldId="691"/>
            <ac:spMk id="24" creationId="{99B22827-772E-0A48-8909-A5DEF0473353}"/>
          </ac:spMkLst>
        </pc:spChg>
        <pc:spChg chg="add del mod">
          <ac:chgData name="Yinqian Zhang" userId="189f48b0884e27cf" providerId="LiveId" clId="{54F183B2-086E-2B4F-A3A4-ED868F2CCA3D}" dt="2022-03-01T15:56:37.755" v="1722" actId="478"/>
          <ac:spMkLst>
            <pc:docMk/>
            <pc:sldMk cId="3912273983" sldId="691"/>
            <ac:spMk id="25" creationId="{4497886B-1A95-D446-B190-D939B87D17C9}"/>
          </ac:spMkLst>
        </pc:spChg>
        <pc:spChg chg="add del mod">
          <ac:chgData name="Yinqian Zhang" userId="189f48b0884e27cf" providerId="LiveId" clId="{54F183B2-086E-2B4F-A3A4-ED868F2CCA3D}" dt="2022-03-01T15:56:48.131" v="1725" actId="478"/>
          <ac:spMkLst>
            <pc:docMk/>
            <pc:sldMk cId="3912273983" sldId="691"/>
            <ac:spMk id="26" creationId="{781E21A0-90DD-5249-A77F-A1BF41A0CD05}"/>
          </ac:spMkLst>
        </pc:spChg>
      </pc:sldChg>
      <pc:sldChg chg="addSp delSp modSp new del mod">
        <pc:chgData name="Yinqian Zhang" userId="189f48b0884e27cf" providerId="LiveId" clId="{54F183B2-086E-2B4F-A3A4-ED868F2CCA3D}" dt="2022-03-01T16:00:18.272" v="1876" actId="2696"/>
        <pc:sldMkLst>
          <pc:docMk/>
          <pc:sldMk cId="3691330910" sldId="692"/>
        </pc:sldMkLst>
        <pc:spChg chg="mod">
          <ac:chgData name="Yinqian Zhang" userId="189f48b0884e27cf" providerId="LiveId" clId="{54F183B2-086E-2B4F-A3A4-ED868F2CCA3D}" dt="2022-03-01T15:57:08.233" v="1729"/>
          <ac:spMkLst>
            <pc:docMk/>
            <pc:sldMk cId="3691330910" sldId="692"/>
            <ac:spMk id="2" creationId="{3A5D2D4C-BCAE-0D49-A4CF-E008A93FF5D2}"/>
          </ac:spMkLst>
        </pc:spChg>
        <pc:spChg chg="mod">
          <ac:chgData name="Yinqian Zhang" userId="189f48b0884e27cf" providerId="LiveId" clId="{54F183B2-086E-2B4F-A3A4-ED868F2CCA3D}" dt="2022-03-01T15:58:59.654" v="1801" actId="1076"/>
          <ac:spMkLst>
            <pc:docMk/>
            <pc:sldMk cId="3691330910" sldId="692"/>
            <ac:spMk id="3" creationId="{91D0B5C4-18C3-B843-82F5-BD050B52298E}"/>
          </ac:spMkLst>
        </pc:spChg>
        <pc:spChg chg="add del mod">
          <ac:chgData name="Yinqian Zhang" userId="189f48b0884e27cf" providerId="LiveId" clId="{54F183B2-086E-2B4F-A3A4-ED868F2CCA3D}" dt="2022-03-01T15:58:35.501" v="1796" actId="478"/>
          <ac:spMkLst>
            <pc:docMk/>
            <pc:sldMk cId="3691330910" sldId="692"/>
            <ac:spMk id="6" creationId="{1E741092-8C00-A84E-979F-79E0661B5975}"/>
          </ac:spMkLst>
        </pc:spChg>
        <pc:spChg chg="add del mod">
          <ac:chgData name="Yinqian Zhang" userId="189f48b0884e27cf" providerId="LiveId" clId="{54F183B2-086E-2B4F-A3A4-ED868F2CCA3D}" dt="2022-03-01T15:58:35.501" v="1796" actId="478"/>
          <ac:spMkLst>
            <pc:docMk/>
            <pc:sldMk cId="3691330910" sldId="692"/>
            <ac:spMk id="7" creationId="{74470379-4270-B447-ACE0-45B885691492}"/>
          </ac:spMkLst>
        </pc:spChg>
        <pc:spChg chg="add del mod">
          <ac:chgData name="Yinqian Zhang" userId="189f48b0884e27cf" providerId="LiveId" clId="{54F183B2-086E-2B4F-A3A4-ED868F2CCA3D}" dt="2022-03-01T15:58:35.501" v="1796" actId="478"/>
          <ac:spMkLst>
            <pc:docMk/>
            <pc:sldMk cId="3691330910" sldId="692"/>
            <ac:spMk id="8" creationId="{5F960AE1-BB11-E945-8908-1B5C23621CB2}"/>
          </ac:spMkLst>
        </pc:spChg>
        <pc:spChg chg="add del mod">
          <ac:chgData name="Yinqian Zhang" userId="189f48b0884e27cf" providerId="LiveId" clId="{54F183B2-086E-2B4F-A3A4-ED868F2CCA3D}" dt="2022-03-01T15:58:35.501" v="1796" actId="478"/>
          <ac:spMkLst>
            <pc:docMk/>
            <pc:sldMk cId="3691330910" sldId="692"/>
            <ac:spMk id="9" creationId="{29762030-A6DC-BF47-99F7-5A92C288082B}"/>
          </ac:spMkLst>
        </pc:spChg>
        <pc:spChg chg="add mod">
          <ac:chgData name="Yinqian Zhang" userId="189f48b0884e27cf" providerId="LiveId" clId="{54F183B2-086E-2B4F-A3A4-ED868F2CCA3D}" dt="2022-03-01T15:59:09.103" v="1802" actId="1076"/>
          <ac:spMkLst>
            <pc:docMk/>
            <pc:sldMk cId="3691330910" sldId="692"/>
            <ac:spMk id="10" creationId="{14A692AC-A039-DD4B-9801-6DA0A3BE77A4}"/>
          </ac:spMkLst>
        </pc:spChg>
        <pc:spChg chg="add mod">
          <ac:chgData name="Yinqian Zhang" userId="189f48b0884e27cf" providerId="LiveId" clId="{54F183B2-086E-2B4F-A3A4-ED868F2CCA3D}" dt="2022-03-01T15:59:09.103" v="1802" actId="1076"/>
          <ac:spMkLst>
            <pc:docMk/>
            <pc:sldMk cId="3691330910" sldId="692"/>
            <ac:spMk id="11" creationId="{D2D4A596-8B55-A847-A41F-94557789DBE9}"/>
          </ac:spMkLst>
        </pc:spChg>
        <pc:spChg chg="add mod">
          <ac:chgData name="Yinqian Zhang" userId="189f48b0884e27cf" providerId="LiveId" clId="{54F183B2-086E-2B4F-A3A4-ED868F2CCA3D}" dt="2022-03-01T15:59:09.103" v="1802" actId="1076"/>
          <ac:spMkLst>
            <pc:docMk/>
            <pc:sldMk cId="3691330910" sldId="692"/>
            <ac:spMk id="12" creationId="{8275151D-E91B-C644-8703-8D68631A390D}"/>
          </ac:spMkLst>
        </pc:spChg>
        <pc:spChg chg="add mod">
          <ac:chgData name="Yinqian Zhang" userId="189f48b0884e27cf" providerId="LiveId" clId="{54F183B2-086E-2B4F-A3A4-ED868F2CCA3D}" dt="2022-03-01T15:59:09.103" v="1802" actId="1076"/>
          <ac:spMkLst>
            <pc:docMk/>
            <pc:sldMk cId="3691330910" sldId="692"/>
            <ac:spMk id="13" creationId="{4C90DB0E-702D-9F4C-9CD9-D9EA712324F4}"/>
          </ac:spMkLst>
        </pc:spChg>
        <pc:spChg chg="add mod">
          <ac:chgData name="Yinqian Zhang" userId="189f48b0884e27cf" providerId="LiveId" clId="{54F183B2-086E-2B4F-A3A4-ED868F2CCA3D}" dt="2022-03-01T15:59:09.103" v="1802" actId="1076"/>
          <ac:spMkLst>
            <pc:docMk/>
            <pc:sldMk cId="3691330910" sldId="692"/>
            <ac:spMk id="14" creationId="{C142F70B-F8B2-C84A-A91B-2A7BE8C18A51}"/>
          </ac:spMkLst>
        </pc:spChg>
        <pc:spChg chg="add mod">
          <ac:chgData name="Yinqian Zhang" userId="189f48b0884e27cf" providerId="LiveId" clId="{54F183B2-086E-2B4F-A3A4-ED868F2CCA3D}" dt="2022-03-01T15:59:16.101" v="1804" actId="1076"/>
          <ac:spMkLst>
            <pc:docMk/>
            <pc:sldMk cId="3691330910" sldId="692"/>
            <ac:spMk id="15" creationId="{8718B2B4-B95A-3A45-82DE-1AAF59CE98A0}"/>
          </ac:spMkLst>
        </pc:spChg>
      </pc:sldChg>
      <pc:sldChg chg="addSp delSp modSp add mod">
        <pc:chgData name="Yinqian Zhang" userId="189f48b0884e27cf" providerId="LiveId" clId="{54F183B2-086E-2B4F-A3A4-ED868F2CCA3D}" dt="2022-03-01T16:02:28.321" v="1936" actId="20577"/>
        <pc:sldMkLst>
          <pc:docMk/>
          <pc:sldMk cId="836050127" sldId="693"/>
        </pc:sldMkLst>
        <pc:spChg chg="mod">
          <ac:chgData name="Yinqian Zhang" userId="189f48b0884e27cf" providerId="LiveId" clId="{54F183B2-086E-2B4F-A3A4-ED868F2CCA3D}" dt="2022-03-01T16:00:11.722" v="1875" actId="20577"/>
          <ac:spMkLst>
            <pc:docMk/>
            <pc:sldMk cId="836050127" sldId="693"/>
            <ac:spMk id="2" creationId="{F5519F57-5B3F-E84B-BA7F-7228910C79B3}"/>
          </ac:spMkLst>
        </pc:spChg>
        <pc:spChg chg="mod">
          <ac:chgData name="Yinqian Zhang" userId="189f48b0884e27cf" providerId="LiveId" clId="{54F183B2-086E-2B4F-A3A4-ED868F2CCA3D}" dt="2022-03-01T16:02:06.967" v="1932" actId="166"/>
          <ac:spMkLst>
            <pc:docMk/>
            <pc:sldMk cId="836050127" sldId="693"/>
            <ac:spMk id="7" creationId="{6AB3B667-D068-7747-BB50-8F7D35CE42A1}"/>
          </ac:spMkLst>
        </pc:spChg>
        <pc:spChg chg="mod">
          <ac:chgData name="Yinqian Zhang" userId="189f48b0884e27cf" providerId="LiveId" clId="{54F183B2-086E-2B4F-A3A4-ED868F2CCA3D}" dt="2022-03-01T16:02:28.321" v="1936" actId="20577"/>
          <ac:spMkLst>
            <pc:docMk/>
            <pc:sldMk cId="836050127" sldId="693"/>
            <ac:spMk id="16" creationId="{B807EF9A-B094-C443-BC81-FE9CD9151D55}"/>
          </ac:spMkLst>
        </pc:spChg>
        <pc:spChg chg="add del mod">
          <ac:chgData name="Yinqian Zhang" userId="189f48b0884e27cf" providerId="LiveId" clId="{54F183B2-086E-2B4F-A3A4-ED868F2CCA3D}" dt="2022-03-01T16:01:33.220" v="1911"/>
          <ac:spMkLst>
            <pc:docMk/>
            <pc:sldMk cId="836050127" sldId="693"/>
            <ac:spMk id="20" creationId="{8F0B7DE6-F67B-3F4F-B676-59BA19AA530F}"/>
          </ac:spMkLst>
        </pc:spChg>
        <pc:spChg chg="add mod">
          <ac:chgData name="Yinqian Zhang" userId="189f48b0884e27cf" providerId="LiveId" clId="{54F183B2-086E-2B4F-A3A4-ED868F2CCA3D}" dt="2022-03-01T16:01:58.120" v="1931" actId="1076"/>
          <ac:spMkLst>
            <pc:docMk/>
            <pc:sldMk cId="836050127" sldId="693"/>
            <ac:spMk id="21" creationId="{2F6E8B6C-EEDB-DE44-87D2-5DC56CFB5B5F}"/>
          </ac:spMkLst>
        </pc:spChg>
      </pc:sldChg>
      <pc:sldChg chg="add del ord">
        <pc:chgData name="Yinqian Zhang" userId="189f48b0884e27cf" providerId="LiveId" clId="{54F183B2-086E-2B4F-A3A4-ED868F2CCA3D}" dt="2022-03-01T17:57:10.913" v="3885" actId="2696"/>
        <pc:sldMkLst>
          <pc:docMk/>
          <pc:sldMk cId="692655749" sldId="694"/>
        </pc:sldMkLst>
      </pc:sldChg>
      <pc:sldChg chg="addSp delSp modSp new del mod">
        <pc:chgData name="Yinqian Zhang" userId="189f48b0884e27cf" providerId="LiveId" clId="{54F183B2-086E-2B4F-A3A4-ED868F2CCA3D}" dt="2022-03-01T16:11:21.854" v="2084" actId="2696"/>
        <pc:sldMkLst>
          <pc:docMk/>
          <pc:sldMk cId="2272314858" sldId="694"/>
        </pc:sldMkLst>
        <pc:spChg chg="mod">
          <ac:chgData name="Yinqian Zhang" userId="189f48b0884e27cf" providerId="LiveId" clId="{54F183B2-086E-2B4F-A3A4-ED868F2CCA3D}" dt="2022-03-01T16:04:36.868" v="2007" actId="20577"/>
          <ac:spMkLst>
            <pc:docMk/>
            <pc:sldMk cId="2272314858" sldId="694"/>
            <ac:spMk id="2" creationId="{49CAEDB7-A310-DE42-A9E2-7832165F9DC0}"/>
          </ac:spMkLst>
        </pc:spChg>
        <pc:spChg chg="del">
          <ac:chgData name="Yinqian Zhang" userId="189f48b0884e27cf" providerId="LiveId" clId="{54F183B2-086E-2B4F-A3A4-ED868F2CCA3D}" dt="2022-03-01T16:07:17.231" v="2009" actId="478"/>
          <ac:spMkLst>
            <pc:docMk/>
            <pc:sldMk cId="2272314858" sldId="694"/>
            <ac:spMk id="3" creationId="{17A41BE7-2B6E-7242-93E5-F0F53187D6DE}"/>
          </ac:spMkLst>
        </pc:spChg>
        <pc:spChg chg="add mod">
          <ac:chgData name="Yinqian Zhang" userId="189f48b0884e27cf" providerId="LiveId" clId="{54F183B2-086E-2B4F-A3A4-ED868F2CCA3D}" dt="2022-03-01T16:07:14.068" v="2008"/>
          <ac:spMkLst>
            <pc:docMk/>
            <pc:sldMk cId="2272314858" sldId="694"/>
            <ac:spMk id="6" creationId="{05BC0070-D8C7-AC49-AFFF-28A45B3C2B19}"/>
          </ac:spMkLst>
        </pc:spChg>
        <pc:spChg chg="add mod">
          <ac:chgData name="Yinqian Zhang" userId="189f48b0884e27cf" providerId="LiveId" clId="{54F183B2-086E-2B4F-A3A4-ED868F2CCA3D}" dt="2022-03-01T16:07:14.068" v="2008"/>
          <ac:spMkLst>
            <pc:docMk/>
            <pc:sldMk cId="2272314858" sldId="694"/>
            <ac:spMk id="7" creationId="{E205C8D1-7AD0-2546-B5EB-8FD761C1260C}"/>
          </ac:spMkLst>
        </pc:spChg>
        <pc:spChg chg="add mod">
          <ac:chgData name="Yinqian Zhang" userId="189f48b0884e27cf" providerId="LiveId" clId="{54F183B2-086E-2B4F-A3A4-ED868F2CCA3D}" dt="2022-03-01T16:07:14.068" v="2008"/>
          <ac:spMkLst>
            <pc:docMk/>
            <pc:sldMk cId="2272314858" sldId="694"/>
            <ac:spMk id="8" creationId="{82759B67-AA15-A34A-AC62-3194C4BD69FC}"/>
          </ac:spMkLst>
        </pc:spChg>
        <pc:spChg chg="add mod">
          <ac:chgData name="Yinqian Zhang" userId="189f48b0884e27cf" providerId="LiveId" clId="{54F183B2-086E-2B4F-A3A4-ED868F2CCA3D}" dt="2022-03-01T16:07:14.068" v="2008"/>
          <ac:spMkLst>
            <pc:docMk/>
            <pc:sldMk cId="2272314858" sldId="694"/>
            <ac:spMk id="9" creationId="{99F4AA3F-B918-4D49-A6BC-7BEC517BDC64}"/>
          </ac:spMkLst>
        </pc:spChg>
        <pc:spChg chg="add mod">
          <ac:chgData name="Yinqian Zhang" userId="189f48b0884e27cf" providerId="LiveId" clId="{54F183B2-086E-2B4F-A3A4-ED868F2CCA3D}" dt="2022-03-01T16:07:14.068" v="2008"/>
          <ac:spMkLst>
            <pc:docMk/>
            <pc:sldMk cId="2272314858" sldId="694"/>
            <ac:spMk id="10" creationId="{07DEB19C-E9E1-224A-94AE-7BF956ED633E}"/>
          </ac:spMkLst>
        </pc:spChg>
        <pc:spChg chg="add mod">
          <ac:chgData name="Yinqian Zhang" userId="189f48b0884e27cf" providerId="LiveId" clId="{54F183B2-086E-2B4F-A3A4-ED868F2CCA3D}" dt="2022-03-01T16:07:14.068" v="2008"/>
          <ac:spMkLst>
            <pc:docMk/>
            <pc:sldMk cId="2272314858" sldId="694"/>
            <ac:spMk id="11" creationId="{38FE8C34-6435-ED46-8702-9D800D81D02C}"/>
          </ac:spMkLst>
        </pc:spChg>
        <pc:spChg chg="add mod">
          <ac:chgData name="Yinqian Zhang" userId="189f48b0884e27cf" providerId="LiveId" clId="{54F183B2-086E-2B4F-A3A4-ED868F2CCA3D}" dt="2022-03-01T16:07:14.068" v="2008"/>
          <ac:spMkLst>
            <pc:docMk/>
            <pc:sldMk cId="2272314858" sldId="694"/>
            <ac:spMk id="12" creationId="{14DBC315-6038-314A-8E58-2756559121B2}"/>
          </ac:spMkLst>
        </pc:spChg>
        <pc:spChg chg="add mod">
          <ac:chgData name="Yinqian Zhang" userId="189f48b0884e27cf" providerId="LiveId" clId="{54F183B2-086E-2B4F-A3A4-ED868F2CCA3D}" dt="2022-03-01T16:07:14.068" v="2008"/>
          <ac:spMkLst>
            <pc:docMk/>
            <pc:sldMk cId="2272314858" sldId="694"/>
            <ac:spMk id="13" creationId="{EFC01C76-EDD5-7147-B905-2FA549858865}"/>
          </ac:spMkLst>
        </pc:spChg>
        <pc:spChg chg="add mod">
          <ac:chgData name="Yinqian Zhang" userId="189f48b0884e27cf" providerId="LiveId" clId="{54F183B2-086E-2B4F-A3A4-ED868F2CCA3D}" dt="2022-03-01T16:07:14.068" v="2008"/>
          <ac:spMkLst>
            <pc:docMk/>
            <pc:sldMk cId="2272314858" sldId="694"/>
            <ac:spMk id="14" creationId="{315E04F4-EA98-134A-AC8D-2645EE2A4672}"/>
          </ac:spMkLst>
        </pc:spChg>
        <pc:spChg chg="add mod">
          <ac:chgData name="Yinqian Zhang" userId="189f48b0884e27cf" providerId="LiveId" clId="{54F183B2-086E-2B4F-A3A4-ED868F2CCA3D}" dt="2022-03-01T16:07:14.068" v="2008"/>
          <ac:spMkLst>
            <pc:docMk/>
            <pc:sldMk cId="2272314858" sldId="694"/>
            <ac:spMk id="15" creationId="{625DD358-5520-8944-8CD7-21CB485C0DEF}"/>
          </ac:spMkLst>
        </pc:spChg>
        <pc:spChg chg="add mod">
          <ac:chgData name="Yinqian Zhang" userId="189f48b0884e27cf" providerId="LiveId" clId="{54F183B2-086E-2B4F-A3A4-ED868F2CCA3D}" dt="2022-03-01T16:07:14.068" v="2008"/>
          <ac:spMkLst>
            <pc:docMk/>
            <pc:sldMk cId="2272314858" sldId="694"/>
            <ac:spMk id="16" creationId="{EAA30D78-6656-554C-803B-EB6738944C2B}"/>
          </ac:spMkLst>
        </pc:spChg>
        <pc:spChg chg="add mod">
          <ac:chgData name="Yinqian Zhang" userId="189f48b0884e27cf" providerId="LiveId" clId="{54F183B2-086E-2B4F-A3A4-ED868F2CCA3D}" dt="2022-03-01T16:07:14.068" v="2008"/>
          <ac:spMkLst>
            <pc:docMk/>
            <pc:sldMk cId="2272314858" sldId="694"/>
            <ac:spMk id="17" creationId="{1440B569-F7EA-FA49-B025-B00556E467AD}"/>
          </ac:spMkLst>
        </pc:spChg>
        <pc:spChg chg="add mod">
          <ac:chgData name="Yinqian Zhang" userId="189f48b0884e27cf" providerId="LiveId" clId="{54F183B2-086E-2B4F-A3A4-ED868F2CCA3D}" dt="2022-03-01T16:07:14.068" v="2008"/>
          <ac:spMkLst>
            <pc:docMk/>
            <pc:sldMk cId="2272314858" sldId="694"/>
            <ac:spMk id="18" creationId="{E76AF52E-5C79-B24F-9F67-D62D9C805DBF}"/>
          </ac:spMkLst>
        </pc:spChg>
        <pc:spChg chg="add mod">
          <ac:chgData name="Yinqian Zhang" userId="189f48b0884e27cf" providerId="LiveId" clId="{54F183B2-086E-2B4F-A3A4-ED868F2CCA3D}" dt="2022-03-01T16:07:14.068" v="2008"/>
          <ac:spMkLst>
            <pc:docMk/>
            <pc:sldMk cId="2272314858" sldId="694"/>
            <ac:spMk id="19" creationId="{D3884E2F-E7EA-594D-8618-02E84D1BFFC7}"/>
          </ac:spMkLst>
        </pc:spChg>
        <pc:spChg chg="add mod">
          <ac:chgData name="Yinqian Zhang" userId="189f48b0884e27cf" providerId="LiveId" clId="{54F183B2-086E-2B4F-A3A4-ED868F2CCA3D}" dt="2022-03-01T16:07:14.068" v="2008"/>
          <ac:spMkLst>
            <pc:docMk/>
            <pc:sldMk cId="2272314858" sldId="694"/>
            <ac:spMk id="20" creationId="{808CF5C4-4AF3-044C-A080-AAA8BD97D954}"/>
          </ac:spMkLst>
        </pc:spChg>
        <pc:spChg chg="add mod">
          <ac:chgData name="Yinqian Zhang" userId="189f48b0884e27cf" providerId="LiveId" clId="{54F183B2-086E-2B4F-A3A4-ED868F2CCA3D}" dt="2022-03-01T16:07:14.068" v="2008"/>
          <ac:spMkLst>
            <pc:docMk/>
            <pc:sldMk cId="2272314858" sldId="694"/>
            <ac:spMk id="21" creationId="{031277E3-472A-344E-BBC7-BE762A819CDC}"/>
          </ac:spMkLst>
        </pc:spChg>
        <pc:spChg chg="add mod">
          <ac:chgData name="Yinqian Zhang" userId="189f48b0884e27cf" providerId="LiveId" clId="{54F183B2-086E-2B4F-A3A4-ED868F2CCA3D}" dt="2022-03-01T16:07:14.068" v="2008"/>
          <ac:spMkLst>
            <pc:docMk/>
            <pc:sldMk cId="2272314858" sldId="694"/>
            <ac:spMk id="22" creationId="{781F0644-DC7D-5E40-A38B-B867774B09D1}"/>
          </ac:spMkLst>
        </pc:spChg>
        <pc:spChg chg="add mod">
          <ac:chgData name="Yinqian Zhang" userId="189f48b0884e27cf" providerId="LiveId" clId="{54F183B2-086E-2B4F-A3A4-ED868F2CCA3D}" dt="2022-03-01T16:07:14.068" v="2008"/>
          <ac:spMkLst>
            <pc:docMk/>
            <pc:sldMk cId="2272314858" sldId="694"/>
            <ac:spMk id="23" creationId="{A11E7003-B9E9-D24A-BFF0-E9421B8AD3E7}"/>
          </ac:spMkLst>
        </pc:spChg>
        <pc:spChg chg="add mod">
          <ac:chgData name="Yinqian Zhang" userId="189f48b0884e27cf" providerId="LiveId" clId="{54F183B2-086E-2B4F-A3A4-ED868F2CCA3D}" dt="2022-03-01T16:07:14.068" v="2008"/>
          <ac:spMkLst>
            <pc:docMk/>
            <pc:sldMk cId="2272314858" sldId="694"/>
            <ac:spMk id="24" creationId="{C091E491-D5CD-614B-AAA0-CA1493C82183}"/>
          </ac:spMkLst>
        </pc:spChg>
      </pc:sldChg>
      <pc:sldChg chg="add del">
        <pc:chgData name="Yinqian Zhang" userId="189f48b0884e27cf" providerId="LiveId" clId="{54F183B2-086E-2B4F-A3A4-ED868F2CCA3D}" dt="2022-03-01T18:08:26.497" v="4030" actId="2696"/>
        <pc:sldMkLst>
          <pc:docMk/>
          <pc:sldMk cId="2592012613" sldId="694"/>
        </pc:sldMkLst>
      </pc:sldChg>
      <pc:sldChg chg="addSp modSp new mod">
        <pc:chgData name="Yinqian Zhang" userId="189f48b0884e27cf" providerId="LiveId" clId="{54F183B2-086E-2B4F-A3A4-ED868F2CCA3D}" dt="2022-03-01T16:11:14.585" v="2083"/>
        <pc:sldMkLst>
          <pc:docMk/>
          <pc:sldMk cId="3948634473" sldId="695"/>
        </pc:sldMkLst>
        <pc:spChg chg="mod">
          <ac:chgData name="Yinqian Zhang" userId="189f48b0884e27cf" providerId="LiveId" clId="{54F183B2-086E-2B4F-A3A4-ED868F2CCA3D}" dt="2022-03-01T16:08:06.536" v="2013" actId="20577"/>
          <ac:spMkLst>
            <pc:docMk/>
            <pc:sldMk cId="3948634473" sldId="695"/>
            <ac:spMk id="2" creationId="{7C2EFDB4-C249-3C49-984A-063AC0386E02}"/>
          </ac:spMkLst>
        </pc:spChg>
        <pc:spChg chg="mod">
          <ac:chgData name="Yinqian Zhang" userId="189f48b0884e27cf" providerId="LiveId" clId="{54F183B2-086E-2B4F-A3A4-ED868F2CCA3D}" dt="2022-03-01T16:11:08.197" v="2082" actId="27636"/>
          <ac:spMkLst>
            <pc:docMk/>
            <pc:sldMk cId="3948634473" sldId="695"/>
            <ac:spMk id="3" creationId="{9927ED84-7DDC-144B-A3B8-E7A6CCBB04D1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6" creationId="{A884D042-E9B6-B64C-9305-0B29A833ECD9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7" creationId="{994D97E1-9022-0D4F-803A-FF02B638992E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8" creationId="{E6F13271-CFC5-E048-88A9-14E25E631A73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9" creationId="{28ECD408-3E16-AC4C-B90E-1CBE5495FD65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10" creationId="{BB25B6F4-727C-B649-B480-FA9E7823C64E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11" creationId="{DA41317D-48C0-1147-B68F-EF10ADF3EE3C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12" creationId="{97A7F3C1-2BDC-9B45-A283-BCF5BBB12395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13" creationId="{9D70BAAE-65E3-3C46-824F-3199480440A1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14" creationId="{005FA7D5-5767-3149-B70D-1354A4D5F4E4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15" creationId="{9B4E51E6-75B4-8644-AA99-FEA47F848AC4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16" creationId="{66BD4660-81C2-EA4B-99A1-A1E43F9C469B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17" creationId="{99BA4FBF-3693-B749-A942-455988ECC1B0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18" creationId="{D71B0D26-8482-B946-9826-01A48477F8A1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19" creationId="{7A75D25F-03C0-2349-BB04-BA3EFBAF3A2B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20" creationId="{CBEB208D-455E-EB41-A8A4-EA89EBB93CED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21" creationId="{02047A7A-1E03-B943-9319-3BD02F50AE23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22" creationId="{CE015346-1758-F042-B6AA-9C6B8A50447A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23" creationId="{44586627-4458-774F-922B-62A424195C7D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24" creationId="{2952FE22-AD4B-4249-8850-C8CC821C876A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25" creationId="{AF689C87-A688-7F41-A473-7E3A20071F54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26" creationId="{E078781D-B910-904B-8B56-99B6A34F1526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27" creationId="{C22C23A5-2DCB-5B40-8405-4F36DDBF2B0B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28" creationId="{CA11E59F-4829-004F-8E89-FE3AB1968DEF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29" creationId="{B246FB6A-1C28-824A-9977-334D951E1434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30" creationId="{455E9682-2289-F24C-A565-B0D49365C864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31" creationId="{A6A5168A-5343-DF42-A89A-4AA109391980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32" creationId="{BBC09FAC-FBE0-284A-B64D-8DE11E37479A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33" creationId="{74803AA2-33FE-A34C-BEEF-B63AA65122A6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34" creationId="{087B52D5-5859-6C48-9DA3-FF67ADE456E2}"/>
          </ac:spMkLst>
        </pc:spChg>
        <pc:spChg chg="add mod">
          <ac:chgData name="Yinqian Zhang" userId="189f48b0884e27cf" providerId="LiveId" clId="{54F183B2-086E-2B4F-A3A4-ED868F2CCA3D}" dt="2022-03-01T16:11:14.585" v="2083"/>
          <ac:spMkLst>
            <pc:docMk/>
            <pc:sldMk cId="3948634473" sldId="695"/>
            <ac:spMk id="35" creationId="{6BF79210-950E-F941-B645-F09DD22BCE37}"/>
          </ac:spMkLst>
        </pc:spChg>
      </pc:sldChg>
      <pc:sldChg chg="addSp delSp modSp new mod">
        <pc:chgData name="Yinqian Zhang" userId="189f48b0884e27cf" providerId="LiveId" clId="{54F183B2-086E-2B4F-A3A4-ED868F2CCA3D}" dt="2022-03-01T16:14:16.880" v="2400" actId="478"/>
        <pc:sldMkLst>
          <pc:docMk/>
          <pc:sldMk cId="1501640273" sldId="696"/>
        </pc:sldMkLst>
        <pc:spChg chg="mod">
          <ac:chgData name="Yinqian Zhang" userId="189f48b0884e27cf" providerId="LiveId" clId="{54F183B2-086E-2B4F-A3A4-ED868F2CCA3D}" dt="2022-03-01T16:11:52.981" v="2102" actId="20577"/>
          <ac:spMkLst>
            <pc:docMk/>
            <pc:sldMk cId="1501640273" sldId="696"/>
            <ac:spMk id="2" creationId="{6385E6A1-3514-EB4A-BDBF-B29C8EDDB5D2}"/>
          </ac:spMkLst>
        </pc:spChg>
        <pc:spChg chg="mod">
          <ac:chgData name="Yinqian Zhang" userId="189f48b0884e27cf" providerId="LiveId" clId="{54F183B2-086E-2B4F-A3A4-ED868F2CCA3D}" dt="2022-03-01T16:14:13.779" v="2399" actId="20577"/>
          <ac:spMkLst>
            <pc:docMk/>
            <pc:sldMk cId="1501640273" sldId="696"/>
            <ac:spMk id="3" creationId="{1B669278-29E3-A149-9A86-CF2246C7A79F}"/>
          </ac:spMkLst>
        </pc:spChg>
        <pc:graphicFrameChg chg="add del mod">
          <ac:chgData name="Yinqian Zhang" userId="189f48b0884e27cf" providerId="LiveId" clId="{54F183B2-086E-2B4F-A3A4-ED868F2CCA3D}" dt="2022-03-01T16:14:16.880" v="2400" actId="478"/>
          <ac:graphicFrameMkLst>
            <pc:docMk/>
            <pc:sldMk cId="1501640273" sldId="696"/>
            <ac:graphicFrameMk id="6" creationId="{030B7AE1-9179-5D4A-8652-65B29E8CFECC}"/>
          </ac:graphicFrameMkLst>
        </pc:graphicFrameChg>
      </pc:sldChg>
      <pc:sldChg chg="modSp new del mod">
        <pc:chgData name="Yinqian Zhang" userId="189f48b0884e27cf" providerId="LiveId" clId="{54F183B2-086E-2B4F-A3A4-ED868F2CCA3D}" dt="2022-03-01T18:26:59.865" v="4205" actId="2696"/>
        <pc:sldMkLst>
          <pc:docMk/>
          <pc:sldMk cId="384017141" sldId="697"/>
        </pc:sldMkLst>
        <pc:spChg chg="mod">
          <ac:chgData name="Yinqian Zhang" userId="189f48b0884e27cf" providerId="LiveId" clId="{54F183B2-086E-2B4F-A3A4-ED868F2CCA3D}" dt="2022-03-01T16:14:36.224" v="2420" actId="20577"/>
          <ac:spMkLst>
            <pc:docMk/>
            <pc:sldMk cId="384017141" sldId="697"/>
            <ac:spMk id="2" creationId="{98B5D869-14F1-3E45-93FD-2C52DEE4EBB4}"/>
          </ac:spMkLst>
        </pc:spChg>
        <pc:spChg chg="mod">
          <ac:chgData name="Yinqian Zhang" userId="189f48b0884e27cf" providerId="LiveId" clId="{54F183B2-086E-2B4F-A3A4-ED868F2CCA3D}" dt="2022-03-01T16:15:21.867" v="2426" actId="20577"/>
          <ac:spMkLst>
            <pc:docMk/>
            <pc:sldMk cId="384017141" sldId="697"/>
            <ac:spMk id="3" creationId="{AE2B4F4A-D9B8-4346-B2D1-8FEA27E8A333}"/>
          </ac:spMkLst>
        </pc:spChg>
      </pc:sldChg>
      <pc:sldChg chg="modSp add mod">
        <pc:chgData name="Yinqian Zhang" userId="189f48b0884e27cf" providerId="LiveId" clId="{54F183B2-086E-2B4F-A3A4-ED868F2CCA3D}" dt="2022-03-01T18:11:22.742" v="4032" actId="1076"/>
        <pc:sldMkLst>
          <pc:docMk/>
          <pc:sldMk cId="2993687876" sldId="698"/>
        </pc:sldMkLst>
        <pc:spChg chg="mod">
          <ac:chgData name="Yinqian Zhang" userId="189f48b0884e27cf" providerId="LiveId" clId="{54F183B2-086E-2B4F-A3A4-ED868F2CCA3D}" dt="2022-03-01T18:11:22.742" v="4032" actId="1076"/>
          <ac:spMkLst>
            <pc:docMk/>
            <pc:sldMk cId="2993687876" sldId="698"/>
            <ac:spMk id="2" creationId="{00000000-0000-0000-0000-000000000000}"/>
          </ac:spMkLst>
        </pc:spChg>
      </pc:sldChg>
      <pc:sldChg chg="addSp delSp modSp new del mod delAnim modAnim">
        <pc:chgData name="Yinqian Zhang" userId="189f48b0884e27cf" providerId="LiveId" clId="{54F183B2-086E-2B4F-A3A4-ED868F2CCA3D}" dt="2022-03-01T16:31:17.225" v="2762" actId="2696"/>
        <pc:sldMkLst>
          <pc:docMk/>
          <pc:sldMk cId="3480448990" sldId="699"/>
        </pc:sldMkLst>
        <pc:spChg chg="mod">
          <ac:chgData name="Yinqian Zhang" userId="189f48b0884e27cf" providerId="LiveId" clId="{54F183B2-086E-2B4F-A3A4-ED868F2CCA3D}" dt="2022-03-01T16:22:11.589" v="2571" actId="404"/>
          <ac:spMkLst>
            <pc:docMk/>
            <pc:sldMk cId="3480448990" sldId="699"/>
            <ac:spMk id="2" creationId="{D33D3BC6-F5EC-284A-BA56-C71E3C6BAEDD}"/>
          </ac:spMkLst>
        </pc:spChg>
        <pc:spChg chg="mod">
          <ac:chgData name="Yinqian Zhang" userId="189f48b0884e27cf" providerId="LiveId" clId="{54F183B2-086E-2B4F-A3A4-ED868F2CCA3D}" dt="2022-03-01T16:22:57.887" v="2579" actId="5793"/>
          <ac:spMkLst>
            <pc:docMk/>
            <pc:sldMk cId="3480448990" sldId="699"/>
            <ac:spMk id="3" creationId="{5E6C0ED0-ABB0-674A-B60F-BF3ED6089BF1}"/>
          </ac:spMkLst>
        </pc:spChg>
        <pc:spChg chg="add del mod">
          <ac:chgData name="Yinqian Zhang" userId="189f48b0884e27cf" providerId="LiveId" clId="{54F183B2-086E-2B4F-A3A4-ED868F2CCA3D}" dt="2022-03-01T16:24:35.627" v="2583" actId="478"/>
          <ac:spMkLst>
            <pc:docMk/>
            <pc:sldMk cId="3480448990" sldId="699"/>
            <ac:spMk id="6" creationId="{BAC50D08-B339-1141-A059-916B4DFAFB17}"/>
          </ac:spMkLst>
        </pc:spChg>
        <pc:spChg chg="add del mod">
          <ac:chgData name="Yinqian Zhang" userId="189f48b0884e27cf" providerId="LiveId" clId="{54F183B2-086E-2B4F-A3A4-ED868F2CCA3D}" dt="2022-03-01T16:24:28.410" v="2582" actId="478"/>
          <ac:spMkLst>
            <pc:docMk/>
            <pc:sldMk cId="3480448990" sldId="699"/>
            <ac:spMk id="7" creationId="{5F4B4BBF-E563-4648-801C-DB149019CA0F}"/>
          </ac:spMkLst>
        </pc:spChg>
        <pc:spChg chg="add del mod">
          <ac:chgData name="Yinqian Zhang" userId="189f48b0884e27cf" providerId="LiveId" clId="{54F183B2-086E-2B4F-A3A4-ED868F2CCA3D}" dt="2022-03-01T16:24:28.410" v="2582" actId="478"/>
          <ac:spMkLst>
            <pc:docMk/>
            <pc:sldMk cId="3480448990" sldId="699"/>
            <ac:spMk id="8" creationId="{BE0C292F-4195-7544-82A4-EF8C7A6A093F}"/>
          </ac:spMkLst>
        </pc:spChg>
        <pc:spChg chg="add del mod">
          <ac:chgData name="Yinqian Zhang" userId="189f48b0884e27cf" providerId="LiveId" clId="{54F183B2-086E-2B4F-A3A4-ED868F2CCA3D}" dt="2022-03-01T16:24:28.410" v="2582" actId="478"/>
          <ac:spMkLst>
            <pc:docMk/>
            <pc:sldMk cId="3480448990" sldId="699"/>
            <ac:spMk id="9" creationId="{5BDB556B-EFE9-8243-B3CB-EA964B64E9CB}"/>
          </ac:spMkLst>
        </pc:spChg>
        <pc:spChg chg="add del mod">
          <ac:chgData name="Yinqian Zhang" userId="189f48b0884e27cf" providerId="LiveId" clId="{54F183B2-086E-2B4F-A3A4-ED868F2CCA3D}" dt="2022-03-01T16:24:28.410" v="2582" actId="478"/>
          <ac:spMkLst>
            <pc:docMk/>
            <pc:sldMk cId="3480448990" sldId="699"/>
            <ac:spMk id="10" creationId="{8895E896-187D-3246-B78D-446AC5044D8A}"/>
          </ac:spMkLst>
        </pc:spChg>
        <pc:spChg chg="add del mod">
          <ac:chgData name="Yinqian Zhang" userId="189f48b0884e27cf" providerId="LiveId" clId="{54F183B2-086E-2B4F-A3A4-ED868F2CCA3D}" dt="2022-03-01T16:24:35.627" v="2583" actId="478"/>
          <ac:spMkLst>
            <pc:docMk/>
            <pc:sldMk cId="3480448990" sldId="699"/>
            <ac:spMk id="11" creationId="{E357FB93-A087-0D4C-84B2-88AC9060610E}"/>
          </ac:spMkLst>
        </pc:spChg>
        <pc:spChg chg="add del mod">
          <ac:chgData name="Yinqian Zhang" userId="189f48b0884e27cf" providerId="LiveId" clId="{54F183B2-086E-2B4F-A3A4-ED868F2CCA3D}" dt="2022-03-01T16:24:28.410" v="2582" actId="478"/>
          <ac:spMkLst>
            <pc:docMk/>
            <pc:sldMk cId="3480448990" sldId="699"/>
            <ac:spMk id="12" creationId="{D511869F-8306-2541-88A5-C4F9E6ACCF9D}"/>
          </ac:spMkLst>
        </pc:spChg>
        <pc:spChg chg="add mod">
          <ac:chgData name="Yinqian Zhang" userId="189f48b0884e27cf" providerId="LiveId" clId="{54F183B2-086E-2B4F-A3A4-ED868F2CCA3D}" dt="2022-03-01T16:24:44.237" v="2586" actId="1076"/>
          <ac:spMkLst>
            <pc:docMk/>
            <pc:sldMk cId="3480448990" sldId="699"/>
            <ac:spMk id="13" creationId="{87BA1F96-5CF7-D041-ABD6-AB59DE089D18}"/>
          </ac:spMkLst>
        </pc:spChg>
        <pc:spChg chg="add mod">
          <ac:chgData name="Yinqian Zhang" userId="189f48b0884e27cf" providerId="LiveId" clId="{54F183B2-086E-2B4F-A3A4-ED868F2CCA3D}" dt="2022-03-01T16:24:44.237" v="2586" actId="1076"/>
          <ac:spMkLst>
            <pc:docMk/>
            <pc:sldMk cId="3480448990" sldId="699"/>
            <ac:spMk id="14" creationId="{2CA7EE2E-C05F-514A-BC2E-FB280342B6EE}"/>
          </ac:spMkLst>
        </pc:spChg>
        <pc:spChg chg="add del mod">
          <ac:chgData name="Yinqian Zhang" userId="189f48b0884e27cf" providerId="LiveId" clId="{54F183B2-086E-2B4F-A3A4-ED868F2CCA3D}" dt="2022-03-01T16:25:16.217" v="2589" actId="478"/>
          <ac:spMkLst>
            <pc:docMk/>
            <pc:sldMk cId="3480448990" sldId="699"/>
            <ac:spMk id="15" creationId="{92BB6492-2708-5B4C-B27F-4835A7A93076}"/>
          </ac:spMkLst>
        </pc:spChg>
        <pc:spChg chg="add mod">
          <ac:chgData name="Yinqian Zhang" userId="189f48b0884e27cf" providerId="LiveId" clId="{54F183B2-086E-2B4F-A3A4-ED868F2CCA3D}" dt="2022-03-01T16:24:44.237" v="2586" actId="1076"/>
          <ac:spMkLst>
            <pc:docMk/>
            <pc:sldMk cId="3480448990" sldId="699"/>
            <ac:spMk id="16" creationId="{FD96BE39-D99C-A246-AEE4-77A3838E6C90}"/>
          </ac:spMkLst>
        </pc:spChg>
        <pc:spChg chg="add mod">
          <ac:chgData name="Yinqian Zhang" userId="189f48b0884e27cf" providerId="LiveId" clId="{54F183B2-086E-2B4F-A3A4-ED868F2CCA3D}" dt="2022-03-01T16:24:44.237" v="2586" actId="1076"/>
          <ac:spMkLst>
            <pc:docMk/>
            <pc:sldMk cId="3480448990" sldId="699"/>
            <ac:spMk id="17" creationId="{E2BD7D23-08F2-8E43-A1CD-2134F2E181F4}"/>
          </ac:spMkLst>
        </pc:spChg>
        <pc:spChg chg="add mod">
          <ac:chgData name="Yinqian Zhang" userId="189f48b0884e27cf" providerId="LiveId" clId="{54F183B2-086E-2B4F-A3A4-ED868F2CCA3D}" dt="2022-03-01T16:24:44.237" v="2586" actId="1076"/>
          <ac:spMkLst>
            <pc:docMk/>
            <pc:sldMk cId="3480448990" sldId="699"/>
            <ac:spMk id="18" creationId="{569A517D-E1E7-5047-90E5-8884B4382BB6}"/>
          </ac:spMkLst>
        </pc:spChg>
        <pc:spChg chg="add mod">
          <ac:chgData name="Yinqian Zhang" userId="189f48b0884e27cf" providerId="LiveId" clId="{54F183B2-086E-2B4F-A3A4-ED868F2CCA3D}" dt="2022-03-01T16:24:44.237" v="2586" actId="1076"/>
          <ac:spMkLst>
            <pc:docMk/>
            <pc:sldMk cId="3480448990" sldId="699"/>
            <ac:spMk id="19" creationId="{BF1F54F3-8C1C-7C43-A262-C0F5F1930F7C}"/>
          </ac:spMkLst>
        </pc:spChg>
        <pc:spChg chg="add mod">
          <ac:chgData name="Yinqian Zhang" userId="189f48b0884e27cf" providerId="LiveId" clId="{54F183B2-086E-2B4F-A3A4-ED868F2CCA3D}" dt="2022-03-01T16:24:44.237" v="2586" actId="1076"/>
          <ac:spMkLst>
            <pc:docMk/>
            <pc:sldMk cId="3480448990" sldId="699"/>
            <ac:spMk id="20" creationId="{38865D9B-F94D-AD44-9A78-BC02ECCE311F}"/>
          </ac:spMkLst>
        </pc:spChg>
        <pc:spChg chg="add mod">
          <ac:chgData name="Yinqian Zhang" userId="189f48b0884e27cf" providerId="LiveId" clId="{54F183B2-086E-2B4F-A3A4-ED868F2CCA3D}" dt="2022-03-01T16:24:44.237" v="2586" actId="1076"/>
          <ac:spMkLst>
            <pc:docMk/>
            <pc:sldMk cId="3480448990" sldId="699"/>
            <ac:spMk id="21" creationId="{534E6490-4D5E-004C-80C4-91B596102AA6}"/>
          </ac:spMkLst>
        </pc:spChg>
        <pc:spChg chg="add mod">
          <ac:chgData name="Yinqian Zhang" userId="189f48b0884e27cf" providerId="LiveId" clId="{54F183B2-086E-2B4F-A3A4-ED868F2CCA3D}" dt="2022-03-01T16:24:44.237" v="2586" actId="1076"/>
          <ac:spMkLst>
            <pc:docMk/>
            <pc:sldMk cId="3480448990" sldId="699"/>
            <ac:spMk id="22" creationId="{C99F5176-3668-EA46-8464-580275FB504B}"/>
          </ac:spMkLst>
        </pc:spChg>
        <pc:spChg chg="add mod">
          <ac:chgData name="Yinqian Zhang" userId="189f48b0884e27cf" providerId="LiveId" clId="{54F183B2-086E-2B4F-A3A4-ED868F2CCA3D}" dt="2022-03-01T16:24:44.237" v="2586" actId="1076"/>
          <ac:spMkLst>
            <pc:docMk/>
            <pc:sldMk cId="3480448990" sldId="699"/>
            <ac:spMk id="23" creationId="{1D136738-0644-7344-8BE9-00A003D848EB}"/>
          </ac:spMkLst>
        </pc:spChg>
        <pc:spChg chg="add mod">
          <ac:chgData name="Yinqian Zhang" userId="189f48b0884e27cf" providerId="LiveId" clId="{54F183B2-086E-2B4F-A3A4-ED868F2CCA3D}" dt="2022-03-01T16:24:44.237" v="2586" actId="1076"/>
          <ac:spMkLst>
            <pc:docMk/>
            <pc:sldMk cId="3480448990" sldId="699"/>
            <ac:spMk id="25" creationId="{1DE801ED-B8D5-3A48-9DAA-EB58567949F1}"/>
          </ac:spMkLst>
        </pc:spChg>
        <pc:cxnChg chg="add mod">
          <ac:chgData name="Yinqian Zhang" userId="189f48b0884e27cf" providerId="LiveId" clId="{54F183B2-086E-2B4F-A3A4-ED868F2CCA3D}" dt="2022-03-01T16:24:44.237" v="2586" actId="1076"/>
          <ac:cxnSpMkLst>
            <pc:docMk/>
            <pc:sldMk cId="3480448990" sldId="699"/>
            <ac:cxnSpMk id="24" creationId="{78C326A5-5A45-AB47-91FD-6A965203AB2E}"/>
          </ac:cxnSpMkLst>
        </pc:cxnChg>
      </pc:sldChg>
      <pc:sldChg chg="addSp delSp modSp add mod ord delAnim modAnim">
        <pc:chgData name="Yinqian Zhang" userId="189f48b0884e27cf" providerId="LiveId" clId="{54F183B2-086E-2B4F-A3A4-ED868F2CCA3D}" dt="2022-03-01T18:12:21.354" v="4036"/>
        <pc:sldMkLst>
          <pc:docMk/>
          <pc:sldMk cId="3977681312" sldId="700"/>
        </pc:sldMkLst>
        <pc:spChg chg="mod">
          <ac:chgData name="Yinqian Zhang" userId="189f48b0884e27cf" providerId="LiveId" clId="{54F183B2-086E-2B4F-A3A4-ED868F2CCA3D}" dt="2022-03-01T16:31:01.156" v="2758" actId="20577"/>
          <ac:spMkLst>
            <pc:docMk/>
            <pc:sldMk cId="3977681312" sldId="700"/>
            <ac:spMk id="3" creationId="{5E6C0ED0-ABB0-674A-B60F-BF3ED6089BF1}"/>
          </ac:spMkLst>
        </pc:spChg>
        <pc:spChg chg="mod">
          <ac:chgData name="Yinqian Zhang" userId="189f48b0884e27cf" providerId="LiveId" clId="{54F183B2-086E-2B4F-A3A4-ED868F2CCA3D}" dt="2022-03-01T17:06:49.573" v="3066" actId="20577"/>
          <ac:spMkLst>
            <pc:docMk/>
            <pc:sldMk cId="3977681312" sldId="700"/>
            <ac:spMk id="6" creationId="{BAC50D08-B339-1141-A059-916B4DFAFB17}"/>
          </ac:spMkLst>
        </pc:spChg>
        <pc:spChg chg="mod">
          <ac:chgData name="Yinqian Zhang" userId="189f48b0884e27cf" providerId="LiveId" clId="{54F183B2-086E-2B4F-A3A4-ED868F2CCA3D}" dt="2022-03-01T16:25:46.524" v="2590" actId="1076"/>
          <ac:spMkLst>
            <pc:docMk/>
            <pc:sldMk cId="3977681312" sldId="700"/>
            <ac:spMk id="7" creationId="{5F4B4BBF-E563-4648-801C-DB149019CA0F}"/>
          </ac:spMkLst>
        </pc:spChg>
        <pc:spChg chg="mod">
          <ac:chgData name="Yinqian Zhang" userId="189f48b0884e27cf" providerId="LiveId" clId="{54F183B2-086E-2B4F-A3A4-ED868F2CCA3D}" dt="2022-03-01T16:25:46.524" v="2590" actId="1076"/>
          <ac:spMkLst>
            <pc:docMk/>
            <pc:sldMk cId="3977681312" sldId="700"/>
            <ac:spMk id="8" creationId="{BE0C292F-4195-7544-82A4-EF8C7A6A093F}"/>
          </ac:spMkLst>
        </pc:spChg>
        <pc:spChg chg="mod">
          <ac:chgData name="Yinqian Zhang" userId="189f48b0884e27cf" providerId="LiveId" clId="{54F183B2-086E-2B4F-A3A4-ED868F2CCA3D}" dt="2022-03-01T16:25:46.524" v="2590" actId="1076"/>
          <ac:spMkLst>
            <pc:docMk/>
            <pc:sldMk cId="3977681312" sldId="700"/>
            <ac:spMk id="9" creationId="{5BDB556B-EFE9-8243-B3CB-EA964B64E9CB}"/>
          </ac:spMkLst>
        </pc:spChg>
        <pc:spChg chg="mod">
          <ac:chgData name="Yinqian Zhang" userId="189f48b0884e27cf" providerId="LiveId" clId="{54F183B2-086E-2B4F-A3A4-ED868F2CCA3D}" dt="2022-03-01T16:25:46.524" v="2590" actId="1076"/>
          <ac:spMkLst>
            <pc:docMk/>
            <pc:sldMk cId="3977681312" sldId="700"/>
            <ac:spMk id="10" creationId="{8895E896-187D-3246-B78D-446AC5044D8A}"/>
          </ac:spMkLst>
        </pc:spChg>
        <pc:spChg chg="del">
          <ac:chgData name="Yinqian Zhang" userId="189f48b0884e27cf" providerId="LiveId" clId="{54F183B2-086E-2B4F-A3A4-ED868F2CCA3D}" dt="2022-03-01T16:25:06.850" v="2588" actId="478"/>
          <ac:spMkLst>
            <pc:docMk/>
            <pc:sldMk cId="3977681312" sldId="700"/>
            <ac:spMk id="11" creationId="{E357FB93-A087-0D4C-84B2-88AC9060610E}"/>
          </ac:spMkLst>
        </pc:spChg>
        <pc:spChg chg="mod">
          <ac:chgData name="Yinqian Zhang" userId="189f48b0884e27cf" providerId="LiveId" clId="{54F183B2-086E-2B4F-A3A4-ED868F2CCA3D}" dt="2022-03-01T16:25:46.524" v="2590" actId="1076"/>
          <ac:spMkLst>
            <pc:docMk/>
            <pc:sldMk cId="3977681312" sldId="700"/>
            <ac:spMk id="12" creationId="{D511869F-8306-2541-88A5-C4F9E6ACCF9D}"/>
          </ac:spMkLst>
        </pc:spChg>
        <pc:spChg chg="add mod">
          <ac:chgData name="Yinqian Zhang" userId="189f48b0884e27cf" providerId="LiveId" clId="{54F183B2-086E-2B4F-A3A4-ED868F2CCA3D}" dt="2022-03-01T16:30:18.442" v="2690" actId="1076"/>
          <ac:spMkLst>
            <pc:docMk/>
            <pc:sldMk cId="3977681312" sldId="700"/>
            <ac:spMk id="13" creationId="{96FAFD6F-303C-554E-8474-B5A831E7FB5E}"/>
          </ac:spMkLst>
        </pc:spChg>
        <pc:spChg chg="add mod">
          <ac:chgData name="Yinqian Zhang" userId="189f48b0884e27cf" providerId="LiveId" clId="{54F183B2-086E-2B4F-A3A4-ED868F2CCA3D}" dt="2022-03-01T16:30:18.442" v="2690" actId="1076"/>
          <ac:spMkLst>
            <pc:docMk/>
            <pc:sldMk cId="3977681312" sldId="700"/>
            <ac:spMk id="14" creationId="{D5D4F8DD-32C5-F64C-A008-EB2B0B661D7A}"/>
          </ac:spMkLst>
        </pc:spChg>
        <pc:spChg chg="mod">
          <ac:chgData name="Yinqian Zhang" userId="189f48b0884e27cf" providerId="LiveId" clId="{54F183B2-086E-2B4F-A3A4-ED868F2CCA3D}" dt="2022-03-01T16:30:05.951" v="2689"/>
          <ac:spMkLst>
            <pc:docMk/>
            <pc:sldMk cId="3977681312" sldId="700"/>
            <ac:spMk id="16" creationId="{B6430825-44DA-4C4F-A2E3-0E13B501ECCF}"/>
          </ac:spMkLst>
        </pc:spChg>
        <pc:spChg chg="mod">
          <ac:chgData name="Yinqian Zhang" userId="189f48b0884e27cf" providerId="LiveId" clId="{54F183B2-086E-2B4F-A3A4-ED868F2CCA3D}" dt="2022-03-01T16:30:05.951" v="2689"/>
          <ac:spMkLst>
            <pc:docMk/>
            <pc:sldMk cId="3977681312" sldId="700"/>
            <ac:spMk id="17" creationId="{430F8EEF-847A-3945-A2A7-00AD2FBA8F4E}"/>
          </ac:spMkLst>
        </pc:spChg>
        <pc:spChg chg="mod">
          <ac:chgData name="Yinqian Zhang" userId="189f48b0884e27cf" providerId="LiveId" clId="{54F183B2-086E-2B4F-A3A4-ED868F2CCA3D}" dt="2022-03-01T16:30:05.951" v="2689"/>
          <ac:spMkLst>
            <pc:docMk/>
            <pc:sldMk cId="3977681312" sldId="700"/>
            <ac:spMk id="18" creationId="{C02087D0-7301-D244-BD41-343A49B05B9D}"/>
          </ac:spMkLst>
        </pc:spChg>
        <pc:spChg chg="add mod">
          <ac:chgData name="Yinqian Zhang" userId="189f48b0884e27cf" providerId="LiveId" clId="{54F183B2-086E-2B4F-A3A4-ED868F2CCA3D}" dt="2022-03-01T16:30:18.442" v="2690" actId="1076"/>
          <ac:spMkLst>
            <pc:docMk/>
            <pc:sldMk cId="3977681312" sldId="700"/>
            <ac:spMk id="19" creationId="{0669D7D5-0368-0945-9A67-5764E17AED01}"/>
          </ac:spMkLst>
        </pc:spChg>
        <pc:spChg chg="mod">
          <ac:chgData name="Yinqian Zhang" userId="189f48b0884e27cf" providerId="LiveId" clId="{54F183B2-086E-2B4F-A3A4-ED868F2CCA3D}" dt="2022-03-01T16:30:05.951" v="2689"/>
          <ac:spMkLst>
            <pc:docMk/>
            <pc:sldMk cId="3977681312" sldId="700"/>
            <ac:spMk id="21" creationId="{323F29FE-1229-194D-8BB4-675588A7E81B}"/>
          </ac:spMkLst>
        </pc:spChg>
        <pc:spChg chg="mod">
          <ac:chgData name="Yinqian Zhang" userId="189f48b0884e27cf" providerId="LiveId" clId="{54F183B2-086E-2B4F-A3A4-ED868F2CCA3D}" dt="2022-03-01T16:30:05.951" v="2689"/>
          <ac:spMkLst>
            <pc:docMk/>
            <pc:sldMk cId="3977681312" sldId="700"/>
            <ac:spMk id="22" creationId="{6E420445-47BA-7F4F-BB02-FA709ACFABA7}"/>
          </ac:spMkLst>
        </pc:spChg>
        <pc:spChg chg="add mod">
          <ac:chgData name="Yinqian Zhang" userId="189f48b0884e27cf" providerId="LiveId" clId="{54F183B2-086E-2B4F-A3A4-ED868F2CCA3D}" dt="2022-03-01T16:30:18.442" v="2690" actId="1076"/>
          <ac:spMkLst>
            <pc:docMk/>
            <pc:sldMk cId="3977681312" sldId="700"/>
            <ac:spMk id="23" creationId="{89A6B4E7-99B8-8340-9C39-DF371D68C5C1}"/>
          </ac:spMkLst>
        </pc:spChg>
        <pc:spChg chg="add mod">
          <ac:chgData name="Yinqian Zhang" userId="189f48b0884e27cf" providerId="LiveId" clId="{54F183B2-086E-2B4F-A3A4-ED868F2CCA3D}" dt="2022-03-01T16:31:07.352" v="2759" actId="1076"/>
          <ac:spMkLst>
            <pc:docMk/>
            <pc:sldMk cId="3977681312" sldId="700"/>
            <ac:spMk id="25" creationId="{371A2236-B7C1-2A45-B3B7-DACE69E49F04}"/>
          </ac:spMkLst>
        </pc:spChg>
        <pc:spChg chg="add mod">
          <ac:chgData name="Yinqian Zhang" userId="189f48b0884e27cf" providerId="LiveId" clId="{54F183B2-086E-2B4F-A3A4-ED868F2CCA3D}" dt="2022-03-01T16:30:18.442" v="2690" actId="1076"/>
          <ac:spMkLst>
            <pc:docMk/>
            <pc:sldMk cId="3977681312" sldId="700"/>
            <ac:spMk id="26" creationId="{699A255A-00EF-6A4C-96C7-5D68913D4E62}"/>
          </ac:spMkLst>
        </pc:spChg>
        <pc:grpChg chg="add mod">
          <ac:chgData name="Yinqian Zhang" userId="189f48b0884e27cf" providerId="LiveId" clId="{54F183B2-086E-2B4F-A3A4-ED868F2CCA3D}" dt="2022-03-01T16:30:18.442" v="2690" actId="1076"/>
          <ac:grpSpMkLst>
            <pc:docMk/>
            <pc:sldMk cId="3977681312" sldId="700"/>
            <ac:grpSpMk id="15" creationId="{D38CFED2-2EB4-874C-8826-51BA0665E36B}"/>
          </ac:grpSpMkLst>
        </pc:grpChg>
        <pc:grpChg chg="add mod">
          <ac:chgData name="Yinqian Zhang" userId="189f48b0884e27cf" providerId="LiveId" clId="{54F183B2-086E-2B4F-A3A4-ED868F2CCA3D}" dt="2022-03-01T16:30:18.442" v="2690" actId="1076"/>
          <ac:grpSpMkLst>
            <pc:docMk/>
            <pc:sldMk cId="3977681312" sldId="700"/>
            <ac:grpSpMk id="20" creationId="{B40AAA5D-0940-CF49-899E-AF62B0341AE0}"/>
          </ac:grpSpMkLst>
        </pc:grpChg>
        <pc:cxnChg chg="add del mod">
          <ac:chgData name="Yinqian Zhang" userId="189f48b0884e27cf" providerId="LiveId" clId="{54F183B2-086E-2B4F-A3A4-ED868F2CCA3D}" dt="2022-03-01T16:31:12.939" v="2761" actId="478"/>
          <ac:cxnSpMkLst>
            <pc:docMk/>
            <pc:sldMk cId="3977681312" sldId="700"/>
            <ac:cxnSpMk id="24" creationId="{B485D067-965C-AE4B-A45E-D206A1FD5701}"/>
          </ac:cxnSpMkLst>
        </pc:cxnChg>
      </pc:sldChg>
      <pc:sldChg chg="addSp delSp modSp new mod delAnim modAnim">
        <pc:chgData name="Yinqian Zhang" userId="189f48b0884e27cf" providerId="LiveId" clId="{54F183B2-086E-2B4F-A3A4-ED868F2CCA3D}" dt="2022-03-01T16:41:56.559" v="2884" actId="113"/>
        <pc:sldMkLst>
          <pc:docMk/>
          <pc:sldMk cId="3438477713" sldId="701"/>
        </pc:sldMkLst>
        <pc:spChg chg="mod">
          <ac:chgData name="Yinqian Zhang" userId="189f48b0884e27cf" providerId="LiveId" clId="{54F183B2-086E-2B4F-A3A4-ED868F2CCA3D}" dt="2022-03-01T16:33:17.712" v="2803" actId="20577"/>
          <ac:spMkLst>
            <pc:docMk/>
            <pc:sldMk cId="3438477713" sldId="701"/>
            <ac:spMk id="2" creationId="{9778C06D-3ECB-6E44-85BD-DE10AE5C4F46}"/>
          </ac:spMkLst>
        </pc:spChg>
        <pc:spChg chg="mod">
          <ac:chgData name="Yinqian Zhang" userId="189f48b0884e27cf" providerId="LiveId" clId="{54F183B2-086E-2B4F-A3A4-ED868F2CCA3D}" dt="2022-03-01T16:39:56.411" v="2848" actId="20577"/>
          <ac:spMkLst>
            <pc:docMk/>
            <pc:sldMk cId="3438477713" sldId="701"/>
            <ac:spMk id="3" creationId="{D30D8C1A-81ED-ED41-B6F2-0F7DEBF9E178}"/>
          </ac:spMkLst>
        </pc:spChg>
        <pc:spChg chg="mod">
          <ac:chgData name="Yinqian Zhang" userId="189f48b0884e27cf" providerId="LiveId" clId="{54F183B2-086E-2B4F-A3A4-ED868F2CCA3D}" dt="2022-03-01T16:40:08.632" v="2850" actId="1076"/>
          <ac:spMkLst>
            <pc:docMk/>
            <pc:sldMk cId="3438477713" sldId="701"/>
            <ac:spMk id="4" creationId="{2CF2E9A0-3F19-7A4F-99E1-B5DF0C4AB9DF}"/>
          </ac:spMkLst>
        </pc:spChg>
        <pc:spChg chg="add mod">
          <ac:chgData name="Yinqian Zhang" userId="189f48b0884e27cf" providerId="LiveId" clId="{54F183B2-086E-2B4F-A3A4-ED868F2CCA3D}" dt="2022-03-01T16:40:15.174" v="2851" actId="1076"/>
          <ac:spMkLst>
            <pc:docMk/>
            <pc:sldMk cId="3438477713" sldId="701"/>
            <ac:spMk id="6" creationId="{4B2C2F1D-9396-084F-86EA-3B11D215F58B}"/>
          </ac:spMkLst>
        </pc:spChg>
        <pc:spChg chg="add mod">
          <ac:chgData name="Yinqian Zhang" userId="189f48b0884e27cf" providerId="LiveId" clId="{54F183B2-086E-2B4F-A3A4-ED868F2CCA3D}" dt="2022-03-01T16:40:15.174" v="2851" actId="1076"/>
          <ac:spMkLst>
            <pc:docMk/>
            <pc:sldMk cId="3438477713" sldId="701"/>
            <ac:spMk id="7" creationId="{C492838D-518B-D443-8192-F85693C5F197}"/>
          </ac:spMkLst>
        </pc:spChg>
        <pc:spChg chg="add mod">
          <ac:chgData name="Yinqian Zhang" userId="189f48b0884e27cf" providerId="LiveId" clId="{54F183B2-086E-2B4F-A3A4-ED868F2CCA3D}" dt="2022-03-01T16:40:15.174" v="2851" actId="1076"/>
          <ac:spMkLst>
            <pc:docMk/>
            <pc:sldMk cId="3438477713" sldId="701"/>
            <ac:spMk id="8" creationId="{1BF39272-6D98-174F-A225-5A05F3EBA256}"/>
          </ac:spMkLst>
        </pc:spChg>
        <pc:spChg chg="add mod">
          <ac:chgData name="Yinqian Zhang" userId="189f48b0884e27cf" providerId="LiveId" clId="{54F183B2-086E-2B4F-A3A4-ED868F2CCA3D}" dt="2022-03-01T16:40:15.174" v="2851" actId="1076"/>
          <ac:spMkLst>
            <pc:docMk/>
            <pc:sldMk cId="3438477713" sldId="701"/>
            <ac:spMk id="9" creationId="{B1243723-4CF4-FD4E-8D5A-F3F54663EA2C}"/>
          </ac:spMkLst>
        </pc:spChg>
        <pc:spChg chg="add del mod">
          <ac:chgData name="Yinqian Zhang" userId="189f48b0884e27cf" providerId="LiveId" clId="{54F183B2-086E-2B4F-A3A4-ED868F2CCA3D}" dt="2022-03-01T16:41:10.065" v="2853" actId="478"/>
          <ac:spMkLst>
            <pc:docMk/>
            <pc:sldMk cId="3438477713" sldId="701"/>
            <ac:spMk id="10" creationId="{AF8DB923-B680-574B-91AD-BE44363EE838}"/>
          </ac:spMkLst>
        </pc:spChg>
        <pc:spChg chg="add del mod">
          <ac:chgData name="Yinqian Zhang" userId="189f48b0884e27cf" providerId="LiveId" clId="{54F183B2-086E-2B4F-A3A4-ED868F2CCA3D}" dt="2022-03-01T16:41:10.065" v="2853" actId="478"/>
          <ac:spMkLst>
            <pc:docMk/>
            <pc:sldMk cId="3438477713" sldId="701"/>
            <ac:spMk id="11" creationId="{5BCB4FF1-D8F2-DA49-99FE-31B8CCBCFB58}"/>
          </ac:spMkLst>
        </pc:spChg>
        <pc:spChg chg="add del mod">
          <ac:chgData name="Yinqian Zhang" userId="189f48b0884e27cf" providerId="LiveId" clId="{54F183B2-086E-2B4F-A3A4-ED868F2CCA3D}" dt="2022-03-01T16:41:10.065" v="2853" actId="478"/>
          <ac:spMkLst>
            <pc:docMk/>
            <pc:sldMk cId="3438477713" sldId="701"/>
            <ac:spMk id="12" creationId="{0A74E202-715A-C941-A1A4-B619E8FE2148}"/>
          </ac:spMkLst>
        </pc:spChg>
        <pc:spChg chg="add del mod">
          <ac:chgData name="Yinqian Zhang" userId="189f48b0884e27cf" providerId="LiveId" clId="{54F183B2-086E-2B4F-A3A4-ED868F2CCA3D}" dt="2022-03-01T16:41:10.065" v="2853" actId="478"/>
          <ac:spMkLst>
            <pc:docMk/>
            <pc:sldMk cId="3438477713" sldId="701"/>
            <ac:spMk id="13" creationId="{25810960-922C-644E-BFF9-D36892862004}"/>
          </ac:spMkLst>
        </pc:spChg>
        <pc:spChg chg="add del mod">
          <ac:chgData name="Yinqian Zhang" userId="189f48b0884e27cf" providerId="LiveId" clId="{54F183B2-086E-2B4F-A3A4-ED868F2CCA3D}" dt="2022-03-01T16:41:10.065" v="2853" actId="478"/>
          <ac:spMkLst>
            <pc:docMk/>
            <pc:sldMk cId="3438477713" sldId="701"/>
            <ac:spMk id="14" creationId="{51C0A19D-28FB-0D46-9649-05D70B09CE08}"/>
          </ac:spMkLst>
        </pc:spChg>
        <pc:spChg chg="add mod">
          <ac:chgData name="Yinqian Zhang" userId="189f48b0884e27cf" providerId="LiveId" clId="{54F183B2-086E-2B4F-A3A4-ED868F2CCA3D}" dt="2022-03-01T16:41:16.508" v="2855" actId="1076"/>
          <ac:spMkLst>
            <pc:docMk/>
            <pc:sldMk cId="3438477713" sldId="701"/>
            <ac:spMk id="20" creationId="{5E9B40EF-2A45-2049-A865-807D775CE809}"/>
          </ac:spMkLst>
        </pc:spChg>
        <pc:spChg chg="add mod">
          <ac:chgData name="Yinqian Zhang" userId="189f48b0884e27cf" providerId="LiveId" clId="{54F183B2-086E-2B4F-A3A4-ED868F2CCA3D}" dt="2022-03-01T16:41:56.559" v="2884" actId="113"/>
          <ac:spMkLst>
            <pc:docMk/>
            <pc:sldMk cId="3438477713" sldId="701"/>
            <ac:spMk id="21" creationId="{55CBEDD7-8C10-2D4E-A961-5D969A51906A}"/>
          </ac:spMkLst>
        </pc:spChg>
        <pc:spChg chg="add mod">
          <ac:chgData name="Yinqian Zhang" userId="189f48b0884e27cf" providerId="LiveId" clId="{54F183B2-086E-2B4F-A3A4-ED868F2CCA3D}" dt="2022-03-01T16:41:16.508" v="2855" actId="1076"/>
          <ac:spMkLst>
            <pc:docMk/>
            <pc:sldMk cId="3438477713" sldId="701"/>
            <ac:spMk id="22" creationId="{DC423421-4552-5E47-8E3C-02A85D39DAB0}"/>
          </ac:spMkLst>
        </pc:spChg>
        <pc:spChg chg="add mod">
          <ac:chgData name="Yinqian Zhang" userId="189f48b0884e27cf" providerId="LiveId" clId="{54F183B2-086E-2B4F-A3A4-ED868F2CCA3D}" dt="2022-03-01T16:41:16.508" v="2855" actId="1076"/>
          <ac:spMkLst>
            <pc:docMk/>
            <pc:sldMk cId="3438477713" sldId="701"/>
            <ac:spMk id="23" creationId="{E9C0C0A1-56B8-2C4F-922A-203D11B61838}"/>
          </ac:spMkLst>
        </pc:spChg>
        <pc:spChg chg="add mod">
          <ac:chgData name="Yinqian Zhang" userId="189f48b0884e27cf" providerId="LiveId" clId="{54F183B2-086E-2B4F-A3A4-ED868F2CCA3D}" dt="2022-03-01T16:41:16.508" v="2855" actId="1076"/>
          <ac:spMkLst>
            <pc:docMk/>
            <pc:sldMk cId="3438477713" sldId="701"/>
            <ac:spMk id="24" creationId="{01C0E3E8-4A17-024B-8D65-FBE8FEC1092A}"/>
          </ac:spMkLst>
        </pc:spChg>
        <pc:spChg chg="add mod">
          <ac:chgData name="Yinqian Zhang" userId="189f48b0884e27cf" providerId="LiveId" clId="{54F183B2-086E-2B4F-A3A4-ED868F2CCA3D}" dt="2022-03-01T16:41:16.508" v="2855" actId="1076"/>
          <ac:spMkLst>
            <pc:docMk/>
            <pc:sldMk cId="3438477713" sldId="701"/>
            <ac:spMk id="25" creationId="{ECA68011-EEE9-0348-ADDE-E59C5A30E157}"/>
          </ac:spMkLst>
        </pc:spChg>
        <pc:cxnChg chg="add del mod">
          <ac:chgData name="Yinqian Zhang" userId="189f48b0884e27cf" providerId="LiveId" clId="{54F183B2-086E-2B4F-A3A4-ED868F2CCA3D}" dt="2022-03-01T16:41:10.065" v="2853" actId="478"/>
          <ac:cxnSpMkLst>
            <pc:docMk/>
            <pc:sldMk cId="3438477713" sldId="701"/>
            <ac:cxnSpMk id="15" creationId="{251F7E9C-F7EC-7141-BF4F-9E130881E6AF}"/>
          </ac:cxnSpMkLst>
        </pc:cxnChg>
        <pc:cxnChg chg="add del mod">
          <ac:chgData name="Yinqian Zhang" userId="189f48b0884e27cf" providerId="LiveId" clId="{54F183B2-086E-2B4F-A3A4-ED868F2CCA3D}" dt="2022-03-01T16:41:10.065" v="2853" actId="478"/>
          <ac:cxnSpMkLst>
            <pc:docMk/>
            <pc:sldMk cId="3438477713" sldId="701"/>
            <ac:cxnSpMk id="16" creationId="{0DA76F66-0FA3-5F48-BC38-51A7E2186EBC}"/>
          </ac:cxnSpMkLst>
        </pc:cxnChg>
        <pc:cxnChg chg="add del mod">
          <ac:chgData name="Yinqian Zhang" userId="189f48b0884e27cf" providerId="LiveId" clId="{54F183B2-086E-2B4F-A3A4-ED868F2CCA3D}" dt="2022-03-01T16:41:10.065" v="2853" actId="478"/>
          <ac:cxnSpMkLst>
            <pc:docMk/>
            <pc:sldMk cId="3438477713" sldId="701"/>
            <ac:cxnSpMk id="17" creationId="{4B33FB1A-144A-0B48-A601-1E5F519D8B91}"/>
          </ac:cxnSpMkLst>
        </pc:cxnChg>
        <pc:cxnChg chg="add del mod">
          <ac:chgData name="Yinqian Zhang" userId="189f48b0884e27cf" providerId="LiveId" clId="{54F183B2-086E-2B4F-A3A4-ED868F2CCA3D}" dt="2022-03-01T16:41:10.065" v="2853" actId="478"/>
          <ac:cxnSpMkLst>
            <pc:docMk/>
            <pc:sldMk cId="3438477713" sldId="701"/>
            <ac:cxnSpMk id="18" creationId="{74C31CAE-1AEF-4A4D-B7C0-1BC7E46211D4}"/>
          </ac:cxnSpMkLst>
        </pc:cxnChg>
        <pc:cxnChg chg="add del mod">
          <ac:chgData name="Yinqian Zhang" userId="189f48b0884e27cf" providerId="LiveId" clId="{54F183B2-086E-2B4F-A3A4-ED868F2CCA3D}" dt="2022-03-01T16:41:10.065" v="2853" actId="478"/>
          <ac:cxnSpMkLst>
            <pc:docMk/>
            <pc:sldMk cId="3438477713" sldId="701"/>
            <ac:cxnSpMk id="19" creationId="{989C59B2-C789-8A4D-8E57-6F64FE961EBF}"/>
          </ac:cxnSpMkLst>
        </pc:cxnChg>
      </pc:sldChg>
      <pc:sldChg chg="addSp modSp new mod ord modAnim">
        <pc:chgData name="Yinqian Zhang" userId="189f48b0884e27cf" providerId="LiveId" clId="{54F183B2-086E-2B4F-A3A4-ED868F2CCA3D}" dt="2022-03-01T18:14:20.526" v="4114" actId="20577"/>
        <pc:sldMkLst>
          <pc:docMk/>
          <pc:sldMk cId="3091840732" sldId="702"/>
        </pc:sldMkLst>
        <pc:spChg chg="mod">
          <ac:chgData name="Yinqian Zhang" userId="189f48b0884e27cf" providerId="LiveId" clId="{54F183B2-086E-2B4F-A3A4-ED868F2CCA3D}" dt="2022-03-01T16:42:23.537" v="2886"/>
          <ac:spMkLst>
            <pc:docMk/>
            <pc:sldMk cId="3091840732" sldId="702"/>
            <ac:spMk id="2" creationId="{786579F4-CDA3-D948-9941-C473DE6B7615}"/>
          </ac:spMkLst>
        </pc:spChg>
        <pc:spChg chg="mod">
          <ac:chgData name="Yinqian Zhang" userId="189f48b0884e27cf" providerId="LiveId" clId="{54F183B2-086E-2B4F-A3A4-ED868F2CCA3D}" dt="2022-03-01T17:56:43.777" v="3883" actId="20577"/>
          <ac:spMkLst>
            <pc:docMk/>
            <pc:sldMk cId="3091840732" sldId="702"/>
            <ac:spMk id="3" creationId="{4988269B-CBF4-4B47-BB45-1CD16A88A352}"/>
          </ac:spMkLst>
        </pc:spChg>
        <pc:spChg chg="add mod">
          <ac:chgData name="Yinqian Zhang" userId="189f48b0884e27cf" providerId="LiveId" clId="{54F183B2-086E-2B4F-A3A4-ED868F2CCA3D}" dt="2022-03-01T17:55:14.828" v="3758" actId="1076"/>
          <ac:spMkLst>
            <pc:docMk/>
            <pc:sldMk cId="3091840732" sldId="702"/>
            <ac:spMk id="7" creationId="{8B1CB387-2E79-3245-A69E-ED5FBCF0E42D}"/>
          </ac:spMkLst>
        </pc:spChg>
        <pc:spChg chg="add mod">
          <ac:chgData name="Yinqian Zhang" userId="189f48b0884e27cf" providerId="LiveId" clId="{54F183B2-086E-2B4F-A3A4-ED868F2CCA3D}" dt="2022-03-01T17:55:14.828" v="3758" actId="1076"/>
          <ac:spMkLst>
            <pc:docMk/>
            <pc:sldMk cId="3091840732" sldId="702"/>
            <ac:spMk id="8" creationId="{35E3DEBC-93F9-4D44-9134-524F8C051ADC}"/>
          </ac:spMkLst>
        </pc:spChg>
        <pc:spChg chg="add mod">
          <ac:chgData name="Yinqian Zhang" userId="189f48b0884e27cf" providerId="LiveId" clId="{54F183B2-086E-2B4F-A3A4-ED868F2CCA3D}" dt="2022-03-01T17:55:14.828" v="3758" actId="1076"/>
          <ac:spMkLst>
            <pc:docMk/>
            <pc:sldMk cId="3091840732" sldId="702"/>
            <ac:spMk id="9" creationId="{A582E4DE-0F8C-7943-A0BA-F0874A2176D5}"/>
          </ac:spMkLst>
        </pc:spChg>
        <pc:spChg chg="add mod">
          <ac:chgData name="Yinqian Zhang" userId="189f48b0884e27cf" providerId="LiveId" clId="{54F183B2-086E-2B4F-A3A4-ED868F2CCA3D}" dt="2022-03-01T17:55:14.828" v="3758" actId="1076"/>
          <ac:spMkLst>
            <pc:docMk/>
            <pc:sldMk cId="3091840732" sldId="702"/>
            <ac:spMk id="10" creationId="{01E7E6BD-E727-254C-BECB-4F6F19803B07}"/>
          </ac:spMkLst>
        </pc:spChg>
        <pc:spChg chg="add mod">
          <ac:chgData name="Yinqian Zhang" userId="189f48b0884e27cf" providerId="LiveId" clId="{54F183B2-086E-2B4F-A3A4-ED868F2CCA3D}" dt="2022-03-01T17:55:14.828" v="3758" actId="1076"/>
          <ac:spMkLst>
            <pc:docMk/>
            <pc:sldMk cId="3091840732" sldId="702"/>
            <ac:spMk id="11" creationId="{9810D81C-7832-7541-BF36-307467389A7C}"/>
          </ac:spMkLst>
        </pc:spChg>
        <pc:graphicFrameChg chg="add mod modGraphic">
          <ac:chgData name="Yinqian Zhang" userId="189f48b0884e27cf" providerId="LiveId" clId="{54F183B2-086E-2B4F-A3A4-ED868F2CCA3D}" dt="2022-03-01T18:14:20.526" v="4114" actId="20577"/>
          <ac:graphicFrameMkLst>
            <pc:docMk/>
            <pc:sldMk cId="3091840732" sldId="702"/>
            <ac:graphicFrameMk id="6" creationId="{78256DDB-07A0-AB4E-A5CA-8ECEED2DB908}"/>
          </ac:graphicFrameMkLst>
        </pc:graphicFrameChg>
        <pc:picChg chg="add mod">
          <ac:chgData name="Yinqian Zhang" userId="189f48b0884e27cf" providerId="LiveId" clId="{54F183B2-086E-2B4F-A3A4-ED868F2CCA3D}" dt="2022-03-01T17:55:14.828" v="3758" actId="1076"/>
          <ac:picMkLst>
            <pc:docMk/>
            <pc:sldMk cId="3091840732" sldId="702"/>
            <ac:picMk id="12" creationId="{084D67D1-EA7B-1C47-B9E9-25D738FB5856}"/>
          </ac:picMkLst>
        </pc:picChg>
        <pc:picChg chg="add mod">
          <ac:chgData name="Yinqian Zhang" userId="189f48b0884e27cf" providerId="LiveId" clId="{54F183B2-086E-2B4F-A3A4-ED868F2CCA3D}" dt="2022-03-01T17:55:20.262" v="3760" actId="1076"/>
          <ac:picMkLst>
            <pc:docMk/>
            <pc:sldMk cId="3091840732" sldId="702"/>
            <ac:picMk id="13" creationId="{EDCA2150-3A42-6C48-A1CC-F1C8A180350A}"/>
          </ac:picMkLst>
        </pc:picChg>
      </pc:sldChg>
      <pc:sldChg chg="addSp modSp new mod">
        <pc:chgData name="Yinqian Zhang" userId="189f48b0884e27cf" providerId="LiveId" clId="{54F183B2-086E-2B4F-A3A4-ED868F2CCA3D}" dt="2022-03-01T16:50:11.904" v="3061" actId="20577"/>
        <pc:sldMkLst>
          <pc:docMk/>
          <pc:sldMk cId="2172729232" sldId="703"/>
        </pc:sldMkLst>
        <pc:spChg chg="mod">
          <ac:chgData name="Yinqian Zhang" userId="189f48b0884e27cf" providerId="LiveId" clId="{54F183B2-086E-2B4F-A3A4-ED868F2CCA3D}" dt="2022-03-01T16:49:46.441" v="2985" actId="20577"/>
          <ac:spMkLst>
            <pc:docMk/>
            <pc:sldMk cId="2172729232" sldId="703"/>
            <ac:spMk id="2" creationId="{465E40D1-AB3F-2F4F-9483-E5E5A033FB2B}"/>
          </ac:spMkLst>
        </pc:spChg>
        <pc:spChg chg="mod">
          <ac:chgData name="Yinqian Zhang" userId="189f48b0884e27cf" providerId="LiveId" clId="{54F183B2-086E-2B4F-A3A4-ED868F2CCA3D}" dt="2022-03-01T16:50:11.904" v="3061" actId="20577"/>
          <ac:spMkLst>
            <pc:docMk/>
            <pc:sldMk cId="2172729232" sldId="703"/>
            <ac:spMk id="3" creationId="{7289AF23-D81A-FC4C-829E-6F646E3BB59C}"/>
          </ac:spMkLst>
        </pc:spChg>
        <pc:picChg chg="add mod">
          <ac:chgData name="Yinqian Zhang" userId="189f48b0884e27cf" providerId="LiveId" clId="{54F183B2-086E-2B4F-A3A4-ED868F2CCA3D}" dt="2022-03-01T16:50:02.252" v="3023" actId="1076"/>
          <ac:picMkLst>
            <pc:docMk/>
            <pc:sldMk cId="2172729232" sldId="703"/>
            <ac:picMk id="6" creationId="{94C1DD5A-7CB0-A542-BCE5-72A3C636BD89}"/>
          </ac:picMkLst>
        </pc:picChg>
      </pc:sldChg>
      <pc:sldChg chg="addSp delSp modSp add del mod">
        <pc:chgData name="Yinqian Zhang" userId="189f48b0884e27cf" providerId="LiveId" clId="{54F183B2-086E-2B4F-A3A4-ED868F2CCA3D}" dt="2022-03-01T17:26:29.461" v="3244" actId="2696"/>
        <pc:sldMkLst>
          <pc:docMk/>
          <pc:sldMk cId="4011988080" sldId="704"/>
        </pc:sldMkLst>
        <pc:spChg chg="del">
          <ac:chgData name="Yinqian Zhang" userId="189f48b0884e27cf" providerId="LiveId" clId="{54F183B2-086E-2B4F-A3A4-ED868F2CCA3D}" dt="2022-03-01T17:06:42.874" v="3064" actId="478"/>
          <ac:spMkLst>
            <pc:docMk/>
            <pc:sldMk cId="4011988080" sldId="704"/>
            <ac:spMk id="3" creationId="{7289AF23-D81A-FC4C-829E-6F646E3BB59C}"/>
          </ac:spMkLst>
        </pc:spChg>
        <pc:spChg chg="add del mod">
          <ac:chgData name="Yinqian Zhang" userId="189f48b0884e27cf" providerId="LiveId" clId="{54F183B2-086E-2B4F-A3A4-ED868F2CCA3D}" dt="2022-03-01T17:06:45.492" v="3065" actId="478"/>
          <ac:spMkLst>
            <pc:docMk/>
            <pc:sldMk cId="4011988080" sldId="704"/>
            <ac:spMk id="8" creationId="{B56D3F01-E1FB-9748-A8AF-C7BF7CF9A54E}"/>
          </ac:spMkLst>
        </pc:spChg>
        <pc:spChg chg="add del mod">
          <ac:chgData name="Yinqian Zhang" userId="189f48b0884e27cf" providerId="LiveId" clId="{54F183B2-086E-2B4F-A3A4-ED868F2CCA3D}" dt="2022-03-01T17:11:46.649" v="3114" actId="478"/>
          <ac:spMkLst>
            <pc:docMk/>
            <pc:sldMk cId="4011988080" sldId="704"/>
            <ac:spMk id="9" creationId="{6B6E1F1D-2989-1540-8760-CE523E9FD3EF}"/>
          </ac:spMkLst>
        </pc:spChg>
        <pc:spChg chg="add mod">
          <ac:chgData name="Yinqian Zhang" userId="189f48b0884e27cf" providerId="LiveId" clId="{54F183B2-086E-2B4F-A3A4-ED868F2CCA3D}" dt="2022-03-01T17:07:57.736" v="3068" actId="1076"/>
          <ac:spMkLst>
            <pc:docMk/>
            <pc:sldMk cId="4011988080" sldId="704"/>
            <ac:spMk id="10" creationId="{6F0E5B43-FD70-1448-BB1C-0E65A6C8512B}"/>
          </ac:spMkLst>
        </pc:spChg>
        <pc:spChg chg="mod">
          <ac:chgData name="Yinqian Zhang" userId="189f48b0884e27cf" providerId="LiveId" clId="{54F183B2-086E-2B4F-A3A4-ED868F2CCA3D}" dt="2022-03-01T17:10:15.814" v="3085" actId="14100"/>
          <ac:spMkLst>
            <pc:docMk/>
            <pc:sldMk cId="4011988080" sldId="704"/>
            <ac:spMk id="12" creationId="{4A3E0E67-CC13-E34F-A7CB-A0B8A009A4C0}"/>
          </ac:spMkLst>
        </pc:spChg>
        <pc:spChg chg="mod">
          <ac:chgData name="Yinqian Zhang" userId="189f48b0884e27cf" providerId="LiveId" clId="{54F183B2-086E-2B4F-A3A4-ED868F2CCA3D}" dt="2022-03-01T17:10:02.403" v="3079"/>
          <ac:spMkLst>
            <pc:docMk/>
            <pc:sldMk cId="4011988080" sldId="704"/>
            <ac:spMk id="13" creationId="{F2B4C809-6271-DA4D-9689-F2A3E50F96EA}"/>
          </ac:spMkLst>
        </pc:spChg>
        <pc:spChg chg="mod">
          <ac:chgData name="Yinqian Zhang" userId="189f48b0884e27cf" providerId="LiveId" clId="{54F183B2-086E-2B4F-A3A4-ED868F2CCA3D}" dt="2022-03-01T17:10:11.004" v="3084" actId="20577"/>
          <ac:spMkLst>
            <pc:docMk/>
            <pc:sldMk cId="4011988080" sldId="704"/>
            <ac:spMk id="14" creationId="{A8365D43-5040-F24D-B2C9-942CF580E6BA}"/>
          </ac:spMkLst>
        </pc:spChg>
        <pc:spChg chg="add mod">
          <ac:chgData name="Yinqian Zhang" userId="189f48b0884e27cf" providerId="LiveId" clId="{54F183B2-086E-2B4F-A3A4-ED868F2CCA3D}" dt="2022-03-01T17:07:57.736" v="3068" actId="1076"/>
          <ac:spMkLst>
            <pc:docMk/>
            <pc:sldMk cId="4011988080" sldId="704"/>
            <ac:spMk id="15" creationId="{C065F62F-10A2-DB43-A848-538E5953647E}"/>
          </ac:spMkLst>
        </pc:spChg>
        <pc:spChg chg="mod">
          <ac:chgData name="Yinqian Zhang" userId="189f48b0884e27cf" providerId="LiveId" clId="{54F183B2-086E-2B4F-A3A4-ED868F2CCA3D}" dt="2022-03-01T17:07:42.232" v="3067"/>
          <ac:spMkLst>
            <pc:docMk/>
            <pc:sldMk cId="4011988080" sldId="704"/>
            <ac:spMk id="17" creationId="{56D48357-B98D-E54A-A344-105E449937C8}"/>
          </ac:spMkLst>
        </pc:spChg>
        <pc:spChg chg="mod">
          <ac:chgData name="Yinqian Zhang" userId="189f48b0884e27cf" providerId="LiveId" clId="{54F183B2-086E-2B4F-A3A4-ED868F2CCA3D}" dt="2022-03-01T17:07:42.232" v="3067"/>
          <ac:spMkLst>
            <pc:docMk/>
            <pc:sldMk cId="4011988080" sldId="704"/>
            <ac:spMk id="18" creationId="{CCBAC342-30CE-6442-B5AB-B9951F921032}"/>
          </ac:spMkLst>
        </pc:spChg>
        <pc:spChg chg="add mod">
          <ac:chgData name="Yinqian Zhang" userId="189f48b0884e27cf" providerId="LiveId" clId="{54F183B2-086E-2B4F-A3A4-ED868F2CCA3D}" dt="2022-03-01T17:08:30.632" v="3070" actId="1076"/>
          <ac:spMkLst>
            <pc:docMk/>
            <pc:sldMk cId="4011988080" sldId="704"/>
            <ac:spMk id="19" creationId="{41051D20-0857-AB48-8485-B78888FD4161}"/>
          </ac:spMkLst>
        </pc:spChg>
        <pc:spChg chg="add mod">
          <ac:chgData name="Yinqian Zhang" userId="189f48b0884e27cf" providerId="LiveId" clId="{54F183B2-086E-2B4F-A3A4-ED868F2CCA3D}" dt="2022-03-01T17:07:57.736" v="3068" actId="1076"/>
          <ac:spMkLst>
            <pc:docMk/>
            <pc:sldMk cId="4011988080" sldId="704"/>
            <ac:spMk id="20" creationId="{1092DB41-6D78-3948-86D9-96E9241D89C0}"/>
          </ac:spMkLst>
        </pc:spChg>
        <pc:grpChg chg="add mod">
          <ac:chgData name="Yinqian Zhang" userId="189f48b0884e27cf" providerId="LiveId" clId="{54F183B2-086E-2B4F-A3A4-ED868F2CCA3D}" dt="2022-03-01T17:10:02.403" v="3079"/>
          <ac:grpSpMkLst>
            <pc:docMk/>
            <pc:sldMk cId="4011988080" sldId="704"/>
            <ac:grpSpMk id="11" creationId="{0F878389-A0B6-E142-A6AF-DE2FD9A3B422}"/>
          </ac:grpSpMkLst>
        </pc:grpChg>
        <pc:grpChg chg="add mod">
          <ac:chgData name="Yinqian Zhang" userId="189f48b0884e27cf" providerId="LiveId" clId="{54F183B2-086E-2B4F-A3A4-ED868F2CCA3D}" dt="2022-03-01T17:07:57.736" v="3068" actId="1076"/>
          <ac:grpSpMkLst>
            <pc:docMk/>
            <pc:sldMk cId="4011988080" sldId="704"/>
            <ac:grpSpMk id="16" creationId="{C26B9B54-3072-4547-8312-0F35CE594B69}"/>
          </ac:grpSpMkLst>
        </pc:grpChg>
        <pc:picChg chg="del">
          <ac:chgData name="Yinqian Zhang" userId="189f48b0884e27cf" providerId="LiveId" clId="{54F183B2-086E-2B4F-A3A4-ED868F2CCA3D}" dt="2022-03-01T17:06:40.151" v="3063" actId="478"/>
          <ac:picMkLst>
            <pc:docMk/>
            <pc:sldMk cId="4011988080" sldId="704"/>
            <ac:picMk id="6" creationId="{94C1DD5A-7CB0-A542-BCE5-72A3C636BD89}"/>
          </ac:picMkLst>
        </pc:picChg>
      </pc:sldChg>
      <pc:sldChg chg="addSp delSp modSp add mod">
        <pc:chgData name="Yinqian Zhang" userId="189f48b0884e27cf" providerId="LiveId" clId="{54F183B2-086E-2B4F-A3A4-ED868F2CCA3D}" dt="2022-03-01T18:13:29.762" v="4085" actId="1036"/>
        <pc:sldMkLst>
          <pc:docMk/>
          <pc:sldMk cId="3408246447" sldId="705"/>
        </pc:sldMkLst>
        <pc:spChg chg="mod">
          <ac:chgData name="Yinqian Zhang" userId="189f48b0884e27cf" providerId="LiveId" clId="{54F183B2-086E-2B4F-A3A4-ED868F2CCA3D}" dt="2022-03-01T17:27:21.105" v="3287" actId="5793"/>
          <ac:spMkLst>
            <pc:docMk/>
            <pc:sldMk cId="3408246447" sldId="705"/>
            <ac:spMk id="3" creationId="{7289AF23-D81A-FC4C-829E-6F646E3BB59C}"/>
          </ac:spMkLst>
        </pc:spChg>
        <pc:spChg chg="mod">
          <ac:chgData name="Yinqian Zhang" userId="189f48b0884e27cf" providerId="LiveId" clId="{54F183B2-086E-2B4F-A3A4-ED868F2CCA3D}" dt="2022-03-01T17:14:08.910" v="3226"/>
          <ac:spMkLst>
            <pc:docMk/>
            <pc:sldMk cId="3408246447" sldId="705"/>
            <ac:spMk id="8" creationId="{20E148E1-6662-D949-B015-06DB0759689C}"/>
          </ac:spMkLst>
        </pc:spChg>
        <pc:spChg chg="mod">
          <ac:chgData name="Yinqian Zhang" userId="189f48b0884e27cf" providerId="LiveId" clId="{54F183B2-086E-2B4F-A3A4-ED868F2CCA3D}" dt="2022-03-01T17:14:08.910" v="3226"/>
          <ac:spMkLst>
            <pc:docMk/>
            <pc:sldMk cId="3408246447" sldId="705"/>
            <ac:spMk id="9" creationId="{5EA5232D-3FC5-A94B-ACE9-5A2E8C667495}"/>
          </ac:spMkLst>
        </pc:spChg>
        <pc:spChg chg="mod">
          <ac:chgData name="Yinqian Zhang" userId="189f48b0884e27cf" providerId="LiveId" clId="{54F183B2-086E-2B4F-A3A4-ED868F2CCA3D}" dt="2022-03-01T17:14:08.910" v="3226"/>
          <ac:spMkLst>
            <pc:docMk/>
            <pc:sldMk cId="3408246447" sldId="705"/>
            <ac:spMk id="10" creationId="{5223EB96-D9A7-F242-90AB-85CB8B259927}"/>
          </ac:spMkLst>
        </pc:spChg>
        <pc:spChg chg="add del mod">
          <ac:chgData name="Yinqian Zhang" userId="189f48b0884e27cf" providerId="LiveId" clId="{54F183B2-086E-2B4F-A3A4-ED868F2CCA3D}" dt="2022-03-01T17:14:17.275" v="3229" actId="478"/>
          <ac:spMkLst>
            <pc:docMk/>
            <pc:sldMk cId="3408246447" sldId="705"/>
            <ac:spMk id="11" creationId="{53C6C1FA-01E2-3C4F-B571-80F2DABC4E7C}"/>
          </ac:spMkLst>
        </pc:spChg>
        <pc:spChg chg="add del mod">
          <ac:chgData name="Yinqian Zhang" userId="189f48b0884e27cf" providerId="LiveId" clId="{54F183B2-086E-2B4F-A3A4-ED868F2CCA3D}" dt="2022-03-01T17:14:34.613" v="3232"/>
          <ac:spMkLst>
            <pc:docMk/>
            <pc:sldMk cId="3408246447" sldId="705"/>
            <ac:spMk id="12" creationId="{1A156833-56EE-9D4A-9CB9-012E616B5E16}"/>
          </ac:spMkLst>
        </pc:spChg>
        <pc:spChg chg="mod">
          <ac:chgData name="Yinqian Zhang" userId="189f48b0884e27cf" providerId="LiveId" clId="{54F183B2-086E-2B4F-A3A4-ED868F2CCA3D}" dt="2022-03-01T17:15:09.482" v="3236"/>
          <ac:spMkLst>
            <pc:docMk/>
            <pc:sldMk cId="3408246447" sldId="705"/>
            <ac:spMk id="14" creationId="{BDEB2435-6CDB-E846-89A7-F64A22F01572}"/>
          </ac:spMkLst>
        </pc:spChg>
        <pc:spChg chg="add del mod">
          <ac:chgData name="Yinqian Zhang" userId="189f48b0884e27cf" providerId="LiveId" clId="{54F183B2-086E-2B4F-A3A4-ED868F2CCA3D}" dt="2022-03-01T18:13:29.762" v="4085" actId="1036"/>
          <ac:spMkLst>
            <pc:docMk/>
            <pc:sldMk cId="3408246447" sldId="705"/>
            <ac:spMk id="15" creationId="{7C3D7877-A125-6B43-B5BC-9CB6DC806939}"/>
          </ac:spMkLst>
        </pc:spChg>
        <pc:spChg chg="mod">
          <ac:chgData name="Yinqian Zhang" userId="189f48b0884e27cf" providerId="LiveId" clId="{54F183B2-086E-2B4F-A3A4-ED868F2CCA3D}" dt="2022-03-01T18:13:18.745" v="4070" actId="20577"/>
          <ac:spMkLst>
            <pc:docMk/>
            <pc:sldMk cId="3408246447" sldId="705"/>
            <ac:spMk id="16" creationId="{9D9C69F3-4C0D-AF4E-9EAC-9835C9059BC1}"/>
          </ac:spMkLst>
        </pc:spChg>
        <pc:spChg chg="mod">
          <ac:chgData name="Yinqian Zhang" userId="189f48b0884e27cf" providerId="LiveId" clId="{54F183B2-086E-2B4F-A3A4-ED868F2CCA3D}" dt="2022-03-01T18:12:45.075" v="4037"/>
          <ac:spMkLst>
            <pc:docMk/>
            <pc:sldMk cId="3408246447" sldId="705"/>
            <ac:spMk id="18" creationId="{3569FE0D-19BE-EE4D-9A52-4418B6624BFF}"/>
          </ac:spMkLst>
        </pc:spChg>
        <pc:spChg chg="mod">
          <ac:chgData name="Yinqian Zhang" userId="189f48b0884e27cf" providerId="LiveId" clId="{54F183B2-086E-2B4F-A3A4-ED868F2CCA3D}" dt="2022-03-01T18:12:45.075" v="4037"/>
          <ac:spMkLst>
            <pc:docMk/>
            <pc:sldMk cId="3408246447" sldId="705"/>
            <ac:spMk id="19" creationId="{5BA3904B-A381-6645-9463-D533FD4FACFD}"/>
          </ac:spMkLst>
        </pc:spChg>
        <pc:grpChg chg="add mod">
          <ac:chgData name="Yinqian Zhang" userId="189f48b0884e27cf" providerId="LiveId" clId="{54F183B2-086E-2B4F-A3A4-ED868F2CCA3D}" dt="2022-03-01T17:40:17.233" v="3543" actId="1076"/>
          <ac:grpSpMkLst>
            <pc:docMk/>
            <pc:sldMk cId="3408246447" sldId="705"/>
            <ac:grpSpMk id="7" creationId="{581C427F-BCA2-AF46-B00C-CDF2C35311BF}"/>
          </ac:grpSpMkLst>
        </pc:grpChg>
        <pc:grpChg chg="add mod">
          <ac:chgData name="Yinqian Zhang" userId="189f48b0884e27cf" providerId="LiveId" clId="{54F183B2-086E-2B4F-A3A4-ED868F2CCA3D}" dt="2022-03-01T18:12:50.922" v="4039" actId="1076"/>
          <ac:grpSpMkLst>
            <pc:docMk/>
            <pc:sldMk cId="3408246447" sldId="705"/>
            <ac:grpSpMk id="13" creationId="{E207EB96-E4ED-E440-8EFC-01F0180CD1EC}"/>
          </ac:grpSpMkLst>
        </pc:grpChg>
        <pc:grpChg chg="add mod">
          <ac:chgData name="Yinqian Zhang" userId="189f48b0884e27cf" providerId="LiveId" clId="{54F183B2-086E-2B4F-A3A4-ED868F2CCA3D}" dt="2022-03-01T18:12:56.355" v="4040" actId="1076"/>
          <ac:grpSpMkLst>
            <pc:docMk/>
            <pc:sldMk cId="3408246447" sldId="705"/>
            <ac:grpSpMk id="17" creationId="{136AB986-B2F2-5F45-923C-41FB6E139A6E}"/>
          </ac:grpSpMkLst>
        </pc:grpChg>
        <pc:picChg chg="del">
          <ac:chgData name="Yinqian Zhang" userId="189f48b0884e27cf" providerId="LiveId" clId="{54F183B2-086E-2B4F-A3A4-ED868F2CCA3D}" dt="2022-03-01T17:09:25.869" v="3072" actId="478"/>
          <ac:picMkLst>
            <pc:docMk/>
            <pc:sldMk cId="3408246447" sldId="705"/>
            <ac:picMk id="6" creationId="{94C1DD5A-7CB0-A542-BCE5-72A3C636BD89}"/>
          </ac:picMkLst>
        </pc:picChg>
      </pc:sldChg>
      <pc:sldChg chg="addSp delSp modSp add mod">
        <pc:chgData name="Yinqian Zhang" userId="189f48b0884e27cf" providerId="LiveId" clId="{54F183B2-086E-2B4F-A3A4-ED868F2CCA3D}" dt="2022-03-01T17:39:56.900" v="3542" actId="14100"/>
        <pc:sldMkLst>
          <pc:docMk/>
          <pc:sldMk cId="592138726" sldId="706"/>
        </pc:sldMkLst>
        <pc:spChg chg="mod">
          <ac:chgData name="Yinqian Zhang" userId="189f48b0884e27cf" providerId="LiveId" clId="{54F183B2-086E-2B4F-A3A4-ED868F2CCA3D}" dt="2022-03-01T17:27:28.268" v="3302" actId="20577"/>
          <ac:spMkLst>
            <pc:docMk/>
            <pc:sldMk cId="592138726" sldId="706"/>
            <ac:spMk id="3" creationId="{7289AF23-D81A-FC4C-829E-6F646E3BB59C}"/>
          </ac:spMkLst>
        </pc:spChg>
        <pc:spChg chg="mod">
          <ac:chgData name="Yinqian Zhang" userId="189f48b0884e27cf" providerId="LiveId" clId="{54F183B2-086E-2B4F-A3A4-ED868F2CCA3D}" dt="2022-03-01T17:29:01.176" v="3344" actId="14100"/>
          <ac:spMkLst>
            <pc:docMk/>
            <pc:sldMk cId="592138726" sldId="706"/>
            <ac:spMk id="8" creationId="{20E148E1-6662-D949-B015-06DB0759689C}"/>
          </ac:spMkLst>
        </pc:spChg>
        <pc:spChg chg="del mod">
          <ac:chgData name="Yinqian Zhang" userId="189f48b0884e27cf" providerId="LiveId" clId="{54F183B2-086E-2B4F-A3A4-ED868F2CCA3D}" dt="2022-03-01T17:28:31.359" v="3316" actId="478"/>
          <ac:spMkLst>
            <pc:docMk/>
            <pc:sldMk cId="592138726" sldId="706"/>
            <ac:spMk id="9" creationId="{5EA5232D-3FC5-A94B-ACE9-5A2E8C667495}"/>
          </ac:spMkLst>
        </pc:spChg>
        <pc:spChg chg="mod">
          <ac:chgData name="Yinqian Zhang" userId="189f48b0884e27cf" providerId="LiveId" clId="{54F183B2-086E-2B4F-A3A4-ED868F2CCA3D}" dt="2022-03-01T17:27:42.209" v="3306"/>
          <ac:spMkLst>
            <pc:docMk/>
            <pc:sldMk cId="592138726" sldId="706"/>
            <ac:spMk id="10" creationId="{5223EB96-D9A7-F242-90AB-85CB8B259927}"/>
          </ac:spMkLst>
        </pc:spChg>
        <pc:spChg chg="mod">
          <ac:chgData name="Yinqian Zhang" userId="189f48b0884e27cf" providerId="LiveId" clId="{54F183B2-086E-2B4F-A3A4-ED868F2CCA3D}" dt="2022-03-01T17:38:53.063" v="3494" actId="14100"/>
          <ac:spMkLst>
            <pc:docMk/>
            <pc:sldMk cId="592138726" sldId="706"/>
            <ac:spMk id="19" creationId="{1CBD1B45-56CE-864F-BF63-4841C194664D}"/>
          </ac:spMkLst>
        </pc:spChg>
        <pc:spChg chg="mod">
          <ac:chgData name="Yinqian Zhang" userId="189f48b0884e27cf" providerId="LiveId" clId="{54F183B2-086E-2B4F-A3A4-ED868F2CCA3D}" dt="2022-03-01T17:30:37.809" v="3345"/>
          <ac:spMkLst>
            <pc:docMk/>
            <pc:sldMk cId="592138726" sldId="706"/>
            <ac:spMk id="20" creationId="{AF51E4FA-C737-2248-A101-98409F8CB00B}"/>
          </ac:spMkLst>
        </pc:spChg>
        <pc:spChg chg="mod">
          <ac:chgData name="Yinqian Zhang" userId="189f48b0884e27cf" providerId="LiveId" clId="{54F183B2-086E-2B4F-A3A4-ED868F2CCA3D}" dt="2022-03-01T17:39:56.900" v="3542" actId="14100"/>
          <ac:spMkLst>
            <pc:docMk/>
            <pc:sldMk cId="592138726" sldId="706"/>
            <ac:spMk id="24" creationId="{1563FEB6-0148-734F-97DE-E91964C19B9B}"/>
          </ac:spMkLst>
        </pc:spChg>
        <pc:spChg chg="mod">
          <ac:chgData name="Yinqian Zhang" userId="189f48b0884e27cf" providerId="LiveId" clId="{54F183B2-086E-2B4F-A3A4-ED868F2CCA3D}" dt="2022-03-01T17:35:31.075" v="3420"/>
          <ac:spMkLst>
            <pc:docMk/>
            <pc:sldMk cId="592138726" sldId="706"/>
            <ac:spMk id="25" creationId="{D20885ED-FEBE-3044-AD11-4D37B2D8DB09}"/>
          </ac:spMkLst>
        </pc:spChg>
        <pc:grpChg chg="mod">
          <ac:chgData name="Yinqian Zhang" userId="189f48b0884e27cf" providerId="LiveId" clId="{54F183B2-086E-2B4F-A3A4-ED868F2CCA3D}" dt="2022-03-01T17:33:54.052" v="3418" actId="14100"/>
          <ac:grpSpMkLst>
            <pc:docMk/>
            <pc:sldMk cId="592138726" sldId="706"/>
            <ac:grpSpMk id="7" creationId="{581C427F-BCA2-AF46-B00C-CDF2C35311BF}"/>
          </ac:grpSpMkLst>
        </pc:grpChg>
        <pc:grpChg chg="del">
          <ac:chgData name="Yinqian Zhang" userId="189f48b0884e27cf" providerId="LiveId" clId="{54F183B2-086E-2B4F-A3A4-ED868F2CCA3D}" dt="2022-03-01T17:27:37.347" v="3303" actId="478"/>
          <ac:grpSpMkLst>
            <pc:docMk/>
            <pc:sldMk cId="592138726" sldId="706"/>
            <ac:grpSpMk id="13" creationId="{E207EB96-E4ED-E440-8EFC-01F0180CD1EC}"/>
          </ac:grpSpMkLst>
        </pc:grpChg>
        <pc:grpChg chg="add mod">
          <ac:chgData name="Yinqian Zhang" userId="189f48b0884e27cf" providerId="LiveId" clId="{54F183B2-086E-2B4F-A3A4-ED868F2CCA3D}" dt="2022-03-01T17:35:44.467" v="3423" actId="1076"/>
          <ac:grpSpMkLst>
            <pc:docMk/>
            <pc:sldMk cId="592138726" sldId="706"/>
            <ac:grpSpMk id="18" creationId="{CCBFD69C-1541-4C47-A3F1-52D0B66E989B}"/>
          </ac:grpSpMkLst>
        </pc:grpChg>
        <pc:grpChg chg="add mod">
          <ac:chgData name="Yinqian Zhang" userId="189f48b0884e27cf" providerId="LiveId" clId="{54F183B2-086E-2B4F-A3A4-ED868F2CCA3D}" dt="2022-03-01T17:38:24.049" v="3477" actId="1076"/>
          <ac:grpSpMkLst>
            <pc:docMk/>
            <pc:sldMk cId="592138726" sldId="706"/>
            <ac:grpSpMk id="23" creationId="{72243ED6-4AFC-3549-828B-D98AB1CC076E}"/>
          </ac:grpSpMkLst>
        </pc:grpChg>
        <pc:graphicFrameChg chg="add del mod">
          <ac:chgData name="Yinqian Zhang" userId="189f48b0884e27cf" providerId="LiveId" clId="{54F183B2-086E-2B4F-A3A4-ED868F2CCA3D}" dt="2022-03-01T17:27:55.527" v="3308" actId="478"/>
          <ac:graphicFrameMkLst>
            <pc:docMk/>
            <pc:sldMk cId="592138726" sldId="706"/>
            <ac:graphicFrameMk id="6" creationId="{1A719830-DDAF-D741-A610-32C6C610EFEC}"/>
          </ac:graphicFrameMkLst>
        </pc:graphicFrameChg>
        <pc:graphicFrameChg chg="add del mod">
          <ac:chgData name="Yinqian Zhang" userId="189f48b0884e27cf" providerId="LiveId" clId="{54F183B2-086E-2B4F-A3A4-ED868F2CCA3D}" dt="2022-03-01T17:28:06.992" v="3310"/>
          <ac:graphicFrameMkLst>
            <pc:docMk/>
            <pc:sldMk cId="592138726" sldId="706"/>
            <ac:graphicFrameMk id="11" creationId="{3E57146E-AC33-454A-A08E-AE5301D3D064}"/>
          </ac:graphicFrameMkLst>
        </pc:graphicFrameChg>
        <pc:graphicFrameChg chg="add del mod">
          <ac:chgData name="Yinqian Zhang" userId="189f48b0884e27cf" providerId="LiveId" clId="{54F183B2-086E-2B4F-A3A4-ED868F2CCA3D}" dt="2022-03-01T17:28:09.457" v="3312"/>
          <ac:graphicFrameMkLst>
            <pc:docMk/>
            <pc:sldMk cId="592138726" sldId="706"/>
            <ac:graphicFrameMk id="12" creationId="{8066963A-02E1-0347-BA8E-CD5B073707B0}"/>
          </ac:graphicFrameMkLst>
        </pc:graphicFrameChg>
        <pc:graphicFrameChg chg="add del mod">
          <ac:chgData name="Yinqian Zhang" userId="189f48b0884e27cf" providerId="LiveId" clId="{54F183B2-086E-2B4F-A3A4-ED868F2CCA3D}" dt="2022-03-01T17:28:10.002" v="3314"/>
          <ac:graphicFrameMkLst>
            <pc:docMk/>
            <pc:sldMk cId="592138726" sldId="706"/>
            <ac:graphicFrameMk id="17" creationId="{DC27292F-FCFA-9D4B-86DC-00E95EE16634}"/>
          </ac:graphicFrameMkLst>
        </pc:graphicFrameChg>
        <pc:graphicFrameChg chg="add del mod">
          <ac:chgData name="Yinqian Zhang" userId="189f48b0884e27cf" providerId="LiveId" clId="{54F183B2-086E-2B4F-A3A4-ED868F2CCA3D}" dt="2022-03-01T17:30:56.417" v="3351" actId="478"/>
          <ac:graphicFrameMkLst>
            <pc:docMk/>
            <pc:sldMk cId="592138726" sldId="706"/>
            <ac:graphicFrameMk id="21" creationId="{2E59AEA1-6BEF-624D-AE26-77B5082CF1E0}"/>
          </ac:graphicFrameMkLst>
        </pc:graphicFrameChg>
        <pc:graphicFrameChg chg="add del mod">
          <ac:chgData name="Yinqian Zhang" userId="189f48b0884e27cf" providerId="LiveId" clId="{54F183B2-086E-2B4F-A3A4-ED868F2CCA3D}" dt="2022-03-01T17:31:30.763" v="3365"/>
          <ac:graphicFrameMkLst>
            <pc:docMk/>
            <pc:sldMk cId="592138726" sldId="706"/>
            <ac:graphicFrameMk id="22" creationId="{C6F4444C-7F59-B842-B3EE-5ADF2EB3938D}"/>
          </ac:graphicFrameMkLst>
        </pc:graphicFrameChg>
      </pc:sldChg>
      <pc:sldChg chg="modSp new mod">
        <pc:chgData name="Yinqian Zhang" userId="189f48b0884e27cf" providerId="LiveId" clId="{54F183B2-086E-2B4F-A3A4-ED868F2CCA3D}" dt="2022-03-01T17:52:59.733" v="3698" actId="20577"/>
        <pc:sldMkLst>
          <pc:docMk/>
          <pc:sldMk cId="1934697194" sldId="707"/>
        </pc:sldMkLst>
        <pc:spChg chg="mod">
          <ac:chgData name="Yinqian Zhang" userId="189f48b0884e27cf" providerId="LiveId" clId="{54F183B2-086E-2B4F-A3A4-ED868F2CCA3D}" dt="2022-03-01T17:40:32.840" v="3574" actId="20577"/>
          <ac:spMkLst>
            <pc:docMk/>
            <pc:sldMk cId="1934697194" sldId="707"/>
            <ac:spMk id="2" creationId="{35B7598A-6BD9-7845-8E79-304B479F34D9}"/>
          </ac:spMkLst>
        </pc:spChg>
        <pc:spChg chg="mod">
          <ac:chgData name="Yinqian Zhang" userId="189f48b0884e27cf" providerId="LiveId" clId="{54F183B2-086E-2B4F-A3A4-ED868F2CCA3D}" dt="2022-03-01T17:52:59.733" v="3698" actId="20577"/>
          <ac:spMkLst>
            <pc:docMk/>
            <pc:sldMk cId="1934697194" sldId="707"/>
            <ac:spMk id="3" creationId="{627B0110-D415-FF43-B0E6-29E1F6CF7D5B}"/>
          </ac:spMkLst>
        </pc:spChg>
      </pc:sldChg>
      <pc:sldChg chg="add del">
        <pc:chgData name="Yinqian Zhang" userId="189f48b0884e27cf" providerId="LiveId" clId="{54F183B2-086E-2B4F-A3A4-ED868F2CCA3D}" dt="2022-03-01T17:53:13.437" v="3699" actId="2696"/>
        <pc:sldMkLst>
          <pc:docMk/>
          <pc:sldMk cId="2827852058" sldId="708"/>
        </pc:sldMkLst>
      </pc:sldChg>
      <pc:sldChg chg="addSp modSp add mod">
        <pc:chgData name="Yinqian Zhang" userId="189f48b0884e27cf" providerId="LiveId" clId="{54F183B2-086E-2B4F-A3A4-ED868F2CCA3D}" dt="2022-03-01T17:54:15.995" v="3757" actId="1076"/>
        <pc:sldMkLst>
          <pc:docMk/>
          <pc:sldMk cId="3231951476" sldId="708"/>
        </pc:sldMkLst>
        <pc:spChg chg="mod">
          <ac:chgData name="Yinqian Zhang" userId="189f48b0884e27cf" providerId="LiveId" clId="{54F183B2-086E-2B4F-A3A4-ED868F2CCA3D}" dt="2022-03-01T17:54:05.534" v="3755" actId="27636"/>
          <ac:spMkLst>
            <pc:docMk/>
            <pc:sldMk cId="3231951476" sldId="708"/>
            <ac:spMk id="3" creationId="{627B0110-D415-FF43-B0E6-29E1F6CF7D5B}"/>
          </ac:spMkLst>
        </pc:spChg>
        <pc:picChg chg="add mod">
          <ac:chgData name="Yinqian Zhang" userId="189f48b0884e27cf" providerId="LiveId" clId="{54F183B2-086E-2B4F-A3A4-ED868F2CCA3D}" dt="2022-03-01T17:54:15.995" v="3757" actId="1076"/>
          <ac:picMkLst>
            <pc:docMk/>
            <pc:sldMk cId="3231951476" sldId="708"/>
            <ac:picMk id="6" creationId="{2B67F45E-3ED6-034D-96EE-4A8938D9CD6C}"/>
          </ac:picMkLst>
        </pc:picChg>
      </pc:sldChg>
      <pc:sldChg chg="addSp delSp modSp new mod modAnim">
        <pc:chgData name="Yinqian Zhang" userId="189f48b0884e27cf" providerId="LiveId" clId="{54F183B2-086E-2B4F-A3A4-ED868F2CCA3D}" dt="2022-03-01T18:08:09.677" v="4029" actId="1076"/>
        <pc:sldMkLst>
          <pc:docMk/>
          <pc:sldMk cId="1259774800" sldId="709"/>
        </pc:sldMkLst>
        <pc:spChg chg="mod">
          <ac:chgData name="Yinqian Zhang" userId="189f48b0884e27cf" providerId="LiveId" clId="{54F183B2-086E-2B4F-A3A4-ED868F2CCA3D}" dt="2022-03-01T17:58:33.622" v="3905" actId="20577"/>
          <ac:spMkLst>
            <pc:docMk/>
            <pc:sldMk cId="1259774800" sldId="709"/>
            <ac:spMk id="2" creationId="{70B5C5A9-86FF-0C44-B64E-1FF7C197B5EB}"/>
          </ac:spMkLst>
        </pc:spChg>
        <pc:spChg chg="del">
          <ac:chgData name="Yinqian Zhang" userId="189f48b0884e27cf" providerId="LiveId" clId="{54F183B2-086E-2B4F-A3A4-ED868F2CCA3D}" dt="2022-03-01T17:58:35.464" v="3906"/>
          <ac:spMkLst>
            <pc:docMk/>
            <pc:sldMk cId="1259774800" sldId="709"/>
            <ac:spMk id="3" creationId="{C3CEFB2D-5934-4A41-A4D6-B9DE6309DE94}"/>
          </ac:spMkLst>
        </pc:spChg>
        <pc:spChg chg="add mod">
          <ac:chgData name="Yinqian Zhang" userId="189f48b0884e27cf" providerId="LiveId" clId="{54F183B2-086E-2B4F-A3A4-ED868F2CCA3D}" dt="2022-03-01T17:59:49.315" v="3910" actId="1076"/>
          <ac:spMkLst>
            <pc:docMk/>
            <pc:sldMk cId="1259774800" sldId="709"/>
            <ac:spMk id="7" creationId="{D220D000-6ED1-1649-B223-BF0CE35BF5C4}"/>
          </ac:spMkLst>
        </pc:spChg>
        <pc:spChg chg="add mod">
          <ac:chgData name="Yinqian Zhang" userId="189f48b0884e27cf" providerId="LiveId" clId="{54F183B2-086E-2B4F-A3A4-ED868F2CCA3D}" dt="2022-03-01T17:59:49.315" v="3910" actId="1076"/>
          <ac:spMkLst>
            <pc:docMk/>
            <pc:sldMk cId="1259774800" sldId="709"/>
            <ac:spMk id="8" creationId="{565828CE-0D6B-C34E-A92B-D3B5F0357590}"/>
          </ac:spMkLst>
        </pc:spChg>
        <pc:spChg chg="add mod">
          <ac:chgData name="Yinqian Zhang" userId="189f48b0884e27cf" providerId="LiveId" clId="{54F183B2-086E-2B4F-A3A4-ED868F2CCA3D}" dt="2022-03-01T18:00:28.406" v="3913" actId="207"/>
          <ac:spMkLst>
            <pc:docMk/>
            <pc:sldMk cId="1259774800" sldId="709"/>
            <ac:spMk id="9" creationId="{1DF78ADB-C55D-B640-B0FA-F092644FC8FD}"/>
          </ac:spMkLst>
        </pc:spChg>
        <pc:spChg chg="add del mod">
          <ac:chgData name="Yinqian Zhang" userId="189f48b0884e27cf" providerId="LiveId" clId="{54F183B2-086E-2B4F-A3A4-ED868F2CCA3D}" dt="2022-03-01T18:00:31.906" v="3914" actId="478"/>
          <ac:spMkLst>
            <pc:docMk/>
            <pc:sldMk cId="1259774800" sldId="709"/>
            <ac:spMk id="10" creationId="{1155DB93-CDC2-D34F-92F4-77F828FD11C3}"/>
          </ac:spMkLst>
        </pc:spChg>
        <pc:spChg chg="add del mod">
          <ac:chgData name="Yinqian Zhang" userId="189f48b0884e27cf" providerId="LiveId" clId="{54F183B2-086E-2B4F-A3A4-ED868F2CCA3D}" dt="2022-03-01T18:00:33.341" v="3915" actId="478"/>
          <ac:spMkLst>
            <pc:docMk/>
            <pc:sldMk cId="1259774800" sldId="709"/>
            <ac:spMk id="11" creationId="{D81C7275-3477-664E-836B-DF3C5D587749}"/>
          </ac:spMkLst>
        </pc:spChg>
        <pc:spChg chg="add mod">
          <ac:chgData name="Yinqian Zhang" userId="189f48b0884e27cf" providerId="LiveId" clId="{54F183B2-086E-2B4F-A3A4-ED868F2CCA3D}" dt="2022-03-01T18:01:11.561" v="3930" actId="403"/>
          <ac:spMkLst>
            <pc:docMk/>
            <pc:sldMk cId="1259774800" sldId="709"/>
            <ac:spMk id="12" creationId="{BF6FD88B-8420-134E-8F0D-35D34A8D1D23}"/>
          </ac:spMkLst>
        </pc:spChg>
        <pc:spChg chg="add mod">
          <ac:chgData name="Yinqian Zhang" userId="189f48b0884e27cf" providerId="LiveId" clId="{54F183B2-086E-2B4F-A3A4-ED868F2CCA3D}" dt="2022-03-01T18:00:50.125" v="3917" actId="1076"/>
          <ac:spMkLst>
            <pc:docMk/>
            <pc:sldMk cId="1259774800" sldId="709"/>
            <ac:spMk id="13" creationId="{1ED87323-1254-414F-9509-A1FF76673416}"/>
          </ac:spMkLst>
        </pc:spChg>
        <pc:spChg chg="add mod">
          <ac:chgData name="Yinqian Zhang" userId="189f48b0884e27cf" providerId="LiveId" clId="{54F183B2-086E-2B4F-A3A4-ED868F2CCA3D}" dt="2022-03-01T18:07:40.532" v="4010" actId="1035"/>
          <ac:spMkLst>
            <pc:docMk/>
            <pc:sldMk cId="1259774800" sldId="709"/>
            <ac:spMk id="14" creationId="{AD0717C2-B7ED-7C4F-B36F-7CB9D4F6E856}"/>
          </ac:spMkLst>
        </pc:spChg>
        <pc:spChg chg="add mod">
          <ac:chgData name="Yinqian Zhang" userId="189f48b0884e27cf" providerId="LiveId" clId="{54F183B2-086E-2B4F-A3A4-ED868F2CCA3D}" dt="2022-03-01T18:00:58.760" v="3921" actId="1076"/>
          <ac:spMkLst>
            <pc:docMk/>
            <pc:sldMk cId="1259774800" sldId="709"/>
            <ac:spMk id="15" creationId="{560E9291-ACAB-8043-8FE7-46CAA0B80AC8}"/>
          </ac:spMkLst>
        </pc:spChg>
        <pc:spChg chg="add mod">
          <ac:chgData name="Yinqian Zhang" userId="189f48b0884e27cf" providerId="LiveId" clId="{54F183B2-086E-2B4F-A3A4-ED868F2CCA3D}" dt="2022-03-01T18:07:45.839" v="4011" actId="1076"/>
          <ac:spMkLst>
            <pc:docMk/>
            <pc:sldMk cId="1259774800" sldId="709"/>
            <ac:spMk id="16" creationId="{F8C72C33-4240-BC46-AE07-EACFB4717BC3}"/>
          </ac:spMkLst>
        </pc:spChg>
        <pc:spChg chg="add mod">
          <ac:chgData name="Yinqian Zhang" userId="189f48b0884e27cf" providerId="LiveId" clId="{54F183B2-086E-2B4F-A3A4-ED868F2CCA3D}" dt="2022-03-01T18:07:48.988" v="4012" actId="1076"/>
          <ac:spMkLst>
            <pc:docMk/>
            <pc:sldMk cId="1259774800" sldId="709"/>
            <ac:spMk id="17" creationId="{40099C8F-2215-0547-A63D-424ACF5E7B0A}"/>
          </ac:spMkLst>
        </pc:spChg>
        <pc:spChg chg="add mod">
          <ac:chgData name="Yinqian Zhang" userId="189f48b0884e27cf" providerId="LiveId" clId="{54F183B2-086E-2B4F-A3A4-ED868F2CCA3D}" dt="2022-03-01T18:07:52.692" v="4013" actId="1076"/>
          <ac:spMkLst>
            <pc:docMk/>
            <pc:sldMk cId="1259774800" sldId="709"/>
            <ac:spMk id="18" creationId="{7FCBBF3C-27F2-1D4E-9ACC-991848F288F5}"/>
          </ac:spMkLst>
        </pc:spChg>
        <pc:spChg chg="add mod">
          <ac:chgData name="Yinqian Zhang" userId="189f48b0884e27cf" providerId="LiveId" clId="{54F183B2-086E-2B4F-A3A4-ED868F2CCA3D}" dt="2022-03-01T18:08:09.677" v="4029" actId="1076"/>
          <ac:spMkLst>
            <pc:docMk/>
            <pc:sldMk cId="1259774800" sldId="709"/>
            <ac:spMk id="19" creationId="{6E2B0F55-888C-FA44-B8AA-189AFD180941}"/>
          </ac:spMkLst>
        </pc:spChg>
        <pc:picChg chg="add mod">
          <ac:chgData name="Yinqian Zhang" userId="189f48b0884e27cf" providerId="LiveId" clId="{54F183B2-086E-2B4F-A3A4-ED868F2CCA3D}" dt="2022-03-01T17:59:36.808" v="3908" actId="1076"/>
          <ac:picMkLst>
            <pc:docMk/>
            <pc:sldMk cId="1259774800" sldId="709"/>
            <ac:picMk id="6" creationId="{EF46E8C1-C620-9D42-8C6B-D448D1762870}"/>
          </ac:picMkLst>
        </pc:picChg>
      </pc:sldChg>
      <pc:sldChg chg="addSp modSp new mod modAnim">
        <pc:chgData name="Yinqian Zhang" userId="189f48b0884e27cf" providerId="LiveId" clId="{54F183B2-086E-2B4F-A3A4-ED868F2CCA3D}" dt="2022-03-01T18:30:31.365" v="4399" actId="1076"/>
        <pc:sldMkLst>
          <pc:docMk/>
          <pc:sldMk cId="558884173" sldId="710"/>
        </pc:sldMkLst>
        <pc:spChg chg="mod">
          <ac:chgData name="Yinqian Zhang" userId="189f48b0884e27cf" providerId="LiveId" clId="{54F183B2-086E-2B4F-A3A4-ED868F2CCA3D}" dt="2022-03-01T18:27:40.044" v="4265" actId="20577"/>
          <ac:spMkLst>
            <pc:docMk/>
            <pc:sldMk cId="558884173" sldId="710"/>
            <ac:spMk id="2" creationId="{03619622-739C-6F43-BB2B-0695BABD8253}"/>
          </ac:spMkLst>
        </pc:spChg>
        <pc:spChg chg="mod">
          <ac:chgData name="Yinqian Zhang" userId="189f48b0884e27cf" providerId="LiveId" clId="{54F183B2-086E-2B4F-A3A4-ED868F2CCA3D}" dt="2022-03-01T18:30:14.021" v="4395" actId="20577"/>
          <ac:spMkLst>
            <pc:docMk/>
            <pc:sldMk cId="558884173" sldId="710"/>
            <ac:spMk id="3" creationId="{7B1A9636-C0BB-0247-AB27-B58DC9AA47F6}"/>
          </ac:spMkLst>
        </pc:spChg>
        <pc:spChg chg="mod">
          <ac:chgData name="Yinqian Zhang" userId="189f48b0884e27cf" providerId="LiveId" clId="{54F183B2-086E-2B4F-A3A4-ED868F2CCA3D}" dt="2022-03-01T18:29:39.808" v="4332"/>
          <ac:spMkLst>
            <pc:docMk/>
            <pc:sldMk cId="558884173" sldId="710"/>
            <ac:spMk id="7" creationId="{A8B6693C-D971-054F-99CE-DE249FBE0033}"/>
          </ac:spMkLst>
        </pc:spChg>
        <pc:spChg chg="mod">
          <ac:chgData name="Yinqian Zhang" userId="189f48b0884e27cf" providerId="LiveId" clId="{54F183B2-086E-2B4F-A3A4-ED868F2CCA3D}" dt="2022-03-01T18:29:39.808" v="4332"/>
          <ac:spMkLst>
            <pc:docMk/>
            <pc:sldMk cId="558884173" sldId="710"/>
            <ac:spMk id="8" creationId="{D16BF27A-0A42-B34E-85E2-C19DF64247B1}"/>
          </ac:spMkLst>
        </pc:spChg>
        <pc:spChg chg="add mod">
          <ac:chgData name="Yinqian Zhang" userId="189f48b0884e27cf" providerId="LiveId" clId="{54F183B2-086E-2B4F-A3A4-ED868F2CCA3D}" dt="2022-03-01T18:30:24.235" v="4397" actId="1076"/>
          <ac:spMkLst>
            <pc:docMk/>
            <pc:sldMk cId="558884173" sldId="710"/>
            <ac:spMk id="9" creationId="{5DCB0A45-1E08-F34F-A5C4-EFE1AB790514}"/>
          </ac:spMkLst>
        </pc:spChg>
        <pc:spChg chg="add mod">
          <ac:chgData name="Yinqian Zhang" userId="189f48b0884e27cf" providerId="LiveId" clId="{54F183B2-086E-2B4F-A3A4-ED868F2CCA3D}" dt="2022-03-01T18:30:24.235" v="4397" actId="1076"/>
          <ac:spMkLst>
            <pc:docMk/>
            <pc:sldMk cId="558884173" sldId="710"/>
            <ac:spMk id="10" creationId="{7A9CF64C-79A3-D54C-9CB3-30217124C2DA}"/>
          </ac:spMkLst>
        </pc:spChg>
        <pc:spChg chg="add mod">
          <ac:chgData name="Yinqian Zhang" userId="189f48b0884e27cf" providerId="LiveId" clId="{54F183B2-086E-2B4F-A3A4-ED868F2CCA3D}" dt="2022-03-01T18:30:24.235" v="4397" actId="1076"/>
          <ac:spMkLst>
            <pc:docMk/>
            <pc:sldMk cId="558884173" sldId="710"/>
            <ac:spMk id="11" creationId="{E4477C5E-98B0-2A43-B87C-3EF8DA9EF4AE}"/>
          </ac:spMkLst>
        </pc:spChg>
        <pc:spChg chg="add mod">
          <ac:chgData name="Yinqian Zhang" userId="189f48b0884e27cf" providerId="LiveId" clId="{54F183B2-086E-2B4F-A3A4-ED868F2CCA3D}" dt="2022-03-01T18:30:24.235" v="4397" actId="1076"/>
          <ac:spMkLst>
            <pc:docMk/>
            <pc:sldMk cId="558884173" sldId="710"/>
            <ac:spMk id="12" creationId="{8B652116-7AEE-FA4B-B44E-2ABD33907F4F}"/>
          </ac:spMkLst>
        </pc:spChg>
        <pc:spChg chg="add mod">
          <ac:chgData name="Yinqian Zhang" userId="189f48b0884e27cf" providerId="LiveId" clId="{54F183B2-086E-2B4F-A3A4-ED868F2CCA3D}" dt="2022-03-01T18:30:31.365" v="4399" actId="1076"/>
          <ac:spMkLst>
            <pc:docMk/>
            <pc:sldMk cId="558884173" sldId="710"/>
            <ac:spMk id="14" creationId="{AA776E06-974F-BA49-B2C1-0D4E8C0FB435}"/>
          </ac:spMkLst>
        </pc:spChg>
        <pc:spChg chg="add mod">
          <ac:chgData name="Yinqian Zhang" userId="189f48b0884e27cf" providerId="LiveId" clId="{54F183B2-086E-2B4F-A3A4-ED868F2CCA3D}" dt="2022-03-01T18:30:24.235" v="4397" actId="1076"/>
          <ac:spMkLst>
            <pc:docMk/>
            <pc:sldMk cId="558884173" sldId="710"/>
            <ac:spMk id="16" creationId="{2BF0CD1C-821C-EA4F-8E90-57565102A8A5}"/>
          </ac:spMkLst>
        </pc:spChg>
        <pc:grpChg chg="add mod">
          <ac:chgData name="Yinqian Zhang" userId="189f48b0884e27cf" providerId="LiveId" clId="{54F183B2-086E-2B4F-A3A4-ED868F2CCA3D}" dt="2022-03-01T18:30:24.235" v="4397" actId="1076"/>
          <ac:grpSpMkLst>
            <pc:docMk/>
            <pc:sldMk cId="558884173" sldId="710"/>
            <ac:grpSpMk id="6" creationId="{95745ED0-64CC-3341-8858-EC40CCCC2AF2}"/>
          </ac:grpSpMkLst>
        </pc:grpChg>
        <pc:cxnChg chg="add mod">
          <ac:chgData name="Yinqian Zhang" userId="189f48b0884e27cf" providerId="LiveId" clId="{54F183B2-086E-2B4F-A3A4-ED868F2CCA3D}" dt="2022-03-01T18:30:24.235" v="4397" actId="1076"/>
          <ac:cxnSpMkLst>
            <pc:docMk/>
            <pc:sldMk cId="558884173" sldId="710"/>
            <ac:cxnSpMk id="13" creationId="{C1C9E172-7B5E-374C-A90E-A91A90B1DC25}"/>
          </ac:cxnSpMkLst>
        </pc:cxnChg>
        <pc:cxnChg chg="add mod">
          <ac:chgData name="Yinqian Zhang" userId="189f48b0884e27cf" providerId="LiveId" clId="{54F183B2-086E-2B4F-A3A4-ED868F2CCA3D}" dt="2022-03-01T18:30:31.365" v="4399" actId="1076"/>
          <ac:cxnSpMkLst>
            <pc:docMk/>
            <pc:sldMk cId="558884173" sldId="710"/>
            <ac:cxnSpMk id="15" creationId="{C5818604-37C3-2945-8F0F-15755B21B874}"/>
          </ac:cxnSpMkLst>
        </pc:cxnChg>
      </pc:sldChg>
      <pc:sldChg chg="addSp modSp new del mod">
        <pc:chgData name="Yinqian Zhang" userId="189f48b0884e27cf" providerId="LiveId" clId="{54F183B2-086E-2B4F-A3A4-ED868F2CCA3D}" dt="2022-03-01T18:26:24.927" v="4204" actId="2696"/>
        <pc:sldMkLst>
          <pc:docMk/>
          <pc:sldMk cId="1380726949" sldId="710"/>
        </pc:sldMkLst>
        <pc:spChg chg="mod">
          <ac:chgData name="Yinqian Zhang" userId="189f48b0884e27cf" providerId="LiveId" clId="{54F183B2-086E-2B4F-A3A4-ED868F2CCA3D}" dt="2022-03-01T18:19:26.204" v="4128"/>
          <ac:spMkLst>
            <pc:docMk/>
            <pc:sldMk cId="1380726949" sldId="710"/>
            <ac:spMk id="2" creationId="{43A3D570-6112-B948-83E9-1559B8ADBADB}"/>
          </ac:spMkLst>
        </pc:spChg>
        <pc:spChg chg="mod">
          <ac:chgData name="Yinqian Zhang" userId="189f48b0884e27cf" providerId="LiveId" clId="{54F183B2-086E-2B4F-A3A4-ED868F2CCA3D}" dt="2022-03-01T18:18:48.475" v="4119"/>
          <ac:spMkLst>
            <pc:docMk/>
            <pc:sldMk cId="1380726949" sldId="710"/>
            <ac:spMk id="3" creationId="{E37D72D4-C8D1-E34B-B671-9AFDE9510A72}"/>
          </ac:spMkLst>
        </pc:spChg>
        <pc:spChg chg="add mod">
          <ac:chgData name="Yinqian Zhang" userId="189f48b0884e27cf" providerId="LiveId" clId="{54F183B2-086E-2B4F-A3A4-ED868F2CCA3D}" dt="2022-03-01T18:18:58.408" v="4121" actId="1076"/>
          <ac:spMkLst>
            <pc:docMk/>
            <pc:sldMk cId="1380726949" sldId="710"/>
            <ac:spMk id="6" creationId="{ECCB430D-9349-CE4D-8D98-561B0ED8F352}"/>
          </ac:spMkLst>
        </pc:spChg>
        <pc:spChg chg="add mod">
          <ac:chgData name="Yinqian Zhang" userId="189f48b0884e27cf" providerId="LiveId" clId="{54F183B2-086E-2B4F-A3A4-ED868F2CCA3D}" dt="2022-03-01T18:18:58.408" v="4121" actId="1076"/>
          <ac:spMkLst>
            <pc:docMk/>
            <pc:sldMk cId="1380726949" sldId="710"/>
            <ac:spMk id="7" creationId="{D6B0CEBB-6789-CE4C-B9FD-8E25502ADB0D}"/>
          </ac:spMkLst>
        </pc:spChg>
        <pc:spChg chg="add mod">
          <ac:chgData name="Yinqian Zhang" userId="189f48b0884e27cf" providerId="LiveId" clId="{54F183B2-086E-2B4F-A3A4-ED868F2CCA3D}" dt="2022-03-01T18:18:58.408" v="4121" actId="1076"/>
          <ac:spMkLst>
            <pc:docMk/>
            <pc:sldMk cId="1380726949" sldId="710"/>
            <ac:spMk id="8" creationId="{AA58B7E2-FC83-2241-9090-9961FDC79B5B}"/>
          </ac:spMkLst>
        </pc:spChg>
        <pc:spChg chg="add mod">
          <ac:chgData name="Yinqian Zhang" userId="189f48b0884e27cf" providerId="LiveId" clId="{54F183B2-086E-2B4F-A3A4-ED868F2CCA3D}" dt="2022-03-01T18:18:58.408" v="4121" actId="1076"/>
          <ac:spMkLst>
            <pc:docMk/>
            <pc:sldMk cId="1380726949" sldId="710"/>
            <ac:spMk id="9" creationId="{B2889BA7-CA24-044D-8B77-4019010D44D7}"/>
          </ac:spMkLst>
        </pc:spChg>
        <pc:spChg chg="add mod">
          <ac:chgData name="Yinqian Zhang" userId="189f48b0884e27cf" providerId="LiveId" clId="{54F183B2-086E-2B4F-A3A4-ED868F2CCA3D}" dt="2022-03-01T18:18:58.408" v="4121" actId="1076"/>
          <ac:spMkLst>
            <pc:docMk/>
            <pc:sldMk cId="1380726949" sldId="710"/>
            <ac:spMk id="10" creationId="{98989564-9F2F-B542-A59B-46EBEC41624A}"/>
          </ac:spMkLst>
        </pc:spChg>
        <pc:spChg chg="add mod">
          <ac:chgData name="Yinqian Zhang" userId="189f48b0884e27cf" providerId="LiveId" clId="{54F183B2-086E-2B4F-A3A4-ED868F2CCA3D}" dt="2022-03-01T18:18:58.408" v="4121" actId="1076"/>
          <ac:spMkLst>
            <pc:docMk/>
            <pc:sldMk cId="1380726949" sldId="710"/>
            <ac:spMk id="11" creationId="{179722AA-7CBF-6D48-9B80-E9B98DCB22F2}"/>
          </ac:spMkLst>
        </pc:spChg>
        <pc:spChg chg="add mod">
          <ac:chgData name="Yinqian Zhang" userId="189f48b0884e27cf" providerId="LiveId" clId="{54F183B2-086E-2B4F-A3A4-ED868F2CCA3D}" dt="2022-03-01T18:18:58.408" v="4121" actId="1076"/>
          <ac:spMkLst>
            <pc:docMk/>
            <pc:sldMk cId="1380726949" sldId="710"/>
            <ac:spMk id="12" creationId="{347FDFD0-E078-7542-BB70-6F695E1E271F}"/>
          </ac:spMkLst>
        </pc:spChg>
      </pc:sldChg>
      <pc:sldChg chg="addSp modSp new del mod">
        <pc:chgData name="Yinqian Zhang" userId="189f48b0884e27cf" providerId="LiveId" clId="{54F183B2-086E-2B4F-A3A4-ED868F2CCA3D}" dt="2022-03-01T18:26:24.927" v="4204" actId="2696"/>
        <pc:sldMkLst>
          <pc:docMk/>
          <pc:sldMk cId="2835201346" sldId="711"/>
        </pc:sldMkLst>
        <pc:spChg chg="mod">
          <ac:chgData name="Yinqian Zhang" userId="189f48b0884e27cf" providerId="LiveId" clId="{54F183B2-086E-2B4F-A3A4-ED868F2CCA3D}" dt="2022-03-01T18:19:20.378" v="4127" actId="20577"/>
          <ac:spMkLst>
            <pc:docMk/>
            <pc:sldMk cId="2835201346" sldId="711"/>
            <ac:spMk id="2" creationId="{3B1F06A7-9F7C-CF45-90C1-8A61146F4CA2}"/>
          </ac:spMkLst>
        </pc:spChg>
        <pc:spChg chg="mod">
          <ac:chgData name="Yinqian Zhang" userId="189f48b0884e27cf" providerId="LiveId" clId="{54F183B2-086E-2B4F-A3A4-ED868F2CCA3D}" dt="2022-03-01T18:19:33.620" v="4129"/>
          <ac:spMkLst>
            <pc:docMk/>
            <pc:sldMk cId="2835201346" sldId="711"/>
            <ac:spMk id="3" creationId="{E3EA4DCE-EC10-BA4D-8CF2-62AF1E3E7221}"/>
          </ac:spMkLst>
        </pc:spChg>
        <pc:graphicFrameChg chg="add mod">
          <ac:chgData name="Yinqian Zhang" userId="189f48b0884e27cf" providerId="LiveId" clId="{54F183B2-086E-2B4F-A3A4-ED868F2CCA3D}" dt="2022-03-01T18:19:42.538" v="4131" actId="1076"/>
          <ac:graphicFrameMkLst>
            <pc:docMk/>
            <pc:sldMk cId="2835201346" sldId="711"/>
            <ac:graphicFrameMk id="6" creationId="{D0643520-3C61-5445-8F35-1A03D5EF7182}"/>
          </ac:graphicFrameMkLst>
        </pc:graphicFrameChg>
      </pc:sldChg>
      <pc:sldMasterChg chg="delSldLayout">
        <pc:chgData name="Yinqian Zhang" userId="189f48b0884e27cf" providerId="LiveId" clId="{54F183B2-086E-2B4F-A3A4-ED868F2CCA3D}" dt="2022-03-01T18:20:04.408" v="4132" actId="2696"/>
        <pc:sldMasterMkLst>
          <pc:docMk/>
          <pc:sldMasterMk cId="132219272" sldId="2147483683"/>
        </pc:sldMasterMkLst>
        <pc:sldLayoutChg chg="del">
          <pc:chgData name="Yinqian Zhang" userId="189f48b0884e27cf" providerId="LiveId" clId="{54F183B2-086E-2B4F-A3A4-ED868F2CCA3D}" dt="2022-02-27T02:23:12.727" v="116" actId="2696"/>
          <pc:sldLayoutMkLst>
            <pc:docMk/>
            <pc:sldMasterMk cId="132219272" sldId="2147483683"/>
            <pc:sldLayoutMk cId="324745964" sldId="2147483695"/>
          </pc:sldLayoutMkLst>
        </pc:sldLayoutChg>
        <pc:sldLayoutChg chg="del">
          <pc:chgData name="Yinqian Zhang" userId="189f48b0884e27cf" providerId="LiveId" clId="{54F183B2-086E-2B4F-A3A4-ED868F2CCA3D}" dt="2022-02-27T03:59:25.611" v="119" actId="2696"/>
          <pc:sldLayoutMkLst>
            <pc:docMk/>
            <pc:sldMasterMk cId="132219272" sldId="2147483683"/>
            <pc:sldLayoutMk cId="801156927" sldId="2147483696"/>
          </pc:sldLayoutMkLst>
        </pc:sldLayoutChg>
        <pc:sldLayoutChg chg="del">
          <pc:chgData name="Yinqian Zhang" userId="189f48b0884e27cf" providerId="LiveId" clId="{54F183B2-086E-2B4F-A3A4-ED868F2CCA3D}" dt="2022-02-27T08:16:42.189" v="409" actId="2696"/>
          <pc:sldLayoutMkLst>
            <pc:docMk/>
            <pc:sldMasterMk cId="132219272" sldId="2147483683"/>
            <pc:sldLayoutMk cId="2267375551" sldId="2147483697"/>
          </pc:sldLayoutMkLst>
        </pc:sldLayoutChg>
        <pc:sldLayoutChg chg="del">
          <pc:chgData name="Yinqian Zhang" userId="189f48b0884e27cf" providerId="LiveId" clId="{54F183B2-086E-2B4F-A3A4-ED868F2CCA3D}" dt="2022-02-27T08:16:42.189" v="409" actId="2696"/>
          <pc:sldLayoutMkLst>
            <pc:docMk/>
            <pc:sldMasterMk cId="132219272" sldId="2147483683"/>
            <pc:sldLayoutMk cId="3728735951" sldId="2147483698"/>
          </pc:sldLayoutMkLst>
        </pc:sldLayoutChg>
        <pc:sldLayoutChg chg="del">
          <pc:chgData name="Yinqian Zhang" userId="189f48b0884e27cf" providerId="LiveId" clId="{54F183B2-086E-2B4F-A3A4-ED868F2CCA3D}" dt="2022-03-01T18:19:01.421" v="4122" actId="2696"/>
          <pc:sldLayoutMkLst>
            <pc:docMk/>
            <pc:sldMasterMk cId="132219272" sldId="2147483683"/>
            <pc:sldLayoutMk cId="2281258242" sldId="2147483699"/>
          </pc:sldLayoutMkLst>
        </pc:sldLayoutChg>
        <pc:sldLayoutChg chg="del">
          <pc:chgData name="Yinqian Zhang" userId="189f48b0884e27cf" providerId="LiveId" clId="{54F183B2-086E-2B4F-A3A4-ED868F2CCA3D}" dt="2022-02-27T08:37:11.836" v="767" actId="2696"/>
          <pc:sldLayoutMkLst>
            <pc:docMk/>
            <pc:sldMasterMk cId="132219272" sldId="2147483683"/>
            <pc:sldLayoutMk cId="596460828" sldId="2147483700"/>
          </pc:sldLayoutMkLst>
        </pc:sldLayoutChg>
        <pc:sldLayoutChg chg="del">
          <pc:chgData name="Yinqian Zhang" userId="189f48b0884e27cf" providerId="LiveId" clId="{54F183B2-086E-2B4F-A3A4-ED868F2CCA3D}" dt="2022-03-01T12:44:23.818" v="1096" actId="2696"/>
          <pc:sldLayoutMkLst>
            <pc:docMk/>
            <pc:sldMasterMk cId="132219272" sldId="2147483683"/>
            <pc:sldLayoutMk cId="4217973960" sldId="2147483701"/>
          </pc:sldLayoutMkLst>
        </pc:sldLayoutChg>
        <pc:sldLayoutChg chg="del">
          <pc:chgData name="Yinqian Zhang" userId="189f48b0884e27cf" providerId="LiveId" clId="{54F183B2-086E-2B4F-A3A4-ED868F2CCA3D}" dt="2022-03-01T12:45:43.465" v="1110" actId="2696"/>
          <pc:sldLayoutMkLst>
            <pc:docMk/>
            <pc:sldMasterMk cId="132219272" sldId="2147483683"/>
            <pc:sldLayoutMk cId="3273366956" sldId="2147483702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3036124742" sldId="2147483703"/>
          </pc:sldLayoutMkLst>
        </pc:sldLayoutChg>
        <pc:sldLayoutChg chg="del">
          <pc:chgData name="Yinqian Zhang" userId="189f48b0884e27cf" providerId="LiveId" clId="{54F183B2-086E-2B4F-A3A4-ED868F2CCA3D}" dt="2022-03-01T12:46:52.253" v="1117" actId="2696"/>
          <pc:sldLayoutMkLst>
            <pc:docMk/>
            <pc:sldMasterMk cId="132219272" sldId="2147483683"/>
            <pc:sldLayoutMk cId="2374648396" sldId="2147483704"/>
          </pc:sldLayoutMkLst>
        </pc:sldLayoutChg>
        <pc:sldLayoutChg chg="del">
          <pc:chgData name="Yinqian Zhang" userId="189f48b0884e27cf" providerId="LiveId" clId="{54F183B2-086E-2B4F-A3A4-ED868F2CCA3D}" dt="2022-03-01T12:51:17.943" v="1151" actId="2696"/>
          <pc:sldLayoutMkLst>
            <pc:docMk/>
            <pc:sldMasterMk cId="132219272" sldId="2147483683"/>
            <pc:sldLayoutMk cId="3769657042" sldId="2147483705"/>
          </pc:sldLayoutMkLst>
        </pc:sldLayoutChg>
        <pc:sldLayoutChg chg="del">
          <pc:chgData name="Yinqian Zhang" userId="189f48b0884e27cf" providerId="LiveId" clId="{54F183B2-086E-2B4F-A3A4-ED868F2CCA3D}" dt="2022-03-01T12:52:03.724" v="1158" actId="2696"/>
          <pc:sldLayoutMkLst>
            <pc:docMk/>
            <pc:sldMasterMk cId="132219272" sldId="2147483683"/>
            <pc:sldLayoutMk cId="2865514020" sldId="2147483706"/>
          </pc:sldLayoutMkLst>
        </pc:sldLayoutChg>
        <pc:sldLayoutChg chg="del">
          <pc:chgData name="Yinqian Zhang" userId="189f48b0884e27cf" providerId="LiveId" clId="{54F183B2-086E-2B4F-A3A4-ED868F2CCA3D}" dt="2022-03-01T13:11:17.034" v="1485" actId="2696"/>
          <pc:sldLayoutMkLst>
            <pc:docMk/>
            <pc:sldMasterMk cId="132219272" sldId="2147483683"/>
            <pc:sldLayoutMk cId="2937479080" sldId="2147483707"/>
          </pc:sldLayoutMkLst>
        </pc:sldLayoutChg>
        <pc:sldLayoutChg chg="del">
          <pc:chgData name="Yinqian Zhang" userId="189f48b0884e27cf" providerId="LiveId" clId="{54F183B2-086E-2B4F-A3A4-ED868F2CCA3D}" dt="2022-03-01T18:20:04.408" v="4132" actId="2696"/>
          <pc:sldLayoutMkLst>
            <pc:docMk/>
            <pc:sldMasterMk cId="132219272" sldId="2147483683"/>
            <pc:sldLayoutMk cId="3755308492" sldId="2147483708"/>
          </pc:sldLayoutMkLst>
        </pc:sldLayoutChg>
        <pc:sldLayoutChg chg="del">
          <pc:chgData name="Yinqian Zhang" userId="189f48b0884e27cf" providerId="LiveId" clId="{54F183B2-086E-2B4F-A3A4-ED868F2CCA3D}" dt="2022-03-01T15:56:27.276" v="1721" actId="2696"/>
          <pc:sldLayoutMkLst>
            <pc:docMk/>
            <pc:sldMasterMk cId="132219272" sldId="2147483683"/>
            <pc:sldLayoutMk cId="3619433804" sldId="2147483709"/>
          </pc:sldLayoutMkLst>
        </pc:sldLayoutChg>
        <pc:sldLayoutChg chg="del">
          <pc:chgData name="Yinqian Zhang" userId="189f48b0884e27cf" providerId="LiveId" clId="{54F183B2-086E-2B4F-A3A4-ED868F2CCA3D}" dt="2022-03-01T16:02:57.738" v="1937" actId="2696"/>
          <pc:sldLayoutMkLst>
            <pc:docMk/>
            <pc:sldMasterMk cId="132219272" sldId="2147483683"/>
            <pc:sldLayoutMk cId="2342490006" sldId="2147483710"/>
          </pc:sldLayoutMkLst>
        </pc:sldLayoutChg>
        <pc:sldLayoutChg chg="del">
          <pc:chgData name="Yinqian Zhang" userId="189f48b0884e27cf" providerId="LiveId" clId="{54F183B2-086E-2B4F-A3A4-ED868F2CCA3D}" dt="2022-03-01T16:07:40.639" v="2010" actId="2696"/>
          <pc:sldLayoutMkLst>
            <pc:docMk/>
            <pc:sldMasterMk cId="132219272" sldId="2147483683"/>
            <pc:sldLayoutMk cId="3607859238" sldId="2147483711"/>
          </pc:sldLayoutMkLst>
        </pc:sldLayoutChg>
        <pc:sldLayoutChg chg="del">
          <pc:chgData name="Yinqian Zhang" userId="189f48b0884e27cf" providerId="LiveId" clId="{54F183B2-086E-2B4F-A3A4-ED868F2CCA3D}" dt="2022-03-01T16:11:36.993" v="2086" actId="2696"/>
          <pc:sldLayoutMkLst>
            <pc:docMk/>
            <pc:sldMasterMk cId="132219272" sldId="2147483683"/>
            <pc:sldLayoutMk cId="3235642405" sldId="2147483712"/>
          </pc:sldLayoutMkLst>
        </pc:sldLayoutChg>
        <pc:sldLayoutChg chg="del">
          <pc:chgData name="Yinqian Zhang" userId="189f48b0884e27cf" providerId="LiveId" clId="{54F183B2-086E-2B4F-A3A4-ED868F2CCA3D}" dt="2022-03-01T16:14:18.726" v="2401" actId="2696"/>
          <pc:sldLayoutMkLst>
            <pc:docMk/>
            <pc:sldMasterMk cId="132219272" sldId="2147483683"/>
            <pc:sldLayoutMk cId="2100558369" sldId="2147483713"/>
          </pc:sldLayoutMkLst>
        </pc:sldLayoutChg>
        <pc:sldLayoutChg chg="del">
          <pc:chgData name="Yinqian Zhang" userId="189f48b0884e27cf" providerId="LiveId" clId="{54F183B2-086E-2B4F-A3A4-ED868F2CCA3D}" dt="2022-03-01T16:15:24.438" v="2427" actId="2696"/>
          <pc:sldLayoutMkLst>
            <pc:docMk/>
            <pc:sldMasterMk cId="132219272" sldId="2147483683"/>
            <pc:sldLayoutMk cId="3546153448" sldId="2147483714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1907972912" sldId="2147483715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1503235304" sldId="2147483716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1424646061" sldId="2147483717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882087442" sldId="2147483718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13174216" sldId="2147483719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1149745748" sldId="2147483720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74391230" sldId="2147483721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3183554029" sldId="2147483722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354146097" sldId="2147483723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2916390969" sldId="2147483724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796039927" sldId="2147483725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126965196" sldId="2147483726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268440439" sldId="2147483727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1639087773" sldId="2147483728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1634997408" sldId="2147483729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578379422" sldId="2147483730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3024483183" sldId="2147483731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36719430" sldId="2147483732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2421352976" sldId="2147483733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3804874632" sldId="2147483734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1365046746" sldId="2147483735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2291428491" sldId="2147483736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4167017233" sldId="2147483737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2435371144" sldId="2147483738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2439825341" sldId="2147483739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2182387875" sldId="2147483740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1868202303" sldId="2147483741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3658481813" sldId="2147483742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3823503548" sldId="2147483743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3564068617" sldId="2147483744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469731558" sldId="2147483745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3042711167" sldId="2147483746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2716573649" sldId="2147483747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2712411908" sldId="2147483748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309431683" sldId="2147483749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3032200574" sldId="2147483750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3986557483" sldId="2147483751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348971241" sldId="2147483752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3596974058" sldId="2147483753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1630879979" sldId="2147483754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1948853028" sldId="2147483755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206172293" sldId="2147483756"/>
          </pc:sldLayoutMkLst>
        </pc:sldLayoutChg>
        <pc:sldLayoutChg chg="del">
          <pc:chgData name="Yinqian Zhang" userId="189f48b0884e27cf" providerId="LiveId" clId="{54F183B2-086E-2B4F-A3A4-ED868F2CCA3D}" dt="2022-03-01T18:11:07.949" v="4031" actId="2696"/>
          <pc:sldLayoutMkLst>
            <pc:docMk/>
            <pc:sldMasterMk cId="132219272" sldId="2147483683"/>
            <pc:sldLayoutMk cId="4060641144" sldId="2147483757"/>
          </pc:sldLayoutMkLst>
        </pc:sldLayoutChg>
      </pc:sldMasterChg>
    </pc:docChg>
  </pc:docChgLst>
  <pc:docChgLst>
    <pc:chgData name="Yinqian Zhang" userId="189f48b0884e27cf" providerId="LiveId" clId="{F454A91D-31C0-4242-99D6-4A42855E7FE4}"/>
    <pc:docChg chg="delSld">
      <pc:chgData name="Yinqian Zhang" userId="189f48b0884e27cf" providerId="LiveId" clId="{F454A91D-31C0-4242-99D6-4A42855E7FE4}" dt="2022-02-15T06:53:52.922" v="0" actId="2696"/>
      <pc:docMkLst>
        <pc:docMk/>
      </pc:docMkLst>
      <pc:sldChg chg="del">
        <pc:chgData name="Yinqian Zhang" userId="189f48b0884e27cf" providerId="LiveId" clId="{F454A91D-31C0-4242-99D6-4A42855E7FE4}" dt="2022-02-15T06:53:52.922" v="0" actId="2696"/>
        <pc:sldMkLst>
          <pc:docMk/>
          <pc:sldMk cId="2197295492" sldId="327"/>
        </pc:sldMkLst>
      </pc:sldChg>
      <pc:sldChg chg="del">
        <pc:chgData name="Yinqian Zhang" userId="189f48b0884e27cf" providerId="LiveId" clId="{F454A91D-31C0-4242-99D6-4A42855E7FE4}" dt="2022-02-15T06:53:52.922" v="0" actId="2696"/>
        <pc:sldMkLst>
          <pc:docMk/>
          <pc:sldMk cId="2878360004" sldId="328"/>
        </pc:sldMkLst>
      </pc:sldChg>
      <pc:sldChg chg="del">
        <pc:chgData name="Yinqian Zhang" userId="189f48b0884e27cf" providerId="LiveId" clId="{F454A91D-31C0-4242-99D6-4A42855E7FE4}" dt="2022-02-15T06:53:52.922" v="0" actId="2696"/>
        <pc:sldMkLst>
          <pc:docMk/>
          <pc:sldMk cId="3428641504" sldId="329"/>
        </pc:sldMkLst>
      </pc:sldChg>
    </pc:docChg>
  </pc:docChgLst>
  <pc:docChgLst>
    <pc:chgData name="Yinqian Zhang" userId="189f48b0884e27cf" providerId="LiveId" clId="{7EE85967-AB03-914E-90B4-C98DC71328AD}"/>
    <pc:docChg chg="undo custSel addSld delSld modSld modMainMaster modNotesMaster">
      <pc:chgData name="Yinqian Zhang" userId="189f48b0884e27cf" providerId="LiveId" clId="{7EE85967-AB03-914E-90B4-C98DC71328AD}" dt="2022-02-07T08:57:53.433" v="2521" actId="2696"/>
      <pc:docMkLst>
        <pc:docMk/>
      </pc:docMkLst>
      <pc:sldChg chg="addSp delSp modSp mod">
        <pc:chgData name="Yinqian Zhang" userId="189f48b0884e27cf" providerId="LiveId" clId="{7EE85967-AB03-914E-90B4-C98DC71328AD}" dt="2022-02-07T08:13:28.623" v="197" actId="2711"/>
        <pc:sldMkLst>
          <pc:docMk/>
          <pc:sldMk cId="1690412865" sldId="256"/>
        </pc:sldMkLst>
        <pc:spChg chg="mod">
          <ac:chgData name="Yinqian Zhang" userId="189f48b0884e27cf" providerId="LiveId" clId="{7EE85967-AB03-914E-90B4-C98DC71328AD}" dt="2022-02-07T08:13:18.826" v="196" actId="2711"/>
          <ac:spMkLst>
            <pc:docMk/>
            <pc:sldMk cId="1690412865" sldId="256"/>
            <ac:spMk id="2" creationId="{00000000-0000-0000-0000-000000000000}"/>
          </ac:spMkLst>
        </pc:spChg>
        <pc:spChg chg="add mod">
          <ac:chgData name="Yinqian Zhang" userId="189f48b0884e27cf" providerId="LiveId" clId="{7EE85967-AB03-914E-90B4-C98DC71328AD}" dt="2022-02-07T08:12:04.847" v="190"/>
          <ac:spMkLst>
            <pc:docMk/>
            <pc:sldMk cId="1690412865" sldId="256"/>
            <ac:spMk id="3" creationId="{FB5BCC19-B947-5A46-939C-EA7805525F62}"/>
          </ac:spMkLst>
        </pc:spChg>
        <pc:spChg chg="del">
          <ac:chgData name="Yinqian Zhang" userId="189f48b0884e27cf" providerId="LiveId" clId="{7EE85967-AB03-914E-90B4-C98DC71328AD}" dt="2022-02-07T08:09:36.998" v="131" actId="478"/>
          <ac:spMkLst>
            <pc:docMk/>
            <pc:sldMk cId="1690412865" sldId="256"/>
            <ac:spMk id="4" creationId="{00000000-0000-0000-0000-000000000000}"/>
          </ac:spMkLst>
        </pc:spChg>
        <pc:spChg chg="add mod">
          <ac:chgData name="Yinqian Zhang" userId="189f48b0884e27cf" providerId="LiveId" clId="{7EE85967-AB03-914E-90B4-C98DC71328AD}" dt="2022-02-07T08:13:28.623" v="197" actId="2711"/>
          <ac:spMkLst>
            <pc:docMk/>
            <pc:sldMk cId="1690412865" sldId="256"/>
            <ac:spMk id="5" creationId="{4C87AF63-5BC9-0747-90CA-D79B4798025C}"/>
          </ac:spMkLst>
        </pc:spChg>
        <pc:spChg chg="add mod">
          <ac:chgData name="Yinqian Zhang" userId="189f48b0884e27cf" providerId="LiveId" clId="{7EE85967-AB03-914E-90B4-C98DC71328AD}" dt="2022-02-07T08:12:04.847" v="190"/>
          <ac:spMkLst>
            <pc:docMk/>
            <pc:sldMk cId="1690412865" sldId="256"/>
            <ac:spMk id="6" creationId="{53E8C360-C346-BE4A-865D-DFFE5B74F726}"/>
          </ac:spMkLst>
        </pc:spChg>
      </pc:sldChg>
      <pc:sldChg chg="addSp modSp add del modNotes">
        <pc:chgData name="Yinqian Zhang" userId="189f48b0884e27cf" providerId="LiveId" clId="{7EE85967-AB03-914E-90B4-C98DC71328AD}" dt="2022-02-07T08:25:02.082" v="917" actId="2696"/>
        <pc:sldMkLst>
          <pc:docMk/>
          <pc:sldMk cId="2885062981" sldId="259"/>
        </pc:sldMkLst>
        <pc:spChg chg="add mod">
          <ac:chgData name="Yinqian Zhang" userId="189f48b0884e27cf" providerId="LiveId" clId="{7EE85967-AB03-914E-90B4-C98DC71328AD}" dt="2022-02-07T08:12:04.847" v="190"/>
          <ac:spMkLst>
            <pc:docMk/>
            <pc:sldMk cId="2885062981" sldId="259"/>
            <ac:spMk id="2" creationId="{E9FF2B1B-5ED0-D440-84E1-1212E668B853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885062981" sldId="259"/>
            <ac:spMk id="5122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885062981" sldId="259"/>
            <ac:spMk id="5123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885062981" sldId="259"/>
            <ac:spMk id="5124" creationId="{00000000-0000-0000-0000-000000000000}"/>
          </ac:spMkLst>
        </pc:spChg>
      </pc:sldChg>
      <pc:sldChg chg="addSp modSp add del modNotes">
        <pc:chgData name="Yinqian Zhang" userId="189f48b0884e27cf" providerId="LiveId" clId="{7EE85967-AB03-914E-90B4-C98DC71328AD}" dt="2022-02-07T08:34:48.699" v="1279" actId="2696"/>
        <pc:sldMkLst>
          <pc:docMk/>
          <pc:sldMk cId="290506357" sldId="262"/>
        </pc:sldMkLst>
        <pc:spChg chg="add mod">
          <ac:chgData name="Yinqian Zhang" userId="189f48b0884e27cf" providerId="LiveId" clId="{7EE85967-AB03-914E-90B4-C98DC71328AD}" dt="2022-02-07T08:12:04.847" v="190"/>
          <ac:spMkLst>
            <pc:docMk/>
            <pc:sldMk cId="290506357" sldId="262"/>
            <ac:spMk id="2" creationId="{99646F14-73C2-F34D-A0DF-6A10F1A2907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90506357" sldId="262"/>
            <ac:spMk id="5122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90506357" sldId="262"/>
            <ac:spMk id="5123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90506357" sldId="262"/>
            <ac:spMk id="5124" creationId="{00000000-0000-0000-0000-000000000000}"/>
          </ac:spMkLst>
        </pc:spChg>
      </pc:sldChg>
      <pc:sldChg chg="addSp modSp add del modNotes">
        <pc:chgData name="Yinqian Zhang" userId="189f48b0884e27cf" providerId="LiveId" clId="{7EE85967-AB03-914E-90B4-C98DC71328AD}" dt="2022-02-07T08:27:53.834" v="947" actId="2696"/>
        <pc:sldMkLst>
          <pc:docMk/>
          <pc:sldMk cId="3770658329" sldId="263"/>
        </pc:sldMkLst>
        <pc:spChg chg="add mod">
          <ac:chgData name="Yinqian Zhang" userId="189f48b0884e27cf" providerId="LiveId" clId="{7EE85967-AB03-914E-90B4-C98DC71328AD}" dt="2022-02-07T08:12:04.847" v="190"/>
          <ac:spMkLst>
            <pc:docMk/>
            <pc:sldMk cId="3770658329" sldId="263"/>
            <ac:spMk id="2" creationId="{2450D0D9-9D72-FA48-B894-B6FA709E3F7D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3770658329" sldId="263"/>
            <ac:spMk id="5122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3770658329" sldId="263"/>
            <ac:spMk id="5123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3770658329" sldId="263"/>
            <ac:spMk id="5124" creationId="{00000000-0000-0000-0000-000000000000}"/>
          </ac:spMkLst>
        </pc:spChg>
      </pc:sldChg>
      <pc:sldChg chg="addSp modSp add del modNotes">
        <pc:chgData name="Yinqian Zhang" userId="189f48b0884e27cf" providerId="LiveId" clId="{7EE85967-AB03-914E-90B4-C98DC71328AD}" dt="2022-02-07T08:34:37.042" v="1275" actId="2696"/>
        <pc:sldMkLst>
          <pc:docMk/>
          <pc:sldMk cId="2621259660" sldId="264"/>
        </pc:sldMkLst>
        <pc:spChg chg="add mod">
          <ac:chgData name="Yinqian Zhang" userId="189f48b0884e27cf" providerId="LiveId" clId="{7EE85967-AB03-914E-90B4-C98DC71328AD}" dt="2022-02-07T08:12:04.847" v="190"/>
          <ac:spMkLst>
            <pc:docMk/>
            <pc:sldMk cId="2621259660" sldId="264"/>
            <ac:spMk id="2" creationId="{170CC8E5-22BF-BC4A-824F-A71F781068D8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621259660" sldId="264"/>
            <ac:spMk id="5122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621259660" sldId="264"/>
            <ac:spMk id="5123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621259660" sldId="264"/>
            <ac:spMk id="5124" creationId="{00000000-0000-0000-0000-000000000000}"/>
          </ac:spMkLst>
        </pc:spChg>
      </pc:sldChg>
      <pc:sldChg chg="addSp modSp add del modNotes">
        <pc:chgData name="Yinqian Zhang" userId="189f48b0884e27cf" providerId="LiveId" clId="{7EE85967-AB03-914E-90B4-C98DC71328AD}" dt="2022-02-07T08:40:03.331" v="1442" actId="2696"/>
        <pc:sldMkLst>
          <pc:docMk/>
          <pc:sldMk cId="2825173241" sldId="265"/>
        </pc:sldMkLst>
        <pc:spChg chg="add mod">
          <ac:chgData name="Yinqian Zhang" userId="189f48b0884e27cf" providerId="LiveId" clId="{7EE85967-AB03-914E-90B4-C98DC71328AD}" dt="2022-02-07T08:12:04.847" v="190"/>
          <ac:spMkLst>
            <pc:docMk/>
            <pc:sldMk cId="2825173241" sldId="265"/>
            <ac:spMk id="2" creationId="{44500179-D551-B04D-B9E9-2F47AC62458E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825173241" sldId="265"/>
            <ac:spMk id="5122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825173241" sldId="265"/>
            <ac:spMk id="5123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825173241" sldId="265"/>
            <ac:spMk id="5124" creationId="{00000000-0000-0000-0000-000000000000}"/>
          </ac:spMkLst>
        </pc:spChg>
      </pc:sldChg>
      <pc:sldChg chg="addSp modSp add del modNotes">
        <pc:chgData name="Yinqian Zhang" userId="189f48b0884e27cf" providerId="LiveId" clId="{7EE85967-AB03-914E-90B4-C98DC71328AD}" dt="2022-02-07T08:57:53.433" v="2521" actId="2696"/>
        <pc:sldMkLst>
          <pc:docMk/>
          <pc:sldMk cId="2863318989" sldId="266"/>
        </pc:sldMkLst>
        <pc:spChg chg="add mod">
          <ac:chgData name="Yinqian Zhang" userId="189f48b0884e27cf" providerId="LiveId" clId="{7EE85967-AB03-914E-90B4-C98DC71328AD}" dt="2022-02-07T08:12:04.847" v="190"/>
          <ac:spMkLst>
            <pc:docMk/>
            <pc:sldMk cId="2863318989" sldId="266"/>
            <ac:spMk id="2" creationId="{28F5C46E-E6CB-1A43-928B-63215690A998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863318989" sldId="266"/>
            <ac:spMk id="5122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863318989" sldId="266"/>
            <ac:spMk id="5123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863318989" sldId="266"/>
            <ac:spMk id="5124" creationId="{00000000-0000-0000-0000-000000000000}"/>
          </ac:spMkLst>
        </pc:spChg>
      </pc:sldChg>
      <pc:sldChg chg="addSp modSp add del modNotes">
        <pc:chgData name="Yinqian Zhang" userId="189f48b0884e27cf" providerId="LiveId" clId="{7EE85967-AB03-914E-90B4-C98DC71328AD}" dt="2022-02-07T08:40:11.837" v="1443" actId="2696"/>
        <pc:sldMkLst>
          <pc:docMk/>
          <pc:sldMk cId="788387063" sldId="267"/>
        </pc:sldMkLst>
        <pc:spChg chg="add mod">
          <ac:chgData name="Yinqian Zhang" userId="189f48b0884e27cf" providerId="LiveId" clId="{7EE85967-AB03-914E-90B4-C98DC71328AD}" dt="2022-02-07T08:12:04.847" v="190"/>
          <ac:spMkLst>
            <pc:docMk/>
            <pc:sldMk cId="788387063" sldId="267"/>
            <ac:spMk id="2" creationId="{70C6D3CB-8CDC-834F-911D-CF3FE7654C0D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788387063" sldId="267"/>
            <ac:spMk id="7" creationId="{6F37EC1D-3220-4E2A-8FA1-6058EF09322E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788387063" sldId="267"/>
            <ac:spMk id="5122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788387063" sldId="267"/>
            <ac:spMk id="5123" creationId="{00000000-0000-0000-0000-000000000000}"/>
          </ac:spMkLst>
        </pc:spChg>
      </pc:sldChg>
      <pc:sldChg chg="addSp modSp add del modNotes">
        <pc:chgData name="Yinqian Zhang" userId="189f48b0884e27cf" providerId="LiveId" clId="{7EE85967-AB03-914E-90B4-C98DC71328AD}" dt="2022-02-07T08:57:45.714" v="2520" actId="2696"/>
        <pc:sldMkLst>
          <pc:docMk/>
          <pc:sldMk cId="1891484185" sldId="268"/>
        </pc:sldMkLst>
        <pc:spChg chg="add mod">
          <ac:chgData name="Yinqian Zhang" userId="189f48b0884e27cf" providerId="LiveId" clId="{7EE85967-AB03-914E-90B4-C98DC71328AD}" dt="2022-02-07T08:12:04.847" v="190"/>
          <ac:spMkLst>
            <pc:docMk/>
            <pc:sldMk cId="1891484185" sldId="268"/>
            <ac:spMk id="2" creationId="{1ADD8647-ECBB-1943-B08F-9C48EFD4BAAE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1891484185" sldId="268"/>
            <ac:spMk id="5122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1891484185" sldId="268"/>
            <ac:spMk id="5123" creationId="{00000000-0000-0000-0000-000000000000}"/>
          </ac:spMkLst>
        </pc:spChg>
        <pc:graphicFrameChg chg="mod">
          <ac:chgData name="Yinqian Zhang" userId="189f48b0884e27cf" providerId="LiveId" clId="{7EE85967-AB03-914E-90B4-C98DC71328AD}" dt="2022-02-07T08:11:04.449" v="184"/>
          <ac:graphicFrameMkLst>
            <pc:docMk/>
            <pc:sldMk cId="1891484185" sldId="268"/>
            <ac:graphicFrameMk id="4" creationId="{BDBB1F9F-B848-44F3-9448-F91A555D5190}"/>
          </ac:graphicFrameMkLst>
        </pc:graphicFrameChg>
        <pc:graphicFrameChg chg="mod">
          <ac:chgData name="Yinqian Zhang" userId="189f48b0884e27cf" providerId="LiveId" clId="{7EE85967-AB03-914E-90B4-C98DC71328AD}" dt="2022-02-07T08:11:04.449" v="184"/>
          <ac:graphicFrameMkLst>
            <pc:docMk/>
            <pc:sldMk cId="1891484185" sldId="268"/>
            <ac:graphicFrameMk id="8" creationId="{A765F49B-2963-4ED9-B4A9-6C89E66B62B7}"/>
          </ac:graphicFrameMkLst>
        </pc:graphicFrameChg>
      </pc:sldChg>
      <pc:sldChg chg="addSp modSp add del modNotes">
        <pc:chgData name="Yinqian Zhang" userId="189f48b0884e27cf" providerId="LiveId" clId="{7EE85967-AB03-914E-90B4-C98DC71328AD}" dt="2022-02-07T08:57:41.027" v="2512" actId="2696"/>
        <pc:sldMkLst>
          <pc:docMk/>
          <pc:sldMk cId="2700495050" sldId="269"/>
        </pc:sldMkLst>
        <pc:spChg chg="add mod">
          <ac:chgData name="Yinqian Zhang" userId="189f48b0884e27cf" providerId="LiveId" clId="{7EE85967-AB03-914E-90B4-C98DC71328AD}" dt="2022-02-07T08:12:04.847" v="190"/>
          <ac:spMkLst>
            <pc:docMk/>
            <pc:sldMk cId="2700495050" sldId="269"/>
            <ac:spMk id="2" creationId="{A3343117-1848-C247-BB5E-023729B1131F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700495050" sldId="269"/>
            <ac:spMk id="6" creationId="{D55BF7AB-043E-4AB1-A6D9-3512A1BB163B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700495050" sldId="269"/>
            <ac:spMk id="5122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700495050" sldId="269"/>
            <ac:spMk id="5123" creationId="{00000000-0000-0000-0000-000000000000}"/>
          </ac:spMkLst>
        </pc:spChg>
      </pc:sldChg>
      <pc:sldChg chg="add del">
        <pc:chgData name="Yinqian Zhang" userId="189f48b0884e27cf" providerId="LiveId" clId="{7EE85967-AB03-914E-90B4-C98DC71328AD}" dt="2022-02-07T08:07:35.506" v="130" actId="2696"/>
        <pc:sldMkLst>
          <pc:docMk/>
          <pc:sldMk cId="3185427092" sldId="273"/>
        </pc:sldMkLst>
      </pc:sldChg>
      <pc:sldChg chg="addSp modSp add del modNotes">
        <pc:chgData name="Yinqian Zhang" userId="189f48b0884e27cf" providerId="LiveId" clId="{7EE85967-AB03-914E-90B4-C98DC71328AD}" dt="2022-02-07T08:34:42.754" v="1277" actId="2696"/>
        <pc:sldMkLst>
          <pc:docMk/>
          <pc:sldMk cId="3168851079" sldId="274"/>
        </pc:sldMkLst>
        <pc:spChg chg="add mod">
          <ac:chgData name="Yinqian Zhang" userId="189f48b0884e27cf" providerId="LiveId" clId="{7EE85967-AB03-914E-90B4-C98DC71328AD}" dt="2022-02-07T08:12:04.847" v="190"/>
          <ac:spMkLst>
            <pc:docMk/>
            <pc:sldMk cId="3168851079" sldId="274"/>
            <ac:spMk id="2" creationId="{0446D9DF-ACBF-9247-A74F-74F83CB54FA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3168851079" sldId="274"/>
            <ac:spMk id="5122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3168851079" sldId="274"/>
            <ac:spMk id="5123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3168851079" sldId="274"/>
            <ac:spMk id="5124" creationId="{00000000-0000-0000-0000-000000000000}"/>
          </ac:spMkLst>
        </pc:spChg>
        <pc:picChg chg="mod">
          <ac:chgData name="Yinqian Zhang" userId="189f48b0884e27cf" providerId="LiveId" clId="{7EE85967-AB03-914E-90B4-C98DC71328AD}" dt="2022-02-07T08:11:04.449" v="184"/>
          <ac:picMkLst>
            <pc:docMk/>
            <pc:sldMk cId="3168851079" sldId="274"/>
            <ac:picMk id="1026" creationId="{1F62C42E-675B-475E-88B5-0B570E091F54}"/>
          </ac:picMkLst>
        </pc:picChg>
        <pc:picChg chg="mod">
          <ac:chgData name="Yinqian Zhang" userId="189f48b0884e27cf" providerId="LiveId" clId="{7EE85967-AB03-914E-90B4-C98DC71328AD}" dt="2022-02-07T08:11:04.449" v="184"/>
          <ac:picMkLst>
            <pc:docMk/>
            <pc:sldMk cId="3168851079" sldId="274"/>
            <ac:picMk id="1028" creationId="{02F6D80B-036C-430D-9141-3B8A729569A8}"/>
          </ac:picMkLst>
        </pc:picChg>
        <pc:picChg chg="mod">
          <ac:chgData name="Yinqian Zhang" userId="189f48b0884e27cf" providerId="LiveId" clId="{7EE85967-AB03-914E-90B4-C98DC71328AD}" dt="2022-02-07T08:11:04.449" v="184"/>
          <ac:picMkLst>
            <pc:docMk/>
            <pc:sldMk cId="3168851079" sldId="274"/>
            <ac:picMk id="1030" creationId="{A7CEF2B1-05D0-4A7A-BC27-604C1D081D92}"/>
          </ac:picMkLst>
        </pc:picChg>
      </pc:sldChg>
      <pc:sldChg chg="addSp modSp add del modNotes">
        <pc:chgData name="Yinqian Zhang" userId="189f48b0884e27cf" providerId="LiveId" clId="{7EE85967-AB03-914E-90B4-C98DC71328AD}" dt="2022-02-07T08:25:45.899" v="918" actId="2696"/>
        <pc:sldMkLst>
          <pc:docMk/>
          <pc:sldMk cId="2647699526" sldId="275"/>
        </pc:sldMkLst>
        <pc:spChg chg="add mod">
          <ac:chgData name="Yinqian Zhang" userId="189f48b0884e27cf" providerId="LiveId" clId="{7EE85967-AB03-914E-90B4-C98DC71328AD}" dt="2022-02-07T08:12:04.847" v="190"/>
          <ac:spMkLst>
            <pc:docMk/>
            <pc:sldMk cId="2647699526" sldId="275"/>
            <ac:spMk id="2" creationId="{D7DC5D03-7915-8C4C-9D27-F8546102CBD6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647699526" sldId="275"/>
            <ac:spMk id="5122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647699526" sldId="275"/>
            <ac:spMk id="5123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647699526" sldId="275"/>
            <ac:spMk id="5124" creationId="{00000000-0000-0000-0000-000000000000}"/>
          </ac:spMkLst>
        </pc:spChg>
      </pc:sldChg>
      <pc:sldChg chg="addSp modSp add del modNotes">
        <pc:chgData name="Yinqian Zhang" userId="189f48b0884e27cf" providerId="LiveId" clId="{7EE85967-AB03-914E-90B4-C98DC71328AD}" dt="2022-02-07T08:34:39.919" v="1276" actId="2696"/>
        <pc:sldMkLst>
          <pc:docMk/>
          <pc:sldMk cId="303733151" sldId="276"/>
        </pc:sldMkLst>
        <pc:spChg chg="add mod">
          <ac:chgData name="Yinqian Zhang" userId="189f48b0884e27cf" providerId="LiveId" clId="{7EE85967-AB03-914E-90B4-C98DC71328AD}" dt="2022-02-07T08:12:04.847" v="190"/>
          <ac:spMkLst>
            <pc:docMk/>
            <pc:sldMk cId="303733151" sldId="276"/>
            <ac:spMk id="2" creationId="{8C951D1B-0CDE-4F49-8B80-4735F813D87B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303733151" sldId="276"/>
            <ac:spMk id="5122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303733151" sldId="276"/>
            <ac:spMk id="5123" creationId="{00000000-0000-0000-0000-000000000000}"/>
          </ac:spMkLst>
        </pc:spChg>
        <pc:picChg chg="mod">
          <ac:chgData name="Yinqian Zhang" userId="189f48b0884e27cf" providerId="LiveId" clId="{7EE85967-AB03-914E-90B4-C98DC71328AD}" dt="2022-02-07T08:11:04.449" v="184"/>
          <ac:picMkLst>
            <pc:docMk/>
            <pc:sldMk cId="303733151" sldId="276"/>
            <ac:picMk id="3" creationId="{A0935223-ECF2-42C5-8DBA-1EE608A75BD6}"/>
          </ac:picMkLst>
        </pc:picChg>
      </pc:sldChg>
      <pc:sldChg chg="addSp modSp add del modNotes">
        <pc:chgData name="Yinqian Zhang" userId="189f48b0884e27cf" providerId="LiveId" clId="{7EE85967-AB03-914E-90B4-C98DC71328AD}" dt="2022-02-07T08:43:50.323" v="1574" actId="2696"/>
        <pc:sldMkLst>
          <pc:docMk/>
          <pc:sldMk cId="2561986215" sldId="277"/>
        </pc:sldMkLst>
        <pc:spChg chg="add mod">
          <ac:chgData name="Yinqian Zhang" userId="189f48b0884e27cf" providerId="LiveId" clId="{7EE85967-AB03-914E-90B4-C98DC71328AD}" dt="2022-02-07T08:12:04.847" v="190"/>
          <ac:spMkLst>
            <pc:docMk/>
            <pc:sldMk cId="2561986215" sldId="277"/>
            <ac:spMk id="2" creationId="{E3A104AF-A8A5-0042-A8FB-85802C2F5F1E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561986215" sldId="277"/>
            <ac:spMk id="7" creationId="{6F37EC1D-3220-4E2A-8FA1-6058EF09322E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561986215" sldId="277"/>
            <ac:spMk id="5122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561986215" sldId="277"/>
            <ac:spMk id="5123" creationId="{00000000-0000-0000-0000-000000000000}"/>
          </ac:spMkLst>
        </pc:spChg>
      </pc:sldChg>
      <pc:sldChg chg="modSp add del">
        <pc:chgData name="Yinqian Zhang" userId="189f48b0884e27cf" providerId="LiveId" clId="{7EE85967-AB03-914E-90B4-C98DC71328AD}" dt="2022-02-07T08:57:41.744" v="2515" actId="2696"/>
        <pc:sldMkLst>
          <pc:docMk/>
          <pc:sldMk cId="1109237127" sldId="278"/>
        </pc:sldMkLst>
        <pc:spChg chg="mod">
          <ac:chgData name="Yinqian Zhang" userId="189f48b0884e27cf" providerId="LiveId" clId="{7EE85967-AB03-914E-90B4-C98DC71328AD}" dt="2022-02-07T08:11:04.449" v="184"/>
          <ac:spMkLst>
            <pc:docMk/>
            <pc:sldMk cId="1109237127" sldId="278"/>
            <ac:spMk id="2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1109237127" sldId="278"/>
            <ac:spMk id="3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1109237127" sldId="278"/>
            <ac:spMk id="4" creationId="{00000000-0000-0000-0000-000000000000}"/>
          </ac:spMkLst>
        </pc:spChg>
        <pc:picChg chg="mod">
          <ac:chgData name="Yinqian Zhang" userId="189f48b0884e27cf" providerId="LiveId" clId="{7EE85967-AB03-914E-90B4-C98DC71328AD}" dt="2022-02-07T08:11:04.449" v="184"/>
          <ac:picMkLst>
            <pc:docMk/>
            <pc:sldMk cId="1109237127" sldId="278"/>
            <ac:picMk id="7" creationId="{00000000-0000-0000-0000-000000000000}"/>
          </ac:picMkLst>
        </pc:picChg>
      </pc:sldChg>
      <pc:sldChg chg="modSp add del mod">
        <pc:chgData name="Yinqian Zhang" userId="189f48b0884e27cf" providerId="LiveId" clId="{7EE85967-AB03-914E-90B4-C98DC71328AD}" dt="2022-02-07T08:57:44.434" v="2519" actId="2696"/>
        <pc:sldMkLst>
          <pc:docMk/>
          <pc:sldMk cId="3611267317" sldId="279"/>
        </pc:sldMkLst>
        <pc:spChg chg="mod">
          <ac:chgData name="Yinqian Zhang" userId="189f48b0884e27cf" providerId="LiveId" clId="{7EE85967-AB03-914E-90B4-C98DC71328AD}" dt="2022-02-07T08:11:04.765" v="187" actId="27636"/>
          <ac:spMkLst>
            <pc:docMk/>
            <pc:sldMk cId="3611267317" sldId="279"/>
            <ac:spMk id="2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3611267317" sldId="279"/>
            <ac:spMk id="3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3611267317" sldId="279"/>
            <ac:spMk id="4" creationId="{00000000-0000-0000-0000-000000000000}"/>
          </ac:spMkLst>
        </pc:spChg>
      </pc:sldChg>
      <pc:sldChg chg="addSp modSp add del modNotes">
        <pc:chgData name="Yinqian Zhang" userId="189f48b0884e27cf" providerId="LiveId" clId="{7EE85967-AB03-914E-90B4-C98DC71328AD}" dt="2022-02-07T08:43:50.323" v="1574" actId="2696"/>
        <pc:sldMkLst>
          <pc:docMk/>
          <pc:sldMk cId="1184406592" sldId="280"/>
        </pc:sldMkLst>
        <pc:spChg chg="add mod">
          <ac:chgData name="Yinqian Zhang" userId="189f48b0884e27cf" providerId="LiveId" clId="{7EE85967-AB03-914E-90B4-C98DC71328AD}" dt="2022-02-07T08:12:04.847" v="190"/>
          <ac:spMkLst>
            <pc:docMk/>
            <pc:sldMk cId="1184406592" sldId="280"/>
            <ac:spMk id="2" creationId="{632087AA-CD67-7D4B-A534-F29EE812E29E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1184406592" sldId="280"/>
            <ac:spMk id="7" creationId="{6F37EC1D-3220-4E2A-8FA1-6058EF09322E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1184406592" sldId="280"/>
            <ac:spMk id="5122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1184406592" sldId="280"/>
            <ac:spMk id="5123" creationId="{00000000-0000-0000-0000-000000000000}"/>
          </ac:spMkLst>
        </pc:spChg>
      </pc:sldChg>
      <pc:sldChg chg="delSp add del setBg delDesignElem">
        <pc:chgData name="Yinqian Zhang" userId="189f48b0884e27cf" providerId="LiveId" clId="{7EE85967-AB03-914E-90B4-C98DC71328AD}" dt="2022-02-07T08:07:33.909" v="129" actId="2696"/>
        <pc:sldMkLst>
          <pc:docMk/>
          <pc:sldMk cId="4219591328" sldId="281"/>
        </pc:sldMkLst>
        <pc:spChg chg="del">
          <ac:chgData name="Yinqian Zhang" userId="189f48b0884e27cf" providerId="LiveId" clId="{7EE85967-AB03-914E-90B4-C98DC71328AD}" dt="2022-02-07T07:50:32.230" v="122"/>
          <ac:spMkLst>
            <pc:docMk/>
            <pc:sldMk cId="4219591328" sldId="281"/>
            <ac:spMk id="72" creationId="{14D8491E-61E0-4939-B77E-8B58E1127457}"/>
          </ac:spMkLst>
        </pc:spChg>
        <pc:spChg chg="del">
          <ac:chgData name="Yinqian Zhang" userId="189f48b0884e27cf" providerId="LiveId" clId="{7EE85967-AB03-914E-90B4-C98DC71328AD}" dt="2022-02-07T07:50:32.230" v="122"/>
          <ac:spMkLst>
            <pc:docMk/>
            <pc:sldMk cId="4219591328" sldId="281"/>
            <ac:spMk id="74" creationId="{E2129A46-8F64-4F45-A226-F09DCA07BFF9}"/>
          </ac:spMkLst>
        </pc:spChg>
      </pc:sldChg>
      <pc:sldChg chg="modSp add del mod">
        <pc:chgData name="Yinqian Zhang" userId="189f48b0884e27cf" providerId="LiveId" clId="{7EE85967-AB03-914E-90B4-C98DC71328AD}" dt="2022-02-07T08:57:43.510" v="2518" actId="2696"/>
        <pc:sldMkLst>
          <pc:docMk/>
          <pc:sldMk cId="2833630674" sldId="282"/>
        </pc:sldMkLst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833630674" sldId="282"/>
            <ac:spMk id="2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754" v="186" actId="27636"/>
          <ac:spMkLst>
            <pc:docMk/>
            <pc:sldMk cId="2833630674" sldId="282"/>
            <ac:spMk id="3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833630674" sldId="282"/>
            <ac:spMk id="4" creationId="{00000000-0000-0000-0000-000000000000}"/>
          </ac:spMkLst>
        </pc:spChg>
      </pc:sldChg>
      <pc:sldChg chg="addSp delSp modSp add del setBg delDesignElem modNotes">
        <pc:chgData name="Yinqian Zhang" userId="189f48b0884e27cf" providerId="LiveId" clId="{7EE85967-AB03-914E-90B4-C98DC71328AD}" dt="2022-02-07T08:57:41.336" v="2513" actId="2696"/>
        <pc:sldMkLst>
          <pc:docMk/>
          <pc:sldMk cId="2387467320" sldId="283"/>
        </pc:sldMkLst>
        <pc:spChg chg="add mod">
          <ac:chgData name="Yinqian Zhang" userId="189f48b0884e27cf" providerId="LiveId" clId="{7EE85967-AB03-914E-90B4-C98DC71328AD}" dt="2022-02-07T08:12:04.847" v="190"/>
          <ac:spMkLst>
            <pc:docMk/>
            <pc:sldMk cId="2387467320" sldId="283"/>
            <ac:spMk id="2" creationId="{FE673D7B-110F-5C46-9E4A-DBED266B4790}"/>
          </ac:spMkLst>
        </pc:spChg>
        <pc:spChg chg="del">
          <ac:chgData name="Yinqian Zhang" userId="189f48b0884e27cf" providerId="LiveId" clId="{7EE85967-AB03-914E-90B4-C98DC71328AD}" dt="2022-02-07T07:50:32.230" v="122"/>
          <ac:spMkLst>
            <pc:docMk/>
            <pc:sldMk cId="2387467320" sldId="283"/>
            <ac:spMk id="136" creationId="{6753252F-4873-4F63-801D-CC719279A7D5}"/>
          </ac:spMkLst>
        </pc:spChg>
        <pc:spChg chg="del">
          <ac:chgData name="Yinqian Zhang" userId="189f48b0884e27cf" providerId="LiveId" clId="{7EE85967-AB03-914E-90B4-C98DC71328AD}" dt="2022-02-07T07:50:32.230" v="122"/>
          <ac:spMkLst>
            <pc:docMk/>
            <pc:sldMk cId="2387467320" sldId="283"/>
            <ac:spMk id="138" creationId="{047C8CCB-F95D-4249-92DD-651249D3535A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387467320" sldId="283"/>
            <ac:spMk id="5122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2387467320" sldId="283"/>
            <ac:spMk id="5123" creationId="{00000000-0000-0000-0000-000000000000}"/>
          </ac:spMkLst>
        </pc:spChg>
        <pc:picChg chg="mod">
          <ac:chgData name="Yinqian Zhang" userId="189f48b0884e27cf" providerId="LiveId" clId="{7EE85967-AB03-914E-90B4-C98DC71328AD}" dt="2022-02-07T08:11:04.449" v="184"/>
          <ac:picMkLst>
            <pc:docMk/>
            <pc:sldMk cId="2387467320" sldId="283"/>
            <ac:picMk id="3" creationId="{74F1DEA0-0AF0-4C6A-AACA-418C4BB1223D}"/>
          </ac:picMkLst>
        </pc:picChg>
      </pc:sldChg>
      <pc:sldChg chg="addSp modSp add del modNotes">
        <pc:chgData name="Yinqian Zhang" userId="189f48b0884e27cf" providerId="LiveId" clId="{7EE85967-AB03-914E-90B4-C98DC71328AD}" dt="2022-02-07T08:57:41.542" v="2514" actId="2696"/>
        <pc:sldMkLst>
          <pc:docMk/>
          <pc:sldMk cId="3993513908" sldId="284"/>
        </pc:sldMkLst>
        <pc:spChg chg="add mod">
          <ac:chgData name="Yinqian Zhang" userId="189f48b0884e27cf" providerId="LiveId" clId="{7EE85967-AB03-914E-90B4-C98DC71328AD}" dt="2022-02-07T08:12:04.847" v="190"/>
          <ac:spMkLst>
            <pc:docMk/>
            <pc:sldMk cId="3993513908" sldId="284"/>
            <ac:spMk id="3" creationId="{972DD3DF-7FE7-8C42-B9C4-DC828F570E93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3993513908" sldId="284"/>
            <ac:spMk id="5122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3993513908" sldId="284"/>
            <ac:spMk id="5123" creationId="{00000000-0000-0000-0000-000000000000}"/>
          </ac:spMkLst>
        </pc:spChg>
        <pc:picChg chg="mod">
          <ac:chgData name="Yinqian Zhang" userId="189f48b0884e27cf" providerId="LiveId" clId="{7EE85967-AB03-914E-90B4-C98DC71328AD}" dt="2022-02-07T08:11:04.449" v="184"/>
          <ac:picMkLst>
            <pc:docMk/>
            <pc:sldMk cId="3993513908" sldId="284"/>
            <ac:picMk id="2" creationId="{42E0F097-107D-419F-850D-158471753109}"/>
          </ac:picMkLst>
        </pc:picChg>
      </pc:sldChg>
      <pc:sldChg chg="modSp add del">
        <pc:chgData name="Yinqian Zhang" userId="189f48b0884e27cf" providerId="LiveId" clId="{7EE85967-AB03-914E-90B4-C98DC71328AD}" dt="2022-02-07T08:57:41.959" v="2516" actId="2696"/>
        <pc:sldMkLst>
          <pc:docMk/>
          <pc:sldMk cId="3663015728" sldId="285"/>
        </pc:sldMkLst>
        <pc:spChg chg="mod">
          <ac:chgData name="Yinqian Zhang" userId="189f48b0884e27cf" providerId="LiveId" clId="{7EE85967-AB03-914E-90B4-C98DC71328AD}" dt="2022-02-07T08:11:04.449" v="184"/>
          <ac:spMkLst>
            <pc:docMk/>
            <pc:sldMk cId="3663015728" sldId="285"/>
            <ac:spMk id="2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3663015728" sldId="285"/>
            <ac:spMk id="3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3663015728" sldId="285"/>
            <ac:spMk id="4" creationId="{00000000-0000-0000-0000-000000000000}"/>
          </ac:spMkLst>
        </pc:spChg>
      </pc:sldChg>
      <pc:sldChg chg="modSp add del">
        <pc:chgData name="Yinqian Zhang" userId="189f48b0884e27cf" providerId="LiveId" clId="{7EE85967-AB03-914E-90B4-C98DC71328AD}" dt="2022-02-07T08:57:42.440" v="2517" actId="2696"/>
        <pc:sldMkLst>
          <pc:docMk/>
          <pc:sldMk cId="3143697309" sldId="286"/>
        </pc:sldMkLst>
        <pc:spChg chg="mod">
          <ac:chgData name="Yinqian Zhang" userId="189f48b0884e27cf" providerId="LiveId" clId="{7EE85967-AB03-914E-90B4-C98DC71328AD}" dt="2022-02-07T08:11:04.449" v="184"/>
          <ac:spMkLst>
            <pc:docMk/>
            <pc:sldMk cId="3143697309" sldId="286"/>
            <ac:spMk id="2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3143697309" sldId="286"/>
            <ac:spMk id="3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3143697309" sldId="286"/>
            <ac:spMk id="4" creationId="{00000000-0000-0000-0000-000000000000}"/>
          </ac:spMkLst>
        </pc:spChg>
      </pc:sldChg>
      <pc:sldChg chg="del">
        <pc:chgData name="Yinqian Zhang" userId="189f48b0884e27cf" providerId="LiveId" clId="{7EE85967-AB03-914E-90B4-C98DC71328AD}" dt="2022-02-07T07:39:37.980" v="8" actId="2696"/>
        <pc:sldMkLst>
          <pc:docMk/>
          <pc:sldMk cId="0" sldId="580"/>
        </pc:sldMkLst>
      </pc:sldChg>
      <pc:sldChg chg="modSp new del mod">
        <pc:chgData name="Yinqian Zhang" userId="189f48b0884e27cf" providerId="LiveId" clId="{7EE85967-AB03-914E-90B4-C98DC71328AD}" dt="2022-02-07T08:19:30.347" v="503" actId="2696"/>
        <pc:sldMkLst>
          <pc:docMk/>
          <pc:sldMk cId="1723922182" sldId="581"/>
        </pc:sldMkLst>
        <pc:spChg chg="mod">
          <ac:chgData name="Yinqian Zhang" userId="189f48b0884e27cf" providerId="LiveId" clId="{7EE85967-AB03-914E-90B4-C98DC71328AD}" dt="2022-02-07T08:11:04.639" v="185" actId="27636"/>
          <ac:spMkLst>
            <pc:docMk/>
            <pc:sldMk cId="1723922182" sldId="581"/>
            <ac:spMk id="2" creationId="{B9FD18FA-CDEB-1F4A-8F65-AAF7A564F731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1723922182" sldId="581"/>
            <ac:spMk id="3" creationId="{449619E1-4EE6-E143-9290-C43E35FF45FF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k cId="1723922182" sldId="581"/>
            <ac:spMk id="4" creationId="{572213A8-AE71-EF49-AD47-93287F01B8D4}"/>
          </ac:spMkLst>
        </pc:spChg>
      </pc:sldChg>
      <pc:sldChg chg="modSp new mod">
        <pc:chgData name="Yinqian Zhang" userId="189f48b0884e27cf" providerId="LiveId" clId="{7EE85967-AB03-914E-90B4-C98DC71328AD}" dt="2022-02-07T08:19:22.459" v="502" actId="20577"/>
        <pc:sldMkLst>
          <pc:docMk/>
          <pc:sldMk cId="368666948" sldId="582"/>
        </pc:sldMkLst>
        <pc:spChg chg="mod">
          <ac:chgData name="Yinqian Zhang" userId="189f48b0884e27cf" providerId="LiveId" clId="{7EE85967-AB03-914E-90B4-C98DC71328AD}" dt="2022-02-07T08:14:57.830" v="222" actId="20577"/>
          <ac:spMkLst>
            <pc:docMk/>
            <pc:sldMk cId="368666948" sldId="582"/>
            <ac:spMk id="2" creationId="{BEC63262-5B8E-5544-92A1-18E380A63BDB}"/>
          </ac:spMkLst>
        </pc:spChg>
        <pc:spChg chg="mod">
          <ac:chgData name="Yinqian Zhang" userId="189f48b0884e27cf" providerId="LiveId" clId="{7EE85967-AB03-914E-90B4-C98DC71328AD}" dt="2022-02-07T08:19:22.459" v="502" actId="20577"/>
          <ac:spMkLst>
            <pc:docMk/>
            <pc:sldMk cId="368666948" sldId="582"/>
            <ac:spMk id="3" creationId="{B950563E-A432-8447-AFFE-2E0E96BBB88C}"/>
          </ac:spMkLst>
        </pc:spChg>
      </pc:sldChg>
      <pc:sldChg chg="modSp new mod">
        <pc:chgData name="Yinqian Zhang" userId="189f48b0884e27cf" providerId="LiveId" clId="{7EE85967-AB03-914E-90B4-C98DC71328AD}" dt="2022-02-07T08:24:56.961" v="916" actId="20577"/>
        <pc:sldMkLst>
          <pc:docMk/>
          <pc:sldMk cId="1583861360" sldId="583"/>
        </pc:sldMkLst>
        <pc:spChg chg="mod">
          <ac:chgData name="Yinqian Zhang" userId="189f48b0884e27cf" providerId="LiveId" clId="{7EE85967-AB03-914E-90B4-C98DC71328AD}" dt="2022-02-07T08:19:38.734" v="520" actId="20577"/>
          <ac:spMkLst>
            <pc:docMk/>
            <pc:sldMk cId="1583861360" sldId="583"/>
            <ac:spMk id="2" creationId="{B9EAB413-5239-F54E-84FF-1ECF161EBF82}"/>
          </ac:spMkLst>
        </pc:spChg>
        <pc:spChg chg="mod">
          <ac:chgData name="Yinqian Zhang" userId="189f48b0884e27cf" providerId="LiveId" clId="{7EE85967-AB03-914E-90B4-C98DC71328AD}" dt="2022-02-07T08:24:56.961" v="916" actId="20577"/>
          <ac:spMkLst>
            <pc:docMk/>
            <pc:sldMk cId="1583861360" sldId="583"/>
            <ac:spMk id="3" creationId="{BD70628F-BCA1-1648-9B9A-1C068660E9AC}"/>
          </ac:spMkLst>
        </pc:spChg>
      </pc:sldChg>
      <pc:sldChg chg="modSp new mod">
        <pc:chgData name="Yinqian Zhang" userId="189f48b0884e27cf" providerId="LiveId" clId="{7EE85967-AB03-914E-90B4-C98DC71328AD}" dt="2022-02-07T08:26:36.733" v="941" actId="20577"/>
        <pc:sldMkLst>
          <pc:docMk/>
          <pc:sldMk cId="568071341" sldId="584"/>
        </pc:sldMkLst>
        <pc:spChg chg="mod">
          <ac:chgData name="Yinqian Zhang" userId="189f48b0884e27cf" providerId="LiveId" clId="{7EE85967-AB03-914E-90B4-C98DC71328AD}" dt="2022-02-07T08:26:36.733" v="941" actId="20577"/>
          <ac:spMkLst>
            <pc:docMk/>
            <pc:sldMk cId="568071341" sldId="584"/>
            <ac:spMk id="2" creationId="{31B984DE-2FE8-6946-85F9-1CE81F9012A8}"/>
          </ac:spMkLst>
        </pc:spChg>
      </pc:sldChg>
      <pc:sldChg chg="modSp new mod">
        <pc:chgData name="Yinqian Zhang" userId="189f48b0884e27cf" providerId="LiveId" clId="{7EE85967-AB03-914E-90B4-C98DC71328AD}" dt="2022-02-07T08:27:27.561" v="946" actId="20577"/>
        <pc:sldMkLst>
          <pc:docMk/>
          <pc:sldMk cId="3917083195" sldId="585"/>
        </pc:sldMkLst>
        <pc:spChg chg="mod">
          <ac:chgData name="Yinqian Zhang" userId="189f48b0884e27cf" providerId="LiveId" clId="{7EE85967-AB03-914E-90B4-C98DC71328AD}" dt="2022-02-07T08:26:51.918" v="943"/>
          <ac:spMkLst>
            <pc:docMk/>
            <pc:sldMk cId="3917083195" sldId="585"/>
            <ac:spMk id="2" creationId="{3369E999-D75F-754A-8D92-67AD354EA645}"/>
          </ac:spMkLst>
        </pc:spChg>
        <pc:spChg chg="mod">
          <ac:chgData name="Yinqian Zhang" userId="189f48b0884e27cf" providerId="LiveId" clId="{7EE85967-AB03-914E-90B4-C98DC71328AD}" dt="2022-02-07T08:27:27.561" v="946" actId="20577"/>
          <ac:spMkLst>
            <pc:docMk/>
            <pc:sldMk cId="3917083195" sldId="585"/>
            <ac:spMk id="3" creationId="{B7724C51-A1E1-FE4C-93A0-A589629151BF}"/>
          </ac:spMkLst>
        </pc:spChg>
      </pc:sldChg>
      <pc:sldChg chg="modSp new mod">
        <pc:chgData name="Yinqian Zhang" userId="189f48b0884e27cf" providerId="LiveId" clId="{7EE85967-AB03-914E-90B4-C98DC71328AD}" dt="2022-02-07T08:31:15.742" v="1025" actId="20577"/>
        <pc:sldMkLst>
          <pc:docMk/>
          <pc:sldMk cId="1450620713" sldId="586"/>
        </pc:sldMkLst>
        <pc:spChg chg="mod">
          <ac:chgData name="Yinqian Zhang" userId="189f48b0884e27cf" providerId="LiveId" clId="{7EE85967-AB03-914E-90B4-C98DC71328AD}" dt="2022-02-07T08:28:03.948" v="969" actId="20577"/>
          <ac:spMkLst>
            <pc:docMk/>
            <pc:sldMk cId="1450620713" sldId="586"/>
            <ac:spMk id="2" creationId="{FA8FB72E-9EC2-EE40-B8A3-98C0D8090D7A}"/>
          </ac:spMkLst>
        </pc:spChg>
        <pc:spChg chg="mod">
          <ac:chgData name="Yinqian Zhang" userId="189f48b0884e27cf" providerId="LiveId" clId="{7EE85967-AB03-914E-90B4-C98DC71328AD}" dt="2022-02-07T08:31:15.742" v="1025" actId="20577"/>
          <ac:spMkLst>
            <pc:docMk/>
            <pc:sldMk cId="1450620713" sldId="586"/>
            <ac:spMk id="3" creationId="{04EB4C99-9392-8944-A8FF-831336FA518C}"/>
          </ac:spMkLst>
        </pc:spChg>
      </pc:sldChg>
      <pc:sldChg chg="modSp new mod">
        <pc:chgData name="Yinqian Zhang" userId="189f48b0884e27cf" providerId="LiveId" clId="{7EE85967-AB03-914E-90B4-C98DC71328AD}" dt="2022-02-07T08:34:20.706" v="1274" actId="20577"/>
        <pc:sldMkLst>
          <pc:docMk/>
          <pc:sldMk cId="2438576118" sldId="587"/>
        </pc:sldMkLst>
        <pc:spChg chg="mod">
          <ac:chgData name="Yinqian Zhang" userId="189f48b0884e27cf" providerId="LiveId" clId="{7EE85967-AB03-914E-90B4-C98DC71328AD}" dt="2022-02-07T08:32:12.833" v="1044" actId="20577"/>
          <ac:spMkLst>
            <pc:docMk/>
            <pc:sldMk cId="2438576118" sldId="587"/>
            <ac:spMk id="2" creationId="{025DE15F-3550-8346-A750-3553884E2D5A}"/>
          </ac:spMkLst>
        </pc:spChg>
        <pc:spChg chg="mod">
          <ac:chgData name="Yinqian Zhang" userId="189f48b0884e27cf" providerId="LiveId" clId="{7EE85967-AB03-914E-90B4-C98DC71328AD}" dt="2022-02-07T08:34:20.706" v="1274" actId="20577"/>
          <ac:spMkLst>
            <pc:docMk/>
            <pc:sldMk cId="2438576118" sldId="587"/>
            <ac:spMk id="3" creationId="{B25FF40D-F2D8-DC4D-954C-401AC6A66D2C}"/>
          </ac:spMkLst>
        </pc:spChg>
      </pc:sldChg>
      <pc:sldChg chg="modSp new mod">
        <pc:chgData name="Yinqian Zhang" userId="189f48b0884e27cf" providerId="LiveId" clId="{7EE85967-AB03-914E-90B4-C98DC71328AD}" dt="2022-02-07T08:52:45.272" v="2185" actId="20577"/>
        <pc:sldMkLst>
          <pc:docMk/>
          <pc:sldMk cId="863893599" sldId="588"/>
        </pc:sldMkLst>
        <pc:spChg chg="mod">
          <ac:chgData name="Yinqian Zhang" userId="189f48b0884e27cf" providerId="LiveId" clId="{7EE85967-AB03-914E-90B4-C98DC71328AD}" dt="2022-02-07T08:52:45.272" v="2185" actId="20577"/>
          <ac:spMkLst>
            <pc:docMk/>
            <pc:sldMk cId="863893599" sldId="588"/>
            <ac:spMk id="2" creationId="{45141F3B-6BA1-7942-AB5F-0657DDED91EA}"/>
          </ac:spMkLst>
        </pc:spChg>
        <pc:spChg chg="mod">
          <ac:chgData name="Yinqian Zhang" userId="189f48b0884e27cf" providerId="LiveId" clId="{7EE85967-AB03-914E-90B4-C98DC71328AD}" dt="2022-02-07T08:45:57.608" v="1744" actId="1076"/>
          <ac:spMkLst>
            <pc:docMk/>
            <pc:sldMk cId="863893599" sldId="588"/>
            <ac:spMk id="3" creationId="{FA7F90A3-3B6B-B844-84BC-10660B3D8D6F}"/>
          </ac:spMkLst>
        </pc:spChg>
      </pc:sldChg>
      <pc:sldChg chg="modSp new mod">
        <pc:chgData name="Yinqian Zhang" userId="189f48b0884e27cf" providerId="LiveId" clId="{7EE85967-AB03-914E-90B4-C98DC71328AD}" dt="2022-02-07T08:52:10.163" v="2173" actId="20577"/>
        <pc:sldMkLst>
          <pc:docMk/>
          <pc:sldMk cId="3237350242" sldId="589"/>
        </pc:sldMkLst>
        <pc:spChg chg="mod">
          <ac:chgData name="Yinqian Zhang" userId="189f48b0884e27cf" providerId="LiveId" clId="{7EE85967-AB03-914E-90B4-C98DC71328AD}" dt="2022-02-07T08:46:20.698" v="1769" actId="20577"/>
          <ac:spMkLst>
            <pc:docMk/>
            <pc:sldMk cId="3237350242" sldId="589"/>
            <ac:spMk id="2" creationId="{5A504691-0BFB-0A41-BE44-6416FA650E47}"/>
          </ac:spMkLst>
        </pc:spChg>
        <pc:spChg chg="mod">
          <ac:chgData name="Yinqian Zhang" userId="189f48b0884e27cf" providerId="LiveId" clId="{7EE85967-AB03-914E-90B4-C98DC71328AD}" dt="2022-02-07T08:52:10.163" v="2173" actId="20577"/>
          <ac:spMkLst>
            <pc:docMk/>
            <pc:sldMk cId="3237350242" sldId="589"/>
            <ac:spMk id="3" creationId="{09C92C5B-A5D6-5845-83BC-6494DAD49FEE}"/>
          </ac:spMkLst>
        </pc:spChg>
      </pc:sldChg>
      <pc:sldChg chg="modSp new mod">
        <pc:chgData name="Yinqian Zhang" userId="189f48b0884e27cf" providerId="LiveId" clId="{7EE85967-AB03-914E-90B4-C98DC71328AD}" dt="2022-02-07T08:54:13.572" v="2205" actId="20577"/>
        <pc:sldMkLst>
          <pc:docMk/>
          <pc:sldMk cId="1798704050" sldId="590"/>
        </pc:sldMkLst>
        <pc:spChg chg="mod">
          <ac:chgData name="Yinqian Zhang" userId="189f48b0884e27cf" providerId="LiveId" clId="{7EE85967-AB03-914E-90B4-C98DC71328AD}" dt="2022-02-07T08:52:52.819" v="2200" actId="20577"/>
          <ac:spMkLst>
            <pc:docMk/>
            <pc:sldMk cId="1798704050" sldId="590"/>
            <ac:spMk id="2" creationId="{0819E76C-8E66-9F45-8D5B-162153B6B4DC}"/>
          </ac:spMkLst>
        </pc:spChg>
        <pc:spChg chg="mod">
          <ac:chgData name="Yinqian Zhang" userId="189f48b0884e27cf" providerId="LiveId" clId="{7EE85967-AB03-914E-90B4-C98DC71328AD}" dt="2022-02-07T08:54:13.572" v="2205" actId="20577"/>
          <ac:spMkLst>
            <pc:docMk/>
            <pc:sldMk cId="1798704050" sldId="590"/>
            <ac:spMk id="3" creationId="{C54AAF23-8CB7-284E-A884-4A3C1AE8AF87}"/>
          </ac:spMkLst>
        </pc:spChg>
      </pc:sldChg>
      <pc:sldChg chg="modSp new mod">
        <pc:chgData name="Yinqian Zhang" userId="189f48b0884e27cf" providerId="LiveId" clId="{7EE85967-AB03-914E-90B4-C98DC71328AD}" dt="2022-02-07T08:57:29.561" v="2511" actId="20577"/>
        <pc:sldMkLst>
          <pc:docMk/>
          <pc:sldMk cId="1951210913" sldId="591"/>
        </pc:sldMkLst>
        <pc:spChg chg="mod">
          <ac:chgData name="Yinqian Zhang" userId="189f48b0884e27cf" providerId="LiveId" clId="{7EE85967-AB03-914E-90B4-C98DC71328AD}" dt="2022-02-07T08:54:52.891" v="2247" actId="20577"/>
          <ac:spMkLst>
            <pc:docMk/>
            <pc:sldMk cId="1951210913" sldId="591"/>
            <ac:spMk id="2" creationId="{D2B2FD86-B342-1C40-9CBE-1D49637A6AF9}"/>
          </ac:spMkLst>
        </pc:spChg>
        <pc:spChg chg="mod">
          <ac:chgData name="Yinqian Zhang" userId="189f48b0884e27cf" providerId="LiveId" clId="{7EE85967-AB03-914E-90B4-C98DC71328AD}" dt="2022-02-07T08:57:29.561" v="2511" actId="20577"/>
          <ac:spMkLst>
            <pc:docMk/>
            <pc:sldMk cId="1951210913" sldId="591"/>
            <ac:spMk id="3" creationId="{162E6C99-1087-B649-997A-4AFBD11D49A5}"/>
          </ac:spMkLst>
        </pc:spChg>
      </pc:sldChg>
      <pc:sldMasterChg chg="modSp modSldLayout">
        <pc:chgData name="Yinqian Zhang" userId="189f48b0884e27cf" providerId="LiveId" clId="{7EE85967-AB03-914E-90B4-C98DC71328AD}" dt="2022-02-07T08:11:04.449" v="184"/>
        <pc:sldMasterMkLst>
          <pc:docMk/>
          <pc:sldMasterMk cId="3883921576" sldId="2147483660"/>
        </pc:sldMasterMkLst>
        <pc:spChg chg="mod">
          <ac:chgData name="Yinqian Zhang" userId="189f48b0884e27cf" providerId="LiveId" clId="{7EE85967-AB03-914E-90B4-C98DC71328AD}" dt="2022-02-07T08:11:04.449" v="184"/>
          <ac:spMkLst>
            <pc:docMk/>
            <pc:sldMasterMk cId="3883921576" sldId="2147483660"/>
            <ac:spMk id="2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asterMk cId="3883921576" sldId="2147483660"/>
            <ac:spMk id="3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asterMk cId="3883921576" sldId="2147483660"/>
            <ac:spMk id="4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asterMk cId="3883921576" sldId="2147483660"/>
            <ac:spMk id="5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asterMk cId="3883921576" sldId="2147483660"/>
            <ac:spMk id="6" creationId="{00000000-0000-0000-0000-000000000000}"/>
          </ac:spMkLst>
        </pc:spChg>
        <pc:sldLayoutChg chg="modSp">
          <pc:chgData name="Yinqian Zhang" userId="189f48b0884e27cf" providerId="LiveId" clId="{7EE85967-AB03-914E-90B4-C98DC71328AD}" dt="2022-02-07T08:11:04.449" v="184"/>
          <pc:sldLayoutMkLst>
            <pc:docMk/>
            <pc:sldMasterMk cId="3883921576" sldId="2147483660"/>
            <pc:sldLayoutMk cId="3991277648" sldId="2147483661"/>
          </pc:sldLayoutMkLst>
          <pc:spChg chg="mod">
            <ac:chgData name="Yinqian Zhang" userId="189f48b0884e27cf" providerId="LiveId" clId="{7EE85967-AB03-914E-90B4-C98DC71328AD}" dt="2022-02-07T08:11:04.449" v="184"/>
            <ac:spMkLst>
              <pc:docMk/>
              <pc:sldMasterMk cId="3883921576" sldId="2147483660"/>
              <pc:sldLayoutMk cId="3991277648" sldId="2147483661"/>
              <ac:spMk id="2" creationId="{00000000-0000-0000-0000-000000000000}"/>
            </ac:spMkLst>
          </pc:spChg>
          <pc:spChg chg="mod">
            <ac:chgData name="Yinqian Zhang" userId="189f48b0884e27cf" providerId="LiveId" clId="{7EE85967-AB03-914E-90B4-C98DC71328AD}" dt="2022-02-07T08:11:04.449" v="184"/>
            <ac:spMkLst>
              <pc:docMk/>
              <pc:sldMasterMk cId="3883921576" sldId="2147483660"/>
              <pc:sldLayoutMk cId="3991277648" sldId="2147483661"/>
              <ac:spMk id="3" creationId="{00000000-0000-0000-0000-000000000000}"/>
            </ac:spMkLst>
          </pc:spChg>
        </pc:sldLayoutChg>
        <pc:sldLayoutChg chg="modSp">
          <pc:chgData name="Yinqian Zhang" userId="189f48b0884e27cf" providerId="LiveId" clId="{7EE85967-AB03-914E-90B4-C98DC71328AD}" dt="2022-02-07T08:11:04.449" v="184"/>
          <pc:sldLayoutMkLst>
            <pc:docMk/>
            <pc:sldMasterMk cId="3883921576" sldId="2147483660"/>
            <pc:sldLayoutMk cId="315983257" sldId="2147483663"/>
          </pc:sldLayoutMkLst>
          <pc:spChg chg="mod">
            <ac:chgData name="Yinqian Zhang" userId="189f48b0884e27cf" providerId="LiveId" clId="{7EE85967-AB03-914E-90B4-C98DC71328AD}" dt="2022-02-07T08:11:04.449" v="184"/>
            <ac:spMkLst>
              <pc:docMk/>
              <pc:sldMasterMk cId="3883921576" sldId="2147483660"/>
              <pc:sldLayoutMk cId="315983257" sldId="2147483663"/>
              <ac:spMk id="2" creationId="{00000000-0000-0000-0000-000000000000}"/>
            </ac:spMkLst>
          </pc:spChg>
          <pc:spChg chg="mod">
            <ac:chgData name="Yinqian Zhang" userId="189f48b0884e27cf" providerId="LiveId" clId="{7EE85967-AB03-914E-90B4-C98DC71328AD}" dt="2022-02-07T08:11:04.449" v="184"/>
            <ac:spMkLst>
              <pc:docMk/>
              <pc:sldMasterMk cId="3883921576" sldId="2147483660"/>
              <pc:sldLayoutMk cId="315983257" sldId="2147483663"/>
              <ac:spMk id="3" creationId="{00000000-0000-0000-0000-000000000000}"/>
            </ac:spMkLst>
          </pc:spChg>
        </pc:sldLayoutChg>
        <pc:sldLayoutChg chg="modSp">
          <pc:chgData name="Yinqian Zhang" userId="189f48b0884e27cf" providerId="LiveId" clId="{7EE85967-AB03-914E-90B4-C98DC71328AD}" dt="2022-02-07T08:11:04.449" v="184"/>
          <pc:sldLayoutMkLst>
            <pc:docMk/>
            <pc:sldMasterMk cId="3883921576" sldId="2147483660"/>
            <pc:sldLayoutMk cId="2185366142" sldId="2147483664"/>
          </pc:sldLayoutMkLst>
          <pc:spChg chg="mod">
            <ac:chgData name="Yinqian Zhang" userId="189f48b0884e27cf" providerId="LiveId" clId="{7EE85967-AB03-914E-90B4-C98DC71328AD}" dt="2022-02-07T08:11:04.449" v="184"/>
            <ac:spMkLst>
              <pc:docMk/>
              <pc:sldMasterMk cId="3883921576" sldId="2147483660"/>
              <pc:sldLayoutMk cId="2185366142" sldId="2147483664"/>
              <ac:spMk id="3" creationId="{00000000-0000-0000-0000-000000000000}"/>
            </ac:spMkLst>
          </pc:spChg>
          <pc:spChg chg="mod">
            <ac:chgData name="Yinqian Zhang" userId="189f48b0884e27cf" providerId="LiveId" clId="{7EE85967-AB03-914E-90B4-C98DC71328AD}" dt="2022-02-07T08:11:04.449" v="184"/>
            <ac:spMkLst>
              <pc:docMk/>
              <pc:sldMasterMk cId="3883921576" sldId="2147483660"/>
              <pc:sldLayoutMk cId="2185366142" sldId="2147483664"/>
              <ac:spMk id="4" creationId="{00000000-0000-0000-0000-000000000000}"/>
            </ac:spMkLst>
          </pc:spChg>
        </pc:sldLayoutChg>
        <pc:sldLayoutChg chg="modSp">
          <pc:chgData name="Yinqian Zhang" userId="189f48b0884e27cf" providerId="LiveId" clId="{7EE85967-AB03-914E-90B4-C98DC71328AD}" dt="2022-02-07T08:11:04.449" v="184"/>
          <pc:sldLayoutMkLst>
            <pc:docMk/>
            <pc:sldMasterMk cId="3883921576" sldId="2147483660"/>
            <pc:sldLayoutMk cId="1898303044" sldId="2147483665"/>
          </pc:sldLayoutMkLst>
          <pc:spChg chg="mod">
            <ac:chgData name="Yinqian Zhang" userId="189f48b0884e27cf" providerId="LiveId" clId="{7EE85967-AB03-914E-90B4-C98DC71328AD}" dt="2022-02-07T08:11:04.449" v="184"/>
            <ac:spMkLst>
              <pc:docMk/>
              <pc:sldMasterMk cId="3883921576" sldId="2147483660"/>
              <pc:sldLayoutMk cId="1898303044" sldId="2147483665"/>
              <ac:spMk id="2" creationId="{00000000-0000-0000-0000-000000000000}"/>
            </ac:spMkLst>
          </pc:spChg>
          <pc:spChg chg="mod">
            <ac:chgData name="Yinqian Zhang" userId="189f48b0884e27cf" providerId="LiveId" clId="{7EE85967-AB03-914E-90B4-C98DC71328AD}" dt="2022-02-07T08:11:04.449" v="184"/>
            <ac:spMkLst>
              <pc:docMk/>
              <pc:sldMasterMk cId="3883921576" sldId="2147483660"/>
              <pc:sldLayoutMk cId="1898303044" sldId="2147483665"/>
              <ac:spMk id="3" creationId="{00000000-0000-0000-0000-000000000000}"/>
            </ac:spMkLst>
          </pc:spChg>
          <pc:spChg chg="mod">
            <ac:chgData name="Yinqian Zhang" userId="189f48b0884e27cf" providerId="LiveId" clId="{7EE85967-AB03-914E-90B4-C98DC71328AD}" dt="2022-02-07T08:11:04.449" v="184"/>
            <ac:spMkLst>
              <pc:docMk/>
              <pc:sldMasterMk cId="3883921576" sldId="2147483660"/>
              <pc:sldLayoutMk cId="1898303044" sldId="2147483665"/>
              <ac:spMk id="4" creationId="{00000000-0000-0000-0000-000000000000}"/>
            </ac:spMkLst>
          </pc:spChg>
          <pc:spChg chg="mod">
            <ac:chgData name="Yinqian Zhang" userId="189f48b0884e27cf" providerId="LiveId" clId="{7EE85967-AB03-914E-90B4-C98DC71328AD}" dt="2022-02-07T08:11:04.449" v="184"/>
            <ac:spMkLst>
              <pc:docMk/>
              <pc:sldMasterMk cId="3883921576" sldId="2147483660"/>
              <pc:sldLayoutMk cId="1898303044" sldId="2147483665"/>
              <ac:spMk id="5" creationId="{00000000-0000-0000-0000-000000000000}"/>
            </ac:spMkLst>
          </pc:spChg>
          <pc:spChg chg="mod">
            <ac:chgData name="Yinqian Zhang" userId="189f48b0884e27cf" providerId="LiveId" clId="{7EE85967-AB03-914E-90B4-C98DC71328AD}" dt="2022-02-07T08:11:04.449" v="184"/>
            <ac:spMkLst>
              <pc:docMk/>
              <pc:sldMasterMk cId="3883921576" sldId="2147483660"/>
              <pc:sldLayoutMk cId="1898303044" sldId="2147483665"/>
              <ac:spMk id="6" creationId="{00000000-0000-0000-0000-000000000000}"/>
            </ac:spMkLst>
          </pc:spChg>
        </pc:sldLayoutChg>
        <pc:sldLayoutChg chg="modSp">
          <pc:chgData name="Yinqian Zhang" userId="189f48b0884e27cf" providerId="LiveId" clId="{7EE85967-AB03-914E-90B4-C98DC71328AD}" dt="2022-02-07T08:11:04.449" v="184"/>
          <pc:sldLayoutMkLst>
            <pc:docMk/>
            <pc:sldMasterMk cId="3883921576" sldId="2147483660"/>
            <pc:sldLayoutMk cId="3553305868" sldId="2147483668"/>
          </pc:sldLayoutMkLst>
          <pc:spChg chg="mod">
            <ac:chgData name="Yinqian Zhang" userId="189f48b0884e27cf" providerId="LiveId" clId="{7EE85967-AB03-914E-90B4-C98DC71328AD}" dt="2022-02-07T08:11:04.449" v="184"/>
            <ac:spMkLst>
              <pc:docMk/>
              <pc:sldMasterMk cId="3883921576" sldId="2147483660"/>
              <pc:sldLayoutMk cId="3553305868" sldId="2147483668"/>
              <ac:spMk id="2" creationId="{00000000-0000-0000-0000-000000000000}"/>
            </ac:spMkLst>
          </pc:spChg>
          <pc:spChg chg="mod">
            <ac:chgData name="Yinqian Zhang" userId="189f48b0884e27cf" providerId="LiveId" clId="{7EE85967-AB03-914E-90B4-C98DC71328AD}" dt="2022-02-07T08:11:04.449" v="184"/>
            <ac:spMkLst>
              <pc:docMk/>
              <pc:sldMasterMk cId="3883921576" sldId="2147483660"/>
              <pc:sldLayoutMk cId="3553305868" sldId="2147483668"/>
              <ac:spMk id="3" creationId="{00000000-0000-0000-0000-000000000000}"/>
            </ac:spMkLst>
          </pc:spChg>
          <pc:spChg chg="mod">
            <ac:chgData name="Yinqian Zhang" userId="189f48b0884e27cf" providerId="LiveId" clId="{7EE85967-AB03-914E-90B4-C98DC71328AD}" dt="2022-02-07T08:11:04.449" v="184"/>
            <ac:spMkLst>
              <pc:docMk/>
              <pc:sldMasterMk cId="3883921576" sldId="2147483660"/>
              <pc:sldLayoutMk cId="3553305868" sldId="2147483668"/>
              <ac:spMk id="4" creationId="{00000000-0000-0000-0000-000000000000}"/>
            </ac:spMkLst>
          </pc:spChg>
        </pc:sldLayoutChg>
        <pc:sldLayoutChg chg="modSp">
          <pc:chgData name="Yinqian Zhang" userId="189f48b0884e27cf" providerId="LiveId" clId="{7EE85967-AB03-914E-90B4-C98DC71328AD}" dt="2022-02-07T08:11:04.449" v="184"/>
          <pc:sldLayoutMkLst>
            <pc:docMk/>
            <pc:sldMasterMk cId="3883921576" sldId="2147483660"/>
            <pc:sldLayoutMk cId="3132965877" sldId="2147483669"/>
          </pc:sldLayoutMkLst>
          <pc:spChg chg="mod">
            <ac:chgData name="Yinqian Zhang" userId="189f48b0884e27cf" providerId="LiveId" clId="{7EE85967-AB03-914E-90B4-C98DC71328AD}" dt="2022-02-07T08:11:04.449" v="184"/>
            <ac:spMkLst>
              <pc:docMk/>
              <pc:sldMasterMk cId="3883921576" sldId="2147483660"/>
              <pc:sldLayoutMk cId="3132965877" sldId="2147483669"/>
              <ac:spMk id="2" creationId="{00000000-0000-0000-0000-000000000000}"/>
            </ac:spMkLst>
          </pc:spChg>
          <pc:spChg chg="mod">
            <ac:chgData name="Yinqian Zhang" userId="189f48b0884e27cf" providerId="LiveId" clId="{7EE85967-AB03-914E-90B4-C98DC71328AD}" dt="2022-02-07T08:11:04.449" v="184"/>
            <ac:spMkLst>
              <pc:docMk/>
              <pc:sldMasterMk cId="3883921576" sldId="2147483660"/>
              <pc:sldLayoutMk cId="3132965877" sldId="2147483669"/>
              <ac:spMk id="3" creationId="{00000000-0000-0000-0000-000000000000}"/>
            </ac:spMkLst>
          </pc:spChg>
          <pc:spChg chg="mod">
            <ac:chgData name="Yinqian Zhang" userId="189f48b0884e27cf" providerId="LiveId" clId="{7EE85967-AB03-914E-90B4-C98DC71328AD}" dt="2022-02-07T08:11:04.449" v="184"/>
            <ac:spMkLst>
              <pc:docMk/>
              <pc:sldMasterMk cId="3883921576" sldId="2147483660"/>
              <pc:sldLayoutMk cId="3132965877" sldId="2147483669"/>
              <ac:spMk id="4" creationId="{00000000-0000-0000-0000-000000000000}"/>
            </ac:spMkLst>
          </pc:spChg>
        </pc:sldLayoutChg>
        <pc:sldLayoutChg chg="modSp">
          <pc:chgData name="Yinqian Zhang" userId="189f48b0884e27cf" providerId="LiveId" clId="{7EE85967-AB03-914E-90B4-C98DC71328AD}" dt="2022-02-07T08:11:04.449" v="184"/>
          <pc:sldLayoutMkLst>
            <pc:docMk/>
            <pc:sldMasterMk cId="3883921576" sldId="2147483660"/>
            <pc:sldLayoutMk cId="114153282" sldId="2147483671"/>
          </pc:sldLayoutMkLst>
          <pc:spChg chg="mod">
            <ac:chgData name="Yinqian Zhang" userId="189f48b0884e27cf" providerId="LiveId" clId="{7EE85967-AB03-914E-90B4-C98DC71328AD}" dt="2022-02-07T08:11:04.449" v="184"/>
            <ac:spMkLst>
              <pc:docMk/>
              <pc:sldMasterMk cId="3883921576" sldId="2147483660"/>
              <pc:sldLayoutMk cId="114153282" sldId="2147483671"/>
              <ac:spMk id="2" creationId="{00000000-0000-0000-0000-000000000000}"/>
            </ac:spMkLst>
          </pc:spChg>
          <pc:spChg chg="mod">
            <ac:chgData name="Yinqian Zhang" userId="189f48b0884e27cf" providerId="LiveId" clId="{7EE85967-AB03-914E-90B4-C98DC71328AD}" dt="2022-02-07T08:11:04.449" v="184"/>
            <ac:spMkLst>
              <pc:docMk/>
              <pc:sldMasterMk cId="3883921576" sldId="2147483660"/>
              <pc:sldLayoutMk cId="114153282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Yinqian Zhang" userId="189f48b0884e27cf" providerId="LiveId" clId="{7EE85967-AB03-914E-90B4-C98DC71328AD}" dt="2022-02-07T08:11:04.449" v="184"/>
        <pc:sldMasterMkLst>
          <pc:docMk/>
          <pc:sldMasterMk cId="2140703741" sldId="2147483678"/>
        </pc:sldMasterMkLst>
        <pc:spChg chg="mod">
          <ac:chgData name="Yinqian Zhang" userId="189f48b0884e27cf" providerId="LiveId" clId="{7EE85967-AB03-914E-90B4-C98DC71328AD}" dt="2022-02-07T08:11:04.449" v="184"/>
          <ac:spMkLst>
            <pc:docMk/>
            <pc:sldMasterMk cId="2140703741" sldId="2147483678"/>
            <ac:spMk id="4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asterMk cId="2140703741" sldId="2147483678"/>
            <ac:spMk id="5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asterMk cId="2140703741" sldId="2147483678"/>
            <ac:spMk id="6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asterMk cId="2140703741" sldId="2147483678"/>
            <ac:spMk id="2050" creationId="{00000000-0000-0000-0000-000000000000}"/>
          </ac:spMkLst>
        </pc:spChg>
        <pc:spChg chg="mod">
          <ac:chgData name="Yinqian Zhang" userId="189f48b0884e27cf" providerId="LiveId" clId="{7EE85967-AB03-914E-90B4-C98DC71328AD}" dt="2022-02-07T08:11:04.449" v="184"/>
          <ac:spMkLst>
            <pc:docMk/>
            <pc:sldMasterMk cId="2140703741" sldId="2147483678"/>
            <ac:spMk id="2051" creationId="{00000000-0000-0000-0000-000000000000}"/>
          </ac:spMkLst>
        </pc:spChg>
        <pc:sldLayoutChg chg="modSp">
          <pc:chgData name="Yinqian Zhang" userId="189f48b0884e27cf" providerId="LiveId" clId="{7EE85967-AB03-914E-90B4-C98DC71328AD}" dt="2022-02-07T08:11:04.449" v="184"/>
          <pc:sldLayoutMkLst>
            <pc:docMk/>
            <pc:sldMasterMk cId="2140703741" sldId="2147483678"/>
            <pc:sldLayoutMk cId="3513988330" sldId="2147483682"/>
          </pc:sldLayoutMkLst>
          <pc:spChg chg="mod">
            <ac:chgData name="Yinqian Zhang" userId="189f48b0884e27cf" providerId="LiveId" clId="{7EE85967-AB03-914E-90B4-C98DC71328AD}" dt="2022-02-07T08:11:04.449" v="184"/>
            <ac:spMkLst>
              <pc:docMk/>
              <pc:sldMasterMk cId="2140703741" sldId="2147483678"/>
              <pc:sldLayoutMk cId="3513988330" sldId="2147483682"/>
              <ac:spMk id="2" creationId="{00000000-0000-0000-0000-000000000000}"/>
            </ac:spMkLst>
          </pc:spChg>
          <pc:spChg chg="mod">
            <ac:chgData name="Yinqian Zhang" userId="189f48b0884e27cf" providerId="LiveId" clId="{7EE85967-AB03-914E-90B4-C98DC71328AD}" dt="2022-02-07T08:11:04.449" v="184"/>
            <ac:spMkLst>
              <pc:docMk/>
              <pc:sldMasterMk cId="2140703741" sldId="2147483678"/>
              <pc:sldLayoutMk cId="3513988330" sldId="2147483682"/>
              <ac:spMk id="14" creationId="{00000000-0000-0000-0000-000000000000}"/>
            </ac:spMkLst>
          </pc:spChg>
          <pc:spChg chg="mod">
            <ac:chgData name="Yinqian Zhang" userId="189f48b0884e27cf" providerId="LiveId" clId="{7EE85967-AB03-914E-90B4-C98DC71328AD}" dt="2022-02-07T08:11:04.449" v="184"/>
            <ac:spMkLst>
              <pc:docMk/>
              <pc:sldMasterMk cId="2140703741" sldId="2147483678"/>
              <pc:sldLayoutMk cId="3513988330" sldId="2147483682"/>
              <ac:spMk id="17" creationId="{00000000-0000-0000-0000-000000000000}"/>
            </ac:spMkLst>
          </pc:spChg>
        </pc:sldLayoutChg>
      </pc:sldMasterChg>
      <pc:sldMasterChg chg="modSldLayout">
        <pc:chgData name="Yinqian Zhang" userId="189f48b0884e27cf" providerId="LiveId" clId="{7EE85967-AB03-914E-90B4-C98DC71328AD}" dt="2022-02-07T08:14:40.566" v="201" actId="2711"/>
        <pc:sldMasterMkLst>
          <pc:docMk/>
          <pc:sldMasterMk cId="132219272" sldId="2147483683"/>
        </pc:sldMasterMkLst>
        <pc:sldLayoutChg chg="modSp">
          <pc:chgData name="Yinqian Zhang" userId="189f48b0884e27cf" providerId="LiveId" clId="{7EE85967-AB03-914E-90B4-C98DC71328AD}" dt="2022-02-07T08:14:40.566" v="201" actId="2711"/>
          <pc:sldLayoutMkLst>
            <pc:docMk/>
            <pc:sldMasterMk cId="132219272" sldId="2147483683"/>
            <pc:sldLayoutMk cId="1850805491" sldId="2147483684"/>
          </pc:sldLayoutMkLst>
          <pc:spChg chg="mod">
            <ac:chgData name="Yinqian Zhang" userId="189f48b0884e27cf" providerId="LiveId" clId="{7EE85967-AB03-914E-90B4-C98DC71328AD}" dt="2022-02-07T08:14:35.247" v="200" actId="2711"/>
            <ac:spMkLst>
              <pc:docMk/>
              <pc:sldMasterMk cId="132219272" sldId="2147483683"/>
              <pc:sldLayoutMk cId="1850805491" sldId="2147483684"/>
              <ac:spMk id="2" creationId="{00000000-0000-0000-0000-000000000000}"/>
            </ac:spMkLst>
          </pc:spChg>
          <pc:spChg chg="mod">
            <ac:chgData name="Yinqian Zhang" userId="189f48b0884e27cf" providerId="LiveId" clId="{7EE85967-AB03-914E-90B4-C98DC71328AD}" dt="2022-02-07T08:14:40.566" v="201" actId="2711"/>
            <ac:spMkLst>
              <pc:docMk/>
              <pc:sldMasterMk cId="132219272" sldId="2147483683"/>
              <pc:sldLayoutMk cId="1850805491" sldId="2147483684"/>
              <ac:spMk id="3" creationId="{00000000-0000-0000-0000-000000000000}"/>
            </ac:spMkLst>
          </pc:spChg>
        </pc:sldLayoutChg>
        <pc:sldLayoutChg chg="modSp">
          <pc:chgData name="Yinqian Zhang" userId="189f48b0884e27cf" providerId="LiveId" clId="{7EE85967-AB03-914E-90B4-C98DC71328AD}" dt="2022-02-07T08:14:19.566" v="199" actId="2711"/>
          <pc:sldLayoutMkLst>
            <pc:docMk/>
            <pc:sldMasterMk cId="132219272" sldId="2147483683"/>
            <pc:sldLayoutMk cId="3851888775" sldId="2147483685"/>
          </pc:sldLayoutMkLst>
          <pc:spChg chg="mod">
            <ac:chgData name="Yinqian Zhang" userId="189f48b0884e27cf" providerId="LiveId" clId="{7EE85967-AB03-914E-90B4-C98DC71328AD}" dt="2022-02-07T08:14:12.356" v="198" actId="2711"/>
            <ac:spMkLst>
              <pc:docMk/>
              <pc:sldMasterMk cId="132219272" sldId="2147483683"/>
              <pc:sldLayoutMk cId="3851888775" sldId="2147483685"/>
              <ac:spMk id="2" creationId="{00000000-0000-0000-0000-000000000000}"/>
            </ac:spMkLst>
          </pc:spChg>
          <pc:spChg chg="mod">
            <ac:chgData name="Yinqian Zhang" userId="189f48b0884e27cf" providerId="LiveId" clId="{7EE85967-AB03-914E-90B4-C98DC71328AD}" dt="2022-02-07T08:14:19.566" v="199" actId="2711"/>
            <ac:spMkLst>
              <pc:docMk/>
              <pc:sldMasterMk cId="132219272" sldId="2147483683"/>
              <pc:sldLayoutMk cId="3851888775" sldId="2147483685"/>
              <ac:spMk id="3" creationId="{00000000-0000-0000-0000-000000000000}"/>
            </ac:spMkLst>
          </pc:spChg>
        </pc:sldLayoutChg>
      </pc:sldMasterChg>
      <pc:sldMasterChg chg="delSldLayout">
        <pc:chgData name="Yinqian Zhang" userId="189f48b0884e27cf" providerId="LiveId" clId="{7EE85967-AB03-914E-90B4-C98DC71328AD}" dt="2022-02-07T08:57:44.434" v="2519" actId="2696"/>
        <pc:sldMasterMkLst>
          <pc:docMk/>
          <pc:sldMasterMk cId="1925302258" sldId="2147483695"/>
        </pc:sldMasterMkLst>
        <pc:sldLayoutChg chg="del">
          <pc:chgData name="Yinqian Zhang" userId="189f48b0884e27cf" providerId="LiveId" clId="{7EE85967-AB03-914E-90B4-C98DC71328AD}" dt="2022-02-07T08:57:44.434" v="2519" actId="2696"/>
          <pc:sldLayoutMkLst>
            <pc:docMk/>
            <pc:sldMasterMk cId="1925302258" sldId="2147483695"/>
            <pc:sldLayoutMk cId="1158703230" sldId="214748370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93699-1080-4167-973E-C5BC31CB35E1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9063E-86E8-418F-B02D-61657DE6B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6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Chalkboard" panose="03050602040202020205" pitchFamily="66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Chalkboard" panose="03050602040202020205" pitchFamily="66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596F-0D9B-734B-B2E5-41109E50172B}" type="datetime1">
              <a:rPr lang="en-US" altLang="zh-CN" smtClean="0"/>
              <a:t>11/6/24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CS334 Operating Systems (H)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0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A533-70E1-BC45-A763-9A40B2B897D8}" type="datetime1">
              <a:rPr lang="en-US" altLang="zh-CN" smtClean="0"/>
              <a:t>11/6/24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CS334 Operating Systems (H)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DDE6-A092-754D-B6DB-22C202363078}" type="datetime1">
              <a:rPr lang="en-US" altLang="zh-CN" smtClean="0"/>
              <a:t>11/6/24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CS334 Operating Systems (H)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52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halkboard" panose="03050602040202020205" pitchFamily="66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halkboard" panose="03050602040202020205" pitchFamily="66" charset="77"/>
              </a:defRPr>
            </a:lvl1pPr>
            <a:lvl2pPr>
              <a:defRPr b="0" i="0">
                <a:latin typeface="Chalkboard" panose="03050602040202020205" pitchFamily="66" charset="77"/>
              </a:defRPr>
            </a:lvl2pPr>
            <a:lvl3pPr>
              <a:defRPr b="0" i="0">
                <a:latin typeface="Chalkboard" panose="03050602040202020205" pitchFamily="66" charset="77"/>
              </a:defRPr>
            </a:lvl3pPr>
            <a:lvl4pPr>
              <a:defRPr b="0" i="0">
                <a:latin typeface="Chalkboard" panose="03050602040202020205" pitchFamily="66" charset="77"/>
              </a:defRPr>
            </a:lvl4pPr>
            <a:lvl5pPr>
              <a:defRPr b="0" i="0">
                <a:latin typeface="Chalkboard" panose="03050602040202020205" pitchFamily="66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F778-9075-C64F-AFD6-DBD2571B17F3}" type="datetime1">
              <a:rPr lang="en-US" altLang="zh-CN" smtClean="0"/>
              <a:t>11/6/24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CS334 Operating Systems (H)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8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5182-0068-7842-B6A7-1C889EB3B53E}" type="datetime1">
              <a:rPr lang="en-US" altLang="zh-CN" smtClean="0"/>
              <a:t>11/6/24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CS334 Operating Systems (H)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49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3B5E-F4D4-FB42-9517-3F24CB610EDE}" type="datetime1">
              <a:rPr lang="en-US" altLang="zh-CN" smtClean="0"/>
              <a:t>11/6/24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CS334 Operating Systems (H)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46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CF23-083B-DB4F-A572-D6484BFFFEFB}" type="datetime1">
              <a:rPr lang="en-US" altLang="zh-CN" smtClean="0"/>
              <a:t>11/6/24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CS334 Operating Systems (H)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1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1765-A040-A946-A9A2-DF01B0A51778}" type="datetime1">
              <a:rPr lang="en-US" altLang="zh-CN" smtClean="0"/>
              <a:t>11/6/24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CS334 Operating Systems (H)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01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69C9-15C5-8D45-9E37-B3E77FC37995}" type="datetime1">
              <a:rPr lang="en-US" altLang="zh-CN" smtClean="0"/>
              <a:t>11/6/24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CS334 Operating Systems (H)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5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261C-B893-2644-907F-E52C67823E0C}" type="datetime1">
              <a:rPr lang="en-US" altLang="zh-CN" smtClean="0"/>
              <a:t>11/6/24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CS334 Operating Systems (H)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2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2885-B98C-D842-B736-2A6A58172291}" type="datetime1">
              <a:rPr lang="en-US" altLang="zh-CN" smtClean="0"/>
              <a:t>11/6/24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CS334 Operating Systems (H)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8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CCC88-ED95-2A48-8076-70B5EA6929CB}" type="datetime1">
              <a:rPr lang="en-US" altLang="zh-CN" smtClean="0"/>
              <a:t>11/6/24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CS334 Operating Systems (H)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3F6C5-8046-4A73-A30A-647A8FA57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0259" y="1147498"/>
            <a:ext cx="8451480" cy="2438274"/>
          </a:xfrm>
          <a:ln w="22225">
            <a:noFill/>
          </a:ln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>
                <a:solidFill>
                  <a:srgbClr val="162836"/>
                </a:solidFill>
                <a:latin typeface="Chalkboard" panose="03050602040202020205" pitchFamily="66" charset="77"/>
                <a:ea typeface="新細明體" pitchFamily="18" charset="-120"/>
                <a:cs typeface="Times New Roman" pitchFamily="18" charset="0"/>
              </a:rPr>
              <a:t>Lecture  6</a:t>
            </a:r>
            <a:br>
              <a:rPr lang="en-US" altLang="zh-CN" dirty="0">
                <a:solidFill>
                  <a:srgbClr val="162836"/>
                </a:solidFill>
                <a:latin typeface="Chalkboard" panose="03050602040202020205" pitchFamily="66" charset="77"/>
                <a:ea typeface="新細明體" pitchFamily="18" charset="-120"/>
                <a:cs typeface="Times New Roman" pitchFamily="18" charset="0"/>
              </a:rPr>
            </a:br>
            <a:r>
              <a:rPr lang="en-US" altLang="zh-CN" dirty="0">
                <a:solidFill>
                  <a:srgbClr val="162836"/>
                </a:solidFill>
                <a:ea typeface="新細明體" pitchFamily="18" charset="-120"/>
                <a:cs typeface="Times New Roman" pitchFamily="18" charset="0"/>
              </a:rPr>
              <a:t>Address</a:t>
            </a:r>
            <a:r>
              <a:rPr lang="zh-CN" altLang="en-US" dirty="0">
                <a:solidFill>
                  <a:srgbClr val="162836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162836"/>
                </a:solidFill>
                <a:ea typeface="新細明體" pitchFamily="18" charset="-120"/>
                <a:cs typeface="Times New Roman" pitchFamily="18" charset="0"/>
              </a:rPr>
              <a:t>Translation</a:t>
            </a:r>
            <a:endParaRPr lang="en-US" dirty="0">
              <a:solidFill>
                <a:srgbClr val="162836"/>
              </a:solidFill>
              <a:latin typeface="Chalkboard" panose="03050602040202020205" pitchFamily="66" charset="77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" name="Rectangle: Rounded Corners 2">
            <a:extLst>
              <a:ext uri="{FF2B5EF4-FFF2-40B4-BE49-F238E27FC236}">
                <a16:creationId xmlns:a16="http://schemas.microsoft.com/office/drawing/2014/main" id="{4C87AF63-5BC9-0747-90CA-D79B4798025C}"/>
              </a:ext>
            </a:extLst>
          </p:cNvPr>
          <p:cNvSpPr/>
          <p:nvPr/>
        </p:nvSpPr>
        <p:spPr>
          <a:xfrm>
            <a:off x="2977943" y="4523532"/>
            <a:ext cx="6236111" cy="895057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162836"/>
                </a:solidFill>
                <a:latin typeface="Chalkboard" panose="03050602040202020205" pitchFamily="66" charset="77"/>
                <a:ea typeface="新細明體" pitchFamily="18" charset="-120"/>
                <a:cs typeface="Times New Roman" pitchFamily="18" charset="0"/>
              </a:rPr>
              <a:t>Prof. </a:t>
            </a:r>
            <a:r>
              <a:rPr lang="en-US" altLang="zh-CN" sz="3600" dirty="0" err="1">
                <a:solidFill>
                  <a:srgbClr val="162836"/>
                </a:solidFill>
                <a:latin typeface="Chalkboard" panose="03050602040202020205" pitchFamily="66" charset="77"/>
                <a:ea typeface="新細明體" pitchFamily="18" charset="-120"/>
                <a:cs typeface="Times New Roman" pitchFamily="18" charset="0"/>
              </a:rPr>
              <a:t>Yinqian</a:t>
            </a:r>
            <a:r>
              <a:rPr lang="en-US" altLang="zh-CN" sz="3600" dirty="0">
                <a:solidFill>
                  <a:srgbClr val="162836"/>
                </a:solidFill>
                <a:latin typeface="Chalkboard" panose="03050602040202020205" pitchFamily="66" charset="77"/>
                <a:ea typeface="新細明體" pitchFamily="18" charset="-120"/>
                <a:cs typeface="Times New Roman" pitchFamily="18" charset="0"/>
              </a:rPr>
              <a:t> Zhang</a:t>
            </a:r>
          </a:p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rgbClr val="162836"/>
                </a:solidFill>
                <a:latin typeface="Chalkboard" panose="03050602040202020205" pitchFamily="66" charset="77"/>
                <a:ea typeface="新細明體" pitchFamily="18" charset="-120"/>
                <a:cs typeface="Times New Roman" pitchFamily="18" charset="0"/>
              </a:rPr>
              <a:t>Fall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C360-C346-BE4A-865D-DFFE5B74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41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CE9B-76AA-8246-A7B4-44CC369A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Memory Virtualization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547A-E1C3-1D4A-A2AD-13FF216C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CN" dirty="0"/>
              <a:t>A mechanism that virtualize memory should</a:t>
            </a:r>
          </a:p>
          <a:p>
            <a:pPr lvl="1"/>
            <a:r>
              <a:rPr lang="en-CN" dirty="0"/>
              <a:t>Be </a:t>
            </a:r>
            <a:r>
              <a:rPr lang="en-CN" b="1" dirty="0"/>
              <a:t>transparent</a:t>
            </a:r>
          </a:p>
          <a:p>
            <a:pPr lvl="2"/>
            <a:r>
              <a:rPr lang="en-CN" dirty="0"/>
              <a:t>Memory virtualization should be invisible to processes</a:t>
            </a:r>
          </a:p>
          <a:p>
            <a:pPr lvl="2"/>
            <a:r>
              <a:rPr lang="en-CN" dirty="0"/>
              <a:t>Processes run as if on a single private memory</a:t>
            </a:r>
          </a:p>
          <a:p>
            <a:pPr lvl="1"/>
            <a:r>
              <a:rPr lang="en-CN" dirty="0"/>
              <a:t>Be </a:t>
            </a:r>
            <a:r>
              <a:rPr lang="en-CN" b="1" dirty="0"/>
              <a:t>efficient</a:t>
            </a:r>
          </a:p>
          <a:p>
            <a:pPr lvl="2"/>
            <a:r>
              <a:rPr lang="en-CN" dirty="0"/>
              <a:t>Time: translation is fast</a:t>
            </a:r>
          </a:p>
          <a:p>
            <a:pPr lvl="2"/>
            <a:r>
              <a:rPr lang="en-CN" dirty="0"/>
              <a:t>Space: not too space consuming</a:t>
            </a:r>
          </a:p>
          <a:p>
            <a:pPr lvl="1"/>
            <a:r>
              <a:rPr lang="en-CN" dirty="0"/>
              <a:t>Provide </a:t>
            </a:r>
            <a:r>
              <a:rPr lang="en-CN" b="1" dirty="0"/>
              <a:t>protection</a:t>
            </a:r>
          </a:p>
          <a:p>
            <a:pPr lvl="2"/>
            <a:r>
              <a:rPr lang="en-CN" dirty="0"/>
              <a:t>Enable </a:t>
            </a:r>
            <a:r>
              <a:rPr lang="en-CN" b="1" dirty="0"/>
              <a:t>memory</a:t>
            </a:r>
            <a:r>
              <a:rPr lang="en-CN" dirty="0"/>
              <a:t> </a:t>
            </a:r>
            <a:r>
              <a:rPr lang="en-CN" b="1" dirty="0"/>
              <a:t>isolation</a:t>
            </a:r>
          </a:p>
          <a:p>
            <a:pPr lvl="2"/>
            <a:r>
              <a:rPr lang="en-CN" dirty="0"/>
              <a:t>One process may not access memory of another process or the OS kernel</a:t>
            </a:r>
          </a:p>
          <a:p>
            <a:pPr lvl="2"/>
            <a:r>
              <a:rPr lang="en-US" dirty="0"/>
              <a:t>Isolation is a key principle in building reliable systems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1DA52-669E-CA40-993C-AD215132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8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F73A-E73F-AE44-980D-C232EDE6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Virtual Address v.s. Physical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91DB9-7932-C645-AF2B-05635E01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Process uses virtual addresses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00D98-E166-B748-82C9-D2271E60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B2E922A-5980-7844-A01D-D692BCF5A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02887"/>
            <a:ext cx="5882638" cy="3001636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lowchart: Alternate Process 26">
            <a:extLst>
              <a:ext uri="{FF2B5EF4-FFF2-40B4-BE49-F238E27FC236}">
                <a16:creationId xmlns:a16="http://schemas.microsoft.com/office/drawing/2014/main" id="{72B0149E-DF5A-BB43-97A0-39A6956303CC}"/>
              </a:ext>
            </a:extLst>
          </p:cNvPr>
          <p:cNvSpPr/>
          <p:nvPr/>
        </p:nvSpPr>
        <p:spPr>
          <a:xfrm>
            <a:off x="7315195" y="3100077"/>
            <a:ext cx="3413759" cy="2111053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Flowchart: Alternate Process 27">
            <a:extLst>
              <a:ext uri="{FF2B5EF4-FFF2-40B4-BE49-F238E27FC236}">
                <a16:creationId xmlns:a16="http://schemas.microsoft.com/office/drawing/2014/main" id="{35C32824-0A12-A443-9A95-B56DE271B62A}"/>
              </a:ext>
            </a:extLst>
          </p:cNvPr>
          <p:cNvSpPr/>
          <p:nvPr/>
        </p:nvSpPr>
        <p:spPr>
          <a:xfrm>
            <a:off x="7547181" y="3257833"/>
            <a:ext cx="2968414" cy="1788518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436CF-C3DD-AD4A-95F9-FBBBC2731665}"/>
              </a:ext>
            </a:extLst>
          </p:cNvPr>
          <p:cNvSpPr txBox="1"/>
          <p:nvPr/>
        </p:nvSpPr>
        <p:spPr>
          <a:xfrm>
            <a:off x="7574275" y="3548235"/>
            <a:ext cx="25410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bg1"/>
                </a:solidFill>
                <a:latin typeface="Consolas" pitchFamily="49" charset="0"/>
                <a:ea typeface="新細明體" pitchFamily="18" charset="-120"/>
              </a:rPr>
              <a:t>$ ./</a:t>
            </a:r>
            <a:r>
              <a:rPr lang="en-US" altLang="zh-TW" sz="1600" b="1" dirty="0" err="1">
                <a:solidFill>
                  <a:schemeClr val="bg1"/>
                </a:solidFill>
                <a:latin typeface="Consolas" pitchFamily="49" charset="0"/>
                <a:ea typeface="新細明體" pitchFamily="18" charset="-120"/>
              </a:rPr>
              <a:t>mem_layout</a:t>
            </a:r>
            <a:endParaRPr lang="en-US" altLang="zh-TW" sz="1600" b="1" dirty="0">
              <a:solidFill>
                <a:schemeClr val="bg1"/>
              </a:solidFill>
              <a:latin typeface="Consolas" pitchFamily="49" charset="0"/>
              <a:ea typeface="新細明體" pitchFamily="18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bg1"/>
                </a:solidFill>
                <a:latin typeface="Consolas" pitchFamily="49" charset="0"/>
              </a:rPr>
              <a:t>code : 0x1095afe50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bg1"/>
                </a:solidFill>
                <a:latin typeface="Consolas" pitchFamily="49" charset="0"/>
              </a:rPr>
              <a:t>heap : 0x1096008c0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bg1"/>
                </a:solidFill>
                <a:latin typeface="Consolas" pitchFamily="49" charset="0"/>
              </a:rPr>
              <a:t>stack: 0x7fff691aea64</a:t>
            </a:r>
            <a:endParaRPr lang="en-US" altLang="zh-TW" sz="1600" b="1" dirty="0">
              <a:solidFill>
                <a:schemeClr val="bg1"/>
              </a:solidFill>
              <a:latin typeface="Consolas" pitchFamily="49" charset="0"/>
              <a:ea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4F52EF-23D1-7540-A0DA-7B29988E2984}"/>
              </a:ext>
            </a:extLst>
          </p:cNvPr>
          <p:cNvSpPr txBox="1"/>
          <p:nvPr/>
        </p:nvSpPr>
        <p:spPr>
          <a:xfrm>
            <a:off x="1432557" y="2921485"/>
            <a:ext cx="4907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342900" indent="-342900">
              <a:buAutoNum type="arabicPlain" startAt="2"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342900" indent="-342900">
              <a:buAutoNum type="arabicPlain" startAt="2"/>
            </a:pPr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 { </a:t>
            </a:r>
          </a:p>
          <a:p>
            <a:pPr marL="342900" indent="-342900">
              <a:buAutoNum type="arabicPlain" startAt="2"/>
            </a:pPr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("code : %p\n", main); </a:t>
            </a:r>
          </a:p>
          <a:p>
            <a:pPr marL="342900" indent="-342900">
              <a:buAutoNum type="arabicPlain" startAt="2"/>
            </a:pPr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("heap : %p\n", malloc(100e6)); </a:t>
            </a:r>
          </a:p>
          <a:p>
            <a:pPr marL="342900" indent="-342900">
              <a:buAutoNum type="arabicPlain" startAt="2"/>
            </a:pPr>
            <a:r>
              <a:rPr lang="en-US" dirty="0"/>
              <a:t>     int x = 3; </a:t>
            </a:r>
          </a:p>
          <a:p>
            <a:pPr marL="342900" indent="-342900">
              <a:buAutoNum type="arabicPlain" startAt="2"/>
            </a:pPr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("stack: %p\n", &amp;x); </a:t>
            </a:r>
          </a:p>
          <a:p>
            <a:pPr marL="342900" indent="-342900">
              <a:buAutoNum type="arabicPlain" startAt="2"/>
            </a:pPr>
            <a:r>
              <a:rPr lang="en-US" dirty="0"/>
              <a:t>     return x;</a:t>
            </a:r>
          </a:p>
          <a:p>
            <a:pPr marL="342900" indent="-342900">
              <a:buAutoNum type="arabicPlain" startAt="2"/>
            </a:pPr>
            <a:r>
              <a:rPr lang="en-US" dirty="0"/>
              <a:t>}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9488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F73A-E73F-AE44-980D-C232EDE6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Virtual Address v.s. Physical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91DB9-7932-C645-AF2B-05635E017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2040" cy="4351338"/>
          </a:xfrm>
        </p:spPr>
        <p:txBody>
          <a:bodyPr/>
          <a:lstStyle/>
          <a:p>
            <a:r>
              <a:rPr lang="en-CN" dirty="0"/>
              <a:t>CPU uses physical addresses to access DRAM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00D98-E166-B748-82C9-D2271E60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57443F9-4FFE-FF46-ABBD-CADAB38E9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398" y="1690688"/>
            <a:ext cx="5634235" cy="458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8AD1B1-130D-5147-9E0E-5E77E67128AF}"/>
              </a:ext>
            </a:extLst>
          </p:cNvPr>
          <p:cNvSpPr/>
          <p:nvPr/>
        </p:nvSpPr>
        <p:spPr>
          <a:xfrm>
            <a:off x="481510" y="3325018"/>
            <a:ext cx="2042993" cy="20394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45225ECA-77E7-8A4A-90D9-A9F8713BFAC7}"/>
              </a:ext>
            </a:extLst>
          </p:cNvPr>
          <p:cNvSpPr/>
          <p:nvPr/>
        </p:nvSpPr>
        <p:spPr>
          <a:xfrm>
            <a:off x="397304" y="5563393"/>
            <a:ext cx="5246894" cy="838835"/>
          </a:xfrm>
          <a:prstGeom prst="left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Memory Bus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83517B-B93B-1E4B-92BC-9B484121568F}"/>
              </a:ext>
            </a:extLst>
          </p:cNvPr>
          <p:cNvSpPr/>
          <p:nvPr/>
        </p:nvSpPr>
        <p:spPr>
          <a:xfrm>
            <a:off x="3422830" y="3344545"/>
            <a:ext cx="2042993" cy="20394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6173D-BB7C-C14F-B7E1-EA7EE1E53094}"/>
              </a:ext>
            </a:extLst>
          </p:cNvPr>
          <p:cNvSpPr txBox="1"/>
          <p:nvPr/>
        </p:nvSpPr>
        <p:spPr>
          <a:xfrm>
            <a:off x="964252" y="2941402"/>
            <a:ext cx="107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000" dirty="0"/>
              <a:t>CPU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01BE8-248D-4746-9B69-4C654DE34447}"/>
              </a:ext>
            </a:extLst>
          </p:cNvPr>
          <p:cNvSpPr txBox="1"/>
          <p:nvPr/>
        </p:nvSpPr>
        <p:spPr>
          <a:xfrm>
            <a:off x="3905573" y="2941402"/>
            <a:ext cx="107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000" dirty="0"/>
              <a:t>DRAM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F1AE61-07D5-DE41-9E47-107CD1CA3DBE}"/>
              </a:ext>
            </a:extLst>
          </p:cNvPr>
          <p:cNvSpPr/>
          <p:nvPr/>
        </p:nvSpPr>
        <p:spPr>
          <a:xfrm>
            <a:off x="3422830" y="3658077"/>
            <a:ext cx="2042993" cy="596662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8F5261-2ACF-1B49-A57A-E0D280FBBF48}"/>
              </a:ext>
            </a:extLst>
          </p:cNvPr>
          <p:cNvCxnSpPr>
            <a:stCxn id="7" idx="2"/>
          </p:cNvCxnSpPr>
          <p:nvPr/>
        </p:nvCxnSpPr>
        <p:spPr>
          <a:xfrm flipH="1">
            <a:off x="1503005" y="5364479"/>
            <a:ext cx="2" cy="41148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B351BF-4424-6F4D-A652-B85BADF603B7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444324" y="5384006"/>
            <a:ext cx="3" cy="38195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72D1E1-BAF7-BA48-9ECF-97E24AEB5548}"/>
              </a:ext>
            </a:extLst>
          </p:cNvPr>
          <p:cNvSpPr txBox="1"/>
          <p:nvPr/>
        </p:nvSpPr>
        <p:spPr>
          <a:xfrm>
            <a:off x="3534415" y="5004793"/>
            <a:ext cx="193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physical address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3A5932-20E2-3246-A681-79441D1FCFA9}"/>
              </a:ext>
            </a:extLst>
          </p:cNvPr>
          <p:cNvSpPr txBox="1"/>
          <p:nvPr/>
        </p:nvSpPr>
        <p:spPr>
          <a:xfrm>
            <a:off x="3412489" y="361497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0x10000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A073F4-1467-B544-AD2D-78211BE25A8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1503005" y="4119405"/>
            <a:ext cx="1" cy="21510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CAB4AB-CAB0-FB41-BA9A-634AB515FE42}"/>
              </a:ext>
            </a:extLst>
          </p:cNvPr>
          <p:cNvSpPr txBox="1"/>
          <p:nvPr/>
        </p:nvSpPr>
        <p:spPr>
          <a:xfrm>
            <a:off x="1964161" y="3707390"/>
            <a:ext cx="130356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virtual address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1F5596-3DB0-B340-BF0D-81EBEA2C7B76}"/>
              </a:ext>
            </a:extLst>
          </p:cNvPr>
          <p:cNvSpPr/>
          <p:nvPr/>
        </p:nvSpPr>
        <p:spPr>
          <a:xfrm>
            <a:off x="892989" y="3509805"/>
            <a:ext cx="1220033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ExecutionUnit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37B43-909B-9240-8479-5A65B3981452}"/>
              </a:ext>
            </a:extLst>
          </p:cNvPr>
          <p:cNvSpPr/>
          <p:nvPr/>
        </p:nvSpPr>
        <p:spPr>
          <a:xfrm>
            <a:off x="751294" y="4334511"/>
            <a:ext cx="1503422" cy="82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Memory Management Unit</a:t>
            </a:r>
          </a:p>
        </p:txBody>
      </p:sp>
    </p:spTree>
    <p:extLst>
      <p:ext uri="{BB962C8B-B14F-4D97-AF65-F5344CB8AC3E}">
        <p14:creationId xmlns:p14="http://schemas.microsoft.com/office/powerpoint/2010/main" val="334605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0ABC-E93E-4D41-93B1-B189D0CA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8CBE3-FD9A-F742-9911-5E46E5726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CN" dirty="0"/>
              <a:t>Coordination between CPU hardware and OS software</a:t>
            </a:r>
          </a:p>
          <a:p>
            <a:r>
              <a:rPr lang="en-CN" dirty="0"/>
              <a:t>Memory management unit (MMU) in CPU</a:t>
            </a:r>
          </a:p>
          <a:p>
            <a:pPr lvl="1"/>
            <a:r>
              <a:rPr lang="en-CN" dirty="0"/>
              <a:t>Translate virtual address used by instruction to physical address understood by DRAM</a:t>
            </a:r>
          </a:p>
          <a:p>
            <a:pPr lvl="1"/>
            <a:r>
              <a:rPr lang="en-CN" dirty="0"/>
              <a:t>CPU interposes every memory access</a:t>
            </a:r>
          </a:p>
          <a:p>
            <a:pPr lvl="2"/>
            <a:r>
              <a:rPr lang="en-CN" dirty="0"/>
              <a:t>Interposition: a generic and powerful technique used in computer systems for better tranparency</a:t>
            </a:r>
          </a:p>
          <a:p>
            <a:r>
              <a:rPr lang="en-CN" dirty="0"/>
              <a:t>Operating system</a:t>
            </a:r>
          </a:p>
          <a:p>
            <a:pPr lvl="1"/>
            <a:r>
              <a:rPr lang="en-US" dirty="0"/>
              <a:t>Set up hardware for correct translation</a:t>
            </a:r>
          </a:p>
          <a:p>
            <a:pPr lvl="1"/>
            <a:r>
              <a:rPr lang="en-US" dirty="0"/>
              <a:t>Keep track of which locations are free and which are in use</a:t>
            </a:r>
          </a:p>
          <a:p>
            <a:pPr lvl="1"/>
            <a:r>
              <a:rPr lang="en-US" dirty="0"/>
              <a:t>Maintain control of how memory is used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F430B-CB92-3740-8A5F-3A51C7E9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320B04-B1F9-7A44-9A32-CE0F303012B6}"/>
              </a:ext>
            </a:extLst>
          </p:cNvPr>
          <p:cNvGrpSpPr/>
          <p:nvPr/>
        </p:nvGrpSpPr>
        <p:grpSpPr>
          <a:xfrm>
            <a:off x="9982200" y="136525"/>
            <a:ext cx="2068311" cy="2200436"/>
            <a:chOff x="439758" y="4521039"/>
            <a:chExt cx="2068311" cy="2200436"/>
          </a:xfrm>
        </p:grpSpPr>
        <p:pic>
          <p:nvPicPr>
            <p:cNvPr id="6" name="Picture 2" descr="See the source image">
              <a:extLst>
                <a:ext uri="{FF2B5EF4-FFF2-40B4-BE49-F238E27FC236}">
                  <a16:creationId xmlns:a16="http://schemas.microsoft.com/office/drawing/2014/main" id="{6DE0E0CA-B879-DE43-9EB9-4EE3862E55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758" y="4521039"/>
              <a:ext cx="2068311" cy="2200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34F668-DCE2-8647-B636-396D4B77C82D}"/>
                </a:ext>
              </a:extLst>
            </p:cNvPr>
            <p:cNvSpPr txBox="1"/>
            <p:nvPr/>
          </p:nvSpPr>
          <p:spPr>
            <a:xfrm>
              <a:off x="558094" y="4786690"/>
              <a:ext cx="183241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halkboard" panose="03050602040202020205" pitchFamily="66" charset="77"/>
                </a:rPr>
                <a:t>MMU is usually on the CPU chip, but may also be off-chip or pure software</a:t>
              </a:r>
              <a:endParaRPr lang="en-CN" sz="1600" dirty="0">
                <a:latin typeface="Chalkboard" panose="03050602040202020205" pitchFamily="66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66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C55B9AE-05C1-CC4A-88BC-0F4FDF000A10}"/>
              </a:ext>
            </a:extLst>
          </p:cNvPr>
          <p:cNvSpPr/>
          <p:nvPr/>
        </p:nvSpPr>
        <p:spPr>
          <a:xfrm>
            <a:off x="1676400" y="2590800"/>
            <a:ext cx="8915400" cy="396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E23C470-AD90-2A46-B426-819566C47D85}"/>
              </a:ext>
            </a:extLst>
          </p:cNvPr>
          <p:cNvSpPr/>
          <p:nvPr/>
        </p:nvSpPr>
        <p:spPr>
          <a:xfrm>
            <a:off x="1905000" y="2895599"/>
            <a:ext cx="3200400" cy="25907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43937-7EA8-0F44-BD7E-97DB125C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Address Translation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793B-ACCA-1B40-B675-0603EB3A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Step 1: Fetch instruction at virtual address 0xabcdef00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A7075-5625-424F-B329-67ADA544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31" name="Group 14">
            <a:extLst>
              <a:ext uri="{FF2B5EF4-FFF2-40B4-BE49-F238E27FC236}">
                <a16:creationId xmlns:a16="http://schemas.microsoft.com/office/drawing/2014/main" id="{D426DCA7-D9C3-FB49-AF6C-778E38933E88}"/>
              </a:ext>
            </a:extLst>
          </p:cNvPr>
          <p:cNvGrpSpPr/>
          <p:nvPr/>
        </p:nvGrpSpPr>
        <p:grpSpPr>
          <a:xfrm>
            <a:off x="5105400" y="3200400"/>
            <a:ext cx="2764872" cy="685800"/>
            <a:chOff x="2133600" y="3200400"/>
            <a:chExt cx="1371600" cy="6858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FD5FE2-614A-5840-AEFA-C98BF70E7F34}"/>
                </a:ext>
              </a:extLst>
            </p:cNvPr>
            <p:cNvSpPr/>
            <p:nvPr/>
          </p:nvSpPr>
          <p:spPr>
            <a:xfrm>
              <a:off x="2133600" y="3200400"/>
              <a:ext cx="1371600" cy="685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ine 9">
              <a:extLst>
                <a:ext uri="{FF2B5EF4-FFF2-40B4-BE49-F238E27FC236}">
                  <a16:creationId xmlns:a16="http://schemas.microsoft.com/office/drawing/2014/main" id="{A4EDA250-24BA-B54B-B3FA-754C3D80B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2766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0">
              <a:extLst>
                <a:ext uri="{FF2B5EF4-FFF2-40B4-BE49-F238E27FC236}">
                  <a16:creationId xmlns:a16="http://schemas.microsoft.com/office/drawing/2014/main" id="{DAA85338-4412-DB4E-9385-794C8BE96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3528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11">
              <a:extLst>
                <a:ext uri="{FF2B5EF4-FFF2-40B4-BE49-F238E27FC236}">
                  <a16:creationId xmlns:a16="http://schemas.microsoft.com/office/drawing/2014/main" id="{1E4E441B-4471-BF4D-B181-A15FD073F7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4290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12">
              <a:extLst>
                <a:ext uri="{FF2B5EF4-FFF2-40B4-BE49-F238E27FC236}">
                  <a16:creationId xmlns:a16="http://schemas.microsoft.com/office/drawing/2014/main" id="{A2BF0AC5-6D7C-3D48-B97D-642F98014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5052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13">
              <a:extLst>
                <a:ext uri="{FF2B5EF4-FFF2-40B4-BE49-F238E27FC236}">
                  <a16:creationId xmlns:a16="http://schemas.microsoft.com/office/drawing/2014/main" id="{B6ECBEB6-937B-B543-BDBA-7BAE1E0D88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5814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14">
              <a:extLst>
                <a:ext uri="{FF2B5EF4-FFF2-40B4-BE49-F238E27FC236}">
                  <a16:creationId xmlns:a16="http://schemas.microsoft.com/office/drawing/2014/main" id="{83206AF3-A50F-1F42-AF4D-A66088E4C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6576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6AE8299E-59D9-474E-B629-6E03C5450E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7338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1B656C4A-96C9-B74D-933A-76E6A0BD96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8100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AD23C5A-05BF-D049-A98F-B72FDA629E51}"/>
              </a:ext>
            </a:extLst>
          </p:cNvPr>
          <p:cNvSpPr/>
          <p:nvPr/>
        </p:nvSpPr>
        <p:spPr>
          <a:xfrm>
            <a:off x="7848600" y="2895600"/>
            <a:ext cx="2133600" cy="32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Z:\teaching\os\2007-2008\lecture_notes\fig\ram.gif">
            <a:extLst>
              <a:ext uri="{FF2B5EF4-FFF2-40B4-BE49-F238E27FC236}">
                <a16:creationId xmlns:a16="http://schemas.microsoft.com/office/drawing/2014/main" id="{BAA2B132-1423-9442-B378-2345EC7A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26515" b="28030"/>
          <a:stretch>
            <a:fillRect/>
          </a:stretch>
        </p:blipFill>
        <p:spPr bwMode="auto">
          <a:xfrm>
            <a:off x="8077200" y="5486400"/>
            <a:ext cx="1676400" cy="609600"/>
          </a:xfrm>
          <a:prstGeom prst="rect">
            <a:avLst/>
          </a:prstGeom>
          <a:noFill/>
        </p:spPr>
      </p:pic>
      <p:pic>
        <p:nvPicPr>
          <p:cNvPr id="44" name="Picture 2" descr="Z:\teaching\os\2010-2011\lecture_notes\images\Core_i7.gif">
            <a:extLst>
              <a:ext uri="{FF2B5EF4-FFF2-40B4-BE49-F238E27FC236}">
                <a16:creationId xmlns:a16="http://schemas.microsoft.com/office/drawing/2014/main" id="{B363695B-0DC5-014A-83DF-3AAA3554E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0" y="2590800"/>
            <a:ext cx="1422400" cy="1066800"/>
          </a:xfrm>
          <a:prstGeom prst="rect">
            <a:avLst/>
          </a:prstGeom>
          <a:noFill/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B228C6C-A317-E140-8916-47613E87CF98}"/>
              </a:ext>
            </a:extLst>
          </p:cNvPr>
          <p:cNvSpPr/>
          <p:nvPr/>
        </p:nvSpPr>
        <p:spPr>
          <a:xfrm>
            <a:off x="2495550" y="4114800"/>
            <a:ext cx="123825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0xABCDEF00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2FFA6C-B79E-404F-8915-E4E725EBA448}"/>
              </a:ext>
            </a:extLst>
          </p:cNvPr>
          <p:cNvSpPr/>
          <p:nvPr/>
        </p:nvSpPr>
        <p:spPr>
          <a:xfrm>
            <a:off x="1981200" y="41148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PC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A73F02-C44E-DE4D-8EA3-5EAEA0812A69}"/>
              </a:ext>
            </a:extLst>
          </p:cNvPr>
          <p:cNvSpPr/>
          <p:nvPr/>
        </p:nvSpPr>
        <p:spPr>
          <a:xfrm>
            <a:off x="7848600" y="4114800"/>
            <a:ext cx="2133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err="1"/>
              <a:t>ld</a:t>
            </a:r>
            <a:r>
              <a:rPr lang="en-US" sz="1400" dirty="0"/>
              <a:t> a1, 0(a0)</a:t>
            </a:r>
            <a:endParaRPr lang="en-US" sz="1400" dirty="0">
              <a:solidFill>
                <a:prstClr val="white"/>
              </a:solidFill>
              <a:latin typeface="Consolas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07DDFB-BAC5-984C-ADBF-012B730DD4B5}"/>
              </a:ext>
            </a:extLst>
          </p:cNvPr>
          <p:cNvSpPr/>
          <p:nvPr/>
        </p:nvSpPr>
        <p:spPr>
          <a:xfrm>
            <a:off x="7848600" y="5029200"/>
            <a:ext cx="2133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0x00000000A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03756C9-FBEF-F748-9890-12E7055ECAF5}"/>
              </a:ext>
            </a:extLst>
          </p:cNvPr>
          <p:cNvSpPr/>
          <p:nvPr/>
        </p:nvSpPr>
        <p:spPr>
          <a:xfrm>
            <a:off x="7848600" y="2895600"/>
            <a:ext cx="2133600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2392EE3-42A9-E44F-A708-23432A5CE930}"/>
              </a:ext>
            </a:extLst>
          </p:cNvPr>
          <p:cNvSpPr/>
          <p:nvPr/>
        </p:nvSpPr>
        <p:spPr>
          <a:xfrm>
            <a:off x="3962400" y="3124200"/>
            <a:ext cx="914400" cy="1752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</a:rPr>
              <a:t>MMU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BF9B9F-5149-6240-932A-FCFAFDDEB196}"/>
              </a:ext>
            </a:extLst>
          </p:cNvPr>
          <p:cNvSpPr/>
          <p:nvPr/>
        </p:nvSpPr>
        <p:spPr>
          <a:xfrm>
            <a:off x="3790950" y="4343400"/>
            <a:ext cx="123825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0xABCDEF00</a:t>
            </a:r>
          </a:p>
        </p:txBody>
      </p:sp>
      <p:sp>
        <p:nvSpPr>
          <p:cNvPr id="54" name="Up Arrow 53">
            <a:extLst>
              <a:ext uri="{FF2B5EF4-FFF2-40B4-BE49-F238E27FC236}">
                <a16:creationId xmlns:a16="http://schemas.microsoft.com/office/drawing/2014/main" id="{6960CAAA-A81F-E84B-818D-602AAFA34F3F}"/>
              </a:ext>
            </a:extLst>
          </p:cNvPr>
          <p:cNvSpPr/>
          <p:nvPr/>
        </p:nvSpPr>
        <p:spPr>
          <a:xfrm>
            <a:off x="4648201" y="3733800"/>
            <a:ext cx="457199" cy="53340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8C8EA6-B6C5-5B4E-A0A7-AE06B7644EEA}"/>
              </a:ext>
            </a:extLst>
          </p:cNvPr>
          <p:cNvSpPr/>
          <p:nvPr/>
        </p:nvSpPr>
        <p:spPr>
          <a:xfrm>
            <a:off x="3790950" y="3352800"/>
            <a:ext cx="1238250" cy="3048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0xAAAAAA00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CAE30A-E44A-0A49-9FE9-E2D7FE79741B}"/>
              </a:ext>
            </a:extLst>
          </p:cNvPr>
          <p:cNvSpPr/>
          <p:nvPr/>
        </p:nvSpPr>
        <p:spPr>
          <a:xfrm>
            <a:off x="5181600" y="3276600"/>
            <a:ext cx="123825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0xAAAAAA00</a:t>
            </a:r>
          </a:p>
        </p:txBody>
      </p:sp>
      <p:sp>
        <p:nvSpPr>
          <p:cNvPr id="57" name="Up Arrow 56">
            <a:extLst>
              <a:ext uri="{FF2B5EF4-FFF2-40B4-BE49-F238E27FC236}">
                <a16:creationId xmlns:a16="http://schemas.microsoft.com/office/drawing/2014/main" id="{D2B04A24-188D-5644-98C0-08051B56BBC8}"/>
              </a:ext>
            </a:extLst>
          </p:cNvPr>
          <p:cNvSpPr/>
          <p:nvPr/>
        </p:nvSpPr>
        <p:spPr>
          <a:xfrm rot="7002165">
            <a:off x="6942361" y="3227358"/>
            <a:ext cx="381000" cy="1459243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5F0ADF3-8CF7-0445-9E11-1C3D2C671923}"/>
              </a:ext>
            </a:extLst>
          </p:cNvPr>
          <p:cNvSpPr/>
          <p:nvPr/>
        </p:nvSpPr>
        <p:spPr>
          <a:xfrm>
            <a:off x="6900305" y="4000500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nsolas" pitchFamily="49" charset="0"/>
              </a:rPr>
              <a:t>0xAAAAAA00</a:t>
            </a:r>
          </a:p>
        </p:txBody>
      </p:sp>
      <p:sp>
        <p:nvSpPr>
          <p:cNvPr id="59" name="Up Arrow 58">
            <a:extLst>
              <a:ext uri="{FF2B5EF4-FFF2-40B4-BE49-F238E27FC236}">
                <a16:creationId xmlns:a16="http://schemas.microsoft.com/office/drawing/2014/main" id="{B2254DCF-BF46-264C-A5BA-F01D1B993C62}"/>
              </a:ext>
            </a:extLst>
          </p:cNvPr>
          <p:cNvSpPr/>
          <p:nvPr/>
        </p:nvSpPr>
        <p:spPr>
          <a:xfrm rot="7314229">
            <a:off x="3659810" y="3970283"/>
            <a:ext cx="457199" cy="53340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866756-54E2-B945-B72E-EDDDB3BD3E3D}"/>
              </a:ext>
            </a:extLst>
          </p:cNvPr>
          <p:cNvSpPr/>
          <p:nvPr/>
        </p:nvSpPr>
        <p:spPr>
          <a:xfrm>
            <a:off x="2495550" y="4572000"/>
            <a:ext cx="123825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0x12345678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3ED148D-3D65-9F44-B0EC-C785DDD161C9}"/>
              </a:ext>
            </a:extLst>
          </p:cNvPr>
          <p:cNvSpPr/>
          <p:nvPr/>
        </p:nvSpPr>
        <p:spPr>
          <a:xfrm>
            <a:off x="1981200" y="45720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a0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ECA029F-75C0-544A-B981-E8A0AC8225DB}"/>
              </a:ext>
            </a:extLst>
          </p:cNvPr>
          <p:cNvSpPr/>
          <p:nvPr/>
        </p:nvSpPr>
        <p:spPr>
          <a:xfrm>
            <a:off x="2495550" y="5029199"/>
            <a:ext cx="123825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0x00000000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8FE46DF-A0D7-1B43-AE82-FCB5EB479B74}"/>
              </a:ext>
            </a:extLst>
          </p:cNvPr>
          <p:cNvSpPr/>
          <p:nvPr/>
        </p:nvSpPr>
        <p:spPr>
          <a:xfrm>
            <a:off x="1981200" y="5029199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202955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C55B9AE-05C1-CC4A-88BC-0F4FDF000A10}"/>
              </a:ext>
            </a:extLst>
          </p:cNvPr>
          <p:cNvSpPr/>
          <p:nvPr/>
        </p:nvSpPr>
        <p:spPr>
          <a:xfrm>
            <a:off x="1676400" y="2590800"/>
            <a:ext cx="8915400" cy="396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16E5C0-C4D6-D646-8E55-A9C79337DD61}"/>
              </a:ext>
            </a:extLst>
          </p:cNvPr>
          <p:cNvSpPr/>
          <p:nvPr/>
        </p:nvSpPr>
        <p:spPr>
          <a:xfrm>
            <a:off x="1905000" y="2895599"/>
            <a:ext cx="3200400" cy="25907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43937-7EA8-0F44-BD7E-97DB125C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Address Translation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793B-ACCA-1B40-B675-0603EB3A8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0623" cy="4351338"/>
          </a:xfrm>
        </p:spPr>
        <p:txBody>
          <a:bodyPr/>
          <a:lstStyle/>
          <a:p>
            <a:r>
              <a:rPr lang="en-CN" dirty="0"/>
              <a:t>Step 2: Instruction fetched from physical address 0xaaaaaa00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A7075-5625-424F-B329-67ADA544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31" name="Group 14">
            <a:extLst>
              <a:ext uri="{FF2B5EF4-FFF2-40B4-BE49-F238E27FC236}">
                <a16:creationId xmlns:a16="http://schemas.microsoft.com/office/drawing/2014/main" id="{D426DCA7-D9C3-FB49-AF6C-778E38933E88}"/>
              </a:ext>
            </a:extLst>
          </p:cNvPr>
          <p:cNvGrpSpPr/>
          <p:nvPr/>
        </p:nvGrpSpPr>
        <p:grpSpPr>
          <a:xfrm>
            <a:off x="5105400" y="3200400"/>
            <a:ext cx="2764872" cy="685800"/>
            <a:chOff x="2133600" y="3200400"/>
            <a:chExt cx="1371600" cy="6858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FD5FE2-614A-5840-AEFA-C98BF70E7F34}"/>
                </a:ext>
              </a:extLst>
            </p:cNvPr>
            <p:cNvSpPr/>
            <p:nvPr/>
          </p:nvSpPr>
          <p:spPr>
            <a:xfrm>
              <a:off x="2133600" y="3200400"/>
              <a:ext cx="1371600" cy="685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ine 9">
              <a:extLst>
                <a:ext uri="{FF2B5EF4-FFF2-40B4-BE49-F238E27FC236}">
                  <a16:creationId xmlns:a16="http://schemas.microsoft.com/office/drawing/2014/main" id="{A4EDA250-24BA-B54B-B3FA-754C3D80B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2766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0">
              <a:extLst>
                <a:ext uri="{FF2B5EF4-FFF2-40B4-BE49-F238E27FC236}">
                  <a16:creationId xmlns:a16="http://schemas.microsoft.com/office/drawing/2014/main" id="{DAA85338-4412-DB4E-9385-794C8BE96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3528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11">
              <a:extLst>
                <a:ext uri="{FF2B5EF4-FFF2-40B4-BE49-F238E27FC236}">
                  <a16:creationId xmlns:a16="http://schemas.microsoft.com/office/drawing/2014/main" id="{1E4E441B-4471-BF4D-B181-A15FD073F7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4290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12">
              <a:extLst>
                <a:ext uri="{FF2B5EF4-FFF2-40B4-BE49-F238E27FC236}">
                  <a16:creationId xmlns:a16="http://schemas.microsoft.com/office/drawing/2014/main" id="{A2BF0AC5-6D7C-3D48-B97D-642F98014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5052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13">
              <a:extLst>
                <a:ext uri="{FF2B5EF4-FFF2-40B4-BE49-F238E27FC236}">
                  <a16:creationId xmlns:a16="http://schemas.microsoft.com/office/drawing/2014/main" id="{B6ECBEB6-937B-B543-BDBA-7BAE1E0D88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5814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14">
              <a:extLst>
                <a:ext uri="{FF2B5EF4-FFF2-40B4-BE49-F238E27FC236}">
                  <a16:creationId xmlns:a16="http://schemas.microsoft.com/office/drawing/2014/main" id="{83206AF3-A50F-1F42-AF4D-A66088E4C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6576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6AE8299E-59D9-474E-B629-6E03C5450E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7338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1B656C4A-96C9-B74D-933A-76E6A0BD96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8100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AD23C5A-05BF-D049-A98F-B72FDA629E51}"/>
              </a:ext>
            </a:extLst>
          </p:cNvPr>
          <p:cNvSpPr/>
          <p:nvPr/>
        </p:nvSpPr>
        <p:spPr>
          <a:xfrm>
            <a:off x="7848600" y="2895600"/>
            <a:ext cx="2133600" cy="32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Z:\teaching\os\2007-2008\lecture_notes\fig\ram.gif">
            <a:extLst>
              <a:ext uri="{FF2B5EF4-FFF2-40B4-BE49-F238E27FC236}">
                <a16:creationId xmlns:a16="http://schemas.microsoft.com/office/drawing/2014/main" id="{BAA2B132-1423-9442-B378-2345EC7A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26515" b="28030"/>
          <a:stretch>
            <a:fillRect/>
          </a:stretch>
        </p:blipFill>
        <p:spPr bwMode="auto">
          <a:xfrm>
            <a:off x="8077200" y="5486400"/>
            <a:ext cx="1676400" cy="609600"/>
          </a:xfrm>
          <a:prstGeom prst="rect">
            <a:avLst/>
          </a:prstGeom>
          <a:noFill/>
        </p:spPr>
      </p:pic>
      <p:pic>
        <p:nvPicPr>
          <p:cNvPr id="44" name="Picture 2" descr="Z:\teaching\os\2010-2011\lecture_notes\images\Core_i7.gif">
            <a:extLst>
              <a:ext uri="{FF2B5EF4-FFF2-40B4-BE49-F238E27FC236}">
                <a16:creationId xmlns:a16="http://schemas.microsoft.com/office/drawing/2014/main" id="{B363695B-0DC5-014A-83DF-3AAA3554E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0" y="2590800"/>
            <a:ext cx="1422400" cy="1066800"/>
          </a:xfrm>
          <a:prstGeom prst="rect">
            <a:avLst/>
          </a:prstGeom>
          <a:noFill/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B228C6C-A317-E140-8916-47613E87CF98}"/>
              </a:ext>
            </a:extLst>
          </p:cNvPr>
          <p:cNvSpPr/>
          <p:nvPr/>
        </p:nvSpPr>
        <p:spPr>
          <a:xfrm>
            <a:off x="2495550" y="4114800"/>
            <a:ext cx="123825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0xABCDEF00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2FFA6C-B79E-404F-8915-E4E725EBA448}"/>
              </a:ext>
            </a:extLst>
          </p:cNvPr>
          <p:cNvSpPr/>
          <p:nvPr/>
        </p:nvSpPr>
        <p:spPr>
          <a:xfrm>
            <a:off x="1981200" y="41148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PC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A73F02-C44E-DE4D-8EA3-5EAEA0812A69}"/>
              </a:ext>
            </a:extLst>
          </p:cNvPr>
          <p:cNvSpPr/>
          <p:nvPr/>
        </p:nvSpPr>
        <p:spPr>
          <a:xfrm>
            <a:off x="7848600" y="4114800"/>
            <a:ext cx="2133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err="1"/>
              <a:t>ld</a:t>
            </a:r>
            <a:r>
              <a:rPr lang="en-US" sz="1400" dirty="0"/>
              <a:t> a1, 0(a0)</a:t>
            </a:r>
            <a:endParaRPr lang="en-US" sz="1400" dirty="0">
              <a:solidFill>
                <a:prstClr val="white"/>
              </a:solidFill>
              <a:latin typeface="Consolas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07DDFB-BAC5-984C-ADBF-012B730DD4B5}"/>
              </a:ext>
            </a:extLst>
          </p:cNvPr>
          <p:cNvSpPr/>
          <p:nvPr/>
        </p:nvSpPr>
        <p:spPr>
          <a:xfrm>
            <a:off x="7848600" y="5029200"/>
            <a:ext cx="2133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0x00000000A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03756C9-FBEF-F748-9890-12E7055ECAF5}"/>
              </a:ext>
            </a:extLst>
          </p:cNvPr>
          <p:cNvSpPr/>
          <p:nvPr/>
        </p:nvSpPr>
        <p:spPr>
          <a:xfrm>
            <a:off x="7848600" y="2895600"/>
            <a:ext cx="2133600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2392EE3-42A9-E44F-A708-23432A5CE930}"/>
              </a:ext>
            </a:extLst>
          </p:cNvPr>
          <p:cNvSpPr/>
          <p:nvPr/>
        </p:nvSpPr>
        <p:spPr>
          <a:xfrm>
            <a:off x="3962400" y="3124200"/>
            <a:ext cx="914400" cy="1752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</a:rPr>
              <a:t>MMU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BF9B9F-5149-6240-932A-FCFAFDDEB196}"/>
              </a:ext>
            </a:extLst>
          </p:cNvPr>
          <p:cNvSpPr/>
          <p:nvPr/>
        </p:nvSpPr>
        <p:spPr>
          <a:xfrm>
            <a:off x="3790950" y="4343400"/>
            <a:ext cx="123825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0xABCDEF00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8C8EA6-B6C5-5B4E-A0A7-AE06B7644EEA}"/>
              </a:ext>
            </a:extLst>
          </p:cNvPr>
          <p:cNvSpPr/>
          <p:nvPr/>
        </p:nvSpPr>
        <p:spPr>
          <a:xfrm>
            <a:off x="3790950" y="3352800"/>
            <a:ext cx="1238250" cy="3048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0xAAAAAA00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5F0ADF3-8CF7-0445-9E11-1C3D2C671923}"/>
              </a:ext>
            </a:extLst>
          </p:cNvPr>
          <p:cNvSpPr/>
          <p:nvPr/>
        </p:nvSpPr>
        <p:spPr>
          <a:xfrm>
            <a:off x="6900305" y="4000500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nsolas" pitchFamily="49" charset="0"/>
              </a:rPr>
              <a:t>0xAAAAAA00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2857AF-109A-9B48-A0D0-D7D5823024FC}"/>
              </a:ext>
            </a:extLst>
          </p:cNvPr>
          <p:cNvCxnSpPr>
            <a:cxnSpLocks/>
          </p:cNvCxnSpPr>
          <p:nvPr/>
        </p:nvCxnSpPr>
        <p:spPr>
          <a:xfrm flipH="1">
            <a:off x="5029200" y="3505200"/>
            <a:ext cx="3879669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16EA384-B794-E749-A83D-1BF8ABA043B0}"/>
              </a:ext>
            </a:extLst>
          </p:cNvPr>
          <p:cNvCxnSpPr/>
          <p:nvPr/>
        </p:nvCxnSpPr>
        <p:spPr>
          <a:xfrm rot="5400000" flipH="1" flipV="1">
            <a:off x="8586652" y="3805646"/>
            <a:ext cx="609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B269EC7-3D80-1A46-A203-845D4F2BFD67}"/>
              </a:ext>
            </a:extLst>
          </p:cNvPr>
          <p:cNvSpPr/>
          <p:nvPr/>
        </p:nvSpPr>
        <p:spPr>
          <a:xfrm>
            <a:off x="2495550" y="4572000"/>
            <a:ext cx="123825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0x12345678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CB5F43-5561-1244-94CF-B7F54D2884B7}"/>
              </a:ext>
            </a:extLst>
          </p:cNvPr>
          <p:cNvSpPr/>
          <p:nvPr/>
        </p:nvSpPr>
        <p:spPr>
          <a:xfrm>
            <a:off x="1981200" y="45720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a0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69726B9-2620-3D4E-8E28-B35C6BA70C8C}"/>
              </a:ext>
            </a:extLst>
          </p:cNvPr>
          <p:cNvSpPr/>
          <p:nvPr/>
        </p:nvSpPr>
        <p:spPr>
          <a:xfrm>
            <a:off x="2495550" y="5029199"/>
            <a:ext cx="123825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0x00000000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1F26F81-23A4-1E40-A5BA-2F6EB8297967}"/>
              </a:ext>
            </a:extLst>
          </p:cNvPr>
          <p:cNvSpPr/>
          <p:nvPr/>
        </p:nvSpPr>
        <p:spPr>
          <a:xfrm>
            <a:off x="1981200" y="5029199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230270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3937-7EA8-0F44-BD7E-97DB125C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Address Translation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793B-ACCA-1B40-B675-0603EB3A8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0623" cy="4351338"/>
          </a:xfrm>
        </p:spPr>
        <p:txBody>
          <a:bodyPr/>
          <a:lstStyle/>
          <a:p>
            <a:r>
              <a:rPr lang="en-US" dirty="0"/>
              <a:t>Step 3. CPU executes the instruction and access virtual address at 0x12345678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A7075-5625-424F-B329-67ADA544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5B9AE-05C1-CC4A-88BC-0F4FDF000A10}"/>
              </a:ext>
            </a:extLst>
          </p:cNvPr>
          <p:cNvSpPr/>
          <p:nvPr/>
        </p:nvSpPr>
        <p:spPr>
          <a:xfrm>
            <a:off x="1676400" y="2590800"/>
            <a:ext cx="8915400" cy="396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14">
            <a:extLst>
              <a:ext uri="{FF2B5EF4-FFF2-40B4-BE49-F238E27FC236}">
                <a16:creationId xmlns:a16="http://schemas.microsoft.com/office/drawing/2014/main" id="{D426DCA7-D9C3-FB49-AF6C-778E38933E88}"/>
              </a:ext>
            </a:extLst>
          </p:cNvPr>
          <p:cNvGrpSpPr/>
          <p:nvPr/>
        </p:nvGrpSpPr>
        <p:grpSpPr>
          <a:xfrm>
            <a:off x="5105400" y="3200400"/>
            <a:ext cx="2764872" cy="685800"/>
            <a:chOff x="2133600" y="3200400"/>
            <a:chExt cx="1371600" cy="6858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FD5FE2-614A-5840-AEFA-C98BF70E7F34}"/>
                </a:ext>
              </a:extLst>
            </p:cNvPr>
            <p:cNvSpPr/>
            <p:nvPr/>
          </p:nvSpPr>
          <p:spPr>
            <a:xfrm>
              <a:off x="2133600" y="3200400"/>
              <a:ext cx="1371600" cy="685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ine 9">
              <a:extLst>
                <a:ext uri="{FF2B5EF4-FFF2-40B4-BE49-F238E27FC236}">
                  <a16:creationId xmlns:a16="http://schemas.microsoft.com/office/drawing/2014/main" id="{A4EDA250-24BA-B54B-B3FA-754C3D80B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2766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0">
              <a:extLst>
                <a:ext uri="{FF2B5EF4-FFF2-40B4-BE49-F238E27FC236}">
                  <a16:creationId xmlns:a16="http://schemas.microsoft.com/office/drawing/2014/main" id="{DAA85338-4412-DB4E-9385-794C8BE96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3528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11">
              <a:extLst>
                <a:ext uri="{FF2B5EF4-FFF2-40B4-BE49-F238E27FC236}">
                  <a16:creationId xmlns:a16="http://schemas.microsoft.com/office/drawing/2014/main" id="{1E4E441B-4471-BF4D-B181-A15FD073F7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4290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12">
              <a:extLst>
                <a:ext uri="{FF2B5EF4-FFF2-40B4-BE49-F238E27FC236}">
                  <a16:creationId xmlns:a16="http://schemas.microsoft.com/office/drawing/2014/main" id="{A2BF0AC5-6D7C-3D48-B97D-642F98014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5052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13">
              <a:extLst>
                <a:ext uri="{FF2B5EF4-FFF2-40B4-BE49-F238E27FC236}">
                  <a16:creationId xmlns:a16="http://schemas.microsoft.com/office/drawing/2014/main" id="{B6ECBEB6-937B-B543-BDBA-7BAE1E0D88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5814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14">
              <a:extLst>
                <a:ext uri="{FF2B5EF4-FFF2-40B4-BE49-F238E27FC236}">
                  <a16:creationId xmlns:a16="http://schemas.microsoft.com/office/drawing/2014/main" id="{83206AF3-A50F-1F42-AF4D-A66088E4C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6576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6AE8299E-59D9-474E-B629-6E03C5450E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7338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1B656C4A-96C9-B74D-933A-76E6A0BD96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8100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AD23C5A-05BF-D049-A98F-B72FDA629E51}"/>
              </a:ext>
            </a:extLst>
          </p:cNvPr>
          <p:cNvSpPr/>
          <p:nvPr/>
        </p:nvSpPr>
        <p:spPr>
          <a:xfrm>
            <a:off x="7848600" y="2895600"/>
            <a:ext cx="2133600" cy="32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Z:\teaching\os\2007-2008\lecture_notes\fig\ram.gif">
            <a:extLst>
              <a:ext uri="{FF2B5EF4-FFF2-40B4-BE49-F238E27FC236}">
                <a16:creationId xmlns:a16="http://schemas.microsoft.com/office/drawing/2014/main" id="{BAA2B132-1423-9442-B378-2345EC7A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26515" b="28030"/>
          <a:stretch>
            <a:fillRect/>
          </a:stretch>
        </p:blipFill>
        <p:spPr bwMode="auto">
          <a:xfrm>
            <a:off x="8077200" y="5486400"/>
            <a:ext cx="1676400" cy="609600"/>
          </a:xfrm>
          <a:prstGeom prst="rect">
            <a:avLst/>
          </a:prstGeom>
          <a:noFill/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79B5394-27AC-FD49-9EF2-18BA25C330DA}"/>
              </a:ext>
            </a:extLst>
          </p:cNvPr>
          <p:cNvSpPr/>
          <p:nvPr/>
        </p:nvSpPr>
        <p:spPr>
          <a:xfrm>
            <a:off x="1905000" y="2895599"/>
            <a:ext cx="3200400" cy="25907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2" descr="Z:\teaching\os\2010-2011\lecture_notes\images\Core_i7.gif">
            <a:extLst>
              <a:ext uri="{FF2B5EF4-FFF2-40B4-BE49-F238E27FC236}">
                <a16:creationId xmlns:a16="http://schemas.microsoft.com/office/drawing/2014/main" id="{B363695B-0DC5-014A-83DF-3AAA3554E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0" y="2590800"/>
            <a:ext cx="1422400" cy="1066800"/>
          </a:xfrm>
          <a:prstGeom prst="rect">
            <a:avLst/>
          </a:prstGeom>
          <a:noFill/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B228C6C-A317-E140-8916-47613E87CF98}"/>
              </a:ext>
            </a:extLst>
          </p:cNvPr>
          <p:cNvSpPr/>
          <p:nvPr/>
        </p:nvSpPr>
        <p:spPr>
          <a:xfrm>
            <a:off x="2495550" y="4114800"/>
            <a:ext cx="123825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0xABCDEF00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2FFA6C-B79E-404F-8915-E4E725EBA448}"/>
              </a:ext>
            </a:extLst>
          </p:cNvPr>
          <p:cNvSpPr/>
          <p:nvPr/>
        </p:nvSpPr>
        <p:spPr>
          <a:xfrm>
            <a:off x="1981200" y="41148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PC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A73F02-C44E-DE4D-8EA3-5EAEA0812A69}"/>
              </a:ext>
            </a:extLst>
          </p:cNvPr>
          <p:cNvSpPr/>
          <p:nvPr/>
        </p:nvSpPr>
        <p:spPr>
          <a:xfrm>
            <a:off x="7848600" y="4114800"/>
            <a:ext cx="2133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err="1"/>
              <a:t>ld</a:t>
            </a:r>
            <a:r>
              <a:rPr lang="en-US" sz="1400" dirty="0"/>
              <a:t> a1, 0(a0)</a:t>
            </a:r>
            <a:endParaRPr lang="en-US" sz="1400" dirty="0">
              <a:solidFill>
                <a:prstClr val="white"/>
              </a:solidFill>
              <a:latin typeface="Consolas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531AFD-49D8-8944-8A34-C004469B66DA}"/>
              </a:ext>
            </a:extLst>
          </p:cNvPr>
          <p:cNvSpPr/>
          <p:nvPr/>
        </p:nvSpPr>
        <p:spPr>
          <a:xfrm>
            <a:off x="2495550" y="4572000"/>
            <a:ext cx="123825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0x12345678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1DD29C-FAEF-5B41-AEF2-06663B808404}"/>
              </a:ext>
            </a:extLst>
          </p:cNvPr>
          <p:cNvSpPr/>
          <p:nvPr/>
        </p:nvSpPr>
        <p:spPr>
          <a:xfrm>
            <a:off x="1981200" y="45720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a0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07DDFB-BAC5-984C-ADBF-012B730DD4B5}"/>
              </a:ext>
            </a:extLst>
          </p:cNvPr>
          <p:cNvSpPr/>
          <p:nvPr/>
        </p:nvSpPr>
        <p:spPr>
          <a:xfrm>
            <a:off x="7848600" y="5029200"/>
            <a:ext cx="2133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0x00000000A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03756C9-FBEF-F748-9890-12E7055ECAF5}"/>
              </a:ext>
            </a:extLst>
          </p:cNvPr>
          <p:cNvSpPr/>
          <p:nvPr/>
        </p:nvSpPr>
        <p:spPr>
          <a:xfrm>
            <a:off x="7848600" y="2895600"/>
            <a:ext cx="2133600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2392EE3-42A9-E44F-A708-23432A5CE930}"/>
              </a:ext>
            </a:extLst>
          </p:cNvPr>
          <p:cNvSpPr/>
          <p:nvPr/>
        </p:nvSpPr>
        <p:spPr>
          <a:xfrm>
            <a:off x="3962400" y="3124200"/>
            <a:ext cx="914400" cy="1752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</a:rPr>
              <a:t>MMU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6F0693-A882-BA4A-A1B8-6011EF27504E}"/>
              </a:ext>
            </a:extLst>
          </p:cNvPr>
          <p:cNvSpPr/>
          <p:nvPr/>
        </p:nvSpPr>
        <p:spPr>
          <a:xfrm>
            <a:off x="1675196" y="3581400"/>
            <a:ext cx="21336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err="1"/>
              <a:t>ld</a:t>
            </a:r>
            <a:r>
              <a:rPr lang="en-US" sz="1400" dirty="0"/>
              <a:t> a1, 0(a0)</a:t>
            </a:r>
            <a:endParaRPr lang="en-US" sz="1400" dirty="0">
              <a:solidFill>
                <a:prstClr val="white"/>
              </a:solidFill>
              <a:latin typeface="Consolas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280CE2-0321-CC4D-B120-B7C0B9207ED3}"/>
              </a:ext>
            </a:extLst>
          </p:cNvPr>
          <p:cNvSpPr/>
          <p:nvPr/>
        </p:nvSpPr>
        <p:spPr>
          <a:xfrm>
            <a:off x="3790950" y="4343400"/>
            <a:ext cx="123825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0x12345678</a:t>
            </a:r>
          </a:p>
        </p:txBody>
      </p:sp>
      <p:sp>
        <p:nvSpPr>
          <p:cNvPr id="57" name="Up Arrow 56">
            <a:extLst>
              <a:ext uri="{FF2B5EF4-FFF2-40B4-BE49-F238E27FC236}">
                <a16:creationId xmlns:a16="http://schemas.microsoft.com/office/drawing/2014/main" id="{46EE48B6-1F0A-5747-890B-B4E985F7A41D}"/>
              </a:ext>
            </a:extLst>
          </p:cNvPr>
          <p:cNvSpPr/>
          <p:nvPr/>
        </p:nvSpPr>
        <p:spPr>
          <a:xfrm>
            <a:off x="4648201" y="3733800"/>
            <a:ext cx="457199" cy="53340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424EE6-2AC3-5943-BB1F-B9E60D55053F}"/>
              </a:ext>
            </a:extLst>
          </p:cNvPr>
          <p:cNvSpPr/>
          <p:nvPr/>
        </p:nvSpPr>
        <p:spPr>
          <a:xfrm>
            <a:off x="3790950" y="3352800"/>
            <a:ext cx="1238250" cy="3048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0x13579A00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915139-63E1-734A-86F9-D476F3D258FE}"/>
              </a:ext>
            </a:extLst>
          </p:cNvPr>
          <p:cNvSpPr/>
          <p:nvPr/>
        </p:nvSpPr>
        <p:spPr>
          <a:xfrm>
            <a:off x="5181600" y="3276600"/>
            <a:ext cx="123825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0x13579A00</a:t>
            </a:r>
          </a:p>
        </p:txBody>
      </p:sp>
      <p:sp>
        <p:nvSpPr>
          <p:cNvPr id="63" name="Up Arrow 62">
            <a:extLst>
              <a:ext uri="{FF2B5EF4-FFF2-40B4-BE49-F238E27FC236}">
                <a16:creationId xmlns:a16="http://schemas.microsoft.com/office/drawing/2014/main" id="{7126D737-4871-6E4D-A3D9-11AF53F6FA0F}"/>
              </a:ext>
            </a:extLst>
          </p:cNvPr>
          <p:cNvSpPr/>
          <p:nvPr/>
        </p:nvSpPr>
        <p:spPr>
          <a:xfrm rot="8105929">
            <a:off x="6920079" y="3472983"/>
            <a:ext cx="361621" cy="197423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>
            <a:extLst>
              <a:ext uri="{FF2B5EF4-FFF2-40B4-BE49-F238E27FC236}">
                <a16:creationId xmlns:a16="http://schemas.microsoft.com/office/drawing/2014/main" id="{1299B44B-9740-C642-9A63-45700B8BA4CB}"/>
              </a:ext>
            </a:extLst>
          </p:cNvPr>
          <p:cNvSpPr/>
          <p:nvPr/>
        </p:nvSpPr>
        <p:spPr>
          <a:xfrm rot="7314229">
            <a:off x="3659810" y="3970283"/>
            <a:ext cx="457199" cy="53340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BB53F9-80A4-8A4B-9ED4-55D11C299401}"/>
              </a:ext>
            </a:extLst>
          </p:cNvPr>
          <p:cNvSpPr/>
          <p:nvPr/>
        </p:nvSpPr>
        <p:spPr>
          <a:xfrm>
            <a:off x="6813741" y="4890700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nsolas" pitchFamily="49" charset="0"/>
              </a:rPr>
              <a:t>0x13579A00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74CFA1-BB1F-A441-BEEA-AAC6A815424D}"/>
              </a:ext>
            </a:extLst>
          </p:cNvPr>
          <p:cNvSpPr/>
          <p:nvPr/>
        </p:nvSpPr>
        <p:spPr>
          <a:xfrm>
            <a:off x="2495550" y="5029199"/>
            <a:ext cx="123825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0x00000000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F1F08A8-9873-A54E-805E-27CA8505C2EF}"/>
              </a:ext>
            </a:extLst>
          </p:cNvPr>
          <p:cNvSpPr/>
          <p:nvPr/>
        </p:nvSpPr>
        <p:spPr>
          <a:xfrm>
            <a:off x="1981200" y="5029199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3090292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C55B9AE-05C1-CC4A-88BC-0F4FDF000A10}"/>
              </a:ext>
            </a:extLst>
          </p:cNvPr>
          <p:cNvSpPr/>
          <p:nvPr/>
        </p:nvSpPr>
        <p:spPr>
          <a:xfrm>
            <a:off x="1676400" y="2590800"/>
            <a:ext cx="8915400" cy="396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50922D-0CD9-8646-AC6F-F4CC8BAA88BE}"/>
              </a:ext>
            </a:extLst>
          </p:cNvPr>
          <p:cNvSpPr/>
          <p:nvPr/>
        </p:nvSpPr>
        <p:spPr>
          <a:xfrm>
            <a:off x="1905000" y="2895599"/>
            <a:ext cx="3200400" cy="25907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43937-7EA8-0F44-BD7E-97DB125C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Address Translation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793B-ACCA-1B40-B675-0603EB3A8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/>
          <a:lstStyle/>
          <a:p>
            <a:r>
              <a:rPr lang="en-US" dirty="0"/>
              <a:t>Step 4. Data retrieved from physical address 0x13579a00 into EAX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A7075-5625-424F-B329-67ADA544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31" name="Group 14">
            <a:extLst>
              <a:ext uri="{FF2B5EF4-FFF2-40B4-BE49-F238E27FC236}">
                <a16:creationId xmlns:a16="http://schemas.microsoft.com/office/drawing/2014/main" id="{D426DCA7-D9C3-FB49-AF6C-778E38933E88}"/>
              </a:ext>
            </a:extLst>
          </p:cNvPr>
          <p:cNvGrpSpPr/>
          <p:nvPr/>
        </p:nvGrpSpPr>
        <p:grpSpPr>
          <a:xfrm>
            <a:off x="5105400" y="3200400"/>
            <a:ext cx="2764872" cy="685800"/>
            <a:chOff x="2133600" y="3200400"/>
            <a:chExt cx="1371600" cy="6858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FD5FE2-614A-5840-AEFA-C98BF70E7F34}"/>
                </a:ext>
              </a:extLst>
            </p:cNvPr>
            <p:cNvSpPr/>
            <p:nvPr/>
          </p:nvSpPr>
          <p:spPr>
            <a:xfrm>
              <a:off x="2133600" y="3200400"/>
              <a:ext cx="1371600" cy="685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ine 9">
              <a:extLst>
                <a:ext uri="{FF2B5EF4-FFF2-40B4-BE49-F238E27FC236}">
                  <a16:creationId xmlns:a16="http://schemas.microsoft.com/office/drawing/2014/main" id="{A4EDA250-24BA-B54B-B3FA-754C3D80B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2766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0">
              <a:extLst>
                <a:ext uri="{FF2B5EF4-FFF2-40B4-BE49-F238E27FC236}">
                  <a16:creationId xmlns:a16="http://schemas.microsoft.com/office/drawing/2014/main" id="{DAA85338-4412-DB4E-9385-794C8BE96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3528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11">
              <a:extLst>
                <a:ext uri="{FF2B5EF4-FFF2-40B4-BE49-F238E27FC236}">
                  <a16:creationId xmlns:a16="http://schemas.microsoft.com/office/drawing/2014/main" id="{1E4E441B-4471-BF4D-B181-A15FD073F7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4290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12">
              <a:extLst>
                <a:ext uri="{FF2B5EF4-FFF2-40B4-BE49-F238E27FC236}">
                  <a16:creationId xmlns:a16="http://schemas.microsoft.com/office/drawing/2014/main" id="{A2BF0AC5-6D7C-3D48-B97D-642F98014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5052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13">
              <a:extLst>
                <a:ext uri="{FF2B5EF4-FFF2-40B4-BE49-F238E27FC236}">
                  <a16:creationId xmlns:a16="http://schemas.microsoft.com/office/drawing/2014/main" id="{B6ECBEB6-937B-B543-BDBA-7BAE1E0D88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5814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14">
              <a:extLst>
                <a:ext uri="{FF2B5EF4-FFF2-40B4-BE49-F238E27FC236}">
                  <a16:creationId xmlns:a16="http://schemas.microsoft.com/office/drawing/2014/main" id="{83206AF3-A50F-1F42-AF4D-A66088E4C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6576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6AE8299E-59D9-474E-B629-6E03C5450E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7338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1B656C4A-96C9-B74D-933A-76E6A0BD96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810000"/>
              <a:ext cx="1219200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AD23C5A-05BF-D049-A98F-B72FDA629E51}"/>
              </a:ext>
            </a:extLst>
          </p:cNvPr>
          <p:cNvSpPr/>
          <p:nvPr/>
        </p:nvSpPr>
        <p:spPr>
          <a:xfrm>
            <a:off x="7848600" y="2895600"/>
            <a:ext cx="2133600" cy="32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Z:\teaching\os\2007-2008\lecture_notes\fig\ram.gif">
            <a:extLst>
              <a:ext uri="{FF2B5EF4-FFF2-40B4-BE49-F238E27FC236}">
                <a16:creationId xmlns:a16="http://schemas.microsoft.com/office/drawing/2014/main" id="{BAA2B132-1423-9442-B378-2345EC7A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26515" b="28030"/>
          <a:stretch>
            <a:fillRect/>
          </a:stretch>
        </p:blipFill>
        <p:spPr bwMode="auto">
          <a:xfrm>
            <a:off x="8077200" y="5486400"/>
            <a:ext cx="1676400" cy="609600"/>
          </a:xfrm>
          <a:prstGeom prst="rect">
            <a:avLst/>
          </a:prstGeom>
          <a:noFill/>
        </p:spPr>
      </p:pic>
      <p:pic>
        <p:nvPicPr>
          <p:cNvPr id="44" name="Picture 2" descr="Z:\teaching\os\2010-2011\lecture_notes\images\Core_i7.gif">
            <a:extLst>
              <a:ext uri="{FF2B5EF4-FFF2-40B4-BE49-F238E27FC236}">
                <a16:creationId xmlns:a16="http://schemas.microsoft.com/office/drawing/2014/main" id="{B363695B-0DC5-014A-83DF-3AAA3554E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0" y="2590800"/>
            <a:ext cx="1422400" cy="1066800"/>
          </a:xfrm>
          <a:prstGeom prst="rect">
            <a:avLst/>
          </a:prstGeom>
          <a:noFill/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B228C6C-A317-E140-8916-47613E87CF98}"/>
              </a:ext>
            </a:extLst>
          </p:cNvPr>
          <p:cNvSpPr/>
          <p:nvPr/>
        </p:nvSpPr>
        <p:spPr>
          <a:xfrm>
            <a:off x="2495550" y="4114800"/>
            <a:ext cx="123825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0xABCDEF00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2FFA6C-B79E-404F-8915-E4E725EBA448}"/>
              </a:ext>
            </a:extLst>
          </p:cNvPr>
          <p:cNvSpPr/>
          <p:nvPr/>
        </p:nvSpPr>
        <p:spPr>
          <a:xfrm>
            <a:off x="1981200" y="41148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PC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A73F02-C44E-DE4D-8EA3-5EAEA0812A69}"/>
              </a:ext>
            </a:extLst>
          </p:cNvPr>
          <p:cNvSpPr/>
          <p:nvPr/>
        </p:nvSpPr>
        <p:spPr>
          <a:xfrm>
            <a:off x="7848600" y="4114800"/>
            <a:ext cx="2133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err="1"/>
              <a:t>ld</a:t>
            </a:r>
            <a:r>
              <a:rPr lang="en-US" sz="1400" dirty="0"/>
              <a:t> a1, 0(a0)</a:t>
            </a:r>
            <a:endParaRPr lang="en-US" sz="1400" dirty="0">
              <a:solidFill>
                <a:prstClr val="white"/>
              </a:solidFill>
              <a:latin typeface="Consolas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07DDFB-BAC5-984C-ADBF-012B730DD4B5}"/>
              </a:ext>
            </a:extLst>
          </p:cNvPr>
          <p:cNvSpPr/>
          <p:nvPr/>
        </p:nvSpPr>
        <p:spPr>
          <a:xfrm>
            <a:off x="7848600" y="5029200"/>
            <a:ext cx="2133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0x00000000A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03756C9-FBEF-F748-9890-12E7055ECAF5}"/>
              </a:ext>
            </a:extLst>
          </p:cNvPr>
          <p:cNvSpPr/>
          <p:nvPr/>
        </p:nvSpPr>
        <p:spPr>
          <a:xfrm>
            <a:off x="7848600" y="2895600"/>
            <a:ext cx="2133600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2392EE3-42A9-E44F-A708-23432A5CE930}"/>
              </a:ext>
            </a:extLst>
          </p:cNvPr>
          <p:cNvSpPr/>
          <p:nvPr/>
        </p:nvSpPr>
        <p:spPr>
          <a:xfrm>
            <a:off x="3962400" y="3124200"/>
            <a:ext cx="914400" cy="1752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</a:rPr>
              <a:t>MMU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6F0693-A882-BA4A-A1B8-6011EF27504E}"/>
              </a:ext>
            </a:extLst>
          </p:cNvPr>
          <p:cNvSpPr/>
          <p:nvPr/>
        </p:nvSpPr>
        <p:spPr>
          <a:xfrm>
            <a:off x="1675196" y="3581400"/>
            <a:ext cx="21336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err="1"/>
              <a:t>ld</a:t>
            </a:r>
            <a:r>
              <a:rPr lang="en-US" sz="1400" dirty="0"/>
              <a:t> a1, 0(a0)</a:t>
            </a:r>
            <a:endParaRPr lang="en-US" sz="1400" dirty="0">
              <a:solidFill>
                <a:prstClr val="white"/>
              </a:solidFill>
              <a:latin typeface="Consolas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280CE2-0321-CC4D-B120-B7C0B9207ED3}"/>
              </a:ext>
            </a:extLst>
          </p:cNvPr>
          <p:cNvSpPr/>
          <p:nvPr/>
        </p:nvSpPr>
        <p:spPr>
          <a:xfrm>
            <a:off x="3790950" y="4343400"/>
            <a:ext cx="123825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0x12345678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424EE6-2AC3-5943-BB1F-B9E60D55053F}"/>
              </a:ext>
            </a:extLst>
          </p:cNvPr>
          <p:cNvSpPr/>
          <p:nvPr/>
        </p:nvSpPr>
        <p:spPr>
          <a:xfrm>
            <a:off x="3790950" y="3352800"/>
            <a:ext cx="1238250" cy="3048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0x13579A00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BB53F9-80A4-8A4B-9ED4-55D11C299401}"/>
              </a:ext>
            </a:extLst>
          </p:cNvPr>
          <p:cNvSpPr/>
          <p:nvPr/>
        </p:nvSpPr>
        <p:spPr>
          <a:xfrm>
            <a:off x="6813741" y="4890700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nsolas" pitchFamily="49" charset="0"/>
              </a:rPr>
              <a:t>0x13579A00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6D612FC-79D0-5340-9F62-872692ED9FDE}"/>
              </a:ext>
            </a:extLst>
          </p:cNvPr>
          <p:cNvCxnSpPr>
            <a:cxnSpLocks/>
          </p:cNvCxnSpPr>
          <p:nvPr/>
        </p:nvCxnSpPr>
        <p:spPr>
          <a:xfrm flipH="1">
            <a:off x="5029200" y="3505200"/>
            <a:ext cx="3879669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16C5E5F-DAEE-9144-8F1D-6D6A15975789}"/>
              </a:ext>
            </a:extLst>
          </p:cNvPr>
          <p:cNvCxnSpPr>
            <a:cxnSpLocks/>
          </p:cNvCxnSpPr>
          <p:nvPr/>
        </p:nvCxnSpPr>
        <p:spPr>
          <a:xfrm flipV="1">
            <a:off x="8891452" y="3500846"/>
            <a:ext cx="0" cy="15283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C6C9A2E-26D5-1F4D-A0AC-2D47C9464C9A}"/>
              </a:ext>
            </a:extLst>
          </p:cNvPr>
          <p:cNvSpPr/>
          <p:nvPr/>
        </p:nvSpPr>
        <p:spPr>
          <a:xfrm>
            <a:off x="2495550" y="4572000"/>
            <a:ext cx="123825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0x12345678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B0E7A9-C701-D94D-9903-D6926FEC37AC}"/>
              </a:ext>
            </a:extLst>
          </p:cNvPr>
          <p:cNvSpPr/>
          <p:nvPr/>
        </p:nvSpPr>
        <p:spPr>
          <a:xfrm>
            <a:off x="1981200" y="45720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a0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9F05F2-E610-4643-8907-D36050E7CC51}"/>
              </a:ext>
            </a:extLst>
          </p:cNvPr>
          <p:cNvSpPr/>
          <p:nvPr/>
        </p:nvSpPr>
        <p:spPr>
          <a:xfrm>
            <a:off x="2495550" y="5029199"/>
            <a:ext cx="123825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onsolas" pitchFamily="49" charset="0"/>
              </a:rPr>
              <a:t>0x0000000A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38E04B5-D8D0-054E-9268-6917D4F4B9AA}"/>
              </a:ext>
            </a:extLst>
          </p:cNvPr>
          <p:cNvSpPr/>
          <p:nvPr/>
        </p:nvSpPr>
        <p:spPr>
          <a:xfrm>
            <a:off x="1981200" y="5029199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</a:rPr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282841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8894" y="1570595"/>
            <a:ext cx="9694211" cy="2438274"/>
          </a:xfrm>
          <a:ln w="22225">
            <a:noFill/>
          </a:ln>
        </p:spPr>
        <p:txBody>
          <a:bodyPr>
            <a:normAutofit fontScale="90000"/>
          </a:bodyPr>
          <a:lstStyle/>
          <a:p>
            <a:pPr fontAlgn="base">
              <a:lnSpc>
                <a:spcPct val="100000"/>
              </a:lnSpc>
              <a:spcAft>
                <a:spcPct val="0"/>
              </a:spcAft>
            </a:pPr>
            <a:r>
              <a:rPr lang="en-US" dirty="0">
                <a:solidFill>
                  <a:srgbClr val="162836"/>
                </a:solidFill>
                <a:ea typeface="新細明體" pitchFamily="18" charset="-120"/>
                <a:cs typeface="Times New Roman" pitchFamily="18" charset="0"/>
              </a:rPr>
              <a:t>How to Translation </a:t>
            </a:r>
            <a:r>
              <a:rPr lang="en-US">
                <a:solidFill>
                  <a:srgbClr val="162836"/>
                </a:solidFill>
                <a:ea typeface="新細明體" pitchFamily="18" charset="-120"/>
                <a:cs typeface="Times New Roman" pitchFamily="18" charset="0"/>
              </a:rPr>
              <a:t>Virtual Address </a:t>
            </a:r>
            <a:r>
              <a:rPr lang="en-US" dirty="0">
                <a:solidFill>
                  <a:srgbClr val="162836"/>
                </a:solidFill>
                <a:ea typeface="新細明體" pitchFamily="18" charset="-120"/>
                <a:cs typeface="Times New Roman" pitchFamily="18" charset="0"/>
              </a:rPr>
              <a:t>to Physical Address</a:t>
            </a:r>
            <a:endParaRPr lang="en-US" dirty="0">
              <a:solidFill>
                <a:srgbClr val="162836"/>
              </a:solidFill>
              <a:latin typeface="Chalkboard" panose="03050602040202020205" pitchFamily="66" charset="77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C360-C346-BE4A-865D-DFFE5B74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D2B78C85-9055-7548-84EC-81EF0CCD0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731" y="3109912"/>
            <a:ext cx="260905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382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9BC1-F14D-EB4D-BF6F-1BF5D07A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Base &amp; Bounds: Dynamic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BE878-5A13-DD43-8BA5-8B1B2A071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1030" cy="4351338"/>
          </a:xfrm>
        </p:spPr>
        <p:txBody>
          <a:bodyPr/>
          <a:lstStyle/>
          <a:p>
            <a:r>
              <a:rPr lang="en-US" dirty="0"/>
              <a:t>Two hardware registers [SS74] </a:t>
            </a:r>
          </a:p>
          <a:p>
            <a:pPr lvl="1"/>
            <a:r>
              <a:rPr lang="en-US" dirty="0"/>
              <a:t>base register</a:t>
            </a:r>
          </a:p>
          <a:p>
            <a:pPr lvl="1"/>
            <a:r>
              <a:rPr lang="en-US" dirty="0"/>
              <a:t>bounds</a:t>
            </a:r>
            <a:r>
              <a:rPr lang="zh-CN" altLang="en-US" dirty="0"/>
              <a:t> </a:t>
            </a:r>
            <a:r>
              <a:rPr lang="en-US" altLang="zh-CN"/>
              <a:t>register</a:t>
            </a:r>
            <a:r>
              <a:rPr lang="en-US"/>
              <a:t> </a:t>
            </a:r>
            <a:r>
              <a:rPr lang="en-US" dirty="0"/>
              <a:t>(also called a limit register).</a:t>
            </a:r>
          </a:p>
          <a:p>
            <a:pPr lvl="1"/>
            <a:r>
              <a:rPr lang="en-US" dirty="0"/>
              <a:t>Process A, e.g., base 320KB, bounds 64KB 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C01E0-AD1A-6846-B856-8F0D07B7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91883-A57F-7E43-A7D2-85D274A9B531}"/>
              </a:ext>
            </a:extLst>
          </p:cNvPr>
          <p:cNvSpPr txBox="1"/>
          <p:nvPr/>
        </p:nvSpPr>
        <p:spPr>
          <a:xfrm>
            <a:off x="537754" y="6507439"/>
            <a:ext cx="1111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[SS74] “The Protection of Information in Computer Systems” by J. </a:t>
            </a:r>
            <a:r>
              <a:rPr lang="en-US" sz="1600" dirty="0" err="1"/>
              <a:t>Saltzer</a:t>
            </a:r>
            <a:r>
              <a:rPr lang="en-US" sz="1600" dirty="0"/>
              <a:t> and M. Schroeder. CACM, July 1974.</a:t>
            </a:r>
            <a:endParaRPr lang="en-CN" sz="16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82748EB-20F1-F641-A668-E79BA14AC4E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325" y="1825981"/>
            <a:ext cx="2794724" cy="42586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E4009D-7738-6F4D-9EAD-8B8331ECBC1F}"/>
              </a:ext>
            </a:extLst>
          </p:cNvPr>
          <p:cNvSpPr/>
          <p:nvPr/>
        </p:nvSpPr>
        <p:spPr>
          <a:xfrm>
            <a:off x="1038867" y="4953000"/>
            <a:ext cx="1479117" cy="854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000" dirty="0">
                <a:solidFill>
                  <a:sysClr val="windowText" lastClr="000000"/>
                </a:solidFill>
              </a:rPr>
              <a:t>Execution</a:t>
            </a:r>
          </a:p>
          <a:p>
            <a:pPr algn="ctr"/>
            <a:r>
              <a:rPr lang="en-CN" sz="2000" dirty="0">
                <a:solidFill>
                  <a:sysClr val="windowText" lastClr="000000"/>
                </a:solidFill>
              </a:rPr>
              <a:t>Unit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E950CD-CD6A-7C40-ACA7-36F24C7C40A6}"/>
              </a:ext>
            </a:extLst>
          </p:cNvPr>
          <p:cNvSpPr/>
          <p:nvPr/>
        </p:nvSpPr>
        <p:spPr>
          <a:xfrm>
            <a:off x="7076750" y="5159500"/>
            <a:ext cx="792480" cy="4953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044106-93D6-F644-85AE-C649717AF21C}"/>
              </a:ext>
            </a:extLst>
          </p:cNvPr>
          <p:cNvSpPr/>
          <p:nvPr/>
        </p:nvSpPr>
        <p:spPr>
          <a:xfrm>
            <a:off x="5359988" y="5114801"/>
            <a:ext cx="540000" cy="54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5F5859-FF10-1B49-8BA1-D4C5E6FDD1E4}"/>
              </a:ext>
            </a:extLst>
          </p:cNvPr>
          <p:cNvCxnSpPr>
            <a:cxnSpLocks/>
            <a:stCxn id="8" idx="3"/>
            <a:endCxn id="19" idx="2"/>
          </p:cNvCxnSpPr>
          <p:nvPr/>
        </p:nvCxnSpPr>
        <p:spPr>
          <a:xfrm>
            <a:off x="2517984" y="5380316"/>
            <a:ext cx="1073766" cy="44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1BFE78-D045-F14D-8F13-DBB7F4DB358B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>
          <a:xfrm>
            <a:off x="5899988" y="5384801"/>
            <a:ext cx="1176762" cy="223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85E0BA1-AB9D-9D4D-B4E4-42776A3518AF}"/>
              </a:ext>
            </a:extLst>
          </p:cNvPr>
          <p:cNvSpPr/>
          <p:nvPr/>
        </p:nvSpPr>
        <p:spPr>
          <a:xfrm>
            <a:off x="3591750" y="5114801"/>
            <a:ext cx="540000" cy="54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&lt;?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ABC616-E008-9445-9D62-827003291D3A}"/>
              </a:ext>
            </a:extLst>
          </p:cNvPr>
          <p:cNvCxnSpPr>
            <a:cxnSpLocks/>
            <a:stCxn id="19" idx="6"/>
            <a:endCxn id="10" idx="2"/>
          </p:cNvCxnSpPr>
          <p:nvPr/>
        </p:nvCxnSpPr>
        <p:spPr>
          <a:xfrm>
            <a:off x="4131750" y="5384801"/>
            <a:ext cx="12282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1158B-9907-6041-9733-6EC3252F0BF2}"/>
              </a:ext>
            </a:extLst>
          </p:cNvPr>
          <p:cNvSpPr/>
          <p:nvPr/>
        </p:nvSpPr>
        <p:spPr>
          <a:xfrm>
            <a:off x="3098393" y="4031578"/>
            <a:ext cx="1526713" cy="660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Limit register</a:t>
            </a:r>
          </a:p>
          <a:p>
            <a:pPr algn="ctr"/>
            <a:r>
              <a:rPr lang="en-CN" dirty="0">
                <a:solidFill>
                  <a:schemeClr val="tx1"/>
                </a:solidFill>
              </a:rPr>
              <a:t>(Bounds)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B60A46-98FD-1648-8F1B-464F9129F597}"/>
              </a:ext>
            </a:extLst>
          </p:cNvPr>
          <p:cNvSpPr/>
          <p:nvPr/>
        </p:nvSpPr>
        <p:spPr>
          <a:xfrm>
            <a:off x="4866631" y="4047797"/>
            <a:ext cx="1526713" cy="660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Base register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534E3E-8FD4-304C-AC94-2ABCF075222A}"/>
              </a:ext>
            </a:extLst>
          </p:cNvPr>
          <p:cNvCxnSpPr>
            <a:cxnSpLocks/>
            <a:stCxn id="31" idx="2"/>
            <a:endCxn id="19" idx="0"/>
          </p:cNvCxnSpPr>
          <p:nvPr/>
        </p:nvCxnSpPr>
        <p:spPr>
          <a:xfrm>
            <a:off x="3861750" y="4691971"/>
            <a:ext cx="0" cy="422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ACC310B-89AC-E240-BA42-CBA8EDD79B80}"/>
              </a:ext>
            </a:extLst>
          </p:cNvPr>
          <p:cNvCxnSpPr>
            <a:stCxn id="19" idx="4"/>
          </p:cNvCxnSpPr>
          <p:nvPr/>
        </p:nvCxnSpPr>
        <p:spPr>
          <a:xfrm rot="16200000" flipH="1">
            <a:off x="4322447" y="5194104"/>
            <a:ext cx="337496" cy="125889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72BA86-9179-CF41-9C46-B837A10AD615}"/>
              </a:ext>
            </a:extLst>
          </p:cNvPr>
          <p:cNvCxnSpPr>
            <a:cxnSpLocks/>
            <a:stCxn id="32" idx="2"/>
            <a:endCxn id="10" idx="0"/>
          </p:cNvCxnSpPr>
          <p:nvPr/>
        </p:nvCxnSpPr>
        <p:spPr>
          <a:xfrm>
            <a:off x="5629988" y="4708190"/>
            <a:ext cx="0" cy="406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A467275-16C5-BC47-9B53-56F50878C155}"/>
              </a:ext>
            </a:extLst>
          </p:cNvPr>
          <p:cNvSpPr txBox="1"/>
          <p:nvPr/>
        </p:nvSpPr>
        <p:spPr>
          <a:xfrm>
            <a:off x="5151346" y="5820055"/>
            <a:ext cx="85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Error!!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335267-78BA-314C-A85E-D9F915532B30}"/>
              </a:ext>
            </a:extLst>
          </p:cNvPr>
          <p:cNvSpPr txBox="1"/>
          <p:nvPr/>
        </p:nvSpPr>
        <p:spPr>
          <a:xfrm>
            <a:off x="2727661" y="5056231"/>
            <a:ext cx="91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virtual </a:t>
            </a:r>
          </a:p>
          <a:p>
            <a:pPr algn="ctr"/>
            <a:r>
              <a:rPr lang="en-CN" dirty="0"/>
              <a:t>address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699C9B-B63C-2643-855F-5B1056E208AA}"/>
              </a:ext>
            </a:extLst>
          </p:cNvPr>
          <p:cNvSpPr txBox="1"/>
          <p:nvPr/>
        </p:nvSpPr>
        <p:spPr>
          <a:xfrm>
            <a:off x="5883997" y="5097137"/>
            <a:ext cx="981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physical </a:t>
            </a:r>
          </a:p>
          <a:p>
            <a:pPr algn="ctr"/>
            <a:r>
              <a:rPr lang="en-CN" dirty="0"/>
              <a:t>address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39FFBF8-7F03-8A4C-9314-84F3A241C5FA}"/>
              </a:ext>
            </a:extLst>
          </p:cNvPr>
          <p:cNvSpPr/>
          <p:nvPr/>
        </p:nvSpPr>
        <p:spPr>
          <a:xfrm>
            <a:off x="2774408" y="3825240"/>
            <a:ext cx="4007392" cy="240601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14EBDB-9AE7-2441-94AC-53B884EE0388}"/>
              </a:ext>
            </a:extLst>
          </p:cNvPr>
          <p:cNvSpPr txBox="1"/>
          <p:nvPr/>
        </p:nvSpPr>
        <p:spPr>
          <a:xfrm>
            <a:off x="2735152" y="592296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MMU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D265B-55F4-EE48-837E-FBE54084EF98}"/>
              </a:ext>
            </a:extLst>
          </p:cNvPr>
          <p:cNvSpPr txBox="1"/>
          <p:nvPr/>
        </p:nvSpPr>
        <p:spPr>
          <a:xfrm>
            <a:off x="4131750" y="502248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yes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E4313F-4EAA-784D-B8C2-D316DD05DBB3}"/>
              </a:ext>
            </a:extLst>
          </p:cNvPr>
          <p:cNvSpPr txBox="1"/>
          <p:nvPr/>
        </p:nvSpPr>
        <p:spPr>
          <a:xfrm>
            <a:off x="3853115" y="567725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9386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35D7-225B-AD46-B69A-2CB6F583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Operating System in Early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C0F9-0E43-0E4F-B4A6-5DB57102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03753" cy="4351338"/>
          </a:xfrm>
        </p:spPr>
        <p:txBody>
          <a:bodyPr>
            <a:normAutofit/>
          </a:bodyPr>
          <a:lstStyle/>
          <a:p>
            <a:r>
              <a:rPr lang="en-US" dirty="0"/>
              <a:t>The OS is a set of routines (a library) that uses lower memory </a:t>
            </a:r>
          </a:p>
          <a:p>
            <a:pPr lvl="1"/>
            <a:r>
              <a:rPr lang="en-US" dirty="0"/>
              <a:t>Starting at physical address 0 in this example</a:t>
            </a:r>
          </a:p>
          <a:p>
            <a:r>
              <a:rPr lang="en-US" dirty="0"/>
              <a:t>One running program uses the rest of memory</a:t>
            </a:r>
          </a:p>
          <a:p>
            <a:pPr lvl="1"/>
            <a:r>
              <a:rPr lang="en-US" dirty="0"/>
              <a:t>Starting at physical address 64k in this example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AAA95-050F-FC43-A4C7-E1B21D8E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0B3DD2BC-EA60-7F47-98D6-6BF0592C2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27" y="1482725"/>
            <a:ext cx="355774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79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7FE6-81B8-DA47-BC9F-3929ECF1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Hardware &amp; OS Coordination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0429F-23CB-CA43-AC0E-00C1E4D5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4B80173-BBA4-B342-82B6-45449893A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220274"/>
              </p:ext>
            </p:extLst>
          </p:nvPr>
        </p:nvGraphicFramePr>
        <p:xfrm>
          <a:off x="838200" y="1690688"/>
          <a:ext cx="10617200" cy="2378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3154797622"/>
                    </a:ext>
                  </a:extLst>
                </a:gridCol>
                <a:gridCol w="7150100">
                  <a:extLst>
                    <a:ext uri="{9D8B030D-6E8A-4147-A177-3AD203B41FA5}">
                      <a16:colId xmlns:a16="http://schemas.microsoft.com/office/drawing/2014/main" val="3064720844"/>
                    </a:ext>
                  </a:extLst>
                </a:gridCol>
              </a:tblGrid>
              <a:tr h="458431">
                <a:tc>
                  <a:txBody>
                    <a:bodyPr/>
                    <a:lstStyle/>
                    <a:p>
                      <a:r>
                        <a:rPr lang="en-CN" dirty="0"/>
                        <a:t> </a:t>
                      </a:r>
                      <a:r>
                        <a:rPr lang="en-US" dirty="0"/>
                        <a:t>Hardware Support</a:t>
                      </a:r>
                      <a:endParaRPr lang="en-CN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Explanation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13912"/>
                  </a:ext>
                </a:extLst>
              </a:tr>
              <a:tr h="458431">
                <a:tc>
                  <a:txBody>
                    <a:bodyPr/>
                    <a:lstStyle/>
                    <a:p>
                      <a:r>
                        <a:rPr lang="en-US" dirty="0"/>
                        <a:t>Privileged mode to update base/bounds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Needed to prevent user-mode processes from executing privileged operations to update base/bounds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33094"/>
                  </a:ext>
                </a:extLst>
              </a:tr>
              <a:tr h="458431">
                <a:tc>
                  <a:txBody>
                    <a:bodyPr/>
                    <a:lstStyle/>
                    <a:p>
                      <a:r>
                        <a:rPr lang="en-US" dirty="0"/>
                        <a:t>Base/bounds registers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pair of registers per CPU to support address translation and bounds checks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49268"/>
                  </a:ext>
                </a:extLst>
              </a:tr>
              <a:tr h="173672">
                <a:tc>
                  <a:txBody>
                    <a:bodyPr/>
                    <a:lstStyle/>
                    <a:p>
                      <a:r>
                        <a:rPr lang="en-US" dirty="0"/>
                        <a:t>Privileged instruction(s) to register exception handlers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allow OS, but not the processes, to tell hardware what exception handlers code to run if exception occurs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040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0373B5E-6393-E642-84EA-F584EADB0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25877"/>
              </p:ext>
            </p:extLst>
          </p:nvPr>
        </p:nvGraphicFramePr>
        <p:xfrm>
          <a:off x="838200" y="4341890"/>
          <a:ext cx="10617200" cy="2197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3154797622"/>
                    </a:ext>
                  </a:extLst>
                </a:gridCol>
                <a:gridCol w="7150100">
                  <a:extLst>
                    <a:ext uri="{9D8B030D-6E8A-4147-A177-3AD203B41FA5}">
                      <a16:colId xmlns:a16="http://schemas.microsoft.com/office/drawing/2014/main" val="3064720844"/>
                    </a:ext>
                  </a:extLst>
                </a:gridCol>
              </a:tblGrid>
              <a:tr h="458431">
                <a:tc>
                  <a:txBody>
                    <a:bodyPr/>
                    <a:lstStyle/>
                    <a:p>
                      <a:r>
                        <a:rPr lang="en-CN" dirty="0"/>
                        <a:t> </a:t>
                      </a:r>
                      <a:r>
                        <a:rPr lang="en-US" dirty="0"/>
                        <a:t>OS Support</a:t>
                      </a:r>
                      <a:endParaRPr lang="en-CN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Explanation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13912"/>
                  </a:ext>
                </a:extLst>
              </a:tr>
              <a:tr h="458431">
                <a:tc>
                  <a:txBody>
                    <a:bodyPr/>
                    <a:lstStyle/>
                    <a:p>
                      <a:r>
                        <a:rPr lang="en-US" dirty="0"/>
                        <a:t>Memory management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allocate memory for new processes; Reclaim memory from terminated processes; manage memory via free list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33094"/>
                  </a:ext>
                </a:extLst>
              </a:tr>
              <a:tr h="458431">
                <a:tc>
                  <a:txBody>
                    <a:bodyPr/>
                    <a:lstStyle/>
                    <a:p>
                      <a:r>
                        <a:rPr lang="en-US" dirty="0"/>
                        <a:t>Base/bounds management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set base/bounds properly upon context switch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49268"/>
                  </a:ext>
                </a:extLst>
              </a:tr>
              <a:tr h="458431">
                <a:tc>
                  <a:txBody>
                    <a:bodyPr/>
                    <a:lstStyle/>
                    <a:p>
                      <a:r>
                        <a:rPr lang="en-US" dirty="0"/>
                        <a:t>Exception handling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to run when exceptions arise; likely action is to terminate offending process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137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83C2-C145-C140-8139-E0C22E8C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Limitations of Base &amp;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63D9-DB06-D545-8C68-869AEC909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744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>
                <a:ea typeface="굴림" panose="020B0600000101010101" pitchFamily="34" charset="-127"/>
              </a:rPr>
              <a:t>Internal fragmentation</a:t>
            </a:r>
          </a:p>
          <a:p>
            <a:pPr lvl="1"/>
            <a:r>
              <a:rPr lang="en-US" sz="2000" dirty="0"/>
              <a:t>wasted memory between heap and stack</a:t>
            </a:r>
          </a:p>
          <a:p>
            <a:pPr marL="457200" lvl="1" indent="0">
              <a:buNone/>
            </a:pPr>
            <a:endParaRPr lang="en-US" altLang="ko-KR" sz="2000" dirty="0">
              <a:ea typeface="굴림" panose="020B0600000101010101" pitchFamily="34" charset="-127"/>
            </a:endParaRPr>
          </a:p>
          <a:p>
            <a:r>
              <a:rPr lang="en-US" altLang="ko-KR" sz="2400" dirty="0">
                <a:ea typeface="굴림" panose="020B0600000101010101" pitchFamily="34" charset="-127"/>
              </a:rPr>
              <a:t>Cannot support larger address space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Address space equals the allocated slot in memory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example: Process C’s address space is at most 64KB</a:t>
            </a:r>
          </a:p>
          <a:p>
            <a:pPr marL="457200" lvl="1" indent="0"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 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Hard to do inter-process sharing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Want to share code segments when possible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Want to share memory between processes</a:t>
            </a:r>
          </a:p>
          <a:p>
            <a:pPr lvl="1"/>
            <a:r>
              <a:rPr lang="en-US" sz="2000" dirty="0">
                <a:ea typeface="굴림" panose="020B0600000101010101" pitchFamily="34" charset="-127"/>
              </a:rPr>
              <a:t>example: Process A &amp; C cannot share memory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4AD98-D9B2-824B-AC88-33D66996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86" name="Picture 85" descr="Diagram&#10;&#10;Description automatically generated">
            <a:extLst>
              <a:ext uri="{FF2B5EF4-FFF2-40B4-BE49-F238E27FC236}">
                <a16:creationId xmlns:a16="http://schemas.microsoft.com/office/drawing/2014/main" id="{8EE377CE-5E3A-0E4B-9F8E-A382130EDF0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758" y="1477191"/>
            <a:ext cx="3312884" cy="504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59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83C2-C145-C140-8139-E0C22E8C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Segmentation: Generalized Base/Bounds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63D9-DB06-D545-8C68-869AEC909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15" y="1800941"/>
            <a:ext cx="4775200" cy="435133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ea typeface="굴림" panose="020B0600000101010101" pitchFamily="34" charset="-127"/>
              </a:rPr>
              <a:t>A pair of base/bounds registers for each segment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code, stack, heap</a:t>
            </a:r>
          </a:p>
          <a:p>
            <a:pPr marL="457200" lvl="1" indent="0">
              <a:buNone/>
            </a:pPr>
            <a:endParaRPr lang="en-US" altLang="ko-KR" sz="2000" dirty="0">
              <a:ea typeface="굴림" panose="020B0600000101010101" pitchFamily="34" charset="-127"/>
            </a:endParaRPr>
          </a:p>
          <a:p>
            <a:r>
              <a:rPr lang="en-CN" dirty="0"/>
              <a:t>Each segment mapped to a different region of the physical memory</a:t>
            </a:r>
          </a:p>
          <a:p>
            <a:pPr lvl="1"/>
            <a:r>
              <a:rPr lang="en-CN" dirty="0"/>
              <a:t>internal fragmentation?</a:t>
            </a:r>
          </a:p>
          <a:p>
            <a:pPr lvl="1"/>
            <a:r>
              <a:rPr lang="en-CN" dirty="0"/>
              <a:t>larger address space?</a:t>
            </a:r>
          </a:p>
          <a:p>
            <a:pPr lvl="1"/>
            <a:r>
              <a:rPr lang="en-CN" dirty="0"/>
              <a:t>inter-process sharing?</a:t>
            </a:r>
          </a:p>
          <a:p>
            <a:pPr lvl="1"/>
            <a:endParaRPr lang="en-CN" dirty="0"/>
          </a:p>
          <a:p>
            <a:pPr lvl="1"/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4AD98-D9B2-824B-AC88-33D66996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64984-16A1-7540-A3B5-382BCA073758}"/>
              </a:ext>
            </a:extLst>
          </p:cNvPr>
          <p:cNvSpPr/>
          <p:nvPr/>
        </p:nvSpPr>
        <p:spPr>
          <a:xfrm>
            <a:off x="5478780" y="2463884"/>
            <a:ext cx="1630680" cy="2603968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91EBC6-C631-244D-B6AB-6F2D818AE8C1}"/>
              </a:ext>
            </a:extLst>
          </p:cNvPr>
          <p:cNvSpPr/>
          <p:nvPr/>
        </p:nvSpPr>
        <p:spPr>
          <a:xfrm>
            <a:off x="5478780" y="1868649"/>
            <a:ext cx="1630680" cy="595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A68E2F-34DB-8D41-81FD-F55474DA8013}"/>
              </a:ext>
            </a:extLst>
          </p:cNvPr>
          <p:cNvSpPr/>
          <p:nvPr/>
        </p:nvSpPr>
        <p:spPr>
          <a:xfrm>
            <a:off x="5478780" y="3079936"/>
            <a:ext cx="1630680" cy="4672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5EAEC2-B1A5-794F-8833-1752B51C7848}"/>
              </a:ext>
            </a:extLst>
          </p:cNvPr>
          <p:cNvSpPr/>
          <p:nvPr/>
        </p:nvSpPr>
        <p:spPr>
          <a:xfrm>
            <a:off x="5478780" y="5070494"/>
            <a:ext cx="1630680" cy="4672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72D4BD-2750-C64E-8AE3-3ABA4F78E31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294120" y="3547194"/>
            <a:ext cx="0" cy="3871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53D609-DD33-204A-AA0E-BAED88E922B1}"/>
              </a:ext>
            </a:extLst>
          </p:cNvPr>
          <p:cNvCxnSpPr>
            <a:cxnSpLocks/>
            <a:stCxn id="7" idx="2"/>
          </p:cNvCxnSpPr>
          <p:nvPr/>
        </p:nvCxnSpPr>
        <p:spPr>
          <a:xfrm flipV="1">
            <a:off x="6294120" y="4815916"/>
            <a:ext cx="0" cy="2519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0DCE49-BAC7-4840-B5D0-3F99A12D4805}"/>
              </a:ext>
            </a:extLst>
          </p:cNvPr>
          <p:cNvSpPr txBox="1"/>
          <p:nvPr/>
        </p:nvSpPr>
        <p:spPr>
          <a:xfrm>
            <a:off x="5451485" y="5597116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address space 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EB81B6-70D9-8F4B-848F-C1B45D668D83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7109460" y="2166267"/>
            <a:ext cx="754379" cy="260413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9C497A-B00C-AE4F-9246-56F83E1B7391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7109460" y="3313565"/>
            <a:ext cx="754381" cy="231496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ABB58C9-B467-CF45-93B7-FE11E2B4A99C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7109460" y="3860666"/>
            <a:ext cx="754380" cy="144345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A117931-8286-8747-B397-D34658193F31}"/>
              </a:ext>
            </a:extLst>
          </p:cNvPr>
          <p:cNvSpPr/>
          <p:nvPr/>
        </p:nvSpPr>
        <p:spPr>
          <a:xfrm>
            <a:off x="10172700" y="2463884"/>
            <a:ext cx="1630680" cy="2603968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2BC885-1818-644A-AA96-9FEBA6031393}"/>
              </a:ext>
            </a:extLst>
          </p:cNvPr>
          <p:cNvSpPr/>
          <p:nvPr/>
        </p:nvSpPr>
        <p:spPr>
          <a:xfrm>
            <a:off x="10172700" y="1868649"/>
            <a:ext cx="1630680" cy="5952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477F5-067E-0C4D-99C2-F52A482F1980}"/>
              </a:ext>
            </a:extLst>
          </p:cNvPr>
          <p:cNvSpPr/>
          <p:nvPr/>
        </p:nvSpPr>
        <p:spPr>
          <a:xfrm>
            <a:off x="10172700" y="3079936"/>
            <a:ext cx="1630680" cy="46725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555C0D-A405-A948-B12A-2B3AFBCDCAF7}"/>
              </a:ext>
            </a:extLst>
          </p:cNvPr>
          <p:cNvSpPr/>
          <p:nvPr/>
        </p:nvSpPr>
        <p:spPr>
          <a:xfrm>
            <a:off x="10172700" y="5070494"/>
            <a:ext cx="1630680" cy="46725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Stack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44DAD5-82B7-5045-9796-5EB8B50E8FE1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0988040" y="3547194"/>
            <a:ext cx="0" cy="3871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F35872B-804F-8E47-9C0E-4010B6C3A223}"/>
              </a:ext>
            </a:extLst>
          </p:cNvPr>
          <p:cNvCxnSpPr>
            <a:cxnSpLocks/>
            <a:stCxn id="43" idx="2"/>
          </p:cNvCxnSpPr>
          <p:nvPr/>
        </p:nvCxnSpPr>
        <p:spPr>
          <a:xfrm flipV="1">
            <a:off x="10988040" y="4815916"/>
            <a:ext cx="0" cy="2519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0FE1A58-EC2C-FE4D-865C-8373E971CDDD}"/>
              </a:ext>
            </a:extLst>
          </p:cNvPr>
          <p:cNvSpPr txBox="1"/>
          <p:nvPr/>
        </p:nvSpPr>
        <p:spPr>
          <a:xfrm>
            <a:off x="10149413" y="5583688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address space 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518FFEB-6064-0244-9AC5-F42C919A4B41}"/>
              </a:ext>
            </a:extLst>
          </p:cNvPr>
          <p:cNvCxnSpPr>
            <a:cxnSpLocks/>
            <a:stCxn id="44" idx="1"/>
            <a:endCxn id="18" idx="3"/>
          </p:cNvCxnSpPr>
          <p:nvPr/>
        </p:nvCxnSpPr>
        <p:spPr>
          <a:xfrm flipH="1">
            <a:off x="9494519" y="2166267"/>
            <a:ext cx="678181" cy="260413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C917C17-1D02-DF41-9125-F6B17C98C874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9555480" y="3313565"/>
            <a:ext cx="617220" cy="81634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04CB1E-398D-2C43-8E5E-5438440A441E}"/>
              </a:ext>
            </a:extLst>
          </p:cNvPr>
          <p:cNvCxnSpPr>
            <a:cxnSpLocks/>
            <a:stCxn id="46" idx="1"/>
            <a:endCxn id="78" idx="3"/>
          </p:cNvCxnSpPr>
          <p:nvPr/>
        </p:nvCxnSpPr>
        <p:spPr>
          <a:xfrm flipH="1">
            <a:off x="9494519" y="5304123"/>
            <a:ext cx="678181" cy="11880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F5986EE-64C2-464D-9691-C1BF00207307}"/>
              </a:ext>
            </a:extLst>
          </p:cNvPr>
          <p:cNvGrpSpPr/>
          <p:nvPr/>
        </p:nvGrpSpPr>
        <p:grpSpPr>
          <a:xfrm>
            <a:off x="7863839" y="1575036"/>
            <a:ext cx="1630682" cy="4577243"/>
            <a:chOff x="8153399" y="1599720"/>
            <a:chExt cx="1630682" cy="457724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1D0617-CA7D-D54E-9524-9A89D2E85112}"/>
                </a:ext>
              </a:extLst>
            </p:cNvPr>
            <p:cNvSpPr/>
            <p:nvPr/>
          </p:nvSpPr>
          <p:spPr>
            <a:xfrm>
              <a:off x="8153401" y="1599720"/>
              <a:ext cx="1630680" cy="4577243"/>
            </a:xfrm>
            <a:prstGeom prst="rect">
              <a:avLst/>
            </a:prstGeom>
            <a:pattFill prst="pct20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194ACA-D7C9-FF4C-83BC-D93A44367C0D}"/>
                </a:ext>
              </a:extLst>
            </p:cNvPr>
            <p:cNvSpPr/>
            <p:nvPr/>
          </p:nvSpPr>
          <p:spPr>
            <a:xfrm>
              <a:off x="8153401" y="1599720"/>
              <a:ext cx="1630680" cy="5952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0647F91-9E18-D84E-84B8-FA9C4CCCF0C0}"/>
                </a:ext>
              </a:extLst>
            </p:cNvPr>
            <p:cNvSpPr/>
            <p:nvPr/>
          </p:nvSpPr>
          <p:spPr>
            <a:xfrm>
              <a:off x="8153399" y="4676446"/>
              <a:ext cx="1630680" cy="2372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BA0D95-68BE-C64B-933A-E66CCBAD2838}"/>
                </a:ext>
              </a:extLst>
            </p:cNvPr>
            <p:cNvSpPr/>
            <p:nvPr/>
          </p:nvSpPr>
          <p:spPr>
            <a:xfrm>
              <a:off x="8153401" y="5562436"/>
              <a:ext cx="1630680" cy="18155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3E495FB-492F-D648-BB3F-D95BFE407920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8968741" y="5743994"/>
              <a:ext cx="0" cy="3871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616F10-2646-0D4F-8FDD-32C419132CB7}"/>
                </a:ext>
              </a:extLst>
            </p:cNvPr>
            <p:cNvSpPr/>
            <p:nvPr/>
          </p:nvSpPr>
          <p:spPr>
            <a:xfrm>
              <a:off x="8153400" y="3756000"/>
              <a:ext cx="1630680" cy="2586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E96BF2F-7DEE-4A48-BB54-67F28D69F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8740" y="3429000"/>
              <a:ext cx="0" cy="3270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49F91E2-AE0B-FB4E-95AB-D5C8E227CCAE}"/>
                </a:ext>
              </a:extLst>
            </p:cNvPr>
            <p:cNvSpPr/>
            <p:nvPr/>
          </p:nvSpPr>
          <p:spPr>
            <a:xfrm>
              <a:off x="8153399" y="4003651"/>
              <a:ext cx="1630680" cy="24428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3AF04BA-85CA-F047-9A2B-C968F88293AC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8968739" y="4247935"/>
              <a:ext cx="1" cy="30947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1A5F87F-8E90-2842-8F3F-8DF98A4FE2ED}"/>
                </a:ext>
              </a:extLst>
            </p:cNvPr>
            <p:cNvSpPr/>
            <p:nvPr/>
          </p:nvSpPr>
          <p:spPr>
            <a:xfrm>
              <a:off x="8153399" y="5316941"/>
              <a:ext cx="1630680" cy="26133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B5560F-AA88-4747-89CE-A151E2579E87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8968739" y="5092536"/>
              <a:ext cx="0" cy="22440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3722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8E2A-423E-F44A-ABA9-7F41C5B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Segmentation: </a:t>
            </a:r>
            <a:r>
              <a:rPr lang="en-US" dirty="0"/>
              <a:t>Implementation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46CD3-ACBA-314A-9FAD-DC8F35208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/>
              <a:t>Base/bounds registers organized as a table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/>
              <a:t>Segment ID used to index the base/bounds pair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/>
              <a:t>Base added to offset (of virtual address) to generate physical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/>
              <a:t>Error check catches offset (of virtual address) out of range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/>
              <a:t>Use segments explicitly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b="1" dirty="0"/>
              <a:t>Segment addressed by top bits of virtual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/>
              <a:t>or, x86-32 mov [</a:t>
            </a:r>
            <a:r>
              <a:rPr lang="en-US" altLang="ko-KR" sz="2000" dirty="0" err="1">
                <a:solidFill>
                  <a:srgbClr val="C00000"/>
                </a:solidFill>
              </a:rPr>
              <a:t>es</a:t>
            </a:r>
            <a:r>
              <a:rPr lang="en-US" altLang="ko-KR" sz="2000" dirty="0" err="1"/>
              <a:t>:bx</a:t>
            </a:r>
            <a:r>
              <a:rPr lang="en-US" altLang="ko-KR" sz="2000" dirty="0"/>
              <a:t>],ax.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/>
              <a:t>Use segments implicitly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/>
              <a:t>e.g., code segment used for code fetching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B3643-3E6D-C841-B331-CE1A3E82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23</a:t>
            </a:fld>
            <a:endParaRPr lang="zh-CN" altLang="en-US"/>
          </a:p>
        </p:txBody>
      </p:sp>
      <p:graphicFrame>
        <p:nvGraphicFramePr>
          <p:cNvPr id="6" name="Group 108">
            <a:extLst>
              <a:ext uri="{FF2B5EF4-FFF2-40B4-BE49-F238E27FC236}">
                <a16:creationId xmlns:a16="http://schemas.microsoft.com/office/drawing/2014/main" id="{AFF9F8F1-C8E8-4845-8A26-5BA7A2F3FC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22402"/>
              </p:ext>
            </p:extLst>
          </p:nvPr>
        </p:nvGraphicFramePr>
        <p:xfrm>
          <a:off x="4792665" y="4897007"/>
          <a:ext cx="3505200" cy="1452984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Bounds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0xC000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105">
            <a:extLst>
              <a:ext uri="{FF2B5EF4-FFF2-40B4-BE49-F238E27FC236}">
                <a16:creationId xmlns:a16="http://schemas.microsoft.com/office/drawing/2014/main" id="{91DDC9AA-A6B9-8244-8665-6DA2E67074F9}"/>
              </a:ext>
            </a:extLst>
          </p:cNvPr>
          <p:cNvGrpSpPr>
            <a:grpSpLocks/>
          </p:cNvGrpSpPr>
          <p:nvPr/>
        </p:nvGrpSpPr>
        <p:grpSpPr bwMode="auto">
          <a:xfrm>
            <a:off x="587057" y="5326968"/>
            <a:ext cx="3573463" cy="641350"/>
            <a:chOff x="-48" y="480"/>
            <a:chExt cx="2251" cy="504"/>
          </a:xfrm>
        </p:grpSpPr>
        <p:sp>
          <p:nvSpPr>
            <p:cNvPr id="8" name="Rectangle 57">
              <a:extLst>
                <a:ext uri="{FF2B5EF4-FFF2-40B4-BE49-F238E27FC236}">
                  <a16:creationId xmlns:a16="http://schemas.microsoft.com/office/drawing/2014/main" id="{9FA26602-3337-F64A-A69E-2E5EF8751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9" name="Rectangle 58">
              <a:extLst>
                <a:ext uri="{FF2B5EF4-FFF2-40B4-BE49-F238E27FC236}">
                  <a16:creationId xmlns:a16="http://schemas.microsoft.com/office/drawing/2014/main" id="{C1A1AE32-0763-EA47-A986-F351EA410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10" name="Text Box 59">
              <a:extLst>
                <a:ext uri="{FF2B5EF4-FFF2-40B4-BE49-F238E27FC236}">
                  <a16:creationId xmlns:a16="http://schemas.microsoft.com/office/drawing/2014/main" id="{C8229DCF-7D0B-DD44-B792-8F6480870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11" name="Text Box 60">
              <a:extLst>
                <a:ext uri="{FF2B5EF4-FFF2-40B4-BE49-F238E27FC236}">
                  <a16:creationId xmlns:a16="http://schemas.microsoft.com/office/drawing/2014/main" id="{55D75174-65AF-314C-B455-84ACEA01E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12" name="Text Box 61">
              <a:extLst>
                <a:ext uri="{FF2B5EF4-FFF2-40B4-BE49-F238E27FC236}">
                  <a16:creationId xmlns:a16="http://schemas.microsoft.com/office/drawing/2014/main" id="{BDA0AB2F-2D51-A841-9A23-FEC7A24DE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13" name="Text Box 62">
              <a:extLst>
                <a:ext uri="{FF2B5EF4-FFF2-40B4-BE49-F238E27FC236}">
                  <a16:creationId xmlns:a16="http://schemas.microsoft.com/office/drawing/2014/main" id="{5993F4BA-12D9-9549-9AA5-067A2B799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sp>
        <p:nvSpPr>
          <p:cNvPr id="14" name="Text Box 107">
            <a:extLst>
              <a:ext uri="{FF2B5EF4-FFF2-40B4-BE49-F238E27FC236}">
                <a16:creationId xmlns:a16="http://schemas.microsoft.com/office/drawing/2014/main" id="{6177516A-3FC6-C04B-BD16-D8749B3A7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81" y="4919157"/>
            <a:ext cx="1774313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+mn-lt"/>
                <a:ea typeface="Gill Sans" charset="0"/>
                <a:cs typeface="Gill Sans" charset="0"/>
              </a:rPr>
              <a:t>Virtual Address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BC82E9-48B3-3A43-8FF0-C3BCE2E1C8F0}"/>
              </a:ext>
            </a:extLst>
          </p:cNvPr>
          <p:cNvSpPr/>
          <p:nvPr/>
        </p:nvSpPr>
        <p:spPr>
          <a:xfrm>
            <a:off x="9821610" y="5316692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A6F098-01C0-C242-A9F9-B4546A05BE76}"/>
              </a:ext>
            </a:extLst>
          </p:cNvPr>
          <p:cNvSpPr/>
          <p:nvPr/>
        </p:nvSpPr>
        <p:spPr>
          <a:xfrm>
            <a:off x="8758110" y="4346731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b="1" dirty="0">
                <a:solidFill>
                  <a:schemeClr val="tx1"/>
                </a:solidFill>
              </a:rPr>
              <a:t>&lt;?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2DBA380-6EBA-F24C-9DD3-E6DB1C28D535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2646166" y="4030464"/>
            <a:ext cx="544590" cy="3748408"/>
          </a:xfrm>
          <a:prstGeom prst="bent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6C94973-1D52-F84C-BC39-B747042F70EA}"/>
              </a:ext>
            </a:extLst>
          </p:cNvPr>
          <p:cNvCxnSpPr>
            <a:cxnSpLocks/>
            <a:stCxn id="28" idx="0"/>
            <a:endCxn id="16" idx="2"/>
          </p:cNvCxnSpPr>
          <p:nvPr/>
        </p:nvCxnSpPr>
        <p:spPr>
          <a:xfrm rot="5400000" flipH="1" flipV="1">
            <a:off x="5401574" y="1927877"/>
            <a:ext cx="667682" cy="6045390"/>
          </a:xfrm>
          <a:prstGeom prst="bent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6C020B3-C5C4-8F48-A4AB-35DE1179BA64}"/>
              </a:ext>
            </a:extLst>
          </p:cNvPr>
          <p:cNvCxnSpPr>
            <a:cxnSpLocks/>
            <a:stCxn id="50" idx="6"/>
            <a:endCxn id="16" idx="4"/>
          </p:cNvCxnSpPr>
          <p:nvPr/>
        </p:nvCxnSpPr>
        <p:spPr>
          <a:xfrm flipV="1">
            <a:off x="8240921" y="4886731"/>
            <a:ext cx="787189" cy="1274967"/>
          </a:xfrm>
          <a:prstGeom prst="bent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DF525E7-4489-1E48-9B4C-BCA67BF7AEF5}"/>
              </a:ext>
            </a:extLst>
          </p:cNvPr>
          <p:cNvCxnSpPr>
            <a:cxnSpLocks/>
            <a:stCxn id="28" idx="4"/>
            <a:endCxn id="15" idx="4"/>
          </p:cNvCxnSpPr>
          <p:nvPr/>
        </p:nvCxnSpPr>
        <p:spPr>
          <a:xfrm rot="16200000" flipH="1">
            <a:off x="6304319" y="2069400"/>
            <a:ext cx="195693" cy="7378890"/>
          </a:xfrm>
          <a:prstGeom prst="bentConnector3">
            <a:avLst>
              <a:gd name="adj1" fmla="val 521835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D86F057-207E-854D-995B-E08F1457DF5A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6605955" y="5586692"/>
            <a:ext cx="3215655" cy="380353"/>
          </a:xfrm>
          <a:prstGeom prst="bentConnector3">
            <a:avLst>
              <a:gd name="adj1" fmla="val 1185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65AABA-8066-274C-8B87-08F6F3FA6679}"/>
              </a:ext>
            </a:extLst>
          </p:cNvPr>
          <p:cNvCxnSpPr/>
          <p:nvPr/>
        </p:nvCxnSpPr>
        <p:spPr>
          <a:xfrm>
            <a:off x="9296402" y="4616731"/>
            <a:ext cx="1234438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38AC4C9-F801-834C-BE21-1D20D56AA15A}"/>
              </a:ext>
            </a:extLst>
          </p:cNvPr>
          <p:cNvSpPr txBox="1"/>
          <p:nvPr/>
        </p:nvSpPr>
        <p:spPr>
          <a:xfrm>
            <a:off x="10602467" y="4385898"/>
            <a:ext cx="96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b="1" dirty="0"/>
              <a:t>Error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FD37B5-3344-4C40-B0A8-E0F5AEA39A7C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0361610" y="5586692"/>
            <a:ext cx="568327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07">
            <a:extLst>
              <a:ext uri="{FF2B5EF4-FFF2-40B4-BE49-F238E27FC236}">
                <a16:creationId xmlns:a16="http://schemas.microsoft.com/office/drawing/2014/main" id="{7B02636C-7841-E24A-A721-69F753FB4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2195" y="5222799"/>
            <a:ext cx="1265941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dirty="0">
                <a:latin typeface="+mn-lt"/>
                <a:ea typeface="Gill Sans" charset="0"/>
                <a:cs typeface="Gill Sans" charset="0"/>
              </a:rPr>
              <a:t>Physical Address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C2546E7-E203-9247-AF37-ECA2D59C8CB1}"/>
              </a:ext>
            </a:extLst>
          </p:cNvPr>
          <p:cNvSpPr/>
          <p:nvPr/>
        </p:nvSpPr>
        <p:spPr>
          <a:xfrm>
            <a:off x="6096001" y="5973405"/>
            <a:ext cx="1036320" cy="37658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894255A-2DB7-7C42-B8D2-74F255C66324}"/>
              </a:ext>
            </a:extLst>
          </p:cNvPr>
          <p:cNvSpPr/>
          <p:nvPr/>
        </p:nvSpPr>
        <p:spPr>
          <a:xfrm>
            <a:off x="7204601" y="5973405"/>
            <a:ext cx="1036320" cy="37658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4003CF-40EE-204C-8BA6-B740B7C59F69}"/>
              </a:ext>
            </a:extLst>
          </p:cNvPr>
          <p:cNvSpPr/>
          <p:nvPr/>
        </p:nvSpPr>
        <p:spPr>
          <a:xfrm>
            <a:off x="2194560" y="5284413"/>
            <a:ext cx="1036320" cy="37658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0129375-EA35-774E-A43A-2D78B4429B3A}"/>
              </a:ext>
            </a:extLst>
          </p:cNvPr>
          <p:cNvSpPr/>
          <p:nvPr/>
        </p:nvSpPr>
        <p:spPr>
          <a:xfrm>
            <a:off x="563567" y="5315336"/>
            <a:ext cx="1036320" cy="37658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09859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F667-FE73-3240-A131-3A271AAA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More about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66B82-0B90-ED4E-BA56-850FC989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Memory sharing with segmentation</a:t>
            </a:r>
          </a:p>
          <a:p>
            <a:pPr lvl="1"/>
            <a:r>
              <a:rPr lang="en-CN" dirty="0"/>
              <a:t>Code sharing on modern OS is very common</a:t>
            </a:r>
          </a:p>
          <a:p>
            <a:pPr lvl="1"/>
            <a:r>
              <a:rPr lang="en-CN" dirty="0"/>
              <a:t>If multiple processes use t</a:t>
            </a:r>
            <a:r>
              <a:rPr lang="en-US" dirty="0"/>
              <a:t>he</a:t>
            </a:r>
            <a:r>
              <a:rPr lang="en-CN" dirty="0"/>
              <a:t> same program code or library code</a:t>
            </a:r>
          </a:p>
          <a:p>
            <a:pPr lvl="2"/>
            <a:r>
              <a:rPr lang="en-CN" dirty="0"/>
              <a:t>Their address space may overlap in the physical memory</a:t>
            </a:r>
          </a:p>
          <a:p>
            <a:pPr lvl="2"/>
            <a:r>
              <a:rPr lang="en-CN" dirty="0"/>
              <a:t>The cooresponding segments have t</a:t>
            </a:r>
            <a:r>
              <a:rPr lang="en-US" dirty="0"/>
              <a:t>he</a:t>
            </a:r>
            <a:r>
              <a:rPr lang="en-CN" dirty="0"/>
              <a:t> same base/bounds</a:t>
            </a:r>
          </a:p>
          <a:p>
            <a:pPr lvl="1"/>
            <a:r>
              <a:rPr lang="en-CN" dirty="0"/>
              <a:t>Memory sharing needs memory protection</a:t>
            </a:r>
          </a:p>
          <a:p>
            <a:r>
              <a:rPr lang="en-CN" dirty="0"/>
              <a:t>Memory protection with segmentation</a:t>
            </a:r>
          </a:p>
          <a:p>
            <a:pPr lvl="1"/>
            <a:r>
              <a:rPr lang="en-CN" dirty="0"/>
              <a:t>Extend base/bounds register pair</a:t>
            </a:r>
          </a:p>
          <a:p>
            <a:pPr lvl="1"/>
            <a:r>
              <a:rPr lang="en-CN" dirty="0"/>
              <a:t>Read/Write/Execute permission</a:t>
            </a:r>
          </a:p>
          <a:p>
            <a:pPr marL="457200" lvl="1" indent="0">
              <a:buNone/>
            </a:pP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CBB2F-99DD-B146-ABA9-AD4631D6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6" name="Group 108">
            <a:extLst>
              <a:ext uri="{FF2B5EF4-FFF2-40B4-BE49-F238E27FC236}">
                <a16:creationId xmlns:a16="http://schemas.microsoft.com/office/drawing/2014/main" id="{A5B08B9C-5AE3-DD45-8CC0-B180DC6D88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368849"/>
              </p:ext>
            </p:extLst>
          </p:nvPr>
        </p:nvGraphicFramePr>
        <p:xfrm>
          <a:off x="6502400" y="4903366"/>
          <a:ext cx="5473701" cy="1452984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1">
                  <a:extLst>
                    <a:ext uri="{9D8B030D-6E8A-4147-A177-3AD203B41FA5}">
                      <a16:colId xmlns:a16="http://schemas.microsoft.com/office/drawing/2014/main" val="3041889734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 ID 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Bounds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protection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Read-Execute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Read-Write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0xC000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Read-Write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109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4030-F478-F945-8504-65BB22A9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Problems with Segmentation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7AE54-1751-C048-8545-3CD425EC9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OS context switch must also save and restore all pairs of segment registers</a:t>
            </a:r>
          </a:p>
          <a:p>
            <a:endParaRPr lang="en-US" dirty="0"/>
          </a:p>
          <a:p>
            <a:r>
              <a:rPr lang="en-US" dirty="0"/>
              <a:t>A segment may grow, which may or may not be possible</a:t>
            </a:r>
          </a:p>
          <a:p>
            <a:endParaRPr lang="en-US" dirty="0"/>
          </a:p>
          <a:p>
            <a:r>
              <a:rPr lang="en-US" dirty="0"/>
              <a:t>Management of free spaces of physical memory with variable-sized segments</a:t>
            </a:r>
          </a:p>
          <a:p>
            <a:endParaRPr lang="en-US" dirty="0"/>
          </a:p>
          <a:p>
            <a:r>
              <a:rPr lang="en-US" b="1" dirty="0"/>
              <a:t>External fragmentation</a:t>
            </a:r>
            <a:r>
              <a:rPr lang="en-US" dirty="0"/>
              <a:t>: free gaps between allocated segments</a:t>
            </a:r>
          </a:p>
          <a:p>
            <a:pPr lvl="1"/>
            <a:r>
              <a:rPr lang="en-US" dirty="0"/>
              <a:t>Segmentation may also have internal fragmentation if more space allocated than needed.</a:t>
            </a:r>
          </a:p>
          <a:p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F6305-8705-3C49-AC7C-204D4A41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58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BCDA-45FD-1C48-8C32-FCCD2666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Fragmentation Illustrated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031F-864C-044C-A30D-E4477928A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0100" cy="4351338"/>
          </a:xfrm>
        </p:spPr>
        <p:txBody>
          <a:bodyPr/>
          <a:lstStyle/>
          <a:p>
            <a:r>
              <a:rPr lang="en-CN" dirty="0"/>
              <a:t>Internal fragmentation with Base &amp; Bounds</a:t>
            </a:r>
          </a:p>
          <a:p>
            <a:r>
              <a:rPr lang="en-CN" dirty="0"/>
              <a:t>Space between heap and stack may be wasted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84197-B72A-FD4C-BEE8-11AB5A57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8000319-1378-8B4E-BAAB-C70DA0381B2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E3F6C5-8046-4A73-A30A-647A8FA57D0F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9F1EB-D0E3-494C-A705-E0ED7178854A}"/>
              </a:ext>
            </a:extLst>
          </p:cNvPr>
          <p:cNvSpPr/>
          <p:nvPr/>
        </p:nvSpPr>
        <p:spPr>
          <a:xfrm>
            <a:off x="7863841" y="1575036"/>
            <a:ext cx="2651758" cy="4577243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99970D-8917-6D4E-B512-A0CD30CC0973}"/>
              </a:ext>
            </a:extLst>
          </p:cNvPr>
          <p:cNvSpPr/>
          <p:nvPr/>
        </p:nvSpPr>
        <p:spPr>
          <a:xfrm>
            <a:off x="7863841" y="1575036"/>
            <a:ext cx="2651758" cy="59523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F6C236-B707-6040-A500-419740B5F73F}"/>
              </a:ext>
            </a:extLst>
          </p:cNvPr>
          <p:cNvSpPr/>
          <p:nvPr/>
        </p:nvSpPr>
        <p:spPr>
          <a:xfrm>
            <a:off x="7863838" y="3910120"/>
            <a:ext cx="2651758" cy="2586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2CE36F-D863-564D-B59A-0A2E6EDFAA6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9189717" y="3616562"/>
            <a:ext cx="0" cy="293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22EB0F7-8BF9-8948-958D-503BA639262D}"/>
              </a:ext>
            </a:extLst>
          </p:cNvPr>
          <p:cNvSpPr/>
          <p:nvPr/>
        </p:nvSpPr>
        <p:spPr>
          <a:xfrm>
            <a:off x="7863838" y="2994845"/>
            <a:ext cx="2651758" cy="24428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0998B3-BF5C-E14E-99E6-0B0C38B2C98D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9189717" y="3239129"/>
            <a:ext cx="2" cy="3094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0DBADC-757E-204D-9430-7D58EA4197C3}"/>
              </a:ext>
            </a:extLst>
          </p:cNvPr>
          <p:cNvSpPr txBox="1"/>
          <p:nvPr/>
        </p:nvSpPr>
        <p:spPr>
          <a:xfrm>
            <a:off x="8445500" y="6202295"/>
            <a:ext cx="17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Physical address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C420B-7317-C346-ABBF-6D0FC88F9FA2}"/>
              </a:ext>
            </a:extLst>
          </p:cNvPr>
          <p:cNvSpPr txBox="1"/>
          <p:nvPr/>
        </p:nvSpPr>
        <p:spPr>
          <a:xfrm>
            <a:off x="7289800" y="146147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0KB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507C02-8B75-1C4B-8605-FD9DD2F71AC1}"/>
              </a:ext>
            </a:extLst>
          </p:cNvPr>
          <p:cNvSpPr txBox="1"/>
          <p:nvPr/>
        </p:nvSpPr>
        <p:spPr>
          <a:xfrm>
            <a:off x="7241384" y="596761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MAX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AC9A17-184A-F94C-84B9-F675AC4AC9DD}"/>
              </a:ext>
            </a:extLst>
          </p:cNvPr>
          <p:cNvSpPr/>
          <p:nvPr/>
        </p:nvSpPr>
        <p:spPr>
          <a:xfrm>
            <a:off x="7863838" y="2768173"/>
            <a:ext cx="2651758" cy="244284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4167D787-049C-4048-8E25-DAB5166CB729}"/>
              </a:ext>
            </a:extLst>
          </p:cNvPr>
          <p:cNvSpPr/>
          <p:nvPr/>
        </p:nvSpPr>
        <p:spPr>
          <a:xfrm>
            <a:off x="10515596" y="2768173"/>
            <a:ext cx="381004" cy="140064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D9EE12-6D2C-114C-AD85-04581BF1F772}"/>
              </a:ext>
            </a:extLst>
          </p:cNvPr>
          <p:cNvSpPr txBox="1"/>
          <p:nvPr/>
        </p:nvSpPr>
        <p:spPr>
          <a:xfrm>
            <a:off x="10972804" y="3283830"/>
            <a:ext cx="1184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Process A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46A1D34E-7742-5341-8D32-41A11F2DD0E4}"/>
              </a:ext>
            </a:extLst>
          </p:cNvPr>
          <p:cNvSpPr/>
          <p:nvPr/>
        </p:nvSpPr>
        <p:spPr>
          <a:xfrm>
            <a:off x="7482840" y="3239129"/>
            <a:ext cx="380998" cy="67099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0B8335-B58A-8543-91D4-D32FAFCC5C98}"/>
              </a:ext>
            </a:extLst>
          </p:cNvPr>
          <p:cNvSpPr txBox="1"/>
          <p:nvPr/>
        </p:nvSpPr>
        <p:spPr>
          <a:xfrm>
            <a:off x="5719736" y="3284099"/>
            <a:ext cx="1676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2000" dirty="0"/>
              <a:t>Internal</a:t>
            </a:r>
          </a:p>
          <a:p>
            <a:pPr algn="r"/>
            <a:r>
              <a:rPr lang="en-CN" sz="2000" dirty="0"/>
              <a:t>fragmentation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DC599C-98CD-8A4A-91AD-00B6D8926B03}"/>
              </a:ext>
            </a:extLst>
          </p:cNvPr>
          <p:cNvSpPr txBox="1"/>
          <p:nvPr/>
        </p:nvSpPr>
        <p:spPr>
          <a:xfrm>
            <a:off x="6471591" y="2472760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2000" dirty="0"/>
              <a:t>code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B7212C-F9AF-CF4F-8352-64C8C0EC3078}"/>
              </a:ext>
            </a:extLst>
          </p:cNvPr>
          <p:cNvCxnSpPr>
            <a:stCxn id="37" idx="1"/>
            <a:endCxn id="42" idx="3"/>
          </p:cNvCxnSpPr>
          <p:nvPr/>
        </p:nvCxnSpPr>
        <p:spPr>
          <a:xfrm flipH="1" flipV="1">
            <a:off x="7160690" y="2672815"/>
            <a:ext cx="703148" cy="217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BC8D7A9-CDB1-E744-9B73-6531273F2901}"/>
              </a:ext>
            </a:extLst>
          </p:cNvPr>
          <p:cNvSpPr txBox="1"/>
          <p:nvPr/>
        </p:nvSpPr>
        <p:spPr>
          <a:xfrm>
            <a:off x="6462210" y="2852202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2000" dirty="0"/>
              <a:t>heap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4A70E6-4A62-CB4C-9E2D-669DB1C8D545}"/>
              </a:ext>
            </a:extLst>
          </p:cNvPr>
          <p:cNvCxnSpPr>
            <a:cxnSpLocks/>
            <a:stCxn id="28" idx="1"/>
            <a:endCxn id="45" idx="3"/>
          </p:cNvCxnSpPr>
          <p:nvPr/>
        </p:nvCxnSpPr>
        <p:spPr>
          <a:xfrm flipH="1" flipV="1">
            <a:off x="7167852" y="3052257"/>
            <a:ext cx="695986" cy="64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8B2719B-A397-6F42-B2A2-676718EE4DA5}"/>
              </a:ext>
            </a:extLst>
          </p:cNvPr>
          <p:cNvSpPr txBox="1"/>
          <p:nvPr/>
        </p:nvSpPr>
        <p:spPr>
          <a:xfrm>
            <a:off x="6309360" y="3985050"/>
            <a:ext cx="92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N" sz="2000" dirty="0"/>
              <a:t>stack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0891C1-49AD-6945-8848-B8EC8FF1B9AC}"/>
              </a:ext>
            </a:extLst>
          </p:cNvPr>
          <p:cNvCxnSpPr>
            <a:cxnSpLocks/>
            <a:stCxn id="26" idx="1"/>
            <a:endCxn id="48" idx="3"/>
          </p:cNvCxnSpPr>
          <p:nvPr/>
        </p:nvCxnSpPr>
        <p:spPr>
          <a:xfrm flipH="1">
            <a:off x="7235403" y="4039470"/>
            <a:ext cx="628435" cy="145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306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BCDA-45FD-1C48-8C32-FCCD2666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Fragmentation Illustrated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031F-864C-044C-A30D-E4477928A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0100" cy="4351338"/>
          </a:xfrm>
        </p:spPr>
        <p:txBody>
          <a:bodyPr/>
          <a:lstStyle/>
          <a:p>
            <a:r>
              <a:rPr lang="en-CN" dirty="0"/>
              <a:t>External fragmentation with segmentation</a:t>
            </a:r>
          </a:p>
          <a:p>
            <a:r>
              <a:rPr lang="en-CN" dirty="0"/>
              <a:t>free spaces are curved into small chunks</a:t>
            </a:r>
          </a:p>
          <a:p>
            <a:pPr lvl="1"/>
            <a:r>
              <a:rPr lang="en-CN" dirty="0"/>
              <a:t>each is too small for further allocation</a:t>
            </a:r>
          </a:p>
          <a:p>
            <a:pPr lvl="1"/>
            <a:r>
              <a:rPr lang="en-CN" dirty="0"/>
              <a:t>added together could be a huge waste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84197-B72A-FD4C-BEE8-11AB5A57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8000319-1378-8B4E-BAAB-C70DA0381B2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E3F6C5-8046-4A73-A30A-647A8FA57D0F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9F1EB-D0E3-494C-A705-E0ED7178854A}"/>
              </a:ext>
            </a:extLst>
          </p:cNvPr>
          <p:cNvSpPr/>
          <p:nvPr/>
        </p:nvSpPr>
        <p:spPr>
          <a:xfrm>
            <a:off x="7863841" y="1575036"/>
            <a:ext cx="2651758" cy="4577243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99970D-8917-6D4E-B512-A0CD30CC0973}"/>
              </a:ext>
            </a:extLst>
          </p:cNvPr>
          <p:cNvSpPr/>
          <p:nvPr/>
        </p:nvSpPr>
        <p:spPr>
          <a:xfrm>
            <a:off x="7863841" y="1575036"/>
            <a:ext cx="2651758" cy="59523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F6C236-B707-6040-A500-419740B5F73F}"/>
              </a:ext>
            </a:extLst>
          </p:cNvPr>
          <p:cNvSpPr/>
          <p:nvPr/>
        </p:nvSpPr>
        <p:spPr>
          <a:xfrm>
            <a:off x="7863838" y="3910120"/>
            <a:ext cx="2651758" cy="2586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2EB0F7-8BF9-8948-958D-503BA639262D}"/>
              </a:ext>
            </a:extLst>
          </p:cNvPr>
          <p:cNvSpPr/>
          <p:nvPr/>
        </p:nvSpPr>
        <p:spPr>
          <a:xfrm>
            <a:off x="7861273" y="3175602"/>
            <a:ext cx="2651758" cy="24428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0DBADC-757E-204D-9430-7D58EA4197C3}"/>
              </a:ext>
            </a:extLst>
          </p:cNvPr>
          <p:cNvSpPr txBox="1"/>
          <p:nvPr/>
        </p:nvSpPr>
        <p:spPr>
          <a:xfrm>
            <a:off x="8445500" y="6202295"/>
            <a:ext cx="17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Physical address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C420B-7317-C346-ABBF-6D0FC88F9FA2}"/>
              </a:ext>
            </a:extLst>
          </p:cNvPr>
          <p:cNvSpPr txBox="1"/>
          <p:nvPr/>
        </p:nvSpPr>
        <p:spPr>
          <a:xfrm>
            <a:off x="7289800" y="146147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0KB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507C02-8B75-1C4B-8605-FD9DD2F71AC1}"/>
              </a:ext>
            </a:extLst>
          </p:cNvPr>
          <p:cNvSpPr txBox="1"/>
          <p:nvPr/>
        </p:nvSpPr>
        <p:spPr>
          <a:xfrm>
            <a:off x="7241384" y="596761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MAX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AC9A17-184A-F94C-84B9-F675AC4AC9DD}"/>
              </a:ext>
            </a:extLst>
          </p:cNvPr>
          <p:cNvSpPr/>
          <p:nvPr/>
        </p:nvSpPr>
        <p:spPr>
          <a:xfrm>
            <a:off x="7863838" y="2768173"/>
            <a:ext cx="2651758" cy="244284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0B8335-B58A-8543-91D4-D32FAFCC5C98}"/>
              </a:ext>
            </a:extLst>
          </p:cNvPr>
          <p:cNvSpPr txBox="1"/>
          <p:nvPr/>
        </p:nvSpPr>
        <p:spPr>
          <a:xfrm>
            <a:off x="5737475" y="4883218"/>
            <a:ext cx="1676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2000" dirty="0"/>
              <a:t>external</a:t>
            </a:r>
          </a:p>
          <a:p>
            <a:pPr algn="r"/>
            <a:r>
              <a:rPr lang="en-CN" sz="2000" dirty="0"/>
              <a:t>fragmentation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4B3228-05E3-7847-8C50-EB42BE9F07B8}"/>
              </a:ext>
            </a:extLst>
          </p:cNvPr>
          <p:cNvSpPr/>
          <p:nvPr/>
        </p:nvSpPr>
        <p:spPr>
          <a:xfrm>
            <a:off x="7863838" y="4348771"/>
            <a:ext cx="2651758" cy="24428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5BBBEC-570C-F449-AB07-6DB169A2A7CA}"/>
              </a:ext>
            </a:extLst>
          </p:cNvPr>
          <p:cNvSpPr/>
          <p:nvPr/>
        </p:nvSpPr>
        <p:spPr>
          <a:xfrm>
            <a:off x="7863838" y="4881143"/>
            <a:ext cx="2651758" cy="2442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8576D4-DBE8-5C41-A2EC-2AB8B3506D50}"/>
              </a:ext>
            </a:extLst>
          </p:cNvPr>
          <p:cNvSpPr/>
          <p:nvPr/>
        </p:nvSpPr>
        <p:spPr>
          <a:xfrm>
            <a:off x="7863838" y="3543094"/>
            <a:ext cx="2651758" cy="2442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68B3CA-25C8-9349-A07F-FAC6B37F98F9}"/>
              </a:ext>
            </a:extLst>
          </p:cNvPr>
          <p:cNvSpPr/>
          <p:nvPr/>
        </p:nvSpPr>
        <p:spPr>
          <a:xfrm>
            <a:off x="7861273" y="2336217"/>
            <a:ext cx="2651758" cy="2442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36D115-7C81-5F4F-B7B0-FF326F565EAD}"/>
              </a:ext>
            </a:extLst>
          </p:cNvPr>
          <p:cNvSpPr/>
          <p:nvPr/>
        </p:nvSpPr>
        <p:spPr>
          <a:xfrm>
            <a:off x="7863838" y="5459874"/>
            <a:ext cx="2651758" cy="2442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67B01B-8BB3-9546-BADF-5AAC7ED8520D}"/>
              </a:ext>
            </a:extLst>
          </p:cNvPr>
          <p:cNvSpPr/>
          <p:nvPr/>
        </p:nvSpPr>
        <p:spPr>
          <a:xfrm>
            <a:off x="7861273" y="5719596"/>
            <a:ext cx="2651758" cy="24428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5FD669-98A7-324C-8170-CDED9EDFB650}"/>
              </a:ext>
            </a:extLst>
          </p:cNvPr>
          <p:cNvSpPr txBox="1"/>
          <p:nvPr/>
        </p:nvSpPr>
        <p:spPr>
          <a:xfrm>
            <a:off x="10876237" y="3465181"/>
            <a:ext cx="1187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segments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E21C6E-C6DC-804C-B7DB-5993EB08F35F}"/>
              </a:ext>
            </a:extLst>
          </p:cNvPr>
          <p:cNvCxnSpPr>
            <a:cxnSpLocks/>
            <a:stCxn id="35" idx="3"/>
            <a:endCxn id="50" idx="1"/>
          </p:cNvCxnSpPr>
          <p:nvPr/>
        </p:nvCxnSpPr>
        <p:spPr>
          <a:xfrm>
            <a:off x="10513031" y="2458359"/>
            <a:ext cx="363206" cy="12068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CD8FFCE-6860-D047-BB98-F07DC63D64EB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10513031" y="3297744"/>
            <a:ext cx="363206" cy="3674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9FDD354-712D-E74E-AB58-23F04FFA85B4}"/>
              </a:ext>
            </a:extLst>
          </p:cNvPr>
          <p:cNvCxnSpPr>
            <a:cxnSpLocks/>
            <a:stCxn id="30" idx="3"/>
            <a:endCxn id="50" idx="1"/>
          </p:cNvCxnSpPr>
          <p:nvPr/>
        </p:nvCxnSpPr>
        <p:spPr>
          <a:xfrm flipV="1">
            <a:off x="10515596" y="3665236"/>
            <a:ext cx="360641" cy="8056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65BB2C4-EF2D-0A45-825C-164C9F555D7D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 flipV="1">
            <a:off x="10515596" y="3665236"/>
            <a:ext cx="360641" cy="1916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>
            <a:extLst>
              <a:ext uri="{FF2B5EF4-FFF2-40B4-BE49-F238E27FC236}">
                <a16:creationId xmlns:a16="http://schemas.microsoft.com/office/drawing/2014/main" id="{1075FC54-27FE-114A-8084-87F9D1D0C488}"/>
              </a:ext>
            </a:extLst>
          </p:cNvPr>
          <p:cNvSpPr/>
          <p:nvPr/>
        </p:nvSpPr>
        <p:spPr>
          <a:xfrm>
            <a:off x="7437092" y="5100899"/>
            <a:ext cx="380998" cy="38713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54EA22-9AE2-4948-809F-274FB02240AF}"/>
              </a:ext>
            </a:extLst>
          </p:cNvPr>
          <p:cNvSpPr txBox="1"/>
          <p:nvPr/>
        </p:nvSpPr>
        <p:spPr>
          <a:xfrm>
            <a:off x="5737474" y="2299110"/>
            <a:ext cx="1676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2000" dirty="0"/>
              <a:t>external</a:t>
            </a:r>
          </a:p>
          <a:p>
            <a:pPr algn="r"/>
            <a:r>
              <a:rPr lang="en-CN" sz="2000" dirty="0"/>
              <a:t>fragmentation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658C101C-3D93-A040-A2B8-5937EB816316}"/>
              </a:ext>
            </a:extLst>
          </p:cNvPr>
          <p:cNvSpPr/>
          <p:nvPr/>
        </p:nvSpPr>
        <p:spPr>
          <a:xfrm>
            <a:off x="7463323" y="2608494"/>
            <a:ext cx="380998" cy="17853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1580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BCDA-45FD-1C48-8C32-FCCD2666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031F-864C-044C-A30D-E4477928A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8440" cy="4351338"/>
          </a:xfrm>
        </p:spPr>
        <p:txBody>
          <a:bodyPr/>
          <a:lstStyle/>
          <a:p>
            <a:r>
              <a:rPr lang="en-CN" dirty="0"/>
              <a:t>OS needs to manage all free physical memory regions</a:t>
            </a:r>
          </a:p>
          <a:p>
            <a:r>
              <a:rPr lang="en-CN" dirty="0"/>
              <a:t>A basic solution is to maintain a linked list of free slots</a:t>
            </a:r>
          </a:p>
          <a:p>
            <a:r>
              <a:rPr lang="en-US" dirty="0"/>
              <a:t>An ideal allocation algorithm is both </a:t>
            </a:r>
            <a:r>
              <a:rPr lang="en-US" b="1" dirty="0"/>
              <a:t>fast</a:t>
            </a:r>
            <a:r>
              <a:rPr lang="en-US" dirty="0"/>
              <a:t> and </a:t>
            </a:r>
            <a:r>
              <a:rPr lang="en-US" b="1" dirty="0"/>
              <a:t>minimizes fragmentation</a:t>
            </a:r>
            <a:r>
              <a:rPr lang="en-US" dirty="0"/>
              <a:t>.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84197-B72A-FD4C-BEE8-11AB5A57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1C21DB-6FC4-A24E-8101-0A56DC943D94}"/>
              </a:ext>
            </a:extLst>
          </p:cNvPr>
          <p:cNvSpPr/>
          <p:nvPr/>
        </p:nvSpPr>
        <p:spPr>
          <a:xfrm>
            <a:off x="8486297" y="1468441"/>
            <a:ext cx="2651758" cy="4543105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F776B-75C5-934B-BC6B-E87017FAF0FF}"/>
              </a:ext>
            </a:extLst>
          </p:cNvPr>
          <p:cNvSpPr/>
          <p:nvPr/>
        </p:nvSpPr>
        <p:spPr>
          <a:xfrm>
            <a:off x="8486297" y="1468441"/>
            <a:ext cx="2651758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8F5CB-1DAA-5444-8C3E-97D1B84A5579}"/>
              </a:ext>
            </a:extLst>
          </p:cNvPr>
          <p:cNvSpPr txBox="1"/>
          <p:nvPr/>
        </p:nvSpPr>
        <p:spPr>
          <a:xfrm>
            <a:off x="9067956" y="6095700"/>
            <a:ext cx="17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Physical 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1471C-D87E-654B-A8A1-D40983BE5A51}"/>
              </a:ext>
            </a:extLst>
          </p:cNvPr>
          <p:cNvSpPr txBox="1"/>
          <p:nvPr/>
        </p:nvSpPr>
        <p:spPr>
          <a:xfrm>
            <a:off x="7912256" y="13548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0KB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EF493-232B-D54E-B77D-D4323DA091D5}"/>
              </a:ext>
            </a:extLst>
          </p:cNvPr>
          <p:cNvSpPr txBox="1"/>
          <p:nvPr/>
        </p:nvSpPr>
        <p:spPr>
          <a:xfrm>
            <a:off x="7690295" y="581726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168KB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2BCEEC-00C5-A84E-AD74-6C04BB8713BB}"/>
              </a:ext>
            </a:extLst>
          </p:cNvPr>
          <p:cNvSpPr/>
          <p:nvPr/>
        </p:nvSpPr>
        <p:spPr>
          <a:xfrm>
            <a:off x="8483729" y="2325839"/>
            <a:ext cx="2651758" cy="8640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94EDB6-1083-DE44-8EA1-D4652B9E9456}"/>
              </a:ext>
            </a:extLst>
          </p:cNvPr>
          <p:cNvSpPr/>
          <p:nvPr/>
        </p:nvSpPr>
        <p:spPr>
          <a:xfrm>
            <a:off x="8486076" y="4530129"/>
            <a:ext cx="2651758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6C2841-7EB8-3344-8412-C0B5DC461EE8}"/>
              </a:ext>
            </a:extLst>
          </p:cNvPr>
          <p:cNvSpPr txBox="1"/>
          <p:nvPr/>
        </p:nvSpPr>
        <p:spPr>
          <a:xfrm>
            <a:off x="7807314" y="217250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32KB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B4ED0C-F17E-F148-946F-E4D41A592854}"/>
              </a:ext>
            </a:extLst>
          </p:cNvPr>
          <p:cNvSpPr txBox="1"/>
          <p:nvPr/>
        </p:nvSpPr>
        <p:spPr>
          <a:xfrm>
            <a:off x="7792300" y="170713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16KB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4E8C1A-8343-BF45-8917-2E8DECB9E78E}"/>
              </a:ext>
            </a:extLst>
          </p:cNvPr>
          <p:cNvSpPr txBox="1"/>
          <p:nvPr/>
        </p:nvSpPr>
        <p:spPr>
          <a:xfrm>
            <a:off x="7792300" y="306911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64KB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C0E098-AA13-9F46-B563-FC3E4DC37D37}"/>
              </a:ext>
            </a:extLst>
          </p:cNvPr>
          <p:cNvSpPr txBox="1"/>
          <p:nvPr/>
        </p:nvSpPr>
        <p:spPr>
          <a:xfrm>
            <a:off x="7726351" y="486981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132KB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380CB9-4C62-A942-A630-4C67A13E268A}"/>
              </a:ext>
            </a:extLst>
          </p:cNvPr>
          <p:cNvSpPr txBox="1"/>
          <p:nvPr/>
        </p:nvSpPr>
        <p:spPr>
          <a:xfrm>
            <a:off x="7723778" y="436111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112KB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19815A-0C8E-084B-AB60-51B0A4A479B9}"/>
              </a:ext>
            </a:extLst>
          </p:cNvPr>
          <p:cNvSpPr txBox="1"/>
          <p:nvPr/>
        </p:nvSpPr>
        <p:spPr>
          <a:xfrm>
            <a:off x="7697804" y="535618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152KB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6D43B1-F4C3-0B48-94D5-6B0F9CA94FB0}"/>
              </a:ext>
            </a:extLst>
          </p:cNvPr>
          <p:cNvSpPr/>
          <p:nvPr/>
        </p:nvSpPr>
        <p:spPr>
          <a:xfrm>
            <a:off x="1439025" y="5036452"/>
            <a:ext cx="1080000" cy="10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addr: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16KB 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len: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16KB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20C417-812B-E844-94FB-5DAE602AAC74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628920" y="5576452"/>
            <a:ext cx="810105" cy="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7DCF2E3-38CF-E84E-9357-7C2D68376E6F}"/>
              </a:ext>
            </a:extLst>
          </p:cNvPr>
          <p:cNvSpPr/>
          <p:nvPr/>
        </p:nvSpPr>
        <p:spPr>
          <a:xfrm>
            <a:off x="3427317" y="5036452"/>
            <a:ext cx="1080000" cy="10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addr: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64KB 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len: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48KB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EB6C95-5DED-484B-B457-BABA5888DA9B}"/>
              </a:ext>
            </a:extLst>
          </p:cNvPr>
          <p:cNvCxnSpPr>
            <a:cxnSpLocks/>
            <a:stCxn id="28" idx="6"/>
            <a:endCxn id="32" idx="2"/>
          </p:cNvCxnSpPr>
          <p:nvPr/>
        </p:nvCxnSpPr>
        <p:spPr>
          <a:xfrm>
            <a:off x="2519025" y="5576452"/>
            <a:ext cx="908292" cy="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7A7A0DB-1882-CD4D-9243-98B26A0BDD66}"/>
              </a:ext>
            </a:extLst>
          </p:cNvPr>
          <p:cNvSpPr/>
          <p:nvPr/>
        </p:nvSpPr>
        <p:spPr>
          <a:xfrm>
            <a:off x="5415609" y="5036452"/>
            <a:ext cx="1080000" cy="10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addr: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132KB 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len: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20KB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3D32A1-2F1A-FF4D-B6A6-17143F1D1992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>
            <a:off x="4507317" y="5576452"/>
            <a:ext cx="908292" cy="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73C7CAA-04AD-1F4B-8D5B-BB434E155BB6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6495609" y="5576452"/>
            <a:ext cx="704396" cy="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6FEDA03-833D-4A4E-90CA-34978DE89190}"/>
              </a:ext>
            </a:extLst>
          </p:cNvPr>
          <p:cNvSpPr/>
          <p:nvPr/>
        </p:nvSpPr>
        <p:spPr>
          <a:xfrm>
            <a:off x="8486076" y="5579546"/>
            <a:ext cx="2651758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</p:spTree>
    <p:extLst>
      <p:ext uri="{BB962C8B-B14F-4D97-AF65-F5344CB8AC3E}">
        <p14:creationId xmlns:p14="http://schemas.microsoft.com/office/powerpoint/2010/main" val="4010396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9329-11CB-F848-9C41-5563A22C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4000" dirty="0"/>
              <a:t>Basic Strategies: Best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4904-E690-AB4A-A1C1-D69AF7ED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87454" cy="4639407"/>
          </a:xfrm>
        </p:spPr>
        <p:txBody>
          <a:bodyPr>
            <a:normAutofit/>
          </a:bodyPr>
          <a:lstStyle/>
          <a:p>
            <a:r>
              <a:rPr lang="en-CN" dirty="0"/>
              <a:t>Idea</a:t>
            </a:r>
          </a:p>
          <a:p>
            <a:pPr lvl="1"/>
            <a:r>
              <a:rPr lang="en-US" dirty="0"/>
              <a:t>search through the free list and find chunks of free memory that are as big or bigger than the requested size. </a:t>
            </a:r>
          </a:p>
          <a:p>
            <a:pPr lvl="1"/>
            <a:r>
              <a:rPr lang="en-US" dirty="0"/>
              <a:t>return the one that is the </a:t>
            </a:r>
            <a:r>
              <a:rPr lang="en-US" b="1" dirty="0"/>
              <a:t>smallest</a:t>
            </a:r>
            <a:r>
              <a:rPr lang="en-US" dirty="0"/>
              <a:t> in that group of candidates; 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Satisfy the request with minimal external fragmentation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exhaustive search is slow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4A733-89F8-7842-89A0-333E3311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A21451-B3BB-8E43-A0DE-B477410BB008}"/>
              </a:ext>
            </a:extLst>
          </p:cNvPr>
          <p:cNvSpPr/>
          <p:nvPr/>
        </p:nvSpPr>
        <p:spPr>
          <a:xfrm>
            <a:off x="8486297" y="1468441"/>
            <a:ext cx="2651758" cy="4543105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BA0F05-1D96-204D-9D8C-F16754AF7EF2}"/>
              </a:ext>
            </a:extLst>
          </p:cNvPr>
          <p:cNvSpPr/>
          <p:nvPr/>
        </p:nvSpPr>
        <p:spPr>
          <a:xfrm>
            <a:off x="8486297" y="1468441"/>
            <a:ext cx="2651758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5FF82C-0D5F-F74E-A588-95AE61D56045}"/>
              </a:ext>
            </a:extLst>
          </p:cNvPr>
          <p:cNvSpPr txBox="1"/>
          <p:nvPr/>
        </p:nvSpPr>
        <p:spPr>
          <a:xfrm>
            <a:off x="9067956" y="6095700"/>
            <a:ext cx="17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Physical 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C45F9F-093A-814B-946A-BC3961407A3B}"/>
              </a:ext>
            </a:extLst>
          </p:cNvPr>
          <p:cNvSpPr txBox="1"/>
          <p:nvPr/>
        </p:nvSpPr>
        <p:spPr>
          <a:xfrm>
            <a:off x="7912256" y="13548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0KB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4CAD95-0F2A-E243-9ADD-0A6610E5A472}"/>
              </a:ext>
            </a:extLst>
          </p:cNvPr>
          <p:cNvSpPr/>
          <p:nvPr/>
        </p:nvSpPr>
        <p:spPr>
          <a:xfrm>
            <a:off x="8483729" y="2325839"/>
            <a:ext cx="2651758" cy="8640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F282A5-948C-DD43-AB6E-F6509B6D77DD}"/>
              </a:ext>
            </a:extLst>
          </p:cNvPr>
          <p:cNvSpPr/>
          <p:nvPr/>
        </p:nvSpPr>
        <p:spPr>
          <a:xfrm>
            <a:off x="8486076" y="4530129"/>
            <a:ext cx="2651758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906C04-332E-6046-9C38-E07B9EBAF499}"/>
              </a:ext>
            </a:extLst>
          </p:cNvPr>
          <p:cNvSpPr txBox="1"/>
          <p:nvPr/>
        </p:nvSpPr>
        <p:spPr>
          <a:xfrm>
            <a:off x="7807314" y="217250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32KB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F33F31-CD9C-934B-8BC4-3637C69FD8A2}"/>
              </a:ext>
            </a:extLst>
          </p:cNvPr>
          <p:cNvSpPr txBox="1"/>
          <p:nvPr/>
        </p:nvSpPr>
        <p:spPr>
          <a:xfrm>
            <a:off x="7792300" y="170713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16KB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24B632-4A1F-5B4C-A879-777AE998599D}"/>
              </a:ext>
            </a:extLst>
          </p:cNvPr>
          <p:cNvSpPr txBox="1"/>
          <p:nvPr/>
        </p:nvSpPr>
        <p:spPr>
          <a:xfrm>
            <a:off x="7792300" y="306911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64KB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A5325B-09E0-C44C-BD11-38AF5B58931A}"/>
              </a:ext>
            </a:extLst>
          </p:cNvPr>
          <p:cNvSpPr txBox="1"/>
          <p:nvPr/>
        </p:nvSpPr>
        <p:spPr>
          <a:xfrm>
            <a:off x="7726351" y="486981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132KB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AEEDF0-00B6-3741-A2F9-EC83B323C919}"/>
              </a:ext>
            </a:extLst>
          </p:cNvPr>
          <p:cNvSpPr txBox="1"/>
          <p:nvPr/>
        </p:nvSpPr>
        <p:spPr>
          <a:xfrm>
            <a:off x="7723778" y="436111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112KB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C88181-EA1F-FD47-84C2-33666DCE8FEB}"/>
              </a:ext>
            </a:extLst>
          </p:cNvPr>
          <p:cNvSpPr txBox="1"/>
          <p:nvPr/>
        </p:nvSpPr>
        <p:spPr>
          <a:xfrm>
            <a:off x="7697804" y="535618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152KB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F23838F-E1AF-8445-A7A9-5709581C9AB0}"/>
              </a:ext>
            </a:extLst>
          </p:cNvPr>
          <p:cNvSpPr/>
          <p:nvPr/>
        </p:nvSpPr>
        <p:spPr>
          <a:xfrm>
            <a:off x="8486076" y="5579546"/>
            <a:ext cx="2651758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</p:spTree>
    <p:extLst>
      <p:ext uri="{BB962C8B-B14F-4D97-AF65-F5344CB8AC3E}">
        <p14:creationId xmlns:p14="http://schemas.microsoft.com/office/powerpoint/2010/main" val="79021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C038-F602-224C-994C-8FC01954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and Time Sharing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BFCB-EE97-3342-B7A1-F1DFB22A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339841" cy="4530725"/>
          </a:xfrm>
        </p:spPr>
        <p:txBody>
          <a:bodyPr>
            <a:normAutofit/>
          </a:bodyPr>
          <a:lstStyle/>
          <a:p>
            <a:r>
              <a:rPr lang="en-US" dirty="0"/>
              <a:t>Multiprogramming [DV66] </a:t>
            </a:r>
          </a:p>
          <a:p>
            <a:pPr lvl="1"/>
            <a:r>
              <a:rPr lang="en-US" dirty="0"/>
              <a:t>Multiple processes ready to run at a given time</a:t>
            </a:r>
          </a:p>
          <a:p>
            <a:pPr lvl="1"/>
            <a:r>
              <a:rPr lang="en-US" dirty="0"/>
              <a:t>OS switches between them, e.g., when one decided to perform I/O. </a:t>
            </a:r>
          </a:p>
          <a:p>
            <a:r>
              <a:rPr lang="en-US" dirty="0"/>
              <a:t>Benefit of multiprogramming</a:t>
            </a:r>
          </a:p>
          <a:p>
            <a:pPr lvl="1"/>
            <a:r>
              <a:rPr lang="en-US" dirty="0"/>
              <a:t>Time sharing of computer resources</a:t>
            </a:r>
          </a:p>
          <a:p>
            <a:pPr lvl="1"/>
            <a:r>
              <a:rPr lang="en-US" dirty="0"/>
              <a:t>More effective use of CPU</a:t>
            </a:r>
          </a:p>
          <a:p>
            <a:r>
              <a:rPr lang="en-CN" dirty="0"/>
              <a:t>What about physical memory?</a:t>
            </a:r>
          </a:p>
          <a:p>
            <a:pPr lvl="1"/>
            <a:r>
              <a:rPr lang="en-CN" dirty="0"/>
              <a:t>Moving data in/out of memory is slow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AAA47-B8FC-6944-82C0-B733CC7F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36B87-BE94-EC4C-9668-9CAA0EE72D88}"/>
              </a:ext>
            </a:extLst>
          </p:cNvPr>
          <p:cNvSpPr txBox="1"/>
          <p:nvPr/>
        </p:nvSpPr>
        <p:spPr>
          <a:xfrm>
            <a:off x="265826" y="6246524"/>
            <a:ext cx="6985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[DV66] Jack B. Dennis, Earl C. Van Horn. “Programming Semantics for </a:t>
            </a:r>
            <a:r>
              <a:rPr lang="en-US" sz="1600" dirty="0" err="1"/>
              <a:t>Multiprogrammed</a:t>
            </a:r>
            <a:r>
              <a:rPr lang="en-US" sz="1600" dirty="0"/>
              <a:t> Computations”. 1966 </a:t>
            </a:r>
            <a:endParaRPr lang="en-C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333895-7691-6742-AFB1-059CFC40E015}"/>
              </a:ext>
            </a:extLst>
          </p:cNvPr>
          <p:cNvSpPr/>
          <p:nvPr/>
        </p:nvSpPr>
        <p:spPr>
          <a:xfrm>
            <a:off x="10826749" y="3187700"/>
            <a:ext cx="1187451" cy="850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Process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6B2691-30BF-2942-88AB-443C1DB54DAB}"/>
              </a:ext>
            </a:extLst>
          </p:cNvPr>
          <p:cNvSpPr/>
          <p:nvPr/>
        </p:nvSpPr>
        <p:spPr>
          <a:xfrm>
            <a:off x="10826749" y="5307333"/>
            <a:ext cx="1187451" cy="850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Process 2</a:t>
            </a:r>
          </a:p>
        </p:txBody>
      </p:sp>
      <p:pic>
        <p:nvPicPr>
          <p:cNvPr id="10" name="Picture 9" descr="Table&#10;&#10;Description automatically generated with medium confidence">
            <a:extLst>
              <a:ext uri="{FF2B5EF4-FFF2-40B4-BE49-F238E27FC236}">
                <a16:creationId xmlns:a16="http://schemas.microsoft.com/office/drawing/2014/main" id="{3B2ECE49-BF2E-DE4F-8EF2-2641B21B6DE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27" y="1482725"/>
            <a:ext cx="3557745" cy="5238750"/>
          </a:xfrm>
          <a:prstGeom prst="rect">
            <a:avLst/>
          </a:prstGeom>
        </p:spPr>
      </p:pic>
      <p:sp>
        <p:nvSpPr>
          <p:cNvPr id="13" name="Bent-Up Arrow 12">
            <a:extLst>
              <a:ext uri="{FF2B5EF4-FFF2-40B4-BE49-F238E27FC236}">
                <a16:creationId xmlns:a16="http://schemas.microsoft.com/office/drawing/2014/main" id="{336D4888-40EF-FC4A-99C3-B98C52472182}"/>
              </a:ext>
            </a:extLst>
          </p:cNvPr>
          <p:cNvSpPr/>
          <p:nvPr/>
        </p:nvSpPr>
        <p:spPr>
          <a:xfrm rot="16200000" flipH="1">
            <a:off x="10576559" y="3627122"/>
            <a:ext cx="487683" cy="1310639"/>
          </a:xfrm>
          <a:prstGeom prst="bentUp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Bent-Up Arrow 13">
            <a:extLst>
              <a:ext uri="{FF2B5EF4-FFF2-40B4-BE49-F238E27FC236}">
                <a16:creationId xmlns:a16="http://schemas.microsoft.com/office/drawing/2014/main" id="{9D894F3B-F6CF-8547-A263-D8D2EBD2660A}"/>
              </a:ext>
            </a:extLst>
          </p:cNvPr>
          <p:cNvSpPr/>
          <p:nvPr/>
        </p:nvSpPr>
        <p:spPr>
          <a:xfrm flipV="1">
            <a:off x="10165081" y="4759325"/>
            <a:ext cx="1432559" cy="487683"/>
          </a:xfrm>
          <a:prstGeom prst="bentUp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7904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9329-11CB-F848-9C41-5563A22C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4000" dirty="0"/>
              <a:t>Basic Strategies: Best Fit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4904-E690-AB4A-A1C1-D69AF7ED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87454" cy="4639407"/>
          </a:xfrm>
        </p:spPr>
        <p:txBody>
          <a:bodyPr>
            <a:normAutofit/>
          </a:bodyPr>
          <a:lstStyle/>
          <a:p>
            <a:r>
              <a:rPr lang="en-CN" dirty="0"/>
              <a:t>Example</a:t>
            </a:r>
          </a:p>
          <a:p>
            <a:pPr lvl="1"/>
            <a:r>
              <a:rPr lang="en-US" dirty="0"/>
              <a:t>Requested space is 18KB</a:t>
            </a:r>
          </a:p>
          <a:p>
            <a:pPr lvl="1"/>
            <a:r>
              <a:rPr lang="en-US" dirty="0"/>
              <a:t>Allocated at 132KB</a:t>
            </a:r>
          </a:p>
          <a:p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4A733-89F8-7842-89A0-333E3311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9FCECF-959C-9143-901D-36B6F0D7E5FD}"/>
              </a:ext>
            </a:extLst>
          </p:cNvPr>
          <p:cNvSpPr txBox="1"/>
          <p:nvPr/>
        </p:nvSpPr>
        <p:spPr>
          <a:xfrm>
            <a:off x="1606835" y="47491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/>
              <a:t>&lt;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CDE9AF-70F3-3C4B-9FB4-5B760622A615}"/>
              </a:ext>
            </a:extLst>
          </p:cNvPr>
          <p:cNvSpPr txBox="1"/>
          <p:nvPr/>
        </p:nvSpPr>
        <p:spPr>
          <a:xfrm>
            <a:off x="9067956" y="6095700"/>
            <a:ext cx="17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Physical address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DC2EF6D-55AF-2940-A60E-AC26F41DAFDA}"/>
              </a:ext>
            </a:extLst>
          </p:cNvPr>
          <p:cNvSpPr/>
          <p:nvPr/>
        </p:nvSpPr>
        <p:spPr>
          <a:xfrm>
            <a:off x="1292241" y="3632072"/>
            <a:ext cx="1080000" cy="10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addr: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16KB 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len: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16KB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AE6261-399E-5B4A-9CB4-08C2735E74B3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482136" y="4172072"/>
            <a:ext cx="810105" cy="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B8AD982-26D4-204E-9EB0-B994BCF04B74}"/>
              </a:ext>
            </a:extLst>
          </p:cNvPr>
          <p:cNvSpPr/>
          <p:nvPr/>
        </p:nvSpPr>
        <p:spPr>
          <a:xfrm>
            <a:off x="3280533" y="3632072"/>
            <a:ext cx="1080000" cy="10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addr: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64KB 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len: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48KB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42C4F2-3E5C-1343-BFBE-AFF6DA4DFE6F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372241" y="4172072"/>
            <a:ext cx="908292" cy="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774F8A2-F0C4-E142-8618-EC186E351041}"/>
              </a:ext>
            </a:extLst>
          </p:cNvPr>
          <p:cNvSpPr/>
          <p:nvPr/>
        </p:nvSpPr>
        <p:spPr>
          <a:xfrm>
            <a:off x="5268825" y="3632072"/>
            <a:ext cx="1080000" cy="10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addr: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132KB 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len: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20KB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84E3A1-7AE5-D047-B8CD-9E047AD0D416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4360533" y="4172072"/>
            <a:ext cx="908292" cy="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0627A9D-2E0A-F146-8016-897EB2EDFC37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6348825" y="4172072"/>
            <a:ext cx="704396" cy="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837738E-4FF0-6B41-8ED9-2C35DF7C7D9C}"/>
              </a:ext>
            </a:extLst>
          </p:cNvPr>
          <p:cNvSpPr/>
          <p:nvPr/>
        </p:nvSpPr>
        <p:spPr>
          <a:xfrm>
            <a:off x="8486297" y="1468441"/>
            <a:ext cx="2651758" cy="4543105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B6660-446C-5149-8805-7A02CF2F1396}"/>
              </a:ext>
            </a:extLst>
          </p:cNvPr>
          <p:cNvSpPr/>
          <p:nvPr/>
        </p:nvSpPr>
        <p:spPr>
          <a:xfrm>
            <a:off x="8486297" y="1468441"/>
            <a:ext cx="2651758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76934C-97EA-6D40-A2D2-3C221BD6220C}"/>
              </a:ext>
            </a:extLst>
          </p:cNvPr>
          <p:cNvSpPr txBox="1"/>
          <p:nvPr/>
        </p:nvSpPr>
        <p:spPr>
          <a:xfrm>
            <a:off x="7912256" y="13548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0KB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A79B71-19ED-8B45-8AE7-63478788806E}"/>
              </a:ext>
            </a:extLst>
          </p:cNvPr>
          <p:cNvSpPr/>
          <p:nvPr/>
        </p:nvSpPr>
        <p:spPr>
          <a:xfrm>
            <a:off x="8483729" y="2325839"/>
            <a:ext cx="2651758" cy="8640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E0CE23-6E6D-064E-99C5-C09B565BD6D8}"/>
              </a:ext>
            </a:extLst>
          </p:cNvPr>
          <p:cNvSpPr/>
          <p:nvPr/>
        </p:nvSpPr>
        <p:spPr>
          <a:xfrm>
            <a:off x="8486076" y="4530129"/>
            <a:ext cx="2651758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CF5829-79F6-B345-A407-2A40C8EAF7FC}"/>
              </a:ext>
            </a:extLst>
          </p:cNvPr>
          <p:cNvSpPr txBox="1"/>
          <p:nvPr/>
        </p:nvSpPr>
        <p:spPr>
          <a:xfrm>
            <a:off x="7807314" y="217250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32KB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C5BB97-4E6E-C747-BCC5-ECEE8B7E5201}"/>
              </a:ext>
            </a:extLst>
          </p:cNvPr>
          <p:cNvSpPr txBox="1"/>
          <p:nvPr/>
        </p:nvSpPr>
        <p:spPr>
          <a:xfrm>
            <a:off x="7792300" y="170713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16KB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94D0BD-6E37-274C-885C-D65C8111EC03}"/>
              </a:ext>
            </a:extLst>
          </p:cNvPr>
          <p:cNvSpPr txBox="1"/>
          <p:nvPr/>
        </p:nvSpPr>
        <p:spPr>
          <a:xfrm>
            <a:off x="7792300" y="306911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64KB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80FF89-BF12-0C46-B8CB-07709B89D1EB}"/>
              </a:ext>
            </a:extLst>
          </p:cNvPr>
          <p:cNvSpPr txBox="1"/>
          <p:nvPr/>
        </p:nvSpPr>
        <p:spPr>
          <a:xfrm>
            <a:off x="7726351" y="486981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132KB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E06FA0-9CD3-044B-A8B4-A406BB82E1D9}"/>
              </a:ext>
            </a:extLst>
          </p:cNvPr>
          <p:cNvSpPr txBox="1"/>
          <p:nvPr/>
        </p:nvSpPr>
        <p:spPr>
          <a:xfrm>
            <a:off x="7723778" y="436111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112KB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4C57A3-3056-544A-91C9-CCE253733B16}"/>
              </a:ext>
            </a:extLst>
          </p:cNvPr>
          <p:cNvSpPr txBox="1"/>
          <p:nvPr/>
        </p:nvSpPr>
        <p:spPr>
          <a:xfrm>
            <a:off x="7697804" y="535618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152KB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9D6972-976B-B34B-8A82-CF86E18B6468}"/>
              </a:ext>
            </a:extLst>
          </p:cNvPr>
          <p:cNvSpPr/>
          <p:nvPr/>
        </p:nvSpPr>
        <p:spPr>
          <a:xfrm>
            <a:off x="8486076" y="5579546"/>
            <a:ext cx="2651758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EA4613F-F445-AC45-97DE-409AD8C669EA}"/>
              </a:ext>
            </a:extLst>
          </p:cNvPr>
          <p:cNvSpPr/>
          <p:nvPr/>
        </p:nvSpPr>
        <p:spPr>
          <a:xfrm>
            <a:off x="8485855" y="5054479"/>
            <a:ext cx="2651758" cy="440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5D4BE3D-BFA6-1047-94C7-5E7E0140B08D}"/>
              </a:ext>
            </a:extLst>
          </p:cNvPr>
          <p:cNvCxnSpPr>
            <a:cxnSpLocks/>
            <a:stCxn id="64" idx="3"/>
            <a:endCxn id="69" idx="3"/>
          </p:cNvCxnSpPr>
          <p:nvPr/>
        </p:nvCxnSpPr>
        <p:spPr>
          <a:xfrm flipH="1">
            <a:off x="7866379" y="5540854"/>
            <a:ext cx="612408" cy="4244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AC50F36-A0FF-2C42-ABB9-F792868F0BE6}"/>
              </a:ext>
            </a:extLst>
          </p:cNvPr>
          <p:cNvSpPr txBox="1"/>
          <p:nvPr/>
        </p:nvSpPr>
        <p:spPr>
          <a:xfrm>
            <a:off x="5848967" y="5734462"/>
            <a:ext cx="2017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fragmentation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52B444-543A-F542-8E2D-0EEDD5BD7D9B}"/>
              </a:ext>
            </a:extLst>
          </p:cNvPr>
          <p:cNvSpPr txBox="1"/>
          <p:nvPr/>
        </p:nvSpPr>
        <p:spPr>
          <a:xfrm>
            <a:off x="2994764" y="4725727"/>
            <a:ext cx="1592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3200" dirty="0"/>
              <a:t>&gt;</a:t>
            </a:r>
          </a:p>
          <a:p>
            <a:pPr algn="ctr"/>
            <a:r>
              <a:rPr lang="en-CN" sz="2400" dirty="0"/>
              <a:t>min = 48KB</a:t>
            </a:r>
            <a:endParaRPr lang="en-CN" sz="3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837BA0-9A7C-8F49-AF9A-CEDAB06D2867}"/>
              </a:ext>
            </a:extLst>
          </p:cNvPr>
          <p:cNvSpPr txBox="1"/>
          <p:nvPr/>
        </p:nvSpPr>
        <p:spPr>
          <a:xfrm>
            <a:off x="5029158" y="4725727"/>
            <a:ext cx="16373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3200" dirty="0"/>
              <a:t>&gt;</a:t>
            </a:r>
          </a:p>
          <a:p>
            <a:pPr algn="ctr"/>
            <a:r>
              <a:rPr lang="en-CN" sz="2400" dirty="0"/>
              <a:t>max = 20KB</a:t>
            </a:r>
            <a:endParaRPr lang="en-CN" sz="3200" dirty="0"/>
          </a:p>
        </p:txBody>
      </p:sp>
    </p:spTree>
    <p:extLst>
      <p:ext uri="{BB962C8B-B14F-4D97-AF65-F5344CB8AC3E}">
        <p14:creationId xmlns:p14="http://schemas.microsoft.com/office/powerpoint/2010/main" val="1053618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9329-11CB-F848-9C41-5563A22C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4000" dirty="0"/>
              <a:t>Basic Strategies: Worst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4904-E690-AB4A-A1C1-D69AF7ED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87454" cy="4895851"/>
          </a:xfrm>
        </p:spPr>
        <p:txBody>
          <a:bodyPr>
            <a:normAutofit/>
          </a:bodyPr>
          <a:lstStyle/>
          <a:p>
            <a:r>
              <a:rPr lang="en-CN" dirty="0"/>
              <a:t>Idea</a:t>
            </a:r>
          </a:p>
          <a:p>
            <a:pPr lvl="1"/>
            <a:r>
              <a:rPr lang="en-US" dirty="0"/>
              <a:t>search through the free list and find chunks of free memory that are as big or bigger than the requested size. </a:t>
            </a:r>
          </a:p>
          <a:p>
            <a:pPr lvl="1"/>
            <a:r>
              <a:rPr lang="en-US" dirty="0"/>
              <a:t>return the one that is the </a:t>
            </a:r>
            <a:r>
              <a:rPr lang="en-US" b="1" dirty="0"/>
              <a:t>largest</a:t>
            </a:r>
            <a:r>
              <a:rPr lang="en-US" dirty="0"/>
              <a:t> in that group of candidates; 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Leaves larger “holes” in physical memory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exhaustive search is slow</a:t>
            </a:r>
          </a:p>
          <a:p>
            <a:pPr lvl="1"/>
            <a:r>
              <a:rPr lang="en-CN" dirty="0"/>
              <a:t>severe fragmentation in practice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4A733-89F8-7842-89A0-333E3311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3C6F8C-5B30-5449-A25B-8F6DAF6225B9}"/>
              </a:ext>
            </a:extLst>
          </p:cNvPr>
          <p:cNvSpPr/>
          <p:nvPr/>
        </p:nvSpPr>
        <p:spPr>
          <a:xfrm>
            <a:off x="8486297" y="1468441"/>
            <a:ext cx="2651758" cy="4543105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78F4F6-1290-6948-8A19-078E5253ED50}"/>
              </a:ext>
            </a:extLst>
          </p:cNvPr>
          <p:cNvSpPr/>
          <p:nvPr/>
        </p:nvSpPr>
        <p:spPr>
          <a:xfrm>
            <a:off x="8486297" y="1468441"/>
            <a:ext cx="2651758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195FF7-4B93-7F4E-A3FA-5C44C8AB4BEF}"/>
              </a:ext>
            </a:extLst>
          </p:cNvPr>
          <p:cNvSpPr txBox="1"/>
          <p:nvPr/>
        </p:nvSpPr>
        <p:spPr>
          <a:xfrm>
            <a:off x="9067956" y="6095700"/>
            <a:ext cx="17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Physical 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8993F7-534C-8A4F-9F93-2F39C0B6149B}"/>
              </a:ext>
            </a:extLst>
          </p:cNvPr>
          <p:cNvSpPr txBox="1"/>
          <p:nvPr/>
        </p:nvSpPr>
        <p:spPr>
          <a:xfrm>
            <a:off x="7912256" y="13548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0KB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9CD42-496E-C444-83CE-9DEAAC21BC96}"/>
              </a:ext>
            </a:extLst>
          </p:cNvPr>
          <p:cNvSpPr/>
          <p:nvPr/>
        </p:nvSpPr>
        <p:spPr>
          <a:xfrm>
            <a:off x="8483729" y="2325839"/>
            <a:ext cx="2651758" cy="8640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6BAE68-BD00-1344-ADD3-6FE16A5D3990}"/>
              </a:ext>
            </a:extLst>
          </p:cNvPr>
          <p:cNvSpPr/>
          <p:nvPr/>
        </p:nvSpPr>
        <p:spPr>
          <a:xfrm>
            <a:off x="8486076" y="4530129"/>
            <a:ext cx="2651758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1EC99D-5C58-7C45-825B-D3D9EBE321E9}"/>
              </a:ext>
            </a:extLst>
          </p:cNvPr>
          <p:cNvSpPr txBox="1"/>
          <p:nvPr/>
        </p:nvSpPr>
        <p:spPr>
          <a:xfrm>
            <a:off x="7807314" y="217250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32KB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9EC11-C44D-074F-B934-B287CB529B89}"/>
              </a:ext>
            </a:extLst>
          </p:cNvPr>
          <p:cNvSpPr txBox="1"/>
          <p:nvPr/>
        </p:nvSpPr>
        <p:spPr>
          <a:xfrm>
            <a:off x="7792300" y="170713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16KB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D1C6A8-5A23-5B43-B360-E92801D392A5}"/>
              </a:ext>
            </a:extLst>
          </p:cNvPr>
          <p:cNvSpPr txBox="1"/>
          <p:nvPr/>
        </p:nvSpPr>
        <p:spPr>
          <a:xfrm>
            <a:off x="7792300" y="306911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64KB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7656EB-A844-134F-9A2F-6F6C4A41AC57}"/>
              </a:ext>
            </a:extLst>
          </p:cNvPr>
          <p:cNvSpPr txBox="1"/>
          <p:nvPr/>
        </p:nvSpPr>
        <p:spPr>
          <a:xfrm>
            <a:off x="7726351" y="486981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132KB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1E570B-DF25-2C41-B5A2-3F0AFEA19686}"/>
              </a:ext>
            </a:extLst>
          </p:cNvPr>
          <p:cNvSpPr txBox="1"/>
          <p:nvPr/>
        </p:nvSpPr>
        <p:spPr>
          <a:xfrm>
            <a:off x="7723778" y="436111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112KB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CE931-720D-6143-8DF1-0BD188B7CEDE}"/>
              </a:ext>
            </a:extLst>
          </p:cNvPr>
          <p:cNvSpPr txBox="1"/>
          <p:nvPr/>
        </p:nvSpPr>
        <p:spPr>
          <a:xfrm>
            <a:off x="7697804" y="535618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152KB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2B3764-EF7C-F24C-AE10-EC83AE1711F9}"/>
              </a:ext>
            </a:extLst>
          </p:cNvPr>
          <p:cNvSpPr/>
          <p:nvPr/>
        </p:nvSpPr>
        <p:spPr>
          <a:xfrm>
            <a:off x="8486076" y="5579546"/>
            <a:ext cx="2651758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</p:spTree>
    <p:extLst>
      <p:ext uri="{BB962C8B-B14F-4D97-AF65-F5344CB8AC3E}">
        <p14:creationId xmlns:p14="http://schemas.microsoft.com/office/powerpoint/2010/main" val="716934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9329-11CB-F848-9C41-5563A22C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4000" dirty="0"/>
              <a:t>Basic Strategies: Worst Fit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4904-E690-AB4A-A1C1-D69AF7ED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87454" cy="4639407"/>
          </a:xfrm>
        </p:spPr>
        <p:txBody>
          <a:bodyPr>
            <a:normAutofit/>
          </a:bodyPr>
          <a:lstStyle/>
          <a:p>
            <a:r>
              <a:rPr lang="en-CN" dirty="0"/>
              <a:t>Example</a:t>
            </a:r>
          </a:p>
          <a:p>
            <a:pPr lvl="1"/>
            <a:r>
              <a:rPr lang="en-US" dirty="0"/>
              <a:t>Requested space is 18KB</a:t>
            </a:r>
          </a:p>
          <a:p>
            <a:pPr lvl="1"/>
            <a:r>
              <a:rPr lang="en-US" dirty="0"/>
              <a:t>Allocated at 64KB</a:t>
            </a:r>
          </a:p>
          <a:p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4A733-89F8-7842-89A0-333E3311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CDE9AF-70F3-3C4B-9FB4-5B760622A615}"/>
              </a:ext>
            </a:extLst>
          </p:cNvPr>
          <p:cNvSpPr txBox="1"/>
          <p:nvPr/>
        </p:nvSpPr>
        <p:spPr>
          <a:xfrm>
            <a:off x="9067956" y="6095700"/>
            <a:ext cx="17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Physical address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37738E-4FF0-6B41-8ED9-2C35DF7C7D9C}"/>
              </a:ext>
            </a:extLst>
          </p:cNvPr>
          <p:cNvSpPr/>
          <p:nvPr/>
        </p:nvSpPr>
        <p:spPr>
          <a:xfrm>
            <a:off x="8486297" y="1468441"/>
            <a:ext cx="2651758" cy="4543105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B6660-446C-5149-8805-7A02CF2F1396}"/>
              </a:ext>
            </a:extLst>
          </p:cNvPr>
          <p:cNvSpPr/>
          <p:nvPr/>
        </p:nvSpPr>
        <p:spPr>
          <a:xfrm>
            <a:off x="8486297" y="1468441"/>
            <a:ext cx="2651758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76934C-97EA-6D40-A2D2-3C221BD6220C}"/>
              </a:ext>
            </a:extLst>
          </p:cNvPr>
          <p:cNvSpPr txBox="1"/>
          <p:nvPr/>
        </p:nvSpPr>
        <p:spPr>
          <a:xfrm>
            <a:off x="7912256" y="13548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0KB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A79B71-19ED-8B45-8AE7-63478788806E}"/>
              </a:ext>
            </a:extLst>
          </p:cNvPr>
          <p:cNvSpPr/>
          <p:nvPr/>
        </p:nvSpPr>
        <p:spPr>
          <a:xfrm>
            <a:off x="8483729" y="2325839"/>
            <a:ext cx="2651758" cy="8640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E0CE23-6E6D-064E-99C5-C09B565BD6D8}"/>
              </a:ext>
            </a:extLst>
          </p:cNvPr>
          <p:cNvSpPr/>
          <p:nvPr/>
        </p:nvSpPr>
        <p:spPr>
          <a:xfrm>
            <a:off x="8486076" y="4530129"/>
            <a:ext cx="2651758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CF5829-79F6-B345-A407-2A40C8EAF7FC}"/>
              </a:ext>
            </a:extLst>
          </p:cNvPr>
          <p:cNvSpPr txBox="1"/>
          <p:nvPr/>
        </p:nvSpPr>
        <p:spPr>
          <a:xfrm>
            <a:off x="7807314" y="217250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32KB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C5BB97-4E6E-C747-BCC5-ECEE8B7E5201}"/>
              </a:ext>
            </a:extLst>
          </p:cNvPr>
          <p:cNvSpPr txBox="1"/>
          <p:nvPr/>
        </p:nvSpPr>
        <p:spPr>
          <a:xfrm>
            <a:off x="7792300" y="170713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16KB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94D0BD-6E37-274C-885C-D65C8111EC03}"/>
              </a:ext>
            </a:extLst>
          </p:cNvPr>
          <p:cNvSpPr txBox="1"/>
          <p:nvPr/>
        </p:nvSpPr>
        <p:spPr>
          <a:xfrm>
            <a:off x="7792300" y="306911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64KB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80FF89-BF12-0C46-B8CB-07709B89D1EB}"/>
              </a:ext>
            </a:extLst>
          </p:cNvPr>
          <p:cNvSpPr txBox="1"/>
          <p:nvPr/>
        </p:nvSpPr>
        <p:spPr>
          <a:xfrm>
            <a:off x="7726351" y="486981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132KB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E06FA0-9CD3-044B-A8B4-A406BB82E1D9}"/>
              </a:ext>
            </a:extLst>
          </p:cNvPr>
          <p:cNvSpPr txBox="1"/>
          <p:nvPr/>
        </p:nvSpPr>
        <p:spPr>
          <a:xfrm>
            <a:off x="7723778" y="436111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112KB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4C57A3-3056-544A-91C9-CCE253733B16}"/>
              </a:ext>
            </a:extLst>
          </p:cNvPr>
          <p:cNvSpPr txBox="1"/>
          <p:nvPr/>
        </p:nvSpPr>
        <p:spPr>
          <a:xfrm>
            <a:off x="7697804" y="535618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152KB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9D6972-976B-B34B-8A82-CF86E18B6468}"/>
              </a:ext>
            </a:extLst>
          </p:cNvPr>
          <p:cNvSpPr/>
          <p:nvPr/>
        </p:nvSpPr>
        <p:spPr>
          <a:xfrm>
            <a:off x="8486076" y="5579546"/>
            <a:ext cx="2651758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EA4613F-F445-AC45-97DE-409AD8C669EA}"/>
              </a:ext>
            </a:extLst>
          </p:cNvPr>
          <p:cNvSpPr/>
          <p:nvPr/>
        </p:nvSpPr>
        <p:spPr>
          <a:xfrm>
            <a:off x="8486076" y="3196695"/>
            <a:ext cx="2651758" cy="440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E989E6-D763-F04E-8056-BE6A1581176D}"/>
              </a:ext>
            </a:extLst>
          </p:cNvPr>
          <p:cNvSpPr txBox="1"/>
          <p:nvPr/>
        </p:nvSpPr>
        <p:spPr>
          <a:xfrm>
            <a:off x="2972162" y="4801927"/>
            <a:ext cx="16373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3200" dirty="0"/>
              <a:t>&gt;</a:t>
            </a:r>
          </a:p>
          <a:p>
            <a:pPr algn="ctr"/>
            <a:r>
              <a:rPr lang="en-CN" sz="2400" dirty="0"/>
              <a:t>max = 48KB</a:t>
            </a:r>
            <a:endParaRPr lang="en-CN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6E4023D-E09D-9D42-874F-25A73D77BBD2}"/>
              </a:ext>
            </a:extLst>
          </p:cNvPr>
          <p:cNvSpPr/>
          <p:nvPr/>
        </p:nvSpPr>
        <p:spPr>
          <a:xfrm>
            <a:off x="1292241" y="3632072"/>
            <a:ext cx="1080000" cy="10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addr: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16KB 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len: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16KB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BDEF0B-F924-CB46-8553-FDDD1F2CAF89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482136" y="4172072"/>
            <a:ext cx="810105" cy="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D9B1734-BBA9-4542-9491-F24CB02F2D33}"/>
              </a:ext>
            </a:extLst>
          </p:cNvPr>
          <p:cNvSpPr/>
          <p:nvPr/>
        </p:nvSpPr>
        <p:spPr>
          <a:xfrm>
            <a:off x="3280533" y="3632072"/>
            <a:ext cx="1080000" cy="10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addr: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64KB 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len: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48KB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71101D-9736-4C49-BAD8-1B3238567060}"/>
              </a:ext>
            </a:extLst>
          </p:cNvPr>
          <p:cNvCxnSpPr>
            <a:cxnSpLocks/>
            <a:stCxn id="36" idx="6"/>
            <a:endCxn id="38" idx="2"/>
          </p:cNvCxnSpPr>
          <p:nvPr/>
        </p:nvCxnSpPr>
        <p:spPr>
          <a:xfrm>
            <a:off x="2372241" y="4172072"/>
            <a:ext cx="908292" cy="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89AA221C-573F-CA4D-A5CB-A2F121AD0A94}"/>
              </a:ext>
            </a:extLst>
          </p:cNvPr>
          <p:cNvSpPr/>
          <p:nvPr/>
        </p:nvSpPr>
        <p:spPr>
          <a:xfrm>
            <a:off x="5268825" y="3632072"/>
            <a:ext cx="1080000" cy="10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addr: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132KB 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len: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20KB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A2A47E-1D1B-9C4A-A776-1EDD95ABD25B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>
            <a:off x="4360533" y="4172072"/>
            <a:ext cx="908292" cy="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9C4AE1-4165-D145-AB00-DA6AFC510631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6348825" y="4172072"/>
            <a:ext cx="704396" cy="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7E5FF60-8A7E-354A-B8AC-447A40E194EF}"/>
              </a:ext>
            </a:extLst>
          </p:cNvPr>
          <p:cNvSpPr txBox="1"/>
          <p:nvPr/>
        </p:nvSpPr>
        <p:spPr>
          <a:xfrm>
            <a:off x="1603436" y="476209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/>
              <a:t>&lt;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43DEEC-C363-874B-B28A-6F12BEE26083}"/>
              </a:ext>
            </a:extLst>
          </p:cNvPr>
          <p:cNvSpPr txBox="1"/>
          <p:nvPr/>
        </p:nvSpPr>
        <p:spPr>
          <a:xfrm>
            <a:off x="5629494" y="48019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10859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9329-11CB-F848-9C41-5563A22C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4000" dirty="0"/>
              <a:t>Basic Strategies: First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4904-E690-AB4A-A1C1-D69AF7ED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7454" cy="4351338"/>
          </a:xfrm>
        </p:spPr>
        <p:txBody>
          <a:bodyPr/>
          <a:lstStyle/>
          <a:p>
            <a:r>
              <a:rPr lang="en-CN" dirty="0"/>
              <a:t>Idea</a:t>
            </a:r>
          </a:p>
          <a:p>
            <a:pPr lvl="1"/>
            <a:r>
              <a:rPr lang="en-US" dirty="0"/>
              <a:t>find the first block that is big enough and returns the requested size 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pollutes the beginning of the free list with small chunks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4A733-89F8-7842-89A0-333E3311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C42F23-E0DC-B44E-BD2C-A6DF93D25DE6}"/>
              </a:ext>
            </a:extLst>
          </p:cNvPr>
          <p:cNvSpPr/>
          <p:nvPr/>
        </p:nvSpPr>
        <p:spPr>
          <a:xfrm>
            <a:off x="8486297" y="1468441"/>
            <a:ext cx="2651758" cy="4543105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18C00-2930-A64C-9B92-F179AB281BF5}"/>
              </a:ext>
            </a:extLst>
          </p:cNvPr>
          <p:cNvSpPr/>
          <p:nvPr/>
        </p:nvSpPr>
        <p:spPr>
          <a:xfrm>
            <a:off x="8486297" y="1468441"/>
            <a:ext cx="2651758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7B0092-3E15-D44C-8355-568AA05AA3A8}"/>
              </a:ext>
            </a:extLst>
          </p:cNvPr>
          <p:cNvSpPr txBox="1"/>
          <p:nvPr/>
        </p:nvSpPr>
        <p:spPr>
          <a:xfrm>
            <a:off x="9067956" y="6095700"/>
            <a:ext cx="17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Physical 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3E3476-BBED-2E47-9724-0D510DCCDA78}"/>
              </a:ext>
            </a:extLst>
          </p:cNvPr>
          <p:cNvSpPr txBox="1"/>
          <p:nvPr/>
        </p:nvSpPr>
        <p:spPr>
          <a:xfrm>
            <a:off x="7912256" y="13548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0KB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FEB7D-794A-294A-A905-BEC74A854E6C}"/>
              </a:ext>
            </a:extLst>
          </p:cNvPr>
          <p:cNvSpPr/>
          <p:nvPr/>
        </p:nvSpPr>
        <p:spPr>
          <a:xfrm>
            <a:off x="8483729" y="2325839"/>
            <a:ext cx="2651758" cy="8640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36F798-1F25-464A-9F25-9FC95CD36822}"/>
              </a:ext>
            </a:extLst>
          </p:cNvPr>
          <p:cNvSpPr/>
          <p:nvPr/>
        </p:nvSpPr>
        <p:spPr>
          <a:xfrm>
            <a:off x="8486076" y="4530129"/>
            <a:ext cx="2651758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959972-F2FF-3C48-AB5C-6C9C7D8E6154}"/>
              </a:ext>
            </a:extLst>
          </p:cNvPr>
          <p:cNvSpPr txBox="1"/>
          <p:nvPr/>
        </p:nvSpPr>
        <p:spPr>
          <a:xfrm>
            <a:off x="7807314" y="217250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32KB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8F0B91-B3F0-1249-8AA3-F8EAA1FE4A51}"/>
              </a:ext>
            </a:extLst>
          </p:cNvPr>
          <p:cNvSpPr txBox="1"/>
          <p:nvPr/>
        </p:nvSpPr>
        <p:spPr>
          <a:xfrm>
            <a:off x="7792300" y="170713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16KB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3B5C27-B06C-EC43-9C92-ECD1995AD0E4}"/>
              </a:ext>
            </a:extLst>
          </p:cNvPr>
          <p:cNvSpPr txBox="1"/>
          <p:nvPr/>
        </p:nvSpPr>
        <p:spPr>
          <a:xfrm>
            <a:off x="7792300" y="306911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64KB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B4B0F7-E3B2-E24B-B2E4-B08EF056D730}"/>
              </a:ext>
            </a:extLst>
          </p:cNvPr>
          <p:cNvSpPr txBox="1"/>
          <p:nvPr/>
        </p:nvSpPr>
        <p:spPr>
          <a:xfrm>
            <a:off x="7726351" y="486981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132KB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B12F18-E9AA-DC43-BDD8-B173FD2659B2}"/>
              </a:ext>
            </a:extLst>
          </p:cNvPr>
          <p:cNvSpPr txBox="1"/>
          <p:nvPr/>
        </p:nvSpPr>
        <p:spPr>
          <a:xfrm>
            <a:off x="7723778" y="436111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112KB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F0C456-E142-8248-9FB3-84D32C430690}"/>
              </a:ext>
            </a:extLst>
          </p:cNvPr>
          <p:cNvSpPr txBox="1"/>
          <p:nvPr/>
        </p:nvSpPr>
        <p:spPr>
          <a:xfrm>
            <a:off x="7697804" y="535618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152KB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FAA240-B401-BB4E-8B42-A58D2F787C1D}"/>
              </a:ext>
            </a:extLst>
          </p:cNvPr>
          <p:cNvSpPr/>
          <p:nvPr/>
        </p:nvSpPr>
        <p:spPr>
          <a:xfrm>
            <a:off x="8486076" y="5579546"/>
            <a:ext cx="2651758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</p:spTree>
    <p:extLst>
      <p:ext uri="{BB962C8B-B14F-4D97-AF65-F5344CB8AC3E}">
        <p14:creationId xmlns:p14="http://schemas.microsoft.com/office/powerpoint/2010/main" val="378735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9329-11CB-F848-9C41-5563A22C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4000" dirty="0"/>
              <a:t>Basic Strategies: First Fit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4904-E690-AB4A-A1C1-D69AF7ED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87454" cy="4639407"/>
          </a:xfrm>
        </p:spPr>
        <p:txBody>
          <a:bodyPr>
            <a:normAutofit/>
          </a:bodyPr>
          <a:lstStyle/>
          <a:p>
            <a:r>
              <a:rPr lang="en-CN" dirty="0"/>
              <a:t>Example</a:t>
            </a:r>
          </a:p>
          <a:p>
            <a:pPr lvl="1"/>
            <a:r>
              <a:rPr lang="en-US" dirty="0"/>
              <a:t>Requested space is 8KB</a:t>
            </a:r>
          </a:p>
          <a:p>
            <a:pPr lvl="1"/>
            <a:r>
              <a:rPr lang="en-US" dirty="0"/>
              <a:t>Allocated at 16KB</a:t>
            </a:r>
          </a:p>
          <a:p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4A733-89F8-7842-89A0-333E3311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CDE9AF-70F3-3C4B-9FB4-5B760622A615}"/>
              </a:ext>
            </a:extLst>
          </p:cNvPr>
          <p:cNvSpPr txBox="1"/>
          <p:nvPr/>
        </p:nvSpPr>
        <p:spPr>
          <a:xfrm>
            <a:off x="9067956" y="6095700"/>
            <a:ext cx="17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Physical address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37738E-4FF0-6B41-8ED9-2C35DF7C7D9C}"/>
              </a:ext>
            </a:extLst>
          </p:cNvPr>
          <p:cNvSpPr/>
          <p:nvPr/>
        </p:nvSpPr>
        <p:spPr>
          <a:xfrm>
            <a:off x="8486297" y="1468441"/>
            <a:ext cx="2651758" cy="4543105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B6660-446C-5149-8805-7A02CF2F1396}"/>
              </a:ext>
            </a:extLst>
          </p:cNvPr>
          <p:cNvSpPr/>
          <p:nvPr/>
        </p:nvSpPr>
        <p:spPr>
          <a:xfrm>
            <a:off x="8486297" y="1468441"/>
            <a:ext cx="2651758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76934C-97EA-6D40-A2D2-3C221BD6220C}"/>
              </a:ext>
            </a:extLst>
          </p:cNvPr>
          <p:cNvSpPr txBox="1"/>
          <p:nvPr/>
        </p:nvSpPr>
        <p:spPr>
          <a:xfrm>
            <a:off x="7912256" y="13548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0KB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A79B71-19ED-8B45-8AE7-63478788806E}"/>
              </a:ext>
            </a:extLst>
          </p:cNvPr>
          <p:cNvSpPr/>
          <p:nvPr/>
        </p:nvSpPr>
        <p:spPr>
          <a:xfrm>
            <a:off x="8498969" y="2325839"/>
            <a:ext cx="2651758" cy="8640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E0CE23-6E6D-064E-99C5-C09B565BD6D8}"/>
              </a:ext>
            </a:extLst>
          </p:cNvPr>
          <p:cNvSpPr/>
          <p:nvPr/>
        </p:nvSpPr>
        <p:spPr>
          <a:xfrm>
            <a:off x="8486076" y="4530129"/>
            <a:ext cx="2651758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CF5829-79F6-B345-A407-2A40C8EAF7FC}"/>
              </a:ext>
            </a:extLst>
          </p:cNvPr>
          <p:cNvSpPr txBox="1"/>
          <p:nvPr/>
        </p:nvSpPr>
        <p:spPr>
          <a:xfrm>
            <a:off x="7807314" y="217250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32KB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C5BB97-4E6E-C747-BCC5-ECEE8B7E5201}"/>
              </a:ext>
            </a:extLst>
          </p:cNvPr>
          <p:cNvSpPr txBox="1"/>
          <p:nvPr/>
        </p:nvSpPr>
        <p:spPr>
          <a:xfrm>
            <a:off x="7792300" y="170713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16KB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94D0BD-6E37-274C-885C-D65C8111EC03}"/>
              </a:ext>
            </a:extLst>
          </p:cNvPr>
          <p:cNvSpPr txBox="1"/>
          <p:nvPr/>
        </p:nvSpPr>
        <p:spPr>
          <a:xfrm>
            <a:off x="7792300" y="306911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64KB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80FF89-BF12-0C46-B8CB-07709B89D1EB}"/>
              </a:ext>
            </a:extLst>
          </p:cNvPr>
          <p:cNvSpPr txBox="1"/>
          <p:nvPr/>
        </p:nvSpPr>
        <p:spPr>
          <a:xfrm>
            <a:off x="7726351" y="486981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132KB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E06FA0-9CD3-044B-A8B4-A406BB82E1D9}"/>
              </a:ext>
            </a:extLst>
          </p:cNvPr>
          <p:cNvSpPr txBox="1"/>
          <p:nvPr/>
        </p:nvSpPr>
        <p:spPr>
          <a:xfrm>
            <a:off x="7723778" y="436111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112KB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4C57A3-3056-544A-91C9-CCE253733B16}"/>
              </a:ext>
            </a:extLst>
          </p:cNvPr>
          <p:cNvSpPr txBox="1"/>
          <p:nvPr/>
        </p:nvSpPr>
        <p:spPr>
          <a:xfrm>
            <a:off x="7697804" y="535618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152KB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9D6972-976B-B34B-8A82-CF86E18B6468}"/>
              </a:ext>
            </a:extLst>
          </p:cNvPr>
          <p:cNvSpPr/>
          <p:nvPr/>
        </p:nvSpPr>
        <p:spPr>
          <a:xfrm>
            <a:off x="8486076" y="5579546"/>
            <a:ext cx="2651758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E989E6-D763-F04E-8056-BE6A1581176D}"/>
              </a:ext>
            </a:extLst>
          </p:cNvPr>
          <p:cNvSpPr txBox="1"/>
          <p:nvPr/>
        </p:nvSpPr>
        <p:spPr>
          <a:xfrm>
            <a:off x="1178376" y="4762091"/>
            <a:ext cx="1307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/>
              <a:t>&gt;, stop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6E4023D-E09D-9D42-874F-25A73D77BBD2}"/>
              </a:ext>
            </a:extLst>
          </p:cNvPr>
          <p:cNvSpPr/>
          <p:nvPr/>
        </p:nvSpPr>
        <p:spPr>
          <a:xfrm>
            <a:off x="1292241" y="3632072"/>
            <a:ext cx="1080000" cy="10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addr: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16KB 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len: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16KB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BDEF0B-F924-CB46-8553-FDDD1F2CAF89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482136" y="4172072"/>
            <a:ext cx="810105" cy="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D9B1734-BBA9-4542-9491-F24CB02F2D33}"/>
              </a:ext>
            </a:extLst>
          </p:cNvPr>
          <p:cNvSpPr/>
          <p:nvPr/>
        </p:nvSpPr>
        <p:spPr>
          <a:xfrm>
            <a:off x="3280533" y="3632072"/>
            <a:ext cx="1080000" cy="10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addr: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64KB 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len: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48KB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71101D-9736-4C49-BAD8-1B3238567060}"/>
              </a:ext>
            </a:extLst>
          </p:cNvPr>
          <p:cNvCxnSpPr>
            <a:cxnSpLocks/>
            <a:stCxn id="36" idx="6"/>
            <a:endCxn id="38" idx="2"/>
          </p:cNvCxnSpPr>
          <p:nvPr/>
        </p:nvCxnSpPr>
        <p:spPr>
          <a:xfrm>
            <a:off x="2372241" y="4172072"/>
            <a:ext cx="908292" cy="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89AA221C-573F-CA4D-A5CB-A2F121AD0A94}"/>
              </a:ext>
            </a:extLst>
          </p:cNvPr>
          <p:cNvSpPr/>
          <p:nvPr/>
        </p:nvSpPr>
        <p:spPr>
          <a:xfrm>
            <a:off x="5268825" y="3632072"/>
            <a:ext cx="1080000" cy="10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addr: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132KB 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len:</a:t>
            </a:r>
          </a:p>
          <a:p>
            <a:pPr algn="ctr"/>
            <a:r>
              <a:rPr lang="en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20KB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A2A47E-1D1B-9C4A-A776-1EDD95ABD25B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>
            <a:off x="4360533" y="4172072"/>
            <a:ext cx="908292" cy="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9C4AE1-4165-D145-AB00-DA6AFC510631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6348825" y="4172072"/>
            <a:ext cx="704396" cy="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5DBCA29-EF83-2B49-BBB9-78CBA965C180}"/>
              </a:ext>
            </a:extLst>
          </p:cNvPr>
          <p:cNvSpPr/>
          <p:nvPr/>
        </p:nvSpPr>
        <p:spPr>
          <a:xfrm>
            <a:off x="8486518" y="1900441"/>
            <a:ext cx="2651758" cy="215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90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58DF-2280-544F-A5EA-F1046B3E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71891-4CA1-5340-BE4B-C6BCD5290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Address space is a key abstraction of OS</a:t>
            </a:r>
          </a:p>
          <a:p>
            <a:pPr lvl="1"/>
            <a:endParaRPr lang="en-CN" dirty="0"/>
          </a:p>
          <a:p>
            <a:r>
              <a:rPr lang="en-CN" dirty="0"/>
              <a:t>Address translation requires hardware/software coorperation</a:t>
            </a:r>
          </a:p>
          <a:p>
            <a:pPr lvl="1"/>
            <a:endParaRPr lang="en-CN" dirty="0"/>
          </a:p>
          <a:p>
            <a:r>
              <a:rPr lang="en-CN" dirty="0"/>
              <a:t>Two schemes so far: (1) Base &amp; Bounds (2) segmentation</a:t>
            </a:r>
          </a:p>
          <a:p>
            <a:pPr lvl="1"/>
            <a:endParaRPr lang="en-CN" dirty="0"/>
          </a:p>
          <a:p>
            <a:r>
              <a:rPr lang="en-CN" dirty="0"/>
              <a:t>Internal/external fragmentation is an issue</a:t>
            </a:r>
          </a:p>
          <a:p>
            <a:pPr lvl="1"/>
            <a:endParaRPr lang="en-CN" dirty="0"/>
          </a:p>
          <a:p>
            <a:r>
              <a:rPr lang="en-CN" dirty="0"/>
              <a:t>Best/worst/first fit, no best option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A7DC6-EE64-544C-8B6D-DF421493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691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9ADB-C3AB-A640-B5EF-5CAE618B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9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N" sz="5400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6ACF8-D19F-C841-9B03-393797FA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D224D9DD-96CE-5147-8097-B9BA37D39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35" y="3560264"/>
            <a:ext cx="3291465" cy="316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5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C038-F602-224C-994C-8FC01954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Multiprogramming with Memory Partition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BFCB-EE97-3342-B7A1-F1DFB22A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993527" cy="4530725"/>
          </a:xfrm>
        </p:spPr>
        <p:txBody>
          <a:bodyPr>
            <a:normAutofit/>
          </a:bodyPr>
          <a:lstStyle/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Leave processes in memory when switching</a:t>
            </a:r>
          </a:p>
          <a:p>
            <a:pPr lvl="1"/>
            <a:r>
              <a:rPr lang="en-US" dirty="0"/>
              <a:t>Each process owns a small part of the physical memory that is carved out for them.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New demand for complex memory management</a:t>
            </a:r>
          </a:p>
          <a:p>
            <a:pPr lvl="1"/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AAA47-B8FC-6944-82C0-B733CC7F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B504D3D2-B06E-9A40-8F24-F4323FD30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110" y="1464784"/>
            <a:ext cx="3446889" cy="525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6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C038-F602-224C-994C-8FC01954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Multiprogramming with Memory Partition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BFCB-EE97-3342-B7A1-F1DFB22A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993527" cy="4530725"/>
          </a:xfrm>
        </p:spPr>
        <p:txBody>
          <a:bodyPr>
            <a:normAutofit/>
          </a:bodyPr>
          <a:lstStyle/>
          <a:p>
            <a:r>
              <a:rPr lang="en-US" dirty="0"/>
              <a:t>Potential issues: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What happens when Process C needs more memory?</a:t>
            </a: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How to compile Program B so that it knows it will run at 192KB?</a:t>
            </a: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What if Process C has an error and writes to address at 1KB or 330KB?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AAA47-B8FC-6944-82C0-B733CC7F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B504D3D2-B06E-9A40-8F24-F4323FD30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110" y="1464784"/>
            <a:ext cx="3446889" cy="525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8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E247-DA83-7D44-AC97-83381C56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45BE-484B-684C-992E-A535534A3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5960" cy="4351338"/>
          </a:xfrm>
        </p:spPr>
        <p:txBody>
          <a:bodyPr>
            <a:normAutofit/>
          </a:bodyPr>
          <a:lstStyle/>
          <a:p>
            <a:r>
              <a:rPr lang="en-US" dirty="0"/>
              <a:t>Address space is an important OS abstraction</a:t>
            </a:r>
          </a:p>
          <a:p>
            <a:pPr lvl="1"/>
            <a:r>
              <a:rPr lang="en-US" dirty="0"/>
              <a:t>Address space is a process’ </a:t>
            </a:r>
            <a:r>
              <a:rPr lang="en-US" b="1" dirty="0"/>
              <a:t>view</a:t>
            </a:r>
            <a:r>
              <a:rPr lang="en-US" dirty="0"/>
              <a:t> of memory in the computer system</a:t>
            </a:r>
          </a:p>
          <a:p>
            <a:r>
              <a:rPr lang="en-US" dirty="0"/>
              <a:t>Segments in an address space</a:t>
            </a:r>
          </a:p>
          <a:p>
            <a:pPr lvl="1"/>
            <a:r>
              <a:rPr lang="en-US" dirty="0"/>
              <a:t>Code segment: instructions at the bottom</a:t>
            </a:r>
          </a:p>
          <a:p>
            <a:pPr lvl="1"/>
            <a:r>
              <a:rPr lang="en-US" dirty="0"/>
              <a:t>Stack segment: local variables, arguments, return values</a:t>
            </a:r>
          </a:p>
          <a:p>
            <a:pPr lvl="1"/>
            <a:r>
              <a:rPr lang="en-US" dirty="0"/>
              <a:t>Heap: malloc</a:t>
            </a:r>
          </a:p>
          <a:p>
            <a:pPr lvl="1"/>
            <a:r>
              <a:rPr lang="en-US" dirty="0"/>
              <a:t>Stack and Heap need to grow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A08C1-3A23-F744-87D0-3EC52F6C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B96E80D-581B-0D42-8CCF-1B5434CD5A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0" y="796651"/>
            <a:ext cx="5257800" cy="538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5CE3D7E-8763-7C4D-A1BF-12026FE1FCBE}"/>
              </a:ext>
            </a:extLst>
          </p:cNvPr>
          <p:cNvSpPr/>
          <p:nvPr/>
        </p:nvSpPr>
        <p:spPr>
          <a:xfrm>
            <a:off x="10287000" y="1775619"/>
            <a:ext cx="1630680" cy="3879373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7E247-DA83-7D44-AC97-83381C56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Address Space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45BE-484B-684C-992E-A535534A3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59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16KB address space is just an abstraction</a:t>
            </a:r>
          </a:p>
          <a:p>
            <a:pPr lvl="1"/>
            <a:r>
              <a:rPr lang="en-US" dirty="0"/>
              <a:t>0KB in the address space is not 0KB of physical memory</a:t>
            </a:r>
          </a:p>
          <a:p>
            <a:r>
              <a:rPr lang="en-US" dirty="0"/>
              <a:t>This 16KB address space is just an illustration</a:t>
            </a:r>
          </a:p>
          <a:p>
            <a:pPr lvl="1"/>
            <a:r>
              <a:rPr lang="en-US" dirty="0"/>
              <a:t>32-bit CPU supports up to 2^32 Byte (4GB) address space</a:t>
            </a:r>
          </a:p>
          <a:p>
            <a:pPr lvl="1"/>
            <a:r>
              <a:rPr lang="en-US" dirty="0"/>
              <a:t>64-bit CPU supports up to 2^64 (4EB) Byte</a:t>
            </a:r>
          </a:p>
          <a:p>
            <a:pPr lvl="2"/>
            <a:r>
              <a:rPr lang="en-US" dirty="0"/>
              <a:t>But most CPU would reserve higher address bits</a:t>
            </a:r>
          </a:p>
          <a:p>
            <a:pPr lvl="2"/>
            <a:r>
              <a:rPr lang="en-US" dirty="0"/>
              <a:t>x86-64 supports only 2^48 Bytes (256TB) address space</a:t>
            </a:r>
          </a:p>
          <a:p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A08C1-3A23-F744-87D0-3EC52F6C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5C22A06-5543-384B-AA25-D0500A7DC6D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55" y="1375092"/>
            <a:ext cx="3446889" cy="525240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D24432-298F-EB4B-9559-A649CAF308D5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9436450" y="918487"/>
            <a:ext cx="809044" cy="37265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877F69-ABD1-4A49-A670-F00AEC97E49D}"/>
              </a:ext>
            </a:extLst>
          </p:cNvPr>
          <p:cNvCxnSpPr>
            <a:cxnSpLocks/>
          </p:cNvCxnSpPr>
          <p:nvPr/>
        </p:nvCxnSpPr>
        <p:spPr>
          <a:xfrm>
            <a:off x="9436450" y="5151120"/>
            <a:ext cx="868680" cy="119657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34626BF-5EE5-154A-9270-81278BB1DDEF}"/>
              </a:ext>
            </a:extLst>
          </p:cNvPr>
          <p:cNvSpPr/>
          <p:nvPr/>
        </p:nvSpPr>
        <p:spPr>
          <a:xfrm>
            <a:off x="10287000" y="888842"/>
            <a:ext cx="1630680" cy="886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Program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4B840A-A3F1-FC4A-90A7-6422EE9CEE41}"/>
              </a:ext>
            </a:extLst>
          </p:cNvPr>
          <p:cNvSpPr/>
          <p:nvPr/>
        </p:nvSpPr>
        <p:spPr>
          <a:xfrm>
            <a:off x="10287000" y="2162811"/>
            <a:ext cx="1630680" cy="6961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20D5A2-EACD-A942-AB87-62DF4EDEFFF8}"/>
              </a:ext>
            </a:extLst>
          </p:cNvPr>
          <p:cNvSpPr/>
          <p:nvPr/>
        </p:nvSpPr>
        <p:spPr>
          <a:xfrm>
            <a:off x="10287000" y="5651578"/>
            <a:ext cx="1630680" cy="6961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DE17D0-F56B-8B46-9C3E-42EDAEAAFBE4}"/>
              </a:ext>
            </a:extLst>
          </p:cNvPr>
          <p:cNvSpPr txBox="1"/>
          <p:nvPr/>
        </p:nvSpPr>
        <p:spPr>
          <a:xfrm>
            <a:off x="9376814" y="733821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N" dirty="0"/>
              <a:t>0KB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C97A4-9321-D34D-ADFF-7691713FE7C5}"/>
              </a:ext>
            </a:extLst>
          </p:cNvPr>
          <p:cNvSpPr txBox="1"/>
          <p:nvPr/>
        </p:nvSpPr>
        <p:spPr>
          <a:xfrm>
            <a:off x="9418320" y="6172202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N" dirty="0"/>
              <a:t>4GB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AC9123-7411-094D-835B-92A641CA5865}"/>
              </a:ext>
            </a:extLst>
          </p:cNvPr>
          <p:cNvSpPr/>
          <p:nvPr/>
        </p:nvSpPr>
        <p:spPr>
          <a:xfrm>
            <a:off x="10287000" y="3551632"/>
            <a:ext cx="1630680" cy="49811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2A6742-DFC1-F34E-876D-EAC9148C5D16}"/>
              </a:ext>
            </a:extLst>
          </p:cNvPr>
          <p:cNvSpPr/>
          <p:nvPr/>
        </p:nvSpPr>
        <p:spPr>
          <a:xfrm>
            <a:off x="10287000" y="4499055"/>
            <a:ext cx="1630680" cy="45981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Library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DB05A2-BD02-C743-97CD-A20D50BC9824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1102340" y="2858929"/>
            <a:ext cx="0" cy="3871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4DB46D-0310-A940-BB5D-3456C098E255}"/>
              </a:ext>
            </a:extLst>
          </p:cNvPr>
          <p:cNvCxnSpPr>
            <a:cxnSpLocks/>
            <a:stCxn id="19" idx="2"/>
          </p:cNvCxnSpPr>
          <p:nvPr/>
        </p:nvCxnSpPr>
        <p:spPr>
          <a:xfrm flipV="1">
            <a:off x="11102340" y="5403056"/>
            <a:ext cx="0" cy="2519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1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AE9D-1045-EF48-B269-AC37C8F6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3C8A-560C-B646-85C2-C40D32B37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81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abstraction of a private, large address space for multiple running processes on top of a single, physical memory</a:t>
            </a:r>
            <a:endParaRPr lang="en-CN" dirty="0"/>
          </a:p>
          <a:p>
            <a:r>
              <a:rPr lang="en-CN" dirty="0"/>
              <a:t>Virtual address</a:t>
            </a:r>
          </a:p>
          <a:p>
            <a:pPr lvl="1"/>
            <a:r>
              <a:rPr lang="en-CN" dirty="0"/>
              <a:t>Address in a process’ own address space</a:t>
            </a:r>
          </a:p>
          <a:p>
            <a:r>
              <a:rPr lang="en-CN" dirty="0"/>
              <a:t>Physical address</a:t>
            </a:r>
          </a:p>
          <a:p>
            <a:pPr lvl="1"/>
            <a:r>
              <a:rPr lang="en-CN" dirty="0"/>
              <a:t>Address of the physical memory</a:t>
            </a:r>
          </a:p>
          <a:p>
            <a:r>
              <a:rPr lang="en-CN" dirty="0"/>
              <a:t>Address translation</a:t>
            </a:r>
          </a:p>
          <a:p>
            <a:pPr lvl="1"/>
            <a:r>
              <a:rPr lang="en-CN" dirty="0"/>
              <a:t>Virtual to physical address translation</a:t>
            </a:r>
          </a:p>
          <a:p>
            <a:pPr lvl="1"/>
            <a:r>
              <a:rPr lang="en-CN" dirty="0"/>
              <a:t>example: 0KB -&gt; 320KB</a:t>
            </a:r>
          </a:p>
          <a:p>
            <a:pPr marL="457200" lvl="1" indent="0">
              <a:buNone/>
            </a:pP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C5536-E4CE-EE4B-9C19-DB75E873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78AC4-54E5-3141-8D7C-8F87DDD142E7}"/>
              </a:ext>
            </a:extLst>
          </p:cNvPr>
          <p:cNvSpPr/>
          <p:nvPr/>
        </p:nvSpPr>
        <p:spPr>
          <a:xfrm>
            <a:off x="10287000" y="1775619"/>
            <a:ext cx="1630680" cy="3879373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8B89EA7-79EE-E34E-AFD0-D30F291341D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55" y="1375092"/>
            <a:ext cx="3446889" cy="525240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C4EFA2-EE0C-9A42-80EE-08F9D6F2BC78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9436450" y="918487"/>
            <a:ext cx="809044" cy="37265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7A8CD6-AE0E-F945-BB7E-61486C5B5969}"/>
              </a:ext>
            </a:extLst>
          </p:cNvPr>
          <p:cNvCxnSpPr>
            <a:cxnSpLocks/>
          </p:cNvCxnSpPr>
          <p:nvPr/>
        </p:nvCxnSpPr>
        <p:spPr>
          <a:xfrm>
            <a:off x="9436450" y="5151120"/>
            <a:ext cx="868680" cy="119657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D85F424-5057-D343-920E-FDEEA49A1766}"/>
              </a:ext>
            </a:extLst>
          </p:cNvPr>
          <p:cNvSpPr/>
          <p:nvPr/>
        </p:nvSpPr>
        <p:spPr>
          <a:xfrm>
            <a:off x="10287000" y="888842"/>
            <a:ext cx="1630680" cy="886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Program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DB7D8B-6437-AB4A-A6C3-B5722DEB56C2}"/>
              </a:ext>
            </a:extLst>
          </p:cNvPr>
          <p:cNvSpPr/>
          <p:nvPr/>
        </p:nvSpPr>
        <p:spPr>
          <a:xfrm>
            <a:off x="10287000" y="2162811"/>
            <a:ext cx="1630680" cy="6961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8523B-7A9C-E145-9D3B-407FA9BF67DB}"/>
              </a:ext>
            </a:extLst>
          </p:cNvPr>
          <p:cNvSpPr/>
          <p:nvPr/>
        </p:nvSpPr>
        <p:spPr>
          <a:xfrm>
            <a:off x="10287000" y="5651578"/>
            <a:ext cx="1630680" cy="6961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39528B-161F-FB44-8AEF-3E6199A4D9EC}"/>
              </a:ext>
            </a:extLst>
          </p:cNvPr>
          <p:cNvSpPr txBox="1"/>
          <p:nvPr/>
        </p:nvSpPr>
        <p:spPr>
          <a:xfrm>
            <a:off x="9376814" y="733821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N" dirty="0"/>
              <a:t>0KB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4020A-A15A-0A40-A8BE-BD571853CF7F}"/>
              </a:ext>
            </a:extLst>
          </p:cNvPr>
          <p:cNvSpPr txBox="1"/>
          <p:nvPr/>
        </p:nvSpPr>
        <p:spPr>
          <a:xfrm>
            <a:off x="9418320" y="6172202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N" dirty="0"/>
              <a:t>4GB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E9C78E-5827-7242-8FD0-EEEABACAECD3}"/>
              </a:ext>
            </a:extLst>
          </p:cNvPr>
          <p:cNvSpPr/>
          <p:nvPr/>
        </p:nvSpPr>
        <p:spPr>
          <a:xfrm>
            <a:off x="10287000" y="3551632"/>
            <a:ext cx="1630680" cy="49811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B0956B-93F3-894A-BC00-CD0EFA0DF369}"/>
              </a:ext>
            </a:extLst>
          </p:cNvPr>
          <p:cNvSpPr/>
          <p:nvPr/>
        </p:nvSpPr>
        <p:spPr>
          <a:xfrm>
            <a:off x="10287000" y="4499055"/>
            <a:ext cx="1630680" cy="45981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Library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E3A3CD-85BD-E84D-9C3D-6EE73B3F8FB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102340" y="2858929"/>
            <a:ext cx="0" cy="3871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E3CDC4-3C64-CC42-922A-17E046BEEAB0}"/>
              </a:ext>
            </a:extLst>
          </p:cNvPr>
          <p:cNvCxnSpPr>
            <a:cxnSpLocks/>
            <a:stCxn id="6" idx="2"/>
          </p:cNvCxnSpPr>
          <p:nvPr/>
        </p:nvCxnSpPr>
        <p:spPr>
          <a:xfrm flipV="1">
            <a:off x="11102340" y="5403056"/>
            <a:ext cx="0" cy="2519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F432-BC3A-9B46-AEAB-E6B97998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Aside: Addressing Memory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94DDA-B793-384B-BBA9-DBEC2373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913D581-0D09-D84C-894C-A020BD2D7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11671" cy="4895850"/>
          </a:xfrm>
        </p:spPr>
        <p:txBody>
          <a:bodyPr>
            <a:normAutofit lnSpcReduction="10000"/>
          </a:bodyPr>
          <a:lstStyle/>
          <a:p>
            <a:r>
              <a:rPr lang="en-CN" dirty="0"/>
              <a:t>Memory address is the address of a BYTE</a:t>
            </a:r>
          </a:p>
          <a:p>
            <a:pPr lvl="1"/>
            <a:r>
              <a:rPr lang="en-CN" dirty="0"/>
              <a:t>1 byte = 8 bit</a:t>
            </a:r>
          </a:p>
          <a:p>
            <a:pPr lvl="1"/>
            <a:r>
              <a:rPr lang="en-CN" dirty="0"/>
              <a:t>how to address a bit?</a:t>
            </a:r>
          </a:p>
          <a:p>
            <a:r>
              <a:rPr lang="en-CN" dirty="0"/>
              <a:t>Address representation</a:t>
            </a:r>
          </a:p>
          <a:p>
            <a:pPr lvl="1"/>
            <a:r>
              <a:rPr lang="en-CN" dirty="0"/>
              <a:t>hexidecimal: 0x8c</a:t>
            </a:r>
          </a:p>
          <a:p>
            <a:pPr lvl="1"/>
            <a:r>
              <a:rPr lang="en-CN" dirty="0"/>
              <a:t>decimal</a:t>
            </a:r>
            <a:r>
              <a:rPr lang="zh-CN" altLang="en-US" dirty="0"/>
              <a:t>：</a:t>
            </a:r>
            <a:r>
              <a:rPr lang="en-US" altLang="zh-CN" dirty="0"/>
              <a:t>140</a:t>
            </a:r>
            <a:endParaRPr lang="en-CN" dirty="0"/>
          </a:p>
          <a:p>
            <a:pPr lvl="1"/>
            <a:r>
              <a:rPr lang="en-CN" dirty="0"/>
              <a:t>binary: 0b10001100</a:t>
            </a:r>
          </a:p>
          <a:p>
            <a:r>
              <a:rPr lang="en-CN" dirty="0"/>
              <a:t>Big endian or little endian</a:t>
            </a:r>
          </a:p>
          <a:p>
            <a:pPr lvl="1"/>
            <a:r>
              <a:rPr lang="en-US" altLang="zh-CN" dirty="0"/>
              <a:t>32-bit int at 0x8c</a:t>
            </a:r>
          </a:p>
          <a:p>
            <a:pPr lvl="1"/>
            <a:r>
              <a:rPr lang="en-US" dirty="0"/>
              <a:t>big endian: 0x d1 4a f5 83</a:t>
            </a:r>
          </a:p>
          <a:p>
            <a:pPr lvl="1"/>
            <a:r>
              <a:rPr lang="en-US" dirty="0"/>
              <a:t>little endian: 0x 83 f5 4a d1</a:t>
            </a:r>
            <a:endParaRPr lang="en-C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4B8764-2763-114E-A1E6-33FBEDB150E2}"/>
              </a:ext>
            </a:extLst>
          </p:cNvPr>
          <p:cNvSpPr/>
          <p:nvPr/>
        </p:nvSpPr>
        <p:spPr>
          <a:xfrm>
            <a:off x="7345682" y="2005013"/>
            <a:ext cx="2880000" cy="43513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EC57D3-AB28-9C4E-8069-AA7A1F1C5AAB}"/>
              </a:ext>
            </a:extLst>
          </p:cNvPr>
          <p:cNvSpPr/>
          <p:nvPr/>
        </p:nvSpPr>
        <p:spPr>
          <a:xfrm>
            <a:off x="7345682" y="4048124"/>
            <a:ext cx="2880000" cy="4981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B2D8E0-E4A1-974C-A6B0-6C235342B871}"/>
              </a:ext>
            </a:extLst>
          </p:cNvPr>
          <p:cNvSpPr/>
          <p:nvPr/>
        </p:nvSpPr>
        <p:spPr>
          <a:xfrm>
            <a:off x="7345682" y="4044199"/>
            <a:ext cx="363600" cy="4981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4284CE-9A26-7443-937B-F27367C9E107}"/>
              </a:ext>
            </a:extLst>
          </p:cNvPr>
          <p:cNvSpPr/>
          <p:nvPr/>
        </p:nvSpPr>
        <p:spPr>
          <a:xfrm>
            <a:off x="7709282" y="4044199"/>
            <a:ext cx="363600" cy="4981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355EE3-7FCB-2B43-9173-395CABE10034}"/>
              </a:ext>
            </a:extLst>
          </p:cNvPr>
          <p:cNvSpPr/>
          <p:nvPr/>
        </p:nvSpPr>
        <p:spPr>
          <a:xfrm>
            <a:off x="8063738" y="4049539"/>
            <a:ext cx="363600" cy="4981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</a:t>
            </a:r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838AB7-1324-5147-8344-9B38352EC520}"/>
              </a:ext>
            </a:extLst>
          </p:cNvPr>
          <p:cNvSpPr/>
          <p:nvPr/>
        </p:nvSpPr>
        <p:spPr>
          <a:xfrm>
            <a:off x="8422082" y="4044858"/>
            <a:ext cx="363600" cy="4981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EBE453-6B2F-E244-8589-F4B3023E10F7}"/>
              </a:ext>
            </a:extLst>
          </p:cNvPr>
          <p:cNvSpPr/>
          <p:nvPr/>
        </p:nvSpPr>
        <p:spPr>
          <a:xfrm>
            <a:off x="8780426" y="4049539"/>
            <a:ext cx="363600" cy="4981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</a:t>
            </a:r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85EE2D4-CC57-184D-AFD7-0E102A2844E5}"/>
              </a:ext>
            </a:extLst>
          </p:cNvPr>
          <p:cNvSpPr/>
          <p:nvPr/>
        </p:nvSpPr>
        <p:spPr>
          <a:xfrm>
            <a:off x="9139610" y="4048124"/>
            <a:ext cx="363600" cy="4981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</a:t>
            </a:r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5B2F1B-7B88-D948-953B-99485B65F5B9}"/>
              </a:ext>
            </a:extLst>
          </p:cNvPr>
          <p:cNvSpPr/>
          <p:nvPr/>
        </p:nvSpPr>
        <p:spPr>
          <a:xfrm>
            <a:off x="9500271" y="4049539"/>
            <a:ext cx="363600" cy="4981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</a:t>
            </a:r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211045-D038-5049-971C-8C2CFAED729E}"/>
              </a:ext>
            </a:extLst>
          </p:cNvPr>
          <p:cNvSpPr/>
          <p:nvPr/>
        </p:nvSpPr>
        <p:spPr>
          <a:xfrm>
            <a:off x="9863572" y="4049539"/>
            <a:ext cx="363600" cy="4981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9BEBA9-C4A2-224F-B66F-AA9325AF49B3}"/>
              </a:ext>
            </a:extLst>
          </p:cNvPr>
          <p:cNvSpPr txBox="1"/>
          <p:nvPr/>
        </p:nvSpPr>
        <p:spPr>
          <a:xfrm>
            <a:off x="5914550" y="3890310"/>
            <a:ext cx="141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/>
              <a:t>0b10001100</a:t>
            </a:r>
            <a:endParaRPr lang="en-CN" sz="1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1A5CE1-EA53-1A40-9A41-9B7B4D89CE20}"/>
              </a:ext>
            </a:extLst>
          </p:cNvPr>
          <p:cNvSpPr txBox="1"/>
          <p:nvPr/>
        </p:nvSpPr>
        <p:spPr>
          <a:xfrm>
            <a:off x="5929478" y="4372930"/>
            <a:ext cx="141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/>
              <a:t>0b10001101</a:t>
            </a:r>
            <a:endParaRPr lang="en-CN" sz="14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1447008-4747-A446-B80A-95A9AA9BF8DE}"/>
              </a:ext>
            </a:extLst>
          </p:cNvPr>
          <p:cNvSpPr/>
          <p:nvPr/>
        </p:nvSpPr>
        <p:spPr>
          <a:xfrm>
            <a:off x="7347547" y="4542318"/>
            <a:ext cx="2878884" cy="3874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0x4A</a:t>
            </a:r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0AFDD8-F94C-E744-9021-D859DAC8C95B}"/>
              </a:ext>
            </a:extLst>
          </p:cNvPr>
          <p:cNvSpPr txBox="1"/>
          <p:nvPr/>
        </p:nvSpPr>
        <p:spPr>
          <a:xfrm>
            <a:off x="5929295" y="4775728"/>
            <a:ext cx="141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/>
              <a:t>0b10001110</a:t>
            </a:r>
            <a:endParaRPr lang="en-CN" sz="14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69100C-08D7-574A-B72B-053FFE0CB935}"/>
              </a:ext>
            </a:extLst>
          </p:cNvPr>
          <p:cNvSpPr/>
          <p:nvPr/>
        </p:nvSpPr>
        <p:spPr>
          <a:xfrm>
            <a:off x="7344192" y="4926337"/>
            <a:ext cx="2878884" cy="3874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0xF5</a:t>
            </a:r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4E71A1-6C18-FF40-9C4A-F4515D709B68}"/>
              </a:ext>
            </a:extLst>
          </p:cNvPr>
          <p:cNvSpPr txBox="1"/>
          <p:nvPr/>
        </p:nvSpPr>
        <p:spPr>
          <a:xfrm>
            <a:off x="5929295" y="5143122"/>
            <a:ext cx="141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/>
              <a:t>0b10001111</a:t>
            </a:r>
            <a:endParaRPr lang="en-CN" sz="14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8F6CE4-49E7-C644-BCCF-D65700BDD3B1}"/>
              </a:ext>
            </a:extLst>
          </p:cNvPr>
          <p:cNvSpPr/>
          <p:nvPr/>
        </p:nvSpPr>
        <p:spPr>
          <a:xfrm>
            <a:off x="7340984" y="5313683"/>
            <a:ext cx="2878884" cy="3874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0x83</a:t>
            </a:r>
            <a:endParaRPr lang="en-CN" sz="2400" dirty="0">
              <a:solidFill>
                <a:schemeClr val="tx1"/>
              </a:solidFill>
            </a:endParaRP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0C95D971-2D6B-BF4B-8EC6-7B43F445CFB8}"/>
              </a:ext>
            </a:extLst>
          </p:cNvPr>
          <p:cNvCxnSpPr>
            <a:cxnSpLocks/>
            <a:stCxn id="57" idx="2"/>
            <a:endCxn id="41" idx="0"/>
          </p:cNvCxnSpPr>
          <p:nvPr/>
        </p:nvCxnSpPr>
        <p:spPr>
          <a:xfrm rot="16200000" flipH="1">
            <a:off x="8185806" y="3273119"/>
            <a:ext cx="1026896" cy="52594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C2B0004-1183-EB45-9AA0-AA510A667858}"/>
              </a:ext>
            </a:extLst>
          </p:cNvPr>
          <p:cNvSpPr txBox="1"/>
          <p:nvPr/>
        </p:nvSpPr>
        <p:spPr>
          <a:xfrm>
            <a:off x="7541396" y="2376312"/>
            <a:ext cx="178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how to address this bit?</a:t>
            </a:r>
          </a:p>
        </p:txBody>
      </p:sp>
    </p:spTree>
    <p:extLst>
      <p:ext uri="{BB962C8B-B14F-4D97-AF65-F5344CB8AC3E}">
        <p14:creationId xmlns:p14="http://schemas.microsoft.com/office/powerpoint/2010/main" val="193784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5487</TotalTime>
  <Words>2110</Words>
  <Application>Microsoft Macintosh PowerPoint</Application>
  <PresentationFormat>Widescreen</PresentationFormat>
  <Paragraphs>605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等线</vt:lpstr>
      <vt:lpstr>굴림</vt:lpstr>
      <vt:lpstr>新細明體</vt:lpstr>
      <vt:lpstr>Arial</vt:lpstr>
      <vt:lpstr>Calibri</vt:lpstr>
      <vt:lpstr>Calibri Light</vt:lpstr>
      <vt:lpstr>Chalkboard</vt:lpstr>
      <vt:lpstr>Consolas</vt:lpstr>
      <vt:lpstr>Gill Sans</vt:lpstr>
      <vt:lpstr>Helvetica</vt:lpstr>
      <vt:lpstr>Office Theme</vt:lpstr>
      <vt:lpstr>Lecture  6 Address Translation</vt:lpstr>
      <vt:lpstr>Operating System in Early Days</vt:lpstr>
      <vt:lpstr>Multiprogramming and Time Sharing</vt:lpstr>
      <vt:lpstr>Multiprogramming with Memory Partition</vt:lpstr>
      <vt:lpstr>Multiprogramming with Memory Partition</vt:lpstr>
      <vt:lpstr>Address Space</vt:lpstr>
      <vt:lpstr>Address Space (Cont’d)</vt:lpstr>
      <vt:lpstr>Memory Virtualization</vt:lpstr>
      <vt:lpstr>Aside: Addressing Memory</vt:lpstr>
      <vt:lpstr>Memory Virtualization (Cont’d)</vt:lpstr>
      <vt:lpstr>Virtual Address v.s. Physical Address</vt:lpstr>
      <vt:lpstr>Virtual Address v.s. Physical Address</vt:lpstr>
      <vt:lpstr>Address Translation</vt:lpstr>
      <vt:lpstr>Address Translation in Action</vt:lpstr>
      <vt:lpstr>Address Translation in Action</vt:lpstr>
      <vt:lpstr>Address Translation in Action</vt:lpstr>
      <vt:lpstr>Address Translation in Action</vt:lpstr>
      <vt:lpstr>How to Translation Virtual Address to Physical Address</vt:lpstr>
      <vt:lpstr>Base &amp; Bounds: Dynamic Relocation</vt:lpstr>
      <vt:lpstr>Hardware &amp; OS Coordination</vt:lpstr>
      <vt:lpstr>Limitations of Base &amp; Bounds</vt:lpstr>
      <vt:lpstr>Segmentation: Generalized Base/Bounds</vt:lpstr>
      <vt:lpstr>Segmentation: Implementation</vt:lpstr>
      <vt:lpstr>More about Segmentation</vt:lpstr>
      <vt:lpstr>Problems with Segmentation</vt:lpstr>
      <vt:lpstr>Fragmentation Illustrated</vt:lpstr>
      <vt:lpstr>Fragmentation Illustrated (Cont’d)</vt:lpstr>
      <vt:lpstr>Memory Allocation</vt:lpstr>
      <vt:lpstr>Basic Strategies: Best Fit</vt:lpstr>
      <vt:lpstr>Basic Strategies: Best Fit (Cont’d)</vt:lpstr>
      <vt:lpstr>Basic Strategies: Worst Fit</vt:lpstr>
      <vt:lpstr>Basic Strategies: Worst Fit (Cont’d)</vt:lpstr>
      <vt:lpstr>Basic Strategies: First Fit</vt:lpstr>
      <vt:lpstr>Basic Strategies: First Fit (Cont’d)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 Sync</dc:title>
  <dc:creator>Bo Tang (CSD)</dc:creator>
  <cp:lastModifiedBy>Yinqian Zhang</cp:lastModifiedBy>
  <cp:revision>1</cp:revision>
  <dcterms:created xsi:type="dcterms:W3CDTF">2017-08-27T11:31:15Z</dcterms:created>
  <dcterms:modified xsi:type="dcterms:W3CDTF">2024-11-06T07:37:26Z</dcterms:modified>
</cp:coreProperties>
</file>