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FDDC3-A19C-9722-6BC7-CC7D7A2D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9FB5CE-35D9-7F09-99BE-B22EA7F97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E1E5A-A1C8-31F5-C9DC-99A4590D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F225-8CE3-470C-A83F-8D3E674615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E2803-836A-3ABD-6C36-F2BB8D7D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6FCBF-AD10-3C82-4AB6-DF7C0574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D98-0FD4-40F3-B947-7141392B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4F6D-4C6D-58ED-42D8-9E817083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212133-7D91-2692-796F-BC3B407B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6ACCE-1208-C22C-FA50-9CB6115E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F225-8CE3-470C-A83F-8D3E674615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EA1A4-9B42-CC90-83F2-AAB806EE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66C3E-0112-72CE-D7B8-9DC1B683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D98-0FD4-40F3-B947-7141392B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0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16E930-40A0-D8A8-2C9E-E4077B831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60BF85-5613-C2DE-8281-71970776E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2F1F7-4622-C647-E342-88F53D48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F225-8CE3-470C-A83F-8D3E674615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3B2D8-5FF6-4894-6DC9-60BFEAC7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B92BB-CC10-1A7B-701F-D3398235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D98-0FD4-40F3-B947-7141392B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B49EF-089A-BAEE-4E25-2B43CE7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A698D-0553-E57D-7B3D-A33592D9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32860-D2AF-EE2F-3EDC-546E9503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F225-8CE3-470C-A83F-8D3E674615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1C868-7F98-9B46-C4DB-58C48CDD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9CC3B-68DE-5AAE-196E-680212B5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D98-0FD4-40F3-B947-7141392B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6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D2406-0CA9-A723-4C1D-18D8074A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96ACB-A08E-CA5D-848E-7A215639B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4E6F6-2BFF-FA5C-FAE7-3CF268AE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F225-8CE3-470C-A83F-8D3E674615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2EFB2-93AC-55A2-6B7F-835A6A0C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06816-EB49-90C0-763A-9B46CA02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D98-0FD4-40F3-B947-7141392B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0B79A-F4A3-AE25-26AC-34071240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D8D37-9AA9-B468-BE68-ADADF62A9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15E6F-E6D4-130D-F020-49DEC28AE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70E6B-D201-3CF0-F934-18EC7B97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F225-8CE3-470C-A83F-8D3E674615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51A0C-DBF4-3F86-7656-6F486D0E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C1337D-B6E3-3887-2944-29138177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D98-0FD4-40F3-B947-7141392B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1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35ABA-75F9-7BD6-1ED4-ED106C43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BE23D-9311-5A62-8A01-4E1F17BDA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91C20-587C-A52D-4BCF-C21B5C40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3D357F-085F-79CC-D5EA-F86B8286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8E1446-5BDB-6EC8-2DE7-7C7642AD1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6CA7A6-4EF9-227F-4B1C-869F0D4C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F225-8CE3-470C-A83F-8D3E674615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C1EEBC-7B2C-0302-8995-25EAAD2C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7CAF21-C0B6-06AD-E128-47C75756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D98-0FD4-40F3-B947-7141392B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0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B602-7188-6276-8D92-EE6559B6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8F4708-2847-D5E1-4E17-949A44F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F225-8CE3-470C-A83F-8D3E674615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7F522B-9769-2CE8-2D28-ECD86696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B9EEDE-A839-2F6C-1887-D86A710D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D98-0FD4-40F3-B947-7141392B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6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43048F-6F49-6ED8-8006-D2E0AEEC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F225-8CE3-470C-A83F-8D3E674615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264A41-29EC-81C7-08D2-A2F40BC1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F8C903-C837-70ED-8E78-AD33E18F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D98-0FD4-40F3-B947-7141392B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3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B2E17-ED52-4D18-2BDF-359B36B4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82FB5-56E9-29E7-5FA7-4AF053B8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88255-5FAA-4A73-80E0-7F797F92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5C915-C609-5ACB-1B8C-772B4BDD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F225-8CE3-470C-A83F-8D3E674615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CD954-864C-89AD-5EF3-00E9236A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AD24F-6DFB-8630-7E5F-76E3660C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D98-0FD4-40F3-B947-7141392B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3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9F440-CDA9-2EFB-F130-55B3CD88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42FD05-25E1-FD5D-95B0-B9751090B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191B6-A24D-7F97-EF79-429EB3EDA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EA4B1-1B3C-20AB-26B5-41410C61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F225-8CE3-470C-A83F-8D3E674615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FB1F0-FA92-6F4C-D5F9-3697C0D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54D7D-88C7-A8F1-67EE-82D264DC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AD98-0FD4-40F3-B947-7141392B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9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9635CB-E6F8-096A-AC63-77D34484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9F49D-A3E9-6CA2-6DDB-BE47A5A78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2447C-197E-83EB-45DF-5B9CF2204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F225-8CE3-470C-A83F-8D3E6746154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F1918-F48F-A232-4809-5F23E729D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E8532-00AB-1137-5114-623F503BD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AD98-0FD4-40F3-B947-7141392B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0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E8197B-4C43-C7FC-F27E-4B6D9F6A4455}"/>
              </a:ext>
            </a:extLst>
          </p:cNvPr>
          <p:cNvSpPr/>
          <p:nvPr/>
        </p:nvSpPr>
        <p:spPr>
          <a:xfrm>
            <a:off x="485568" y="889213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836BD4-D84A-A05E-DE0B-7AA39355A671}"/>
              </a:ext>
            </a:extLst>
          </p:cNvPr>
          <p:cNvSpPr/>
          <p:nvPr/>
        </p:nvSpPr>
        <p:spPr>
          <a:xfrm>
            <a:off x="922597" y="889212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3B799E-8D2A-1B6C-1C78-309214B77706}"/>
              </a:ext>
            </a:extLst>
          </p:cNvPr>
          <p:cNvSpPr/>
          <p:nvPr/>
        </p:nvSpPr>
        <p:spPr>
          <a:xfrm>
            <a:off x="1359626" y="889211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DE0FEA-E546-D225-464A-A120FED7AA32}"/>
              </a:ext>
            </a:extLst>
          </p:cNvPr>
          <p:cNvSpPr/>
          <p:nvPr/>
        </p:nvSpPr>
        <p:spPr>
          <a:xfrm>
            <a:off x="1796655" y="889210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1DDD91-5C0B-6783-C5AD-9513D6B4F0C9}"/>
              </a:ext>
            </a:extLst>
          </p:cNvPr>
          <p:cNvSpPr/>
          <p:nvPr/>
        </p:nvSpPr>
        <p:spPr>
          <a:xfrm>
            <a:off x="2233684" y="889210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BE9A6E-44A3-3A70-A1ED-BBA859B3929C}"/>
              </a:ext>
            </a:extLst>
          </p:cNvPr>
          <p:cNvSpPr/>
          <p:nvPr/>
        </p:nvSpPr>
        <p:spPr>
          <a:xfrm>
            <a:off x="2670713" y="889209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FBCCA8-7B9D-CFD5-46E3-36E105C81105}"/>
              </a:ext>
            </a:extLst>
          </p:cNvPr>
          <p:cNvSpPr/>
          <p:nvPr/>
        </p:nvSpPr>
        <p:spPr>
          <a:xfrm>
            <a:off x="3107742" y="889208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DAD24B-A6DC-9A6C-6AB4-F8B6E6241AD9}"/>
              </a:ext>
            </a:extLst>
          </p:cNvPr>
          <p:cNvSpPr/>
          <p:nvPr/>
        </p:nvSpPr>
        <p:spPr>
          <a:xfrm>
            <a:off x="3544771" y="889207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F14344-5FF6-329B-19E2-DDC48E8E2465}"/>
              </a:ext>
            </a:extLst>
          </p:cNvPr>
          <p:cNvSpPr/>
          <p:nvPr/>
        </p:nvSpPr>
        <p:spPr>
          <a:xfrm>
            <a:off x="485568" y="6148024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76765F-9E72-7781-950B-2FB0725AFF6C}"/>
              </a:ext>
            </a:extLst>
          </p:cNvPr>
          <p:cNvSpPr/>
          <p:nvPr/>
        </p:nvSpPr>
        <p:spPr>
          <a:xfrm>
            <a:off x="922597" y="6148023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4CB98A-DBE6-3717-856E-6A6CEB490093}"/>
              </a:ext>
            </a:extLst>
          </p:cNvPr>
          <p:cNvSpPr/>
          <p:nvPr/>
        </p:nvSpPr>
        <p:spPr>
          <a:xfrm>
            <a:off x="1359626" y="6148022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9D7C2F-B826-8DBE-161B-FEDA63E0A015}"/>
              </a:ext>
            </a:extLst>
          </p:cNvPr>
          <p:cNvSpPr/>
          <p:nvPr/>
        </p:nvSpPr>
        <p:spPr>
          <a:xfrm>
            <a:off x="1796655" y="6148021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164166-A239-C87E-860E-C6B535389D83}"/>
              </a:ext>
            </a:extLst>
          </p:cNvPr>
          <p:cNvSpPr/>
          <p:nvPr/>
        </p:nvSpPr>
        <p:spPr>
          <a:xfrm>
            <a:off x="2233684" y="6148021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FF93D3-447F-5B8B-F677-ADF3F0B3F506}"/>
              </a:ext>
            </a:extLst>
          </p:cNvPr>
          <p:cNvSpPr/>
          <p:nvPr/>
        </p:nvSpPr>
        <p:spPr>
          <a:xfrm>
            <a:off x="2670713" y="6148020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EEF1B4-3793-6D7E-283A-80E9519160B6}"/>
              </a:ext>
            </a:extLst>
          </p:cNvPr>
          <p:cNvSpPr/>
          <p:nvPr/>
        </p:nvSpPr>
        <p:spPr>
          <a:xfrm>
            <a:off x="3107742" y="6148019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50F0860-141D-075C-529D-EAFA8609986F}"/>
              </a:ext>
            </a:extLst>
          </p:cNvPr>
          <p:cNvSpPr/>
          <p:nvPr/>
        </p:nvSpPr>
        <p:spPr>
          <a:xfrm>
            <a:off x="3544771" y="6148018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7A5FE1-8439-F094-0A17-3284FEEE392C}"/>
              </a:ext>
            </a:extLst>
          </p:cNvPr>
          <p:cNvSpPr/>
          <p:nvPr/>
        </p:nvSpPr>
        <p:spPr>
          <a:xfrm>
            <a:off x="485568" y="1546580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C5833B-E88A-AC7A-B4FF-A14AFBAAE407}"/>
              </a:ext>
            </a:extLst>
          </p:cNvPr>
          <p:cNvSpPr/>
          <p:nvPr/>
        </p:nvSpPr>
        <p:spPr>
          <a:xfrm>
            <a:off x="922597" y="1546579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80205DD-228A-11BE-695D-9DDA36EDE167}"/>
              </a:ext>
            </a:extLst>
          </p:cNvPr>
          <p:cNvSpPr/>
          <p:nvPr/>
        </p:nvSpPr>
        <p:spPr>
          <a:xfrm>
            <a:off x="1359626" y="1546578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F8BC7B7-5AC4-4559-0D77-3C43C3CB6FED}"/>
              </a:ext>
            </a:extLst>
          </p:cNvPr>
          <p:cNvSpPr/>
          <p:nvPr/>
        </p:nvSpPr>
        <p:spPr>
          <a:xfrm>
            <a:off x="1796655" y="1546577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D44696-8742-CE87-DA5E-B1A92B3F513C}"/>
              </a:ext>
            </a:extLst>
          </p:cNvPr>
          <p:cNvSpPr/>
          <p:nvPr/>
        </p:nvSpPr>
        <p:spPr>
          <a:xfrm>
            <a:off x="2233684" y="1546577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A976BB-7C6E-BEB4-9090-3A6265FCFF89}"/>
              </a:ext>
            </a:extLst>
          </p:cNvPr>
          <p:cNvSpPr/>
          <p:nvPr/>
        </p:nvSpPr>
        <p:spPr>
          <a:xfrm>
            <a:off x="2670713" y="1546576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07DC6D-05F3-228B-338D-15023D5FB8FB}"/>
              </a:ext>
            </a:extLst>
          </p:cNvPr>
          <p:cNvSpPr/>
          <p:nvPr/>
        </p:nvSpPr>
        <p:spPr>
          <a:xfrm>
            <a:off x="3107742" y="1546575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D9D470-6C0C-8FFC-1A5B-5D7FB42B9EDF}"/>
              </a:ext>
            </a:extLst>
          </p:cNvPr>
          <p:cNvSpPr/>
          <p:nvPr/>
        </p:nvSpPr>
        <p:spPr>
          <a:xfrm>
            <a:off x="3544771" y="1546574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5BF839-3542-A300-04FD-C01C89BEEA6B}"/>
              </a:ext>
            </a:extLst>
          </p:cNvPr>
          <p:cNvSpPr/>
          <p:nvPr/>
        </p:nvSpPr>
        <p:spPr>
          <a:xfrm>
            <a:off x="485568" y="2203941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CA2D628-1646-B30F-3B3E-29EB58FB657C}"/>
              </a:ext>
            </a:extLst>
          </p:cNvPr>
          <p:cNvSpPr/>
          <p:nvPr/>
        </p:nvSpPr>
        <p:spPr>
          <a:xfrm>
            <a:off x="922597" y="2203940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A1C4402-276C-ADC0-075C-F7CB880D532A}"/>
              </a:ext>
            </a:extLst>
          </p:cNvPr>
          <p:cNvSpPr/>
          <p:nvPr/>
        </p:nvSpPr>
        <p:spPr>
          <a:xfrm>
            <a:off x="1359626" y="2203939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87E38B-E37C-830A-6B5E-A8E056DC0460}"/>
              </a:ext>
            </a:extLst>
          </p:cNvPr>
          <p:cNvSpPr/>
          <p:nvPr/>
        </p:nvSpPr>
        <p:spPr>
          <a:xfrm>
            <a:off x="1796655" y="2203938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E941D6F-EBF9-FE04-A37D-9E105BA0BB57}"/>
              </a:ext>
            </a:extLst>
          </p:cNvPr>
          <p:cNvSpPr/>
          <p:nvPr/>
        </p:nvSpPr>
        <p:spPr>
          <a:xfrm>
            <a:off x="2233684" y="2203938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459F84C-3814-0AEF-F221-FED917102B6F}"/>
              </a:ext>
            </a:extLst>
          </p:cNvPr>
          <p:cNvSpPr/>
          <p:nvPr/>
        </p:nvSpPr>
        <p:spPr>
          <a:xfrm>
            <a:off x="2670713" y="2203937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FDDFA0-1D35-DA8E-53B5-2ADEF6DCD190}"/>
              </a:ext>
            </a:extLst>
          </p:cNvPr>
          <p:cNvSpPr/>
          <p:nvPr/>
        </p:nvSpPr>
        <p:spPr>
          <a:xfrm>
            <a:off x="3107742" y="2203936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814A18-2E80-91A7-6336-C92346A26DC0}"/>
              </a:ext>
            </a:extLst>
          </p:cNvPr>
          <p:cNvSpPr/>
          <p:nvPr/>
        </p:nvSpPr>
        <p:spPr>
          <a:xfrm>
            <a:off x="3544771" y="2203935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875DA7-32ED-F4E2-B2C6-1A3A1D20F0D3}"/>
              </a:ext>
            </a:extLst>
          </p:cNvPr>
          <p:cNvSpPr/>
          <p:nvPr/>
        </p:nvSpPr>
        <p:spPr>
          <a:xfrm>
            <a:off x="485568" y="2861297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56462A8-83A4-E45B-3440-66BC0B16AD02}"/>
              </a:ext>
            </a:extLst>
          </p:cNvPr>
          <p:cNvSpPr/>
          <p:nvPr/>
        </p:nvSpPr>
        <p:spPr>
          <a:xfrm>
            <a:off x="922597" y="2861296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D892F03-CACE-34BD-0CFB-A1DC9721B54A}"/>
              </a:ext>
            </a:extLst>
          </p:cNvPr>
          <p:cNvSpPr/>
          <p:nvPr/>
        </p:nvSpPr>
        <p:spPr>
          <a:xfrm>
            <a:off x="1359626" y="2861295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6C17129-ADAB-8936-819E-813C751BC8D0}"/>
              </a:ext>
            </a:extLst>
          </p:cNvPr>
          <p:cNvSpPr/>
          <p:nvPr/>
        </p:nvSpPr>
        <p:spPr>
          <a:xfrm>
            <a:off x="1796655" y="2861294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9AE0EE-1724-BB4F-5DCC-A3DDABC0A7B5}"/>
              </a:ext>
            </a:extLst>
          </p:cNvPr>
          <p:cNvSpPr/>
          <p:nvPr/>
        </p:nvSpPr>
        <p:spPr>
          <a:xfrm>
            <a:off x="2233684" y="2861294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74D9E41-3122-DE4F-20F8-FE1298F45CCB}"/>
              </a:ext>
            </a:extLst>
          </p:cNvPr>
          <p:cNvSpPr/>
          <p:nvPr/>
        </p:nvSpPr>
        <p:spPr>
          <a:xfrm>
            <a:off x="2670713" y="2861293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561ADCD-CDCB-24FC-9E3E-8E97A7E9195C}"/>
              </a:ext>
            </a:extLst>
          </p:cNvPr>
          <p:cNvSpPr/>
          <p:nvPr/>
        </p:nvSpPr>
        <p:spPr>
          <a:xfrm>
            <a:off x="3107742" y="2861292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C631A2B-A4B0-B7BD-97AA-4B2094DA6C19}"/>
              </a:ext>
            </a:extLst>
          </p:cNvPr>
          <p:cNvSpPr/>
          <p:nvPr/>
        </p:nvSpPr>
        <p:spPr>
          <a:xfrm>
            <a:off x="3544771" y="2861291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2C99410-2C9A-7DE7-4F32-75596CBE8934}"/>
              </a:ext>
            </a:extLst>
          </p:cNvPr>
          <p:cNvSpPr/>
          <p:nvPr/>
        </p:nvSpPr>
        <p:spPr>
          <a:xfrm>
            <a:off x="485568" y="3518649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B8B146-AC53-606C-2C2A-38E6B2044221}"/>
              </a:ext>
            </a:extLst>
          </p:cNvPr>
          <p:cNvSpPr/>
          <p:nvPr/>
        </p:nvSpPr>
        <p:spPr>
          <a:xfrm>
            <a:off x="922597" y="3518648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EF7ACB0-D7FD-2AA8-6745-0114A94D6E20}"/>
              </a:ext>
            </a:extLst>
          </p:cNvPr>
          <p:cNvSpPr/>
          <p:nvPr/>
        </p:nvSpPr>
        <p:spPr>
          <a:xfrm>
            <a:off x="1359626" y="3518647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802F295-3384-8049-BB2A-F24460ED1816}"/>
              </a:ext>
            </a:extLst>
          </p:cNvPr>
          <p:cNvSpPr/>
          <p:nvPr/>
        </p:nvSpPr>
        <p:spPr>
          <a:xfrm>
            <a:off x="1796655" y="3518646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C890AC-8F07-223A-F37B-33B5E78259E8}"/>
              </a:ext>
            </a:extLst>
          </p:cNvPr>
          <p:cNvSpPr/>
          <p:nvPr/>
        </p:nvSpPr>
        <p:spPr>
          <a:xfrm>
            <a:off x="2233684" y="3518646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6DD9B72-C408-CF2B-6537-79B9C0E65F7A}"/>
              </a:ext>
            </a:extLst>
          </p:cNvPr>
          <p:cNvSpPr/>
          <p:nvPr/>
        </p:nvSpPr>
        <p:spPr>
          <a:xfrm>
            <a:off x="2670713" y="3518645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1955238-6B64-1896-2279-FDC58448032C}"/>
              </a:ext>
            </a:extLst>
          </p:cNvPr>
          <p:cNvSpPr/>
          <p:nvPr/>
        </p:nvSpPr>
        <p:spPr>
          <a:xfrm>
            <a:off x="3107742" y="3518644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E718C8A-B489-3046-D2A8-F4A39D94B048}"/>
              </a:ext>
            </a:extLst>
          </p:cNvPr>
          <p:cNvSpPr/>
          <p:nvPr/>
        </p:nvSpPr>
        <p:spPr>
          <a:xfrm>
            <a:off x="3544771" y="3518643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257087-BDC8-48E7-9361-B0FBD43E83D2}"/>
              </a:ext>
            </a:extLst>
          </p:cNvPr>
          <p:cNvSpPr/>
          <p:nvPr/>
        </p:nvSpPr>
        <p:spPr>
          <a:xfrm>
            <a:off x="485568" y="4175997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2BC26F6-F1CB-AB5C-7371-F9F73DB1C9A5}"/>
              </a:ext>
            </a:extLst>
          </p:cNvPr>
          <p:cNvSpPr/>
          <p:nvPr/>
        </p:nvSpPr>
        <p:spPr>
          <a:xfrm>
            <a:off x="922597" y="4175996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853D759-E6F8-352A-C0EE-A7FAC2D18757}"/>
              </a:ext>
            </a:extLst>
          </p:cNvPr>
          <p:cNvSpPr/>
          <p:nvPr/>
        </p:nvSpPr>
        <p:spPr>
          <a:xfrm>
            <a:off x="1359626" y="4175995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34FF388-D723-1910-EDFA-B50B999A9688}"/>
              </a:ext>
            </a:extLst>
          </p:cNvPr>
          <p:cNvSpPr/>
          <p:nvPr/>
        </p:nvSpPr>
        <p:spPr>
          <a:xfrm>
            <a:off x="1796655" y="4175994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A1AB2DD-B409-6462-61AA-6DCDF74DC7D3}"/>
              </a:ext>
            </a:extLst>
          </p:cNvPr>
          <p:cNvSpPr/>
          <p:nvPr/>
        </p:nvSpPr>
        <p:spPr>
          <a:xfrm>
            <a:off x="2233684" y="4175994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0576186-D5DF-7AEF-E6D7-6F45F8B9E26D}"/>
              </a:ext>
            </a:extLst>
          </p:cNvPr>
          <p:cNvSpPr/>
          <p:nvPr/>
        </p:nvSpPr>
        <p:spPr>
          <a:xfrm>
            <a:off x="2670713" y="4175993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002E4EA-4CC5-C3B8-57B6-23A0E84A131C}"/>
              </a:ext>
            </a:extLst>
          </p:cNvPr>
          <p:cNvSpPr/>
          <p:nvPr/>
        </p:nvSpPr>
        <p:spPr>
          <a:xfrm>
            <a:off x="3107742" y="4175992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A6BADA9-2FD0-DD54-3CFE-73DD4E69B3F9}"/>
              </a:ext>
            </a:extLst>
          </p:cNvPr>
          <p:cNvSpPr/>
          <p:nvPr/>
        </p:nvSpPr>
        <p:spPr>
          <a:xfrm>
            <a:off x="3544771" y="4175991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CC8AC6-3D3E-0E36-95B4-9AC94C80C895}"/>
              </a:ext>
            </a:extLst>
          </p:cNvPr>
          <p:cNvSpPr/>
          <p:nvPr/>
        </p:nvSpPr>
        <p:spPr>
          <a:xfrm>
            <a:off x="485568" y="4833341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1471ED1-7A57-C2B5-DAE3-01E16D68F01D}"/>
              </a:ext>
            </a:extLst>
          </p:cNvPr>
          <p:cNvSpPr/>
          <p:nvPr/>
        </p:nvSpPr>
        <p:spPr>
          <a:xfrm>
            <a:off x="922597" y="4833340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48B5C70-B971-B728-18F3-428BAC09CFEE}"/>
              </a:ext>
            </a:extLst>
          </p:cNvPr>
          <p:cNvSpPr/>
          <p:nvPr/>
        </p:nvSpPr>
        <p:spPr>
          <a:xfrm>
            <a:off x="1359626" y="4833339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EA430C7-94AF-E47D-4CAC-5F79A9BE3028}"/>
              </a:ext>
            </a:extLst>
          </p:cNvPr>
          <p:cNvSpPr/>
          <p:nvPr/>
        </p:nvSpPr>
        <p:spPr>
          <a:xfrm>
            <a:off x="1796655" y="4833338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EE34137-BD8C-FBFA-9688-5811848AA419}"/>
              </a:ext>
            </a:extLst>
          </p:cNvPr>
          <p:cNvSpPr/>
          <p:nvPr/>
        </p:nvSpPr>
        <p:spPr>
          <a:xfrm>
            <a:off x="2233684" y="4833338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9CCEFDB-DB1B-2906-A959-EF0A4DF6EBC1}"/>
              </a:ext>
            </a:extLst>
          </p:cNvPr>
          <p:cNvSpPr/>
          <p:nvPr/>
        </p:nvSpPr>
        <p:spPr>
          <a:xfrm>
            <a:off x="2670713" y="4833337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731BF34-9E2B-4772-0DCF-F65121ECC78E}"/>
              </a:ext>
            </a:extLst>
          </p:cNvPr>
          <p:cNvSpPr/>
          <p:nvPr/>
        </p:nvSpPr>
        <p:spPr>
          <a:xfrm>
            <a:off x="3107742" y="4833336"/>
            <a:ext cx="437029" cy="437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ECAE0B7-6368-FDBC-F949-3D43239275B2}"/>
              </a:ext>
            </a:extLst>
          </p:cNvPr>
          <p:cNvSpPr/>
          <p:nvPr/>
        </p:nvSpPr>
        <p:spPr>
          <a:xfrm>
            <a:off x="3544771" y="4833335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E05C1A3-ABF4-21D1-05DC-A9381C14C536}"/>
              </a:ext>
            </a:extLst>
          </p:cNvPr>
          <p:cNvSpPr/>
          <p:nvPr/>
        </p:nvSpPr>
        <p:spPr>
          <a:xfrm>
            <a:off x="485568" y="5490683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59F03D4-5F45-3D55-B0BA-4188F5AE7C3C}"/>
              </a:ext>
            </a:extLst>
          </p:cNvPr>
          <p:cNvSpPr/>
          <p:nvPr/>
        </p:nvSpPr>
        <p:spPr>
          <a:xfrm>
            <a:off x="922597" y="5490682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CE09D3-C7FF-8609-3AE1-BCE3F840E777}"/>
              </a:ext>
            </a:extLst>
          </p:cNvPr>
          <p:cNvSpPr/>
          <p:nvPr/>
        </p:nvSpPr>
        <p:spPr>
          <a:xfrm>
            <a:off x="1359626" y="5490681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B669437-E42E-5BCC-C1EF-254F6A3E86A9}"/>
              </a:ext>
            </a:extLst>
          </p:cNvPr>
          <p:cNvSpPr/>
          <p:nvPr/>
        </p:nvSpPr>
        <p:spPr>
          <a:xfrm>
            <a:off x="1796655" y="5490680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A6FA4C-E7D2-5F07-C782-1558D8337198}"/>
              </a:ext>
            </a:extLst>
          </p:cNvPr>
          <p:cNvSpPr/>
          <p:nvPr/>
        </p:nvSpPr>
        <p:spPr>
          <a:xfrm>
            <a:off x="2233684" y="5490680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B42EF4-89BE-8914-8760-9E5CF2B45922}"/>
              </a:ext>
            </a:extLst>
          </p:cNvPr>
          <p:cNvSpPr/>
          <p:nvPr/>
        </p:nvSpPr>
        <p:spPr>
          <a:xfrm>
            <a:off x="2670713" y="5490679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FF834F0-3A2A-FD6C-B4A7-E5F916B2FE72}"/>
              </a:ext>
            </a:extLst>
          </p:cNvPr>
          <p:cNvSpPr/>
          <p:nvPr/>
        </p:nvSpPr>
        <p:spPr>
          <a:xfrm>
            <a:off x="3107742" y="5490678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2D07154-4620-6CE0-60F6-38C5C5190EEE}"/>
              </a:ext>
            </a:extLst>
          </p:cNvPr>
          <p:cNvSpPr/>
          <p:nvPr/>
        </p:nvSpPr>
        <p:spPr>
          <a:xfrm>
            <a:off x="3544771" y="5490677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5CB57CD-DB87-E95C-DDEF-F8AAD8C889EC}"/>
              </a:ext>
            </a:extLst>
          </p:cNvPr>
          <p:cNvSpPr txBox="1"/>
          <p:nvPr/>
        </p:nvSpPr>
        <p:spPr>
          <a:xfrm>
            <a:off x="1248320" y="409707"/>
            <a:ext cx="197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QuickSort</a:t>
            </a:r>
            <a:r>
              <a:rPr lang="en-US" altLang="zh-CN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(A, 1, 8)</a:t>
            </a:r>
            <a:endParaRPr lang="zh-CN" altLang="en-US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F6DBD74-2F4C-C66B-CF77-C36193F6B5DC}"/>
              </a:ext>
            </a:extLst>
          </p:cNvPr>
          <p:cNvSpPr/>
          <p:nvPr/>
        </p:nvSpPr>
        <p:spPr>
          <a:xfrm>
            <a:off x="4453633" y="889210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31ECCB3-BDA7-F21C-B22A-3083DFC84748}"/>
              </a:ext>
            </a:extLst>
          </p:cNvPr>
          <p:cNvSpPr/>
          <p:nvPr/>
        </p:nvSpPr>
        <p:spPr>
          <a:xfrm>
            <a:off x="4890662" y="889209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9E76CA7-4E0F-006E-1D80-EC763A7FA0A0}"/>
              </a:ext>
            </a:extLst>
          </p:cNvPr>
          <p:cNvSpPr/>
          <p:nvPr/>
        </p:nvSpPr>
        <p:spPr>
          <a:xfrm>
            <a:off x="5327691" y="889208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30D12A8-7CAA-DD93-B9A6-E75D5A7DD07D}"/>
              </a:ext>
            </a:extLst>
          </p:cNvPr>
          <p:cNvSpPr/>
          <p:nvPr/>
        </p:nvSpPr>
        <p:spPr>
          <a:xfrm>
            <a:off x="5764720" y="889207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50439E9-E006-9BEB-E8FA-9B51849D631C}"/>
              </a:ext>
            </a:extLst>
          </p:cNvPr>
          <p:cNvSpPr/>
          <p:nvPr/>
        </p:nvSpPr>
        <p:spPr>
          <a:xfrm>
            <a:off x="6201749" y="889207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230972E-4D7B-1E35-B289-9600CF0B9E20}"/>
              </a:ext>
            </a:extLst>
          </p:cNvPr>
          <p:cNvSpPr txBox="1"/>
          <p:nvPr/>
        </p:nvSpPr>
        <p:spPr>
          <a:xfrm>
            <a:off x="4530135" y="409707"/>
            <a:ext cx="197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QuickSort</a:t>
            </a:r>
            <a:r>
              <a:rPr lang="en-US" altLang="zh-CN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(A, 1, 5)</a:t>
            </a:r>
            <a:endParaRPr lang="zh-CN" altLang="en-US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D232B6B-254B-A5F1-1CB3-0E21F53484ED}"/>
              </a:ext>
            </a:extLst>
          </p:cNvPr>
          <p:cNvSpPr/>
          <p:nvPr/>
        </p:nvSpPr>
        <p:spPr>
          <a:xfrm>
            <a:off x="4453633" y="1546577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B7B6CCE-56E2-B09D-CA88-F973BC9E425D}"/>
              </a:ext>
            </a:extLst>
          </p:cNvPr>
          <p:cNvSpPr/>
          <p:nvPr/>
        </p:nvSpPr>
        <p:spPr>
          <a:xfrm>
            <a:off x="4890662" y="1546576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F067223-D9D8-EDFB-44E4-89E12C7F1609}"/>
              </a:ext>
            </a:extLst>
          </p:cNvPr>
          <p:cNvSpPr/>
          <p:nvPr/>
        </p:nvSpPr>
        <p:spPr>
          <a:xfrm>
            <a:off x="5327691" y="1546575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5B474DA-63EA-A453-15FB-1A4F1BD78CB7}"/>
              </a:ext>
            </a:extLst>
          </p:cNvPr>
          <p:cNvSpPr/>
          <p:nvPr/>
        </p:nvSpPr>
        <p:spPr>
          <a:xfrm>
            <a:off x="5764720" y="1546574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975CCF7-5237-92F2-6DD1-EE4ADDB20F1C}"/>
              </a:ext>
            </a:extLst>
          </p:cNvPr>
          <p:cNvSpPr/>
          <p:nvPr/>
        </p:nvSpPr>
        <p:spPr>
          <a:xfrm>
            <a:off x="6201749" y="1546574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F93036A-D386-9DC6-9405-C13870729FB3}"/>
              </a:ext>
            </a:extLst>
          </p:cNvPr>
          <p:cNvSpPr/>
          <p:nvPr/>
        </p:nvSpPr>
        <p:spPr>
          <a:xfrm>
            <a:off x="4453633" y="2203935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50A3778-12B8-6240-69E5-832A543F483F}"/>
              </a:ext>
            </a:extLst>
          </p:cNvPr>
          <p:cNvSpPr/>
          <p:nvPr/>
        </p:nvSpPr>
        <p:spPr>
          <a:xfrm>
            <a:off x="4890662" y="2203934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73ED278-30B3-FBE7-EF0A-0D7579BD62CE}"/>
              </a:ext>
            </a:extLst>
          </p:cNvPr>
          <p:cNvSpPr/>
          <p:nvPr/>
        </p:nvSpPr>
        <p:spPr>
          <a:xfrm>
            <a:off x="5327691" y="2203933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11B38F9-A7A1-9F39-80F4-52DF3791453C}"/>
              </a:ext>
            </a:extLst>
          </p:cNvPr>
          <p:cNvSpPr/>
          <p:nvPr/>
        </p:nvSpPr>
        <p:spPr>
          <a:xfrm>
            <a:off x="5764720" y="2203932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699B0BD0-68CA-C8BE-DBA0-9BA0FF0FAEA0}"/>
              </a:ext>
            </a:extLst>
          </p:cNvPr>
          <p:cNvSpPr/>
          <p:nvPr/>
        </p:nvSpPr>
        <p:spPr>
          <a:xfrm>
            <a:off x="6201749" y="2203932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C10DACF-412F-24A9-CF4A-B28AB2FD4BC4}"/>
              </a:ext>
            </a:extLst>
          </p:cNvPr>
          <p:cNvSpPr/>
          <p:nvPr/>
        </p:nvSpPr>
        <p:spPr>
          <a:xfrm>
            <a:off x="4453633" y="2861291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10E1836-F432-1014-2408-8F2121BFD2C4}"/>
              </a:ext>
            </a:extLst>
          </p:cNvPr>
          <p:cNvSpPr/>
          <p:nvPr/>
        </p:nvSpPr>
        <p:spPr>
          <a:xfrm>
            <a:off x="4890662" y="2861290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B815820-898C-0358-F906-F3B964CD2E08}"/>
              </a:ext>
            </a:extLst>
          </p:cNvPr>
          <p:cNvSpPr/>
          <p:nvPr/>
        </p:nvSpPr>
        <p:spPr>
          <a:xfrm>
            <a:off x="5327691" y="2861289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188F21A-0F84-1A3B-5DDC-B75C7F280D05}"/>
              </a:ext>
            </a:extLst>
          </p:cNvPr>
          <p:cNvSpPr/>
          <p:nvPr/>
        </p:nvSpPr>
        <p:spPr>
          <a:xfrm>
            <a:off x="5764720" y="2861288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371DED0-B7E0-015B-6758-D0628C458BCC}"/>
              </a:ext>
            </a:extLst>
          </p:cNvPr>
          <p:cNvSpPr/>
          <p:nvPr/>
        </p:nvSpPr>
        <p:spPr>
          <a:xfrm>
            <a:off x="6201749" y="2861288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220D422-5563-4D43-0DFB-0E25966F88D9}"/>
              </a:ext>
            </a:extLst>
          </p:cNvPr>
          <p:cNvSpPr/>
          <p:nvPr/>
        </p:nvSpPr>
        <p:spPr>
          <a:xfrm>
            <a:off x="4453633" y="3518644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3A5D62C-9DDF-2755-6A61-4C068A955F35}"/>
              </a:ext>
            </a:extLst>
          </p:cNvPr>
          <p:cNvSpPr/>
          <p:nvPr/>
        </p:nvSpPr>
        <p:spPr>
          <a:xfrm>
            <a:off x="4890662" y="3518643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E9008E7-AB93-9CAD-1B3E-FFE7876A3F9A}"/>
              </a:ext>
            </a:extLst>
          </p:cNvPr>
          <p:cNvSpPr/>
          <p:nvPr/>
        </p:nvSpPr>
        <p:spPr>
          <a:xfrm>
            <a:off x="5327691" y="3518642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8D12806-4CD0-35EA-A967-7365FABEF432}"/>
              </a:ext>
            </a:extLst>
          </p:cNvPr>
          <p:cNvSpPr/>
          <p:nvPr/>
        </p:nvSpPr>
        <p:spPr>
          <a:xfrm>
            <a:off x="5764720" y="3518641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AD5442A-18E4-921B-3A95-8823F010449F}"/>
              </a:ext>
            </a:extLst>
          </p:cNvPr>
          <p:cNvSpPr/>
          <p:nvPr/>
        </p:nvSpPr>
        <p:spPr>
          <a:xfrm>
            <a:off x="6201749" y="3518641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903D994-692E-DB45-B902-5ECC4C380BFE}"/>
              </a:ext>
            </a:extLst>
          </p:cNvPr>
          <p:cNvSpPr/>
          <p:nvPr/>
        </p:nvSpPr>
        <p:spPr>
          <a:xfrm>
            <a:off x="4453633" y="4175992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66E3573-E84A-566B-3A6D-6BE53593E6A5}"/>
              </a:ext>
            </a:extLst>
          </p:cNvPr>
          <p:cNvSpPr/>
          <p:nvPr/>
        </p:nvSpPr>
        <p:spPr>
          <a:xfrm>
            <a:off x="4890662" y="4175991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C40F499-2922-31C0-EEAE-78F453A96EC6}"/>
              </a:ext>
            </a:extLst>
          </p:cNvPr>
          <p:cNvSpPr/>
          <p:nvPr/>
        </p:nvSpPr>
        <p:spPr>
          <a:xfrm>
            <a:off x="5327691" y="4175990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295FAFB-C27B-707F-CFBD-5E0D6638B73D}"/>
              </a:ext>
            </a:extLst>
          </p:cNvPr>
          <p:cNvSpPr/>
          <p:nvPr/>
        </p:nvSpPr>
        <p:spPr>
          <a:xfrm>
            <a:off x="5764720" y="4175989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59330D0-70BB-4264-2073-F68C0D35AF98}"/>
              </a:ext>
            </a:extLst>
          </p:cNvPr>
          <p:cNvSpPr/>
          <p:nvPr/>
        </p:nvSpPr>
        <p:spPr>
          <a:xfrm>
            <a:off x="6201749" y="4175989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14C0F24-E8EC-55E0-FF09-06E4C53A858F}"/>
              </a:ext>
            </a:extLst>
          </p:cNvPr>
          <p:cNvSpPr/>
          <p:nvPr/>
        </p:nvSpPr>
        <p:spPr>
          <a:xfrm>
            <a:off x="5078470" y="5490677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94E0DC9-BAF3-FD7D-1217-1A26A90EC733}"/>
              </a:ext>
            </a:extLst>
          </p:cNvPr>
          <p:cNvSpPr/>
          <p:nvPr/>
        </p:nvSpPr>
        <p:spPr>
          <a:xfrm>
            <a:off x="5515499" y="5490676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16C38D0-22B7-7573-DFCF-78C5943555A3}"/>
              </a:ext>
            </a:extLst>
          </p:cNvPr>
          <p:cNvSpPr/>
          <p:nvPr/>
        </p:nvSpPr>
        <p:spPr>
          <a:xfrm>
            <a:off x="5078470" y="6148019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E8290EC-AE23-EEF5-9B71-DA01409EC092}"/>
              </a:ext>
            </a:extLst>
          </p:cNvPr>
          <p:cNvSpPr/>
          <p:nvPr/>
        </p:nvSpPr>
        <p:spPr>
          <a:xfrm>
            <a:off x="5515499" y="6148018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E39221B-3AD8-F2F1-018D-07DE63B83D29}"/>
              </a:ext>
            </a:extLst>
          </p:cNvPr>
          <p:cNvSpPr txBox="1"/>
          <p:nvPr/>
        </p:nvSpPr>
        <p:spPr>
          <a:xfrm>
            <a:off x="4674319" y="4875218"/>
            <a:ext cx="197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QuickSort</a:t>
            </a:r>
            <a:r>
              <a:rPr lang="en-US" altLang="zh-CN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(A, 7, 8)</a:t>
            </a:r>
            <a:endParaRPr lang="zh-CN" altLang="en-US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31AC1A-F9DE-08D9-AF1B-F24CADB89575}"/>
              </a:ext>
            </a:extLst>
          </p:cNvPr>
          <p:cNvSpPr txBox="1"/>
          <p:nvPr/>
        </p:nvSpPr>
        <p:spPr>
          <a:xfrm>
            <a:off x="7113532" y="409707"/>
            <a:ext cx="197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QuickSort</a:t>
            </a:r>
            <a:r>
              <a:rPr lang="en-US" altLang="zh-CN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(A, 2, 5)</a:t>
            </a:r>
            <a:endParaRPr lang="zh-CN" altLang="en-US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26DBEBB-F589-ED56-D076-AAED9BCF3DAC}"/>
              </a:ext>
            </a:extLst>
          </p:cNvPr>
          <p:cNvSpPr/>
          <p:nvPr/>
        </p:nvSpPr>
        <p:spPr>
          <a:xfrm>
            <a:off x="7211190" y="889209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F270D0D-80A9-705E-CA2A-BC30642B40EC}"/>
              </a:ext>
            </a:extLst>
          </p:cNvPr>
          <p:cNvSpPr/>
          <p:nvPr/>
        </p:nvSpPr>
        <p:spPr>
          <a:xfrm>
            <a:off x="7648219" y="889208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5F1F0560-6E0C-2141-998C-CEC0DFC1F97E}"/>
              </a:ext>
            </a:extLst>
          </p:cNvPr>
          <p:cNvSpPr/>
          <p:nvPr/>
        </p:nvSpPr>
        <p:spPr>
          <a:xfrm>
            <a:off x="8085248" y="889207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634CD99-B419-688C-7611-B0CBA3B3FCDE}"/>
              </a:ext>
            </a:extLst>
          </p:cNvPr>
          <p:cNvSpPr/>
          <p:nvPr/>
        </p:nvSpPr>
        <p:spPr>
          <a:xfrm>
            <a:off x="8522277" y="889207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CC5CEEF-7C13-13FF-4DAB-A6692682A662}"/>
              </a:ext>
            </a:extLst>
          </p:cNvPr>
          <p:cNvSpPr/>
          <p:nvPr/>
        </p:nvSpPr>
        <p:spPr>
          <a:xfrm>
            <a:off x="7211190" y="1546576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5CB7F393-B108-BA25-61CC-50BE912AE94E}"/>
              </a:ext>
            </a:extLst>
          </p:cNvPr>
          <p:cNvSpPr/>
          <p:nvPr/>
        </p:nvSpPr>
        <p:spPr>
          <a:xfrm>
            <a:off x="7648219" y="1546575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E4A1FE4-F76B-75F0-1CE6-67A676F6DA16}"/>
              </a:ext>
            </a:extLst>
          </p:cNvPr>
          <p:cNvSpPr/>
          <p:nvPr/>
        </p:nvSpPr>
        <p:spPr>
          <a:xfrm>
            <a:off x="8085248" y="1546574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6981B3D-BECB-8404-FD55-0B30122BF1C8}"/>
              </a:ext>
            </a:extLst>
          </p:cNvPr>
          <p:cNvSpPr/>
          <p:nvPr/>
        </p:nvSpPr>
        <p:spPr>
          <a:xfrm>
            <a:off x="8522277" y="1546574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FA97614-A3E6-6190-7938-540F473AE29C}"/>
              </a:ext>
            </a:extLst>
          </p:cNvPr>
          <p:cNvSpPr/>
          <p:nvPr/>
        </p:nvSpPr>
        <p:spPr>
          <a:xfrm>
            <a:off x="7211190" y="2203934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4460871-ECD1-91A4-1E18-F8619820EBE9}"/>
              </a:ext>
            </a:extLst>
          </p:cNvPr>
          <p:cNvSpPr/>
          <p:nvPr/>
        </p:nvSpPr>
        <p:spPr>
          <a:xfrm>
            <a:off x="7648219" y="2203933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D14C66F-1BC6-C5E1-B398-6862DBBAF379}"/>
              </a:ext>
            </a:extLst>
          </p:cNvPr>
          <p:cNvSpPr/>
          <p:nvPr/>
        </p:nvSpPr>
        <p:spPr>
          <a:xfrm>
            <a:off x="8085248" y="2203932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45A5C25-BB09-A7FE-3EBA-B5A14B1EFD86}"/>
              </a:ext>
            </a:extLst>
          </p:cNvPr>
          <p:cNvSpPr/>
          <p:nvPr/>
        </p:nvSpPr>
        <p:spPr>
          <a:xfrm>
            <a:off x="8522277" y="2203932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D9B03EDB-04DC-155A-F050-536744E8BB52}"/>
              </a:ext>
            </a:extLst>
          </p:cNvPr>
          <p:cNvSpPr/>
          <p:nvPr/>
        </p:nvSpPr>
        <p:spPr>
          <a:xfrm>
            <a:off x="7211190" y="2861290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91BAA71-CC02-0CE9-7C28-55DC8D018BE0}"/>
              </a:ext>
            </a:extLst>
          </p:cNvPr>
          <p:cNvSpPr/>
          <p:nvPr/>
        </p:nvSpPr>
        <p:spPr>
          <a:xfrm>
            <a:off x="7648219" y="2861289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912AA65-FDAD-B889-9A51-3F500B372700}"/>
              </a:ext>
            </a:extLst>
          </p:cNvPr>
          <p:cNvSpPr/>
          <p:nvPr/>
        </p:nvSpPr>
        <p:spPr>
          <a:xfrm>
            <a:off x="8085248" y="2861288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FE934E1-BD8F-5248-3BF0-77051E4AB7F7}"/>
              </a:ext>
            </a:extLst>
          </p:cNvPr>
          <p:cNvSpPr/>
          <p:nvPr/>
        </p:nvSpPr>
        <p:spPr>
          <a:xfrm>
            <a:off x="8522277" y="2861288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AF70267-CD48-2378-8E8C-C5207198A5A5}"/>
              </a:ext>
            </a:extLst>
          </p:cNvPr>
          <p:cNvSpPr/>
          <p:nvPr/>
        </p:nvSpPr>
        <p:spPr>
          <a:xfrm>
            <a:off x="7211190" y="3518642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5589AFD-3E81-8D4D-B009-38C61C171994}"/>
              </a:ext>
            </a:extLst>
          </p:cNvPr>
          <p:cNvSpPr/>
          <p:nvPr/>
        </p:nvSpPr>
        <p:spPr>
          <a:xfrm>
            <a:off x="7648219" y="3518641"/>
            <a:ext cx="437029" cy="437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010FC561-4F14-9239-485A-E92564A80938}"/>
              </a:ext>
            </a:extLst>
          </p:cNvPr>
          <p:cNvSpPr/>
          <p:nvPr/>
        </p:nvSpPr>
        <p:spPr>
          <a:xfrm>
            <a:off x="8085248" y="3518640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3D87B1F-CE4F-BFDB-1C72-27B4E427EFCB}"/>
              </a:ext>
            </a:extLst>
          </p:cNvPr>
          <p:cNvSpPr/>
          <p:nvPr/>
        </p:nvSpPr>
        <p:spPr>
          <a:xfrm>
            <a:off x="8522277" y="3518640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FBAC40F-00D1-F042-CA3F-39A11D6990D9}"/>
              </a:ext>
            </a:extLst>
          </p:cNvPr>
          <p:cNvSpPr txBox="1"/>
          <p:nvPr/>
        </p:nvSpPr>
        <p:spPr>
          <a:xfrm>
            <a:off x="9696929" y="409707"/>
            <a:ext cx="197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QuickSort</a:t>
            </a:r>
            <a:r>
              <a:rPr lang="en-US" altLang="zh-CN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(A, 2, 3)</a:t>
            </a:r>
            <a:endParaRPr lang="zh-CN" altLang="en-US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744295E-EBC3-DF7B-AEB6-07D323C2A7AC}"/>
              </a:ext>
            </a:extLst>
          </p:cNvPr>
          <p:cNvSpPr/>
          <p:nvPr/>
        </p:nvSpPr>
        <p:spPr>
          <a:xfrm>
            <a:off x="10245264" y="889207"/>
            <a:ext cx="437029" cy="437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E412309-09F3-48E2-71DF-3060BBDF93B3}"/>
              </a:ext>
            </a:extLst>
          </p:cNvPr>
          <p:cNvSpPr/>
          <p:nvPr/>
        </p:nvSpPr>
        <p:spPr>
          <a:xfrm>
            <a:off x="10682293" y="889206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92126793-2E5E-C1F2-383C-64DC98D9EAEB}"/>
              </a:ext>
            </a:extLst>
          </p:cNvPr>
          <p:cNvSpPr/>
          <p:nvPr/>
        </p:nvSpPr>
        <p:spPr>
          <a:xfrm>
            <a:off x="10245264" y="1546574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F5A9193-91D3-03C5-1516-02F2231431CA}"/>
              </a:ext>
            </a:extLst>
          </p:cNvPr>
          <p:cNvSpPr/>
          <p:nvPr/>
        </p:nvSpPr>
        <p:spPr>
          <a:xfrm>
            <a:off x="10682293" y="1546573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753F2B90-F5E5-557B-58DC-C61CAFADC608}"/>
              </a:ext>
            </a:extLst>
          </p:cNvPr>
          <p:cNvSpPr/>
          <p:nvPr/>
        </p:nvSpPr>
        <p:spPr>
          <a:xfrm>
            <a:off x="10245264" y="2203933"/>
            <a:ext cx="437029" cy="437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ECA35B9-656E-2E25-2ED1-EA1CE332374E}"/>
              </a:ext>
            </a:extLst>
          </p:cNvPr>
          <p:cNvSpPr/>
          <p:nvPr/>
        </p:nvSpPr>
        <p:spPr>
          <a:xfrm>
            <a:off x="10682293" y="2203932"/>
            <a:ext cx="437029" cy="437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6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172</Words>
  <Application>Microsoft Office PowerPoint</Application>
  <PresentationFormat>宽屏</PresentationFormat>
  <Paragraphs>137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Serif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Cypher</dc:creator>
  <cp:lastModifiedBy>Bruce Cypher</cp:lastModifiedBy>
  <cp:revision>2</cp:revision>
  <dcterms:created xsi:type="dcterms:W3CDTF">2023-10-17T14:15:52Z</dcterms:created>
  <dcterms:modified xsi:type="dcterms:W3CDTF">2023-10-17T14:32:53Z</dcterms:modified>
</cp:coreProperties>
</file>