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1" r:id="rId4"/>
    <p:sldId id="266" r:id="rId5"/>
    <p:sldId id="267" r:id="rId6"/>
    <p:sldId id="268" r:id="rId7"/>
    <p:sldId id="269" r:id="rId8"/>
    <p:sldId id="270" r:id="rId10"/>
    <p:sldId id="271" r:id="rId11"/>
    <p:sldId id="272" r:id="rId12"/>
    <p:sldId id="274" r:id="rId13"/>
    <p:sldId id="278" r:id="rId14"/>
    <p:sldId id="275" r:id="rId15"/>
    <p:sldId id="276" r:id="rId16"/>
    <p:sldId id="277" r:id="rId17"/>
    <p:sldId id="281" r:id="rId18"/>
    <p:sldId id="283" r:id="rId19"/>
    <p:sldId id="273" r:id="rId20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4"/>
    <p:restoredTop sz="95507"/>
  </p:normalViewPr>
  <p:slideViewPr>
    <p:cSldViewPr snapToGrid="0">
      <p:cViewPr>
        <p:scale>
          <a:sx n="100" d="100"/>
          <a:sy n="100" d="100"/>
        </p:scale>
        <p:origin x="5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5" Type="http://schemas.openxmlformats.org/officeDocument/2006/relationships/hyperlink" Target="https://datasetsearch.research.google.com/" TargetMode="External"/><Relationship Id="rId4" Type="http://schemas.openxmlformats.org/officeDocument/2006/relationships/hyperlink" Target="https://data.gov/" TargetMode="External"/><Relationship Id="rId3" Type="http://schemas.openxmlformats.org/officeDocument/2006/relationships/hyperlink" Target="https://cloud.google.com/bigquery/public-data/" TargetMode="External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hyperlink" Target="https://www.kaggle.com/datasets" TargetMode="External"/></Relationships>
</file>

<file path=ppt/diagrams/_rels/drawing1.xml.rels><?xml version="1.0" encoding="UTF-8" standalone="yes"?>
<Relationships xmlns="http://schemas.openxmlformats.org/package/2006/relationships"><Relationship Id="rId5" Type="http://schemas.openxmlformats.org/officeDocument/2006/relationships/hyperlink" Target="https://datasetsearch.research.google.com/" TargetMode="External"/><Relationship Id="rId4" Type="http://schemas.openxmlformats.org/officeDocument/2006/relationships/hyperlink" Target="https://data.gov/" TargetMode="External"/><Relationship Id="rId3" Type="http://schemas.openxmlformats.org/officeDocument/2006/relationships/hyperlink" Target="https://cloud.google.com/bigquery/public-data/" TargetMode="External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hyperlink" Target="https://www.kaggle.com/datase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4376F-08F7-4BC1-92A2-C1A8A31E40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07B5EE-F685-4990-BD58-4F8282315A47}">
      <dgm:prSet/>
      <dgm:spPr/>
      <dgm:t>
        <a:bodyPr/>
        <a:lstStyle/>
        <a:p>
          <a:r>
            <a:rPr lang="en-US" altLang="zh-CN" dirty="0"/>
            <a:t>Big data competition platform</a:t>
          </a:r>
          <a:endParaRPr lang="en-US" dirty="0"/>
        </a:p>
      </dgm:t>
    </dgm:pt>
    <dgm:pt modelId="{40D5DD91-867F-401E-B201-792B10C5F73F}" cxnId="{9D0B1183-6B40-4BE0-B0FC-1FD3C053E9BF}" type="parTrans">
      <dgm:prSet/>
      <dgm:spPr/>
      <dgm:t>
        <a:bodyPr/>
        <a:lstStyle/>
        <a:p>
          <a:endParaRPr lang="en-US"/>
        </a:p>
      </dgm:t>
    </dgm:pt>
    <dgm:pt modelId="{6C9A65FE-3E07-4DDB-91F7-85E4BAB0C0F6}" cxnId="{9D0B1183-6B40-4BE0-B0FC-1FD3C053E9BF}" type="sibTrans">
      <dgm:prSet/>
      <dgm:spPr/>
      <dgm:t>
        <a:bodyPr/>
        <a:lstStyle/>
        <a:p>
          <a:endParaRPr lang="en-US"/>
        </a:p>
      </dgm:t>
    </dgm:pt>
    <dgm:pt modelId="{990A7F70-717C-48BC-B922-1DE8F32EED5F}">
      <dgm:prSet/>
      <dgm:spPr/>
      <dgm:t>
        <a:bodyPr/>
        <a:lstStyle/>
        <a:p>
          <a:r>
            <a:rPr lang="en-US" b="0" i="0" dirty="0"/>
            <a:t>Kaggle</a:t>
          </a:r>
          <a:r>
            <a:rPr lang="en-US" altLang="zh-CN" dirty="0"/>
            <a:t>:</a:t>
          </a:r>
          <a:r>
            <a:rPr lang="zh-CN" altLang="en-US" dirty="0"/>
            <a:t> </a:t>
          </a:r>
          <a:r>
            <a:rPr lang="en-US" b="0" i="0" dirty="0">
              <a:hlinkClick xmlns:r="http://schemas.openxmlformats.org/officeDocument/2006/relationships" r:id="rId1"/>
            </a:rPr>
            <a:t>https://www.kaggle.com/datasets</a:t>
          </a:r>
          <a:endParaRPr lang="en-US" dirty="0"/>
        </a:p>
      </dgm:t>
    </dgm:pt>
    <dgm:pt modelId="{647D27CE-8A08-4BF6-B825-01B71772A145}" cxnId="{CA3BFC69-5B63-45DC-82C2-37872653FD5D}" type="parTrans">
      <dgm:prSet/>
      <dgm:spPr/>
      <dgm:t>
        <a:bodyPr/>
        <a:lstStyle/>
        <a:p>
          <a:endParaRPr lang="en-US"/>
        </a:p>
      </dgm:t>
    </dgm:pt>
    <dgm:pt modelId="{EC200725-230F-49D1-A360-C369C3701077}" cxnId="{CA3BFC69-5B63-45DC-82C2-37872653FD5D}" type="sibTrans">
      <dgm:prSet/>
      <dgm:spPr/>
      <dgm:t>
        <a:bodyPr/>
        <a:lstStyle/>
        <a:p>
          <a:endParaRPr lang="en-US"/>
        </a:p>
      </dgm:t>
    </dgm:pt>
    <dgm:pt modelId="{1B464945-EED4-4AD6-B15D-288C0AA634D3}">
      <dgm:prSet/>
      <dgm:spPr/>
      <dgm:t>
        <a:bodyPr/>
        <a:lstStyle/>
        <a:p>
          <a:r>
            <a:rPr lang="en-US" altLang="zh-CN" b="0" i="0" dirty="0"/>
            <a:t>Colleges and Universities</a:t>
          </a:r>
          <a:endParaRPr lang="en-US" dirty="0"/>
        </a:p>
      </dgm:t>
    </dgm:pt>
    <dgm:pt modelId="{DB9D11FF-F89F-441D-A444-78898142BAE7}" cxnId="{9A5BA0C8-E90C-42B4-A261-517739B32ACF}" type="parTrans">
      <dgm:prSet/>
      <dgm:spPr/>
      <dgm:t>
        <a:bodyPr/>
        <a:lstStyle/>
        <a:p>
          <a:endParaRPr lang="en-US"/>
        </a:p>
      </dgm:t>
    </dgm:pt>
    <dgm:pt modelId="{67338063-E120-4845-B6AA-0F90449AB1F5}" cxnId="{9A5BA0C8-E90C-42B4-A261-517739B32ACF}" type="sibTrans">
      <dgm:prSet/>
      <dgm:spPr/>
      <dgm:t>
        <a:bodyPr/>
        <a:lstStyle/>
        <a:p>
          <a:endParaRPr lang="en-US"/>
        </a:p>
      </dgm:t>
    </dgm:pt>
    <dgm:pt modelId="{124D2E47-6483-47FE-A6E6-9FDD7D68392A}">
      <dgm:prSet/>
      <dgm:spPr/>
      <dgm:t>
        <a:bodyPr/>
        <a:lstStyle/>
        <a:p>
          <a:r>
            <a:rPr lang="en-US" b="0" i="0" dirty="0"/>
            <a:t>UCI</a:t>
          </a:r>
          <a:r>
            <a:rPr lang="en-US" altLang="zh-CN" b="0" i="0" dirty="0"/>
            <a:t>:</a:t>
          </a:r>
          <a:r>
            <a:rPr lang="zh-CN" b="0" i="0" dirty="0"/>
            <a:t>     </a:t>
          </a:r>
          <a:r>
            <a:rPr lang="en-US" b="0" i="0" dirty="0">
              <a:hlinkClick xmlns:r="http://schemas.openxmlformats.org/officeDocument/2006/relationships" r:id="rId2"/>
            </a:rPr>
            <a:t>https://archive.ics.uci.edu/ml/datasets.html</a:t>
          </a:r>
          <a:endParaRPr lang="en-US" dirty="0"/>
        </a:p>
      </dgm:t>
    </dgm:pt>
    <dgm:pt modelId="{4C502AF8-82CE-434C-9561-6DFBD7F0D003}" cxnId="{1F934F6C-CAF5-4BC6-A9CC-B46CA5A327DE}" type="parTrans">
      <dgm:prSet/>
      <dgm:spPr/>
      <dgm:t>
        <a:bodyPr/>
        <a:lstStyle/>
        <a:p>
          <a:endParaRPr lang="en-US"/>
        </a:p>
      </dgm:t>
    </dgm:pt>
    <dgm:pt modelId="{DFD253B1-E121-49AB-93BD-7D3429C7CD4B}" cxnId="{1F934F6C-CAF5-4BC6-A9CC-B46CA5A327DE}" type="sibTrans">
      <dgm:prSet/>
      <dgm:spPr/>
      <dgm:t>
        <a:bodyPr/>
        <a:lstStyle/>
        <a:p>
          <a:endParaRPr lang="en-US"/>
        </a:p>
      </dgm:t>
    </dgm:pt>
    <dgm:pt modelId="{E9D15D3F-71E1-418C-A2C9-B4A77333B685}">
      <dgm:prSet/>
      <dgm:spPr/>
      <dgm:t>
        <a:bodyPr/>
        <a:lstStyle/>
        <a:p>
          <a:r>
            <a:rPr lang="en-US" altLang="zh-CN" b="0" i="0" dirty="0"/>
            <a:t>Enterprises or public welfare organizations</a:t>
          </a:r>
          <a:endParaRPr lang="en-US" dirty="0"/>
        </a:p>
      </dgm:t>
    </dgm:pt>
    <dgm:pt modelId="{F5D40BF8-8E6A-449C-ACE2-67CC59B11C63}" cxnId="{EE4BAAE1-AF26-4B2A-A11D-2619A8773838}" type="parTrans">
      <dgm:prSet/>
      <dgm:spPr/>
      <dgm:t>
        <a:bodyPr/>
        <a:lstStyle/>
        <a:p>
          <a:endParaRPr lang="en-US"/>
        </a:p>
      </dgm:t>
    </dgm:pt>
    <dgm:pt modelId="{C8B1D77E-C3B4-4BF9-BF78-392C2EF94756}" cxnId="{EE4BAAE1-AF26-4B2A-A11D-2619A8773838}" type="sibTrans">
      <dgm:prSet/>
      <dgm:spPr/>
      <dgm:t>
        <a:bodyPr/>
        <a:lstStyle/>
        <a:p>
          <a:endParaRPr lang="en-US"/>
        </a:p>
      </dgm:t>
    </dgm:pt>
    <dgm:pt modelId="{F90168CF-68E8-4F56-937B-9E5AEFEA2AAB}">
      <dgm:prSet/>
      <dgm:spPr/>
      <dgm:t>
        <a:bodyPr/>
        <a:lstStyle/>
        <a:p>
          <a:r>
            <a:rPr lang="en-US" b="0" i="0" dirty="0"/>
            <a:t>Google dataset</a:t>
          </a:r>
          <a:r>
            <a:rPr lang="en-US" altLang="zh-CN" b="0" i="0" dirty="0"/>
            <a:t>:</a:t>
          </a:r>
          <a:r>
            <a:rPr lang="zh-CN" altLang="en-US" b="0" i="0" dirty="0"/>
            <a:t> </a:t>
          </a:r>
          <a:r>
            <a:rPr lang="en-US" b="0" i="0" dirty="0">
              <a:hlinkClick xmlns:r="http://schemas.openxmlformats.org/officeDocument/2006/relationships" r:id="rId3"/>
            </a:rPr>
            <a:t>https://cloud.google.com/bigquery/public-data/</a:t>
          </a:r>
          <a:endParaRPr lang="en-US" dirty="0"/>
        </a:p>
      </dgm:t>
    </dgm:pt>
    <dgm:pt modelId="{ADC52EDC-3027-48B4-BC7C-6D2E02384710}" cxnId="{62A454F3-D4F6-4DE5-BFF1-FC9C3227923C}" type="parTrans">
      <dgm:prSet/>
      <dgm:spPr/>
      <dgm:t>
        <a:bodyPr/>
        <a:lstStyle/>
        <a:p>
          <a:endParaRPr lang="en-US"/>
        </a:p>
      </dgm:t>
    </dgm:pt>
    <dgm:pt modelId="{0EB10E21-9602-4B0A-9292-AB50D36F923D}" cxnId="{62A454F3-D4F6-4DE5-BFF1-FC9C3227923C}" type="sibTrans">
      <dgm:prSet/>
      <dgm:spPr/>
      <dgm:t>
        <a:bodyPr/>
        <a:lstStyle/>
        <a:p>
          <a:endParaRPr lang="en-US"/>
        </a:p>
      </dgm:t>
    </dgm:pt>
    <dgm:pt modelId="{17A4EDFC-0672-431C-9FA7-B6C7C8BADC35}">
      <dgm:prSet/>
      <dgm:spPr/>
      <dgm:t>
        <a:bodyPr/>
        <a:lstStyle/>
        <a:p>
          <a:r>
            <a:rPr lang="en-US" b="0" i="0" dirty="0"/>
            <a:t>Government’s open data</a:t>
          </a:r>
          <a:endParaRPr lang="en-US" dirty="0"/>
        </a:p>
      </dgm:t>
    </dgm:pt>
    <dgm:pt modelId="{16FFE6F7-A223-40B4-9E23-0F1A0BC06B93}" cxnId="{AE9408CF-B0C5-4AAF-9790-8DB1D164DB69}" type="parTrans">
      <dgm:prSet/>
      <dgm:spPr/>
      <dgm:t>
        <a:bodyPr/>
        <a:lstStyle/>
        <a:p>
          <a:endParaRPr lang="en-US"/>
        </a:p>
      </dgm:t>
    </dgm:pt>
    <dgm:pt modelId="{2289885C-63EC-4670-AAB4-BC0A8D5353E9}" cxnId="{AE9408CF-B0C5-4AAF-9790-8DB1D164DB69}" type="sibTrans">
      <dgm:prSet/>
      <dgm:spPr/>
      <dgm:t>
        <a:bodyPr/>
        <a:lstStyle/>
        <a:p>
          <a:endParaRPr lang="en-US"/>
        </a:p>
      </dgm:t>
    </dgm:pt>
    <dgm:pt modelId="{451D89B5-36F1-4123-9A4A-1270C1C6E777}">
      <dgm:prSet/>
      <dgm:spPr/>
      <dgm:t>
        <a:bodyPr/>
        <a:lstStyle/>
        <a:p>
          <a:r>
            <a:rPr lang="en-US" b="0" i="0" dirty="0"/>
            <a:t>The U.S. Government’s open data:</a:t>
          </a:r>
          <a:r>
            <a:rPr lang="zh-CN" b="0" i="0" dirty="0"/>
            <a:t> </a:t>
          </a:r>
          <a:r>
            <a:rPr lang="en-US" b="0" i="0" dirty="0">
              <a:hlinkClick xmlns:r="http://schemas.openxmlformats.org/officeDocument/2006/relationships" r:id="rId4"/>
            </a:rPr>
            <a:t>https://data.gov/</a:t>
          </a:r>
          <a:endParaRPr lang="en-US" dirty="0"/>
        </a:p>
      </dgm:t>
    </dgm:pt>
    <dgm:pt modelId="{797DE60A-558A-4580-9B9E-80B444DD5C02}" cxnId="{5997E344-F2AA-43C7-8054-E2BE49311BCD}" type="parTrans">
      <dgm:prSet/>
      <dgm:spPr/>
      <dgm:t>
        <a:bodyPr/>
        <a:lstStyle/>
        <a:p>
          <a:endParaRPr lang="en-US"/>
        </a:p>
      </dgm:t>
    </dgm:pt>
    <dgm:pt modelId="{A9C91CFF-3316-49B6-A6CD-D7ADE0D11191}" cxnId="{5997E344-F2AA-43C7-8054-E2BE49311BCD}" type="sibTrans">
      <dgm:prSet/>
      <dgm:spPr/>
      <dgm:t>
        <a:bodyPr/>
        <a:lstStyle/>
        <a:p>
          <a:endParaRPr lang="en-US"/>
        </a:p>
      </dgm:t>
    </dgm:pt>
    <dgm:pt modelId="{7C5B7D05-2FD1-435E-828D-0F9605D156D8}">
      <dgm:prSet/>
      <dgm:spPr/>
      <dgm:t>
        <a:bodyPr/>
        <a:lstStyle/>
        <a:p>
          <a:r>
            <a:rPr lang="en-US" dirty="0"/>
            <a:t>Searching</a:t>
          </a:r>
          <a:r>
            <a:rPr lang="zh-CN" dirty="0"/>
            <a:t> </a:t>
          </a:r>
          <a:r>
            <a:rPr lang="en-US" dirty="0"/>
            <a:t>datasets:</a:t>
          </a:r>
        </a:p>
      </dgm:t>
    </dgm:pt>
    <dgm:pt modelId="{AC0362F7-253F-4F99-90DF-402DE264E3F6}" cxnId="{486D2DE5-60F5-4A69-A88A-27C6BE7BD2F5}" type="parTrans">
      <dgm:prSet/>
      <dgm:spPr/>
      <dgm:t>
        <a:bodyPr/>
        <a:lstStyle/>
        <a:p>
          <a:endParaRPr lang="en-US"/>
        </a:p>
      </dgm:t>
    </dgm:pt>
    <dgm:pt modelId="{106839E2-C515-4DE6-A0E4-D9AD6FFD5B3F}" cxnId="{486D2DE5-60F5-4A69-A88A-27C6BE7BD2F5}" type="sibTrans">
      <dgm:prSet/>
      <dgm:spPr/>
      <dgm:t>
        <a:bodyPr/>
        <a:lstStyle/>
        <a:p>
          <a:endParaRPr lang="en-US"/>
        </a:p>
      </dgm:t>
    </dgm:pt>
    <dgm:pt modelId="{545E607D-27FC-449E-8847-B52C495C0658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5"/>
            </a:rPr>
            <a:t>https://datasetsearch.research.google.com/</a:t>
          </a:r>
          <a:endParaRPr lang="en-US"/>
        </a:p>
      </dgm:t>
    </dgm:pt>
    <dgm:pt modelId="{CB18DC5A-F75B-47B9-8C66-03A0BE0539A5}" cxnId="{8E782177-561C-48B2-A1A7-70A733B344AF}" type="parTrans">
      <dgm:prSet/>
      <dgm:spPr/>
      <dgm:t>
        <a:bodyPr/>
        <a:lstStyle/>
        <a:p>
          <a:endParaRPr lang="en-US"/>
        </a:p>
      </dgm:t>
    </dgm:pt>
    <dgm:pt modelId="{363AC6F2-AC29-4FD5-9458-F5A92D79BC7F}" cxnId="{8E782177-561C-48B2-A1A7-70A733B344AF}" type="sibTrans">
      <dgm:prSet/>
      <dgm:spPr/>
      <dgm:t>
        <a:bodyPr/>
        <a:lstStyle/>
        <a:p>
          <a:endParaRPr lang="en-US"/>
        </a:p>
      </dgm:t>
    </dgm:pt>
    <dgm:pt modelId="{58135C91-1ED0-2149-A08B-E4540BC80E7B}" type="pres">
      <dgm:prSet presAssocID="{F594376F-08F7-4BC1-92A2-C1A8A31E40AA}" presName="linear" presStyleCnt="0">
        <dgm:presLayoutVars>
          <dgm:dir/>
          <dgm:animLvl val="lvl"/>
          <dgm:resizeHandles val="exact"/>
        </dgm:presLayoutVars>
      </dgm:prSet>
      <dgm:spPr/>
    </dgm:pt>
    <dgm:pt modelId="{38FF1E53-8BB6-4E4A-B460-F7F04FFBE82F}" type="pres">
      <dgm:prSet presAssocID="{5007B5EE-F685-4990-BD58-4F8282315A47}" presName="parentLin" presStyleCnt="0"/>
      <dgm:spPr/>
    </dgm:pt>
    <dgm:pt modelId="{55A68D34-E974-B64F-BC23-EDB5AFC39252}" type="pres">
      <dgm:prSet presAssocID="{5007B5EE-F685-4990-BD58-4F8282315A47}" presName="parentLeftMargin" presStyleLbl="node1" presStyleIdx="0" presStyleCnt="5"/>
      <dgm:spPr/>
    </dgm:pt>
    <dgm:pt modelId="{E3CB0F58-306A-3049-A603-026CCBF63CF4}" type="pres">
      <dgm:prSet presAssocID="{5007B5EE-F685-4990-BD58-4F8282315A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820757-7844-C148-9218-ACC169E69E8F}" type="pres">
      <dgm:prSet presAssocID="{5007B5EE-F685-4990-BD58-4F8282315A47}" presName="negativeSpace" presStyleCnt="0"/>
      <dgm:spPr/>
    </dgm:pt>
    <dgm:pt modelId="{5E35DF08-4115-FC48-923D-CC6287A6294F}" type="pres">
      <dgm:prSet presAssocID="{5007B5EE-F685-4990-BD58-4F8282315A47}" presName="childText" presStyleLbl="conFgAcc1" presStyleIdx="0" presStyleCnt="5">
        <dgm:presLayoutVars>
          <dgm:bulletEnabled val="1"/>
        </dgm:presLayoutVars>
      </dgm:prSet>
      <dgm:spPr/>
    </dgm:pt>
    <dgm:pt modelId="{E4B9DE28-1618-4A4E-A17B-F209314E1F67}" type="pres">
      <dgm:prSet presAssocID="{6C9A65FE-3E07-4DDB-91F7-85E4BAB0C0F6}" presName="spaceBetweenRectangles" presStyleCnt="0"/>
      <dgm:spPr/>
    </dgm:pt>
    <dgm:pt modelId="{5D397309-3390-8941-B867-D668ECF1BD25}" type="pres">
      <dgm:prSet presAssocID="{1B464945-EED4-4AD6-B15D-288C0AA634D3}" presName="parentLin" presStyleCnt="0"/>
      <dgm:spPr/>
    </dgm:pt>
    <dgm:pt modelId="{DA9C3C79-9E14-0E4E-83E9-1F2E5725AE1D}" type="pres">
      <dgm:prSet presAssocID="{1B464945-EED4-4AD6-B15D-288C0AA634D3}" presName="parentLeftMargin" presStyleLbl="node1" presStyleIdx="0" presStyleCnt="5"/>
      <dgm:spPr/>
    </dgm:pt>
    <dgm:pt modelId="{5B95B58B-6DCE-BA46-9714-1598B3986E1C}" type="pres">
      <dgm:prSet presAssocID="{1B464945-EED4-4AD6-B15D-288C0AA634D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6359D82-F1D3-D443-9E3D-41B79AD9B75C}" type="pres">
      <dgm:prSet presAssocID="{1B464945-EED4-4AD6-B15D-288C0AA634D3}" presName="negativeSpace" presStyleCnt="0"/>
      <dgm:spPr/>
    </dgm:pt>
    <dgm:pt modelId="{10F44436-53C4-4B43-AF57-3D81B824434D}" type="pres">
      <dgm:prSet presAssocID="{1B464945-EED4-4AD6-B15D-288C0AA634D3}" presName="childText" presStyleLbl="conFgAcc1" presStyleIdx="1" presStyleCnt="5">
        <dgm:presLayoutVars>
          <dgm:bulletEnabled val="1"/>
        </dgm:presLayoutVars>
      </dgm:prSet>
      <dgm:spPr/>
    </dgm:pt>
    <dgm:pt modelId="{197C5F0E-3E88-2648-B4E0-BD1AFF6449B4}" type="pres">
      <dgm:prSet presAssocID="{67338063-E120-4845-B6AA-0F90449AB1F5}" presName="spaceBetweenRectangles" presStyleCnt="0"/>
      <dgm:spPr/>
    </dgm:pt>
    <dgm:pt modelId="{0BAED458-9B69-C541-818B-22CC04B36787}" type="pres">
      <dgm:prSet presAssocID="{E9D15D3F-71E1-418C-A2C9-B4A77333B685}" presName="parentLin" presStyleCnt="0"/>
      <dgm:spPr/>
    </dgm:pt>
    <dgm:pt modelId="{DD4141FF-FA4F-3641-B89C-E432935FE7C6}" type="pres">
      <dgm:prSet presAssocID="{E9D15D3F-71E1-418C-A2C9-B4A77333B685}" presName="parentLeftMargin" presStyleLbl="node1" presStyleIdx="1" presStyleCnt="5"/>
      <dgm:spPr/>
    </dgm:pt>
    <dgm:pt modelId="{DBD1943C-5FE4-8345-B2CF-3EED1F1EEA17}" type="pres">
      <dgm:prSet presAssocID="{E9D15D3F-71E1-418C-A2C9-B4A77333B6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C757E9-C4C2-8248-B598-A43164810559}" type="pres">
      <dgm:prSet presAssocID="{E9D15D3F-71E1-418C-A2C9-B4A77333B685}" presName="negativeSpace" presStyleCnt="0"/>
      <dgm:spPr/>
    </dgm:pt>
    <dgm:pt modelId="{A1E91AAA-1D7C-FB45-8858-904CE8D6BA49}" type="pres">
      <dgm:prSet presAssocID="{E9D15D3F-71E1-418C-A2C9-B4A77333B685}" presName="childText" presStyleLbl="conFgAcc1" presStyleIdx="2" presStyleCnt="5">
        <dgm:presLayoutVars>
          <dgm:bulletEnabled val="1"/>
        </dgm:presLayoutVars>
      </dgm:prSet>
      <dgm:spPr/>
    </dgm:pt>
    <dgm:pt modelId="{5404117F-7268-B047-BFE1-C439E8F5A8C6}" type="pres">
      <dgm:prSet presAssocID="{C8B1D77E-C3B4-4BF9-BF78-392C2EF94756}" presName="spaceBetweenRectangles" presStyleCnt="0"/>
      <dgm:spPr/>
    </dgm:pt>
    <dgm:pt modelId="{D43ACB12-BAEF-234C-B830-641EB4801DA1}" type="pres">
      <dgm:prSet presAssocID="{17A4EDFC-0672-431C-9FA7-B6C7C8BADC35}" presName="parentLin" presStyleCnt="0"/>
      <dgm:spPr/>
    </dgm:pt>
    <dgm:pt modelId="{B6868416-DAE9-F346-8DA6-5A47FE26B4B9}" type="pres">
      <dgm:prSet presAssocID="{17A4EDFC-0672-431C-9FA7-B6C7C8BADC35}" presName="parentLeftMargin" presStyleLbl="node1" presStyleIdx="2" presStyleCnt="5"/>
      <dgm:spPr/>
    </dgm:pt>
    <dgm:pt modelId="{61B1490C-7778-0E40-B9CE-767859189A11}" type="pres">
      <dgm:prSet presAssocID="{17A4EDFC-0672-431C-9FA7-B6C7C8BADC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BFEACB2-AF91-9242-9C29-09C32B0209FB}" type="pres">
      <dgm:prSet presAssocID="{17A4EDFC-0672-431C-9FA7-B6C7C8BADC35}" presName="negativeSpace" presStyleCnt="0"/>
      <dgm:spPr/>
    </dgm:pt>
    <dgm:pt modelId="{EA7A7BEF-E6EB-1D4F-B14E-F50A96513529}" type="pres">
      <dgm:prSet presAssocID="{17A4EDFC-0672-431C-9FA7-B6C7C8BADC35}" presName="childText" presStyleLbl="conFgAcc1" presStyleIdx="3" presStyleCnt="5">
        <dgm:presLayoutVars>
          <dgm:bulletEnabled val="1"/>
        </dgm:presLayoutVars>
      </dgm:prSet>
      <dgm:spPr/>
    </dgm:pt>
    <dgm:pt modelId="{F53110D5-746D-FE45-8BDA-433A4EEE7296}" type="pres">
      <dgm:prSet presAssocID="{2289885C-63EC-4670-AAB4-BC0A8D5353E9}" presName="spaceBetweenRectangles" presStyleCnt="0"/>
      <dgm:spPr/>
    </dgm:pt>
    <dgm:pt modelId="{9AE4E473-DFAD-AA46-AD0C-0F045E2BA849}" type="pres">
      <dgm:prSet presAssocID="{7C5B7D05-2FD1-435E-828D-0F9605D156D8}" presName="parentLin" presStyleCnt="0"/>
      <dgm:spPr/>
    </dgm:pt>
    <dgm:pt modelId="{101D41F0-15AE-1944-8AEB-974E876E2091}" type="pres">
      <dgm:prSet presAssocID="{7C5B7D05-2FD1-435E-828D-0F9605D156D8}" presName="parentLeftMargin" presStyleLbl="node1" presStyleIdx="3" presStyleCnt="5"/>
      <dgm:spPr/>
    </dgm:pt>
    <dgm:pt modelId="{5F895326-1873-F544-8B99-B96727D224B6}" type="pres">
      <dgm:prSet presAssocID="{7C5B7D05-2FD1-435E-828D-0F9605D156D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47E96FC-C3A2-BF4C-ACE3-503B9D6B1EC5}" type="pres">
      <dgm:prSet presAssocID="{7C5B7D05-2FD1-435E-828D-0F9605D156D8}" presName="negativeSpace" presStyleCnt="0"/>
      <dgm:spPr/>
    </dgm:pt>
    <dgm:pt modelId="{360257C3-21AE-C446-8090-1A4E55EA4D2C}" type="pres">
      <dgm:prSet presAssocID="{7C5B7D05-2FD1-435E-828D-0F9605D156D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F811E0B-597B-454D-B35B-AEC733ED1979}" type="presOf" srcId="{E9D15D3F-71E1-418C-A2C9-B4A77333B685}" destId="{DBD1943C-5FE4-8345-B2CF-3EED1F1EEA17}" srcOrd="1" destOrd="0" presId="urn:microsoft.com/office/officeart/2005/8/layout/list1"/>
    <dgm:cxn modelId="{72EB3A17-C3C5-704F-8BB3-98783F5C23D2}" type="presOf" srcId="{17A4EDFC-0672-431C-9FA7-B6C7C8BADC35}" destId="{B6868416-DAE9-F346-8DA6-5A47FE26B4B9}" srcOrd="0" destOrd="0" presId="urn:microsoft.com/office/officeart/2005/8/layout/list1"/>
    <dgm:cxn modelId="{5997E344-F2AA-43C7-8054-E2BE49311BCD}" srcId="{17A4EDFC-0672-431C-9FA7-B6C7C8BADC35}" destId="{451D89B5-36F1-4123-9A4A-1270C1C6E777}" srcOrd="0" destOrd="0" parTransId="{797DE60A-558A-4580-9B9E-80B444DD5C02}" sibTransId="{A9C91CFF-3316-49B6-A6CD-D7ADE0D11191}"/>
    <dgm:cxn modelId="{18CB7D46-D512-0445-A0F0-C43D8CACEBD5}" type="presOf" srcId="{1B464945-EED4-4AD6-B15D-288C0AA634D3}" destId="{5B95B58B-6DCE-BA46-9714-1598B3986E1C}" srcOrd="1" destOrd="0" presId="urn:microsoft.com/office/officeart/2005/8/layout/list1"/>
    <dgm:cxn modelId="{A5B85447-B017-0144-A390-1C0D8731852A}" type="presOf" srcId="{7C5B7D05-2FD1-435E-828D-0F9605D156D8}" destId="{5F895326-1873-F544-8B99-B96727D224B6}" srcOrd="1" destOrd="0" presId="urn:microsoft.com/office/officeart/2005/8/layout/list1"/>
    <dgm:cxn modelId="{53A99347-AF8B-CB44-8C40-D7A6F1925F43}" type="presOf" srcId="{1B464945-EED4-4AD6-B15D-288C0AA634D3}" destId="{DA9C3C79-9E14-0E4E-83E9-1F2E5725AE1D}" srcOrd="0" destOrd="0" presId="urn:microsoft.com/office/officeart/2005/8/layout/list1"/>
    <dgm:cxn modelId="{8C19654F-07A5-4443-B775-40634BA97BDD}" type="presOf" srcId="{E9D15D3F-71E1-418C-A2C9-B4A77333B685}" destId="{DD4141FF-FA4F-3641-B89C-E432935FE7C6}" srcOrd="0" destOrd="0" presId="urn:microsoft.com/office/officeart/2005/8/layout/list1"/>
    <dgm:cxn modelId="{B586994F-5E46-6A49-A712-3D15DE419132}" type="presOf" srcId="{5007B5EE-F685-4990-BD58-4F8282315A47}" destId="{E3CB0F58-306A-3049-A603-026CCBF63CF4}" srcOrd="1" destOrd="0" presId="urn:microsoft.com/office/officeart/2005/8/layout/list1"/>
    <dgm:cxn modelId="{C5D5C864-6F24-104D-AD24-43B4A1B63F54}" type="presOf" srcId="{451D89B5-36F1-4123-9A4A-1270C1C6E777}" destId="{EA7A7BEF-E6EB-1D4F-B14E-F50A96513529}" srcOrd="0" destOrd="0" presId="urn:microsoft.com/office/officeart/2005/8/layout/list1"/>
    <dgm:cxn modelId="{CA3BFC69-5B63-45DC-82C2-37872653FD5D}" srcId="{5007B5EE-F685-4990-BD58-4F8282315A47}" destId="{990A7F70-717C-48BC-B922-1DE8F32EED5F}" srcOrd="0" destOrd="0" parTransId="{647D27CE-8A08-4BF6-B825-01B71772A145}" sibTransId="{EC200725-230F-49D1-A360-C369C3701077}"/>
    <dgm:cxn modelId="{1F934F6C-CAF5-4BC6-A9CC-B46CA5A327DE}" srcId="{1B464945-EED4-4AD6-B15D-288C0AA634D3}" destId="{124D2E47-6483-47FE-A6E6-9FDD7D68392A}" srcOrd="0" destOrd="0" parTransId="{4C502AF8-82CE-434C-9561-6DFBD7F0D003}" sibTransId="{DFD253B1-E121-49AB-93BD-7D3429C7CD4B}"/>
    <dgm:cxn modelId="{09E4AB71-D6A0-4F4F-997E-8C4E1B4DBC8D}" type="presOf" srcId="{5007B5EE-F685-4990-BD58-4F8282315A47}" destId="{55A68D34-E974-B64F-BC23-EDB5AFC39252}" srcOrd="0" destOrd="0" presId="urn:microsoft.com/office/officeart/2005/8/layout/list1"/>
    <dgm:cxn modelId="{8E782177-561C-48B2-A1A7-70A733B344AF}" srcId="{7C5B7D05-2FD1-435E-828D-0F9605D156D8}" destId="{545E607D-27FC-449E-8847-B52C495C0658}" srcOrd="0" destOrd="0" parTransId="{CB18DC5A-F75B-47B9-8C66-03A0BE0539A5}" sibTransId="{363AC6F2-AC29-4FD5-9458-F5A92D79BC7F}"/>
    <dgm:cxn modelId="{5CEF437A-D50B-5443-97FB-BF3EC61E0090}" type="presOf" srcId="{F90168CF-68E8-4F56-937B-9E5AEFEA2AAB}" destId="{A1E91AAA-1D7C-FB45-8858-904CE8D6BA49}" srcOrd="0" destOrd="0" presId="urn:microsoft.com/office/officeart/2005/8/layout/list1"/>
    <dgm:cxn modelId="{8ABA6E7C-AF1C-DA40-A113-4922564D627B}" type="presOf" srcId="{17A4EDFC-0672-431C-9FA7-B6C7C8BADC35}" destId="{61B1490C-7778-0E40-B9CE-767859189A11}" srcOrd="1" destOrd="0" presId="urn:microsoft.com/office/officeart/2005/8/layout/list1"/>
    <dgm:cxn modelId="{9D0B1183-6B40-4BE0-B0FC-1FD3C053E9BF}" srcId="{F594376F-08F7-4BC1-92A2-C1A8A31E40AA}" destId="{5007B5EE-F685-4990-BD58-4F8282315A47}" srcOrd="0" destOrd="0" parTransId="{40D5DD91-867F-401E-B201-792B10C5F73F}" sibTransId="{6C9A65FE-3E07-4DDB-91F7-85E4BAB0C0F6}"/>
    <dgm:cxn modelId="{1C2FAF85-5F2E-5A42-B62F-3D9EAC7AF085}" type="presOf" srcId="{124D2E47-6483-47FE-A6E6-9FDD7D68392A}" destId="{10F44436-53C4-4B43-AF57-3D81B824434D}" srcOrd="0" destOrd="0" presId="urn:microsoft.com/office/officeart/2005/8/layout/list1"/>
    <dgm:cxn modelId="{9268BBB4-755D-F346-BFF7-25AA176D69A8}" type="presOf" srcId="{990A7F70-717C-48BC-B922-1DE8F32EED5F}" destId="{5E35DF08-4115-FC48-923D-CC6287A6294F}" srcOrd="0" destOrd="0" presId="urn:microsoft.com/office/officeart/2005/8/layout/list1"/>
    <dgm:cxn modelId="{9A5BA0C8-E90C-42B4-A261-517739B32ACF}" srcId="{F594376F-08F7-4BC1-92A2-C1A8A31E40AA}" destId="{1B464945-EED4-4AD6-B15D-288C0AA634D3}" srcOrd="1" destOrd="0" parTransId="{DB9D11FF-F89F-441D-A444-78898142BAE7}" sibTransId="{67338063-E120-4845-B6AA-0F90449AB1F5}"/>
    <dgm:cxn modelId="{AE9408CF-B0C5-4AAF-9790-8DB1D164DB69}" srcId="{F594376F-08F7-4BC1-92A2-C1A8A31E40AA}" destId="{17A4EDFC-0672-431C-9FA7-B6C7C8BADC35}" srcOrd="3" destOrd="0" parTransId="{16FFE6F7-A223-40B4-9E23-0F1A0BC06B93}" sibTransId="{2289885C-63EC-4670-AAB4-BC0A8D5353E9}"/>
    <dgm:cxn modelId="{DB5826D8-0424-1044-8F33-B79D9E64CB88}" type="presOf" srcId="{7C5B7D05-2FD1-435E-828D-0F9605D156D8}" destId="{101D41F0-15AE-1944-8AEB-974E876E2091}" srcOrd="0" destOrd="0" presId="urn:microsoft.com/office/officeart/2005/8/layout/list1"/>
    <dgm:cxn modelId="{EE4BAAE1-AF26-4B2A-A11D-2619A8773838}" srcId="{F594376F-08F7-4BC1-92A2-C1A8A31E40AA}" destId="{E9D15D3F-71E1-418C-A2C9-B4A77333B685}" srcOrd="2" destOrd="0" parTransId="{F5D40BF8-8E6A-449C-ACE2-67CC59B11C63}" sibTransId="{C8B1D77E-C3B4-4BF9-BF78-392C2EF94756}"/>
    <dgm:cxn modelId="{486D2DE5-60F5-4A69-A88A-27C6BE7BD2F5}" srcId="{F594376F-08F7-4BC1-92A2-C1A8A31E40AA}" destId="{7C5B7D05-2FD1-435E-828D-0F9605D156D8}" srcOrd="4" destOrd="0" parTransId="{AC0362F7-253F-4F99-90DF-402DE264E3F6}" sibTransId="{106839E2-C515-4DE6-A0E4-D9AD6FFD5B3F}"/>
    <dgm:cxn modelId="{EE2F22E7-9140-5340-8D3D-557BCC9EB817}" type="presOf" srcId="{F594376F-08F7-4BC1-92A2-C1A8A31E40AA}" destId="{58135C91-1ED0-2149-A08B-E4540BC80E7B}" srcOrd="0" destOrd="0" presId="urn:microsoft.com/office/officeart/2005/8/layout/list1"/>
    <dgm:cxn modelId="{2EBF29E9-3F36-7F4C-B841-EACE46A14A8E}" type="presOf" srcId="{545E607D-27FC-449E-8847-B52C495C0658}" destId="{360257C3-21AE-C446-8090-1A4E55EA4D2C}" srcOrd="0" destOrd="0" presId="urn:microsoft.com/office/officeart/2005/8/layout/list1"/>
    <dgm:cxn modelId="{62A454F3-D4F6-4DE5-BFF1-FC9C3227923C}" srcId="{E9D15D3F-71E1-418C-A2C9-B4A77333B685}" destId="{F90168CF-68E8-4F56-937B-9E5AEFEA2AAB}" srcOrd="0" destOrd="0" parTransId="{ADC52EDC-3027-48B4-BC7C-6D2E02384710}" sibTransId="{0EB10E21-9602-4B0A-9292-AB50D36F923D}"/>
    <dgm:cxn modelId="{94DC26BA-7794-9548-911F-E40224C4768C}" type="presParOf" srcId="{58135C91-1ED0-2149-A08B-E4540BC80E7B}" destId="{38FF1E53-8BB6-4E4A-B460-F7F04FFBE82F}" srcOrd="0" destOrd="0" presId="urn:microsoft.com/office/officeart/2005/8/layout/list1"/>
    <dgm:cxn modelId="{39ACCA96-A78E-484F-B79D-FE18C6338D25}" type="presParOf" srcId="{38FF1E53-8BB6-4E4A-B460-F7F04FFBE82F}" destId="{55A68D34-E974-B64F-BC23-EDB5AFC39252}" srcOrd="0" destOrd="0" presId="urn:microsoft.com/office/officeart/2005/8/layout/list1"/>
    <dgm:cxn modelId="{960398E4-5558-B54C-B4B0-361AA0CE73C1}" type="presParOf" srcId="{38FF1E53-8BB6-4E4A-B460-F7F04FFBE82F}" destId="{E3CB0F58-306A-3049-A603-026CCBF63CF4}" srcOrd="1" destOrd="0" presId="urn:microsoft.com/office/officeart/2005/8/layout/list1"/>
    <dgm:cxn modelId="{8AC2AFCA-4AB4-FD4C-87F0-95B7769EA40B}" type="presParOf" srcId="{58135C91-1ED0-2149-A08B-E4540BC80E7B}" destId="{44820757-7844-C148-9218-ACC169E69E8F}" srcOrd="1" destOrd="0" presId="urn:microsoft.com/office/officeart/2005/8/layout/list1"/>
    <dgm:cxn modelId="{7F454929-E766-6344-B4F4-F77526A49E78}" type="presParOf" srcId="{58135C91-1ED0-2149-A08B-E4540BC80E7B}" destId="{5E35DF08-4115-FC48-923D-CC6287A6294F}" srcOrd="2" destOrd="0" presId="urn:microsoft.com/office/officeart/2005/8/layout/list1"/>
    <dgm:cxn modelId="{17E0AA37-98F3-AB44-AAC4-9777F4F9D020}" type="presParOf" srcId="{58135C91-1ED0-2149-A08B-E4540BC80E7B}" destId="{E4B9DE28-1618-4A4E-A17B-F209314E1F67}" srcOrd="3" destOrd="0" presId="urn:microsoft.com/office/officeart/2005/8/layout/list1"/>
    <dgm:cxn modelId="{DCD40CD9-0199-5248-B971-E34791B27015}" type="presParOf" srcId="{58135C91-1ED0-2149-A08B-E4540BC80E7B}" destId="{5D397309-3390-8941-B867-D668ECF1BD25}" srcOrd="4" destOrd="0" presId="urn:microsoft.com/office/officeart/2005/8/layout/list1"/>
    <dgm:cxn modelId="{0C8D7A38-7C5A-CF41-89A8-D71A5AA5047C}" type="presParOf" srcId="{5D397309-3390-8941-B867-D668ECF1BD25}" destId="{DA9C3C79-9E14-0E4E-83E9-1F2E5725AE1D}" srcOrd="0" destOrd="0" presId="urn:microsoft.com/office/officeart/2005/8/layout/list1"/>
    <dgm:cxn modelId="{27CACE10-0D4F-CC4A-B147-EBD5684B866B}" type="presParOf" srcId="{5D397309-3390-8941-B867-D668ECF1BD25}" destId="{5B95B58B-6DCE-BA46-9714-1598B3986E1C}" srcOrd="1" destOrd="0" presId="urn:microsoft.com/office/officeart/2005/8/layout/list1"/>
    <dgm:cxn modelId="{9E8E57D5-54EE-2D4F-A988-565642C0F40A}" type="presParOf" srcId="{58135C91-1ED0-2149-A08B-E4540BC80E7B}" destId="{C6359D82-F1D3-D443-9E3D-41B79AD9B75C}" srcOrd="5" destOrd="0" presId="urn:microsoft.com/office/officeart/2005/8/layout/list1"/>
    <dgm:cxn modelId="{C309D14B-9B29-4348-AB95-5CD5E858E575}" type="presParOf" srcId="{58135C91-1ED0-2149-A08B-E4540BC80E7B}" destId="{10F44436-53C4-4B43-AF57-3D81B824434D}" srcOrd="6" destOrd="0" presId="urn:microsoft.com/office/officeart/2005/8/layout/list1"/>
    <dgm:cxn modelId="{551B42A5-BF19-5445-983F-84BB34D98B0E}" type="presParOf" srcId="{58135C91-1ED0-2149-A08B-E4540BC80E7B}" destId="{197C5F0E-3E88-2648-B4E0-BD1AFF6449B4}" srcOrd="7" destOrd="0" presId="urn:microsoft.com/office/officeart/2005/8/layout/list1"/>
    <dgm:cxn modelId="{4877440A-DC9A-3E4F-A7BE-1DEA178C710F}" type="presParOf" srcId="{58135C91-1ED0-2149-A08B-E4540BC80E7B}" destId="{0BAED458-9B69-C541-818B-22CC04B36787}" srcOrd="8" destOrd="0" presId="urn:microsoft.com/office/officeart/2005/8/layout/list1"/>
    <dgm:cxn modelId="{E62EABA6-B637-A34D-B978-780FEFC70638}" type="presParOf" srcId="{0BAED458-9B69-C541-818B-22CC04B36787}" destId="{DD4141FF-FA4F-3641-B89C-E432935FE7C6}" srcOrd="0" destOrd="0" presId="urn:microsoft.com/office/officeart/2005/8/layout/list1"/>
    <dgm:cxn modelId="{006AF949-20A8-9649-A5AA-3D33236E9805}" type="presParOf" srcId="{0BAED458-9B69-C541-818B-22CC04B36787}" destId="{DBD1943C-5FE4-8345-B2CF-3EED1F1EEA17}" srcOrd="1" destOrd="0" presId="urn:microsoft.com/office/officeart/2005/8/layout/list1"/>
    <dgm:cxn modelId="{379076A0-5BE6-8E41-94EF-DEAE38EA7E61}" type="presParOf" srcId="{58135C91-1ED0-2149-A08B-E4540BC80E7B}" destId="{68C757E9-C4C2-8248-B598-A43164810559}" srcOrd="9" destOrd="0" presId="urn:microsoft.com/office/officeart/2005/8/layout/list1"/>
    <dgm:cxn modelId="{E5A3ADC5-7EF6-F544-A3DF-88BA9095B00A}" type="presParOf" srcId="{58135C91-1ED0-2149-A08B-E4540BC80E7B}" destId="{A1E91AAA-1D7C-FB45-8858-904CE8D6BA49}" srcOrd="10" destOrd="0" presId="urn:microsoft.com/office/officeart/2005/8/layout/list1"/>
    <dgm:cxn modelId="{848C99D5-93B4-264D-B5D8-7FAF019B8CD9}" type="presParOf" srcId="{58135C91-1ED0-2149-A08B-E4540BC80E7B}" destId="{5404117F-7268-B047-BFE1-C439E8F5A8C6}" srcOrd="11" destOrd="0" presId="urn:microsoft.com/office/officeart/2005/8/layout/list1"/>
    <dgm:cxn modelId="{62D1DACC-21F1-7F4C-9ED5-07D9ABB2445E}" type="presParOf" srcId="{58135C91-1ED0-2149-A08B-E4540BC80E7B}" destId="{D43ACB12-BAEF-234C-B830-641EB4801DA1}" srcOrd="12" destOrd="0" presId="urn:microsoft.com/office/officeart/2005/8/layout/list1"/>
    <dgm:cxn modelId="{56517DD7-08CF-3044-B67B-EC0078C3F7A4}" type="presParOf" srcId="{D43ACB12-BAEF-234C-B830-641EB4801DA1}" destId="{B6868416-DAE9-F346-8DA6-5A47FE26B4B9}" srcOrd="0" destOrd="0" presId="urn:microsoft.com/office/officeart/2005/8/layout/list1"/>
    <dgm:cxn modelId="{A49C44D1-25A8-304F-84C6-7F4E5DDF42B8}" type="presParOf" srcId="{D43ACB12-BAEF-234C-B830-641EB4801DA1}" destId="{61B1490C-7778-0E40-B9CE-767859189A11}" srcOrd="1" destOrd="0" presId="urn:microsoft.com/office/officeart/2005/8/layout/list1"/>
    <dgm:cxn modelId="{639068B7-7D9C-5847-92A1-A5E0914692A2}" type="presParOf" srcId="{58135C91-1ED0-2149-A08B-E4540BC80E7B}" destId="{4BFEACB2-AF91-9242-9C29-09C32B0209FB}" srcOrd="13" destOrd="0" presId="urn:microsoft.com/office/officeart/2005/8/layout/list1"/>
    <dgm:cxn modelId="{8BA3DA07-054C-5644-A34F-2742E504EDF7}" type="presParOf" srcId="{58135C91-1ED0-2149-A08B-E4540BC80E7B}" destId="{EA7A7BEF-E6EB-1D4F-B14E-F50A96513529}" srcOrd="14" destOrd="0" presId="urn:microsoft.com/office/officeart/2005/8/layout/list1"/>
    <dgm:cxn modelId="{3BF96CD0-F208-5A40-8456-DD02ADEA7DAF}" type="presParOf" srcId="{58135C91-1ED0-2149-A08B-E4540BC80E7B}" destId="{F53110D5-746D-FE45-8BDA-433A4EEE7296}" srcOrd="15" destOrd="0" presId="urn:microsoft.com/office/officeart/2005/8/layout/list1"/>
    <dgm:cxn modelId="{F507C70F-A983-E24E-B5B7-A68C7925E469}" type="presParOf" srcId="{58135C91-1ED0-2149-A08B-E4540BC80E7B}" destId="{9AE4E473-DFAD-AA46-AD0C-0F045E2BA849}" srcOrd="16" destOrd="0" presId="urn:microsoft.com/office/officeart/2005/8/layout/list1"/>
    <dgm:cxn modelId="{6D16947D-AA95-294A-94C5-4FD4DFD4B53D}" type="presParOf" srcId="{9AE4E473-DFAD-AA46-AD0C-0F045E2BA849}" destId="{101D41F0-15AE-1944-8AEB-974E876E2091}" srcOrd="0" destOrd="0" presId="urn:microsoft.com/office/officeart/2005/8/layout/list1"/>
    <dgm:cxn modelId="{4598BDDF-819B-4D4D-8965-0D23ED6675C1}" type="presParOf" srcId="{9AE4E473-DFAD-AA46-AD0C-0F045E2BA849}" destId="{5F895326-1873-F544-8B99-B96727D224B6}" srcOrd="1" destOrd="0" presId="urn:microsoft.com/office/officeart/2005/8/layout/list1"/>
    <dgm:cxn modelId="{1CA26482-32FD-8B4E-B6D4-72F28452F7D7}" type="presParOf" srcId="{58135C91-1ED0-2149-A08B-E4540BC80E7B}" destId="{947E96FC-C3A2-BF4C-ACE3-503B9D6B1EC5}" srcOrd="17" destOrd="0" presId="urn:microsoft.com/office/officeart/2005/8/layout/list1"/>
    <dgm:cxn modelId="{CC4E4FE0-B25B-AD47-9DED-8462A48DE922}" type="presParOf" srcId="{58135C91-1ED0-2149-A08B-E4540BC80E7B}" destId="{360257C3-21AE-C446-8090-1A4E55EA4D2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7EEEF-4734-4138-A0F6-31B87357D7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73A61C-3FD1-4831-8423-46B99F9AD38E}">
      <dgm:prSet/>
      <dgm:spPr/>
      <dgm:t>
        <a:bodyPr/>
        <a:lstStyle/>
        <a:p>
          <a:r>
            <a:rPr lang="en-US" dirty="0"/>
            <a:t>NumPy</a:t>
          </a:r>
          <a:endParaRPr lang="zh-CN" dirty="0"/>
        </a:p>
      </dgm:t>
    </dgm:pt>
    <dgm:pt modelId="{002A86A0-EF8C-4B2F-A1D5-7DED587C224D}" cxnId="{E2F4A5E6-8AE6-48A8-9E7D-1A03BEE02A0E}" type="parTrans">
      <dgm:prSet/>
      <dgm:spPr/>
      <dgm:t>
        <a:bodyPr/>
        <a:lstStyle/>
        <a:p>
          <a:endParaRPr lang="zh-CN" altLang="en-US"/>
        </a:p>
      </dgm:t>
    </dgm:pt>
    <dgm:pt modelId="{6A4EDCD8-F2CA-4E5D-AA44-8E3CDE28AF4E}" cxnId="{E2F4A5E6-8AE6-48A8-9E7D-1A03BEE02A0E}" type="sibTrans">
      <dgm:prSet/>
      <dgm:spPr/>
      <dgm:t>
        <a:bodyPr/>
        <a:lstStyle/>
        <a:p>
          <a:endParaRPr lang="zh-CN" altLang="en-US"/>
        </a:p>
      </dgm:t>
    </dgm:pt>
    <dgm:pt modelId="{8CA83934-520E-4D4A-B6E4-4F1A1D94D804}">
      <dgm:prSet custT="1"/>
      <dgm:spPr/>
      <dgm:t>
        <a:bodyPr/>
        <a:lstStyle/>
        <a:p>
          <a:pPr algn="l"/>
          <a:r>
            <a:rPr lang="en-US" altLang="zh-CN" sz="1200" dirty="0"/>
            <a:t>NumPy is the foundation for many other packages that hold the data science ecosystem like Pandas, Matplotlib and Scikit-learn.</a:t>
          </a:r>
          <a:endParaRPr lang="zh-CN" sz="1200" dirty="0"/>
        </a:p>
      </dgm:t>
    </dgm:pt>
    <dgm:pt modelId="{A4345BC2-7983-4A48-82BA-8EEC057A3E73}" cxnId="{DB9AFEEC-5114-48B2-8C28-D8B2CDC32C96}" type="parTrans">
      <dgm:prSet/>
      <dgm:spPr/>
      <dgm:t>
        <a:bodyPr/>
        <a:lstStyle/>
        <a:p>
          <a:endParaRPr lang="zh-CN" altLang="en-US"/>
        </a:p>
      </dgm:t>
    </dgm:pt>
    <dgm:pt modelId="{5CDE0DE2-A7B5-42CE-A613-C9C2C042F398}" cxnId="{DB9AFEEC-5114-48B2-8C28-D8B2CDC32C96}" type="sibTrans">
      <dgm:prSet/>
      <dgm:spPr/>
      <dgm:t>
        <a:bodyPr/>
        <a:lstStyle/>
        <a:p>
          <a:endParaRPr lang="zh-CN" altLang="en-US"/>
        </a:p>
      </dgm:t>
    </dgm:pt>
    <dgm:pt modelId="{ACF0A4F1-0CA0-428C-933A-5A43D97EC216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/>
            <a:t>Pandas </a:t>
          </a:r>
          <a:endParaRPr lang="zh-CN" dirty="0"/>
        </a:p>
      </dgm:t>
    </dgm:pt>
    <dgm:pt modelId="{037B1F8B-53F5-48BB-A696-FB0B83CC4332}" cxnId="{058A0CC8-B4E5-4B6F-ADBB-F61D1CE1E3AB}" type="parTrans">
      <dgm:prSet/>
      <dgm:spPr/>
      <dgm:t>
        <a:bodyPr/>
        <a:lstStyle/>
        <a:p>
          <a:endParaRPr lang="zh-CN" altLang="en-US"/>
        </a:p>
      </dgm:t>
    </dgm:pt>
    <dgm:pt modelId="{8A84551A-4E82-46D0-B85B-73A4229B2FD6}" cxnId="{058A0CC8-B4E5-4B6F-ADBB-F61D1CE1E3AB}" type="sibTrans">
      <dgm:prSet/>
      <dgm:spPr/>
      <dgm:t>
        <a:bodyPr/>
        <a:lstStyle/>
        <a:p>
          <a:endParaRPr lang="zh-CN" altLang="en-US"/>
        </a:p>
      </dgm:t>
    </dgm:pt>
    <dgm:pt modelId="{126C047F-8C84-45CD-BDA5-4F7D438C4C2A}">
      <dgm:prSet custT="1"/>
      <dgm:spPr/>
      <dgm:t>
        <a:bodyPr/>
        <a:lstStyle/>
        <a:p>
          <a:pPr algn="l"/>
          <a:r>
            <a:rPr lang="en-US" sz="1200" b="0" i="0" dirty="0"/>
            <a:t>Pandas offer developers fast, efficient and optimized objects for data manipulation in various academic and industrial fields.</a:t>
          </a:r>
          <a:endParaRPr lang="zh-CN" sz="1200" dirty="0"/>
        </a:p>
      </dgm:t>
    </dgm:pt>
    <dgm:pt modelId="{BFFECF64-5F8D-4746-9371-D80DCABA7A9D}" cxnId="{F0E82222-D2AC-4B7E-A81D-2DFD4BA99744}" type="parTrans">
      <dgm:prSet/>
      <dgm:spPr/>
      <dgm:t>
        <a:bodyPr/>
        <a:lstStyle/>
        <a:p>
          <a:endParaRPr lang="zh-CN" altLang="en-US"/>
        </a:p>
      </dgm:t>
    </dgm:pt>
    <dgm:pt modelId="{AD581E0D-67FA-4121-9D35-0798C51C3478}" cxnId="{F0E82222-D2AC-4B7E-A81D-2DFD4BA99744}" type="sibTrans">
      <dgm:prSet/>
      <dgm:spPr/>
      <dgm:t>
        <a:bodyPr/>
        <a:lstStyle/>
        <a:p>
          <a:endParaRPr lang="zh-CN" altLang="en-US"/>
        </a:p>
      </dgm:t>
    </dgm:pt>
    <dgm:pt modelId="{FB368A83-8E57-48CC-BA86-1917B7EB3CDB}">
      <dgm:prSet/>
      <dgm:spPr/>
      <dgm:t>
        <a:bodyPr/>
        <a:lstStyle/>
        <a:p>
          <a:r>
            <a:rPr lang="en-US"/>
            <a:t>Matplotlib </a:t>
          </a:r>
          <a:endParaRPr lang="zh-CN"/>
        </a:p>
      </dgm:t>
    </dgm:pt>
    <dgm:pt modelId="{CA6E1B0F-67F3-492D-A502-BDA43CBB06EE}" cxnId="{B7210F81-FA53-4827-A98F-605997F05F02}" type="parTrans">
      <dgm:prSet/>
      <dgm:spPr/>
      <dgm:t>
        <a:bodyPr/>
        <a:lstStyle/>
        <a:p>
          <a:endParaRPr lang="zh-CN" altLang="en-US"/>
        </a:p>
      </dgm:t>
    </dgm:pt>
    <dgm:pt modelId="{26728FF9-4AA5-4549-8626-380F1403F7D1}" cxnId="{B7210F81-FA53-4827-A98F-605997F05F02}" type="sibTrans">
      <dgm:prSet/>
      <dgm:spPr/>
      <dgm:t>
        <a:bodyPr/>
        <a:lstStyle/>
        <a:p>
          <a:endParaRPr lang="zh-CN" altLang="en-US"/>
        </a:p>
      </dgm:t>
    </dgm:pt>
    <dgm:pt modelId="{5223E76B-62B1-487D-B362-4B098F764B28}">
      <dgm:prSet custT="1"/>
      <dgm:spPr/>
      <dgm:t>
        <a:bodyPr/>
        <a:lstStyle/>
        <a:p>
          <a:r>
            <a:rPr lang="en-US" sz="1200" b="0" i="0" dirty="0"/>
            <a:t>The core package used for data visualization</a:t>
          </a:r>
          <a:r>
            <a:rPr lang="en-US" altLang="zh-CN" sz="1200" b="0" i="0" dirty="0"/>
            <a:t>.</a:t>
          </a:r>
          <a:r>
            <a:rPr lang="zh-CN" altLang="en-US" sz="1200" b="0" i="0" dirty="0"/>
            <a:t> </a:t>
          </a:r>
          <a:r>
            <a:rPr lang="en-US" altLang="zh-CN" sz="1200" b="0" i="0" dirty="0"/>
            <a:t>Matplotlib</a:t>
          </a:r>
          <a:r>
            <a:rPr lang="en-US" altLang="zh-CN" sz="1200" dirty="0"/>
            <a:t> offers various plots and figures developers can use to create different visualizations</a:t>
          </a:r>
          <a:endParaRPr lang="zh-CN" sz="1200" dirty="0"/>
        </a:p>
      </dgm:t>
    </dgm:pt>
    <dgm:pt modelId="{4B1615B0-BBB3-4A85-A1E8-93A8BD7F8098}" cxnId="{568D37F5-8648-4142-B62E-4FE280A3F698}" type="parTrans">
      <dgm:prSet/>
      <dgm:spPr/>
      <dgm:t>
        <a:bodyPr/>
        <a:lstStyle/>
        <a:p>
          <a:endParaRPr lang="zh-CN" altLang="en-US"/>
        </a:p>
      </dgm:t>
    </dgm:pt>
    <dgm:pt modelId="{539C4895-67BC-4863-9891-CF5CACD685F3}" cxnId="{568D37F5-8648-4142-B62E-4FE280A3F698}" type="sibTrans">
      <dgm:prSet/>
      <dgm:spPr/>
      <dgm:t>
        <a:bodyPr/>
        <a:lstStyle/>
        <a:p>
          <a:endParaRPr lang="zh-CN" altLang="en-US"/>
        </a:p>
      </dgm:t>
    </dgm:pt>
    <dgm:pt modelId="{6B3CE7EF-715D-4E04-AF8F-DC0B2DE287DB}" type="pres">
      <dgm:prSet presAssocID="{4757EEEF-4734-4138-A0F6-31B87357D758}" presName="Name0" presStyleCnt="0">
        <dgm:presLayoutVars>
          <dgm:dir/>
          <dgm:animLvl val="lvl"/>
          <dgm:resizeHandles val="exact"/>
        </dgm:presLayoutVars>
      </dgm:prSet>
      <dgm:spPr/>
    </dgm:pt>
    <dgm:pt modelId="{195875D8-6292-48B1-B86B-1330E481BD90}" type="pres">
      <dgm:prSet presAssocID="{6A73A61C-3FD1-4831-8423-46B99F9AD38E}" presName="composite" presStyleCnt="0"/>
      <dgm:spPr/>
    </dgm:pt>
    <dgm:pt modelId="{2BD5E366-DB44-492E-9BD8-2776D91C376C}" type="pres">
      <dgm:prSet presAssocID="{6A73A61C-3FD1-4831-8423-46B99F9AD38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A67B2C-B2CA-49F7-BEB5-B5B386527F08}" type="pres">
      <dgm:prSet presAssocID="{6A73A61C-3FD1-4831-8423-46B99F9AD38E}" presName="desTx" presStyleLbl="alignAccFollowNode1" presStyleIdx="0" presStyleCnt="3">
        <dgm:presLayoutVars>
          <dgm:bulletEnabled val="1"/>
        </dgm:presLayoutVars>
      </dgm:prSet>
      <dgm:spPr/>
    </dgm:pt>
    <dgm:pt modelId="{C83EFB0F-2491-4803-9C79-6C3F61988876}" type="pres">
      <dgm:prSet presAssocID="{6A4EDCD8-F2CA-4E5D-AA44-8E3CDE28AF4E}" presName="space" presStyleCnt="0"/>
      <dgm:spPr/>
    </dgm:pt>
    <dgm:pt modelId="{33C37134-BFB5-42F6-BE4A-723FDA94B769}" type="pres">
      <dgm:prSet presAssocID="{ACF0A4F1-0CA0-428C-933A-5A43D97EC216}" presName="composite" presStyleCnt="0"/>
      <dgm:spPr/>
    </dgm:pt>
    <dgm:pt modelId="{1BF7A91D-3396-42E9-BC13-99051F9C8EFE}" type="pres">
      <dgm:prSet presAssocID="{ACF0A4F1-0CA0-428C-933A-5A43D97EC21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D63D759-A2BD-446F-B7A6-864E8FC1CD93}" type="pres">
      <dgm:prSet presAssocID="{ACF0A4F1-0CA0-428C-933A-5A43D97EC216}" presName="desTx" presStyleLbl="alignAccFollowNode1" presStyleIdx="1" presStyleCnt="3">
        <dgm:presLayoutVars>
          <dgm:bulletEnabled val="1"/>
        </dgm:presLayoutVars>
      </dgm:prSet>
      <dgm:spPr/>
    </dgm:pt>
    <dgm:pt modelId="{E4CF8A08-3472-4BE3-9617-8F5BCE86B551}" type="pres">
      <dgm:prSet presAssocID="{8A84551A-4E82-46D0-B85B-73A4229B2FD6}" presName="space" presStyleCnt="0"/>
      <dgm:spPr/>
    </dgm:pt>
    <dgm:pt modelId="{75A9CB41-CEBB-4165-818E-3B3B92BDD9B0}" type="pres">
      <dgm:prSet presAssocID="{FB368A83-8E57-48CC-BA86-1917B7EB3CDB}" presName="composite" presStyleCnt="0"/>
      <dgm:spPr/>
    </dgm:pt>
    <dgm:pt modelId="{649BBA93-8440-4D63-ACC4-FFEECF5EE611}" type="pres">
      <dgm:prSet presAssocID="{FB368A83-8E57-48CC-BA86-1917B7EB3C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A60263B-0357-4EF6-AD95-E6531E0A0209}" type="pres">
      <dgm:prSet presAssocID="{FB368A83-8E57-48CC-BA86-1917B7EB3CD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0E82222-D2AC-4B7E-A81D-2DFD4BA99744}" srcId="{ACF0A4F1-0CA0-428C-933A-5A43D97EC216}" destId="{126C047F-8C84-45CD-BDA5-4F7D438C4C2A}" srcOrd="0" destOrd="0" parTransId="{BFFECF64-5F8D-4746-9371-D80DCABA7A9D}" sibTransId="{AD581E0D-67FA-4121-9D35-0798C51C3478}"/>
    <dgm:cxn modelId="{D30C3829-30E0-4C21-AC57-A2DFE566F0F3}" type="presOf" srcId="{FB368A83-8E57-48CC-BA86-1917B7EB3CDB}" destId="{649BBA93-8440-4D63-ACC4-FFEECF5EE611}" srcOrd="0" destOrd="0" presId="urn:microsoft.com/office/officeart/2005/8/layout/hList1"/>
    <dgm:cxn modelId="{B8573432-8171-4F57-BFAB-CFB7FAB3A4D4}" type="presOf" srcId="{6A73A61C-3FD1-4831-8423-46B99F9AD38E}" destId="{2BD5E366-DB44-492E-9BD8-2776D91C376C}" srcOrd="0" destOrd="0" presId="urn:microsoft.com/office/officeart/2005/8/layout/hList1"/>
    <dgm:cxn modelId="{48DDF632-F79A-4E80-B09C-F397F52D6778}" type="presOf" srcId="{ACF0A4F1-0CA0-428C-933A-5A43D97EC216}" destId="{1BF7A91D-3396-42E9-BC13-99051F9C8EFE}" srcOrd="0" destOrd="0" presId="urn:microsoft.com/office/officeart/2005/8/layout/hList1"/>
    <dgm:cxn modelId="{B7210F81-FA53-4827-A98F-605997F05F02}" srcId="{4757EEEF-4734-4138-A0F6-31B87357D758}" destId="{FB368A83-8E57-48CC-BA86-1917B7EB3CDB}" srcOrd="2" destOrd="0" parTransId="{CA6E1B0F-67F3-492D-A502-BDA43CBB06EE}" sibTransId="{26728FF9-4AA5-4549-8626-380F1403F7D1}"/>
    <dgm:cxn modelId="{1A56F1A2-1590-4343-B27A-AB02EA1FD4B2}" type="presOf" srcId="{5223E76B-62B1-487D-B362-4B098F764B28}" destId="{3A60263B-0357-4EF6-AD95-E6531E0A0209}" srcOrd="0" destOrd="0" presId="urn:microsoft.com/office/officeart/2005/8/layout/hList1"/>
    <dgm:cxn modelId="{A20BD4A7-95D6-4381-A674-10B44E853066}" type="presOf" srcId="{8CA83934-520E-4D4A-B6E4-4F1A1D94D804}" destId="{9BA67B2C-B2CA-49F7-BEB5-B5B386527F08}" srcOrd="0" destOrd="0" presId="urn:microsoft.com/office/officeart/2005/8/layout/hList1"/>
    <dgm:cxn modelId="{058A0CC8-B4E5-4B6F-ADBB-F61D1CE1E3AB}" srcId="{4757EEEF-4734-4138-A0F6-31B87357D758}" destId="{ACF0A4F1-0CA0-428C-933A-5A43D97EC216}" srcOrd="1" destOrd="0" parTransId="{037B1F8B-53F5-48BB-A696-FB0B83CC4332}" sibTransId="{8A84551A-4E82-46D0-B85B-73A4229B2FD6}"/>
    <dgm:cxn modelId="{F0CB11D4-C0DF-4C77-BF32-CE92B0213ADA}" type="presOf" srcId="{126C047F-8C84-45CD-BDA5-4F7D438C4C2A}" destId="{3D63D759-A2BD-446F-B7A6-864E8FC1CD93}" srcOrd="0" destOrd="0" presId="urn:microsoft.com/office/officeart/2005/8/layout/hList1"/>
    <dgm:cxn modelId="{B8719DE5-7169-4051-83D6-E47791D099E4}" type="presOf" srcId="{4757EEEF-4734-4138-A0F6-31B87357D758}" destId="{6B3CE7EF-715D-4E04-AF8F-DC0B2DE287DB}" srcOrd="0" destOrd="0" presId="urn:microsoft.com/office/officeart/2005/8/layout/hList1"/>
    <dgm:cxn modelId="{E2F4A5E6-8AE6-48A8-9E7D-1A03BEE02A0E}" srcId="{4757EEEF-4734-4138-A0F6-31B87357D758}" destId="{6A73A61C-3FD1-4831-8423-46B99F9AD38E}" srcOrd="0" destOrd="0" parTransId="{002A86A0-EF8C-4B2F-A1D5-7DED587C224D}" sibTransId="{6A4EDCD8-F2CA-4E5D-AA44-8E3CDE28AF4E}"/>
    <dgm:cxn modelId="{DB9AFEEC-5114-48B2-8C28-D8B2CDC32C96}" srcId="{6A73A61C-3FD1-4831-8423-46B99F9AD38E}" destId="{8CA83934-520E-4D4A-B6E4-4F1A1D94D804}" srcOrd="0" destOrd="0" parTransId="{A4345BC2-7983-4A48-82BA-8EEC057A3E73}" sibTransId="{5CDE0DE2-A7B5-42CE-A613-C9C2C042F398}"/>
    <dgm:cxn modelId="{568D37F5-8648-4142-B62E-4FE280A3F698}" srcId="{FB368A83-8E57-48CC-BA86-1917B7EB3CDB}" destId="{5223E76B-62B1-487D-B362-4B098F764B28}" srcOrd="0" destOrd="0" parTransId="{4B1615B0-BBB3-4A85-A1E8-93A8BD7F8098}" sibTransId="{539C4895-67BC-4863-9891-CF5CACD685F3}"/>
    <dgm:cxn modelId="{02994515-0F9E-43B0-A2D1-D32AFBCDC921}" type="presParOf" srcId="{6B3CE7EF-715D-4E04-AF8F-DC0B2DE287DB}" destId="{195875D8-6292-48B1-B86B-1330E481BD90}" srcOrd="0" destOrd="0" presId="urn:microsoft.com/office/officeart/2005/8/layout/hList1"/>
    <dgm:cxn modelId="{BFEA9FF7-2710-4B01-B158-36A032F669F6}" type="presParOf" srcId="{195875D8-6292-48B1-B86B-1330E481BD90}" destId="{2BD5E366-DB44-492E-9BD8-2776D91C376C}" srcOrd="0" destOrd="0" presId="urn:microsoft.com/office/officeart/2005/8/layout/hList1"/>
    <dgm:cxn modelId="{B7651BD8-6B86-420E-8C35-020333C620AC}" type="presParOf" srcId="{195875D8-6292-48B1-B86B-1330E481BD90}" destId="{9BA67B2C-B2CA-49F7-BEB5-B5B386527F08}" srcOrd="1" destOrd="0" presId="urn:microsoft.com/office/officeart/2005/8/layout/hList1"/>
    <dgm:cxn modelId="{9CDB4826-8F10-480E-9458-05B8399E0286}" type="presParOf" srcId="{6B3CE7EF-715D-4E04-AF8F-DC0B2DE287DB}" destId="{C83EFB0F-2491-4803-9C79-6C3F61988876}" srcOrd="1" destOrd="0" presId="urn:microsoft.com/office/officeart/2005/8/layout/hList1"/>
    <dgm:cxn modelId="{7AB6BDF9-B500-4AA3-A068-9832FF5A93BC}" type="presParOf" srcId="{6B3CE7EF-715D-4E04-AF8F-DC0B2DE287DB}" destId="{33C37134-BFB5-42F6-BE4A-723FDA94B769}" srcOrd="2" destOrd="0" presId="urn:microsoft.com/office/officeart/2005/8/layout/hList1"/>
    <dgm:cxn modelId="{3F58ADA7-D8AA-4743-AC27-1BC12FF6517C}" type="presParOf" srcId="{33C37134-BFB5-42F6-BE4A-723FDA94B769}" destId="{1BF7A91D-3396-42E9-BC13-99051F9C8EFE}" srcOrd="0" destOrd="0" presId="urn:microsoft.com/office/officeart/2005/8/layout/hList1"/>
    <dgm:cxn modelId="{8710D2A4-9238-43AF-B99B-14E03205F19C}" type="presParOf" srcId="{33C37134-BFB5-42F6-BE4A-723FDA94B769}" destId="{3D63D759-A2BD-446F-B7A6-864E8FC1CD93}" srcOrd="1" destOrd="0" presId="urn:microsoft.com/office/officeart/2005/8/layout/hList1"/>
    <dgm:cxn modelId="{6DA1C293-6542-49EC-8106-26E6BF3F981B}" type="presParOf" srcId="{6B3CE7EF-715D-4E04-AF8F-DC0B2DE287DB}" destId="{E4CF8A08-3472-4BE3-9617-8F5BCE86B551}" srcOrd="3" destOrd="0" presId="urn:microsoft.com/office/officeart/2005/8/layout/hList1"/>
    <dgm:cxn modelId="{4EC5D963-D78F-4D44-9C6F-246F92456CF3}" type="presParOf" srcId="{6B3CE7EF-715D-4E04-AF8F-DC0B2DE287DB}" destId="{75A9CB41-CEBB-4165-818E-3B3B92BDD9B0}" srcOrd="4" destOrd="0" presId="urn:microsoft.com/office/officeart/2005/8/layout/hList1"/>
    <dgm:cxn modelId="{69D2CCEC-AA7B-4504-AFA5-C17B14241E10}" type="presParOf" srcId="{75A9CB41-CEBB-4165-818E-3B3B92BDD9B0}" destId="{649BBA93-8440-4D63-ACC4-FFEECF5EE611}" srcOrd="0" destOrd="0" presId="urn:microsoft.com/office/officeart/2005/8/layout/hList1"/>
    <dgm:cxn modelId="{4FFDAE82-93FB-4CAC-85DB-9D427148280B}" type="presParOf" srcId="{75A9CB41-CEBB-4165-818E-3B3B92BDD9B0}" destId="{3A60263B-0357-4EF6-AD95-E6531E0A02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F3AF06-CEB9-4F57-B4D8-B3BDEB123E7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D64A33-42A3-4988-ADD9-D4298E6B39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DataFrame</a:t>
          </a:r>
          <a:r>
            <a:rPr lang="en-US" dirty="0"/>
            <a:t> </a:t>
          </a:r>
          <a:r>
            <a:rPr kumimoji="1" lang="en-US" dirty="0"/>
            <a:t>:</a:t>
          </a:r>
          <a:r>
            <a:rPr kumimoji="1" lang="zh-CN" dirty="0"/>
            <a:t> </a:t>
          </a:r>
          <a:r>
            <a:rPr lang="en-US" b="0" i="0" dirty="0"/>
            <a:t>A Pandas </a:t>
          </a:r>
          <a:r>
            <a:rPr lang="en-US" b="0" i="0" dirty="0" err="1"/>
            <a:t>DataFrame</a:t>
          </a:r>
          <a:r>
            <a:rPr lang="en-US" b="0" i="0" dirty="0"/>
            <a:t> is a 2-dimensional data structure, like a 2-dimensional array, or a table with rows and columns.</a:t>
          </a:r>
          <a:endParaRPr lang="en-US" dirty="0"/>
        </a:p>
      </dgm:t>
    </dgm:pt>
    <dgm:pt modelId="{E031DF26-05BA-42C5-9A61-1C205ED44ADE}" cxnId="{1822663A-E9CD-478B-9810-00D82A835382}" type="par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3EDAFB-D30D-428B-BF44-DFC060839266}" cxnId="{1822663A-E9CD-478B-9810-00D82A835382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E96C00-39B9-42DD-896C-6E80F9CCC2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pandas</a:t>
          </a:r>
          <a:r>
            <a:rPr lang="en-US" b="1" i="0" dirty="0" err="1"/>
            <a:t>.read_csv</a:t>
          </a:r>
          <a:r>
            <a:rPr lang="en-US" b="1" i="0" dirty="0"/>
            <a:t>():</a:t>
          </a:r>
          <a:r>
            <a:rPr lang="zh-CN" b="1" i="0" dirty="0"/>
            <a:t> </a:t>
          </a:r>
          <a:r>
            <a:rPr lang="en-US" b="0" i="0" dirty="0"/>
            <a:t>Load a CSV into a </a:t>
          </a:r>
          <a:r>
            <a:rPr lang="en-US" b="0" i="0" dirty="0" err="1"/>
            <a:t>DataFrame</a:t>
          </a:r>
          <a:endParaRPr lang="en-US" dirty="0"/>
        </a:p>
      </dgm:t>
    </dgm:pt>
    <dgm:pt modelId="{D29B0514-3F57-4ED3-A6E3-B5FE5002701D}" cxnId="{AADDD936-2B02-4872-9741-B7FD12A71CEB}" type="par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7A14D0-E651-409C-A385-75B8467FF771}" cxnId="{AADDD936-2B02-4872-9741-B7FD12A71CEB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A5745D-DBA6-464A-921D-1501254B9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pandas.DataFrame</a:t>
          </a:r>
          <a:r>
            <a:rPr lang="en-US" b="1" i="0" dirty="0" err="1"/>
            <a:t>.head</a:t>
          </a:r>
          <a:r>
            <a:rPr lang="en-US" b="1" i="0" dirty="0"/>
            <a:t>():</a:t>
          </a:r>
          <a:r>
            <a:rPr lang="zh-CN" b="1" i="0" dirty="0"/>
            <a:t> </a:t>
          </a:r>
          <a:r>
            <a:rPr lang="en-US" dirty="0"/>
            <a:t>returns the headers and a specified number of rows, starting from the top.</a:t>
          </a:r>
        </a:p>
      </dgm:t>
    </dgm:pt>
    <dgm:pt modelId="{B8D4C82F-03BA-419F-A7C6-396597BF2E14}" cxnId="{8158133C-EB6D-4E75-A700-66A646EA30AC}" type="par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23C935-B9BD-409B-BA4E-747031024BA0}" cxnId="{8158133C-EB6D-4E75-A700-66A646EA30AC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FF0140-0EC0-43F2-AB69-BE8A4CBD9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pandas.DataFrame.tail</a:t>
          </a:r>
          <a:r>
            <a:rPr lang="en-US" b="1" i="0" dirty="0"/>
            <a:t>():</a:t>
          </a:r>
          <a:r>
            <a:rPr lang="zh-CN" b="1" i="0" dirty="0"/>
            <a:t> </a:t>
          </a:r>
          <a:r>
            <a:rPr lang="en-US" b="0" i="0" dirty="0"/>
            <a:t>viewing the </a:t>
          </a:r>
          <a:r>
            <a:rPr lang="en-US" b="0" i="1" dirty="0"/>
            <a:t>last</a:t>
          </a:r>
          <a:r>
            <a:rPr lang="en-US" b="0" i="0" dirty="0"/>
            <a:t> rows of the </a:t>
          </a:r>
          <a:r>
            <a:rPr lang="en-US" b="0" i="0" dirty="0" err="1"/>
            <a:t>DataFrame</a:t>
          </a:r>
          <a:endParaRPr lang="en-US" dirty="0"/>
        </a:p>
      </dgm:t>
    </dgm:pt>
    <dgm:pt modelId="{B96F1E96-CD17-490B-BC90-162D95BD0F40}" cxnId="{BBBD1C94-94B6-499C-AEC7-79DBA5F55147}" type="par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699AF3-A624-4732-A36C-65171EEF4E83}" cxnId="{BBBD1C94-94B6-499C-AEC7-79DBA5F55147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669DE6-F641-41B6-8530-31F0B60A4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pandas.DataFrame.</a:t>
          </a:r>
          <a:r>
            <a:rPr lang="en-US" b="1" i="0" dirty="0" err="1"/>
            <a:t>info</a:t>
          </a:r>
          <a:r>
            <a:rPr lang="en-US" b="1" i="0" dirty="0"/>
            <a:t>()</a:t>
          </a:r>
          <a:r>
            <a:rPr lang="en-US" b="1" dirty="0"/>
            <a:t>:</a:t>
          </a:r>
          <a:r>
            <a:rPr lang="en-US" altLang="zh-CN" b="1" dirty="0"/>
            <a:t>viewing</a:t>
          </a:r>
          <a:r>
            <a:rPr lang="zh-CN" altLang="en-US" b="1" dirty="0"/>
            <a:t> </a:t>
          </a:r>
          <a:r>
            <a:rPr lang="en-US" b="0" i="0" dirty="0"/>
            <a:t>more information about the data set.</a:t>
          </a:r>
          <a:endParaRPr lang="en-US" b="1" dirty="0"/>
        </a:p>
      </dgm:t>
    </dgm:pt>
    <dgm:pt modelId="{0EA20F72-59CD-441E-85DB-BBBF3C8F1059}" cxnId="{D79036BB-5261-4560-B8BC-E8F0B27E08B2}" type="par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46A699-6E4E-48DA-A170-A28A4C1DEF44}" cxnId="{D79036BB-5261-4560-B8BC-E8F0B27E08B2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92BB71-A280-4362-9AAA-A155E795A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pandas.DataFrame.loc</a:t>
          </a:r>
          <a:r>
            <a:rPr lang="en-US" b="1" dirty="0"/>
            <a:t>():</a:t>
          </a:r>
          <a:r>
            <a:rPr lang="zh-CN" b="1" dirty="0"/>
            <a:t> </a:t>
          </a:r>
          <a:r>
            <a:rPr lang="en-US" b="0" i="0" dirty="0"/>
            <a:t>Access a group of rows and columns by label(s) or a </a:t>
          </a:r>
          <a:r>
            <a:rPr lang="en-US" b="0" i="0" dirty="0" err="1"/>
            <a:t>boolean</a:t>
          </a:r>
          <a:r>
            <a:rPr lang="en-US" b="0" i="0" dirty="0"/>
            <a:t> array.</a:t>
          </a:r>
          <a:endParaRPr lang="en-US" dirty="0"/>
        </a:p>
      </dgm:t>
    </dgm:pt>
    <dgm:pt modelId="{735D3FEF-4AD8-4558-864F-AC138B5CDDC9}" cxnId="{971E6E8B-35CB-4EC3-B9CB-0BFF456FFC97}" type="par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E77790-C606-431D-95A9-6EA26577BCD5}" cxnId="{971E6E8B-35CB-4EC3-B9CB-0BFF456FFC97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75714C-941F-214B-BA2B-DCD623BA1F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 err="1"/>
            <a:t>DataFrame.describe</a:t>
          </a:r>
          <a:r>
            <a:rPr lang="en-US" b="1" i="0" dirty="0"/>
            <a:t>()</a:t>
          </a:r>
          <a:r>
            <a:rPr lang="en-US" altLang="zh-CN" b="1" i="0" dirty="0"/>
            <a:t>:</a:t>
          </a:r>
          <a:r>
            <a:rPr lang="zh-CN" altLang="en-US" b="1" i="0" dirty="0"/>
            <a:t> </a:t>
          </a:r>
          <a:r>
            <a:rPr lang="en-US" b="0" i="0" dirty="0"/>
            <a:t>Generate descriptive </a:t>
          </a:r>
          <a:r>
            <a:rPr lang="en-US" b="0" i="0" dirty="0" err="1"/>
            <a:t>statistics.Descriptive</a:t>
          </a:r>
          <a:r>
            <a:rPr lang="en-US" b="0" i="0" dirty="0"/>
            <a:t> statistics include those that summarize the central tendency, dispersion and shape of a dataset’s distribution, excluding </a:t>
          </a:r>
          <a:r>
            <a:rPr lang="en-US" b="0" i="0" dirty="0" err="1"/>
            <a:t>NaN</a:t>
          </a:r>
          <a:r>
            <a:rPr lang="en-US" b="0" i="0" dirty="0"/>
            <a:t> values.</a:t>
          </a:r>
          <a:endParaRPr lang="en-US" dirty="0"/>
        </a:p>
      </dgm:t>
    </dgm:pt>
    <dgm:pt modelId="{41FC817F-F73A-DB4D-8578-C6EDF581000A}" cxnId="{9E6DCC6C-3EAE-D44F-A3AB-8052662A114C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3DE0D006-2961-A443-B60A-703CEC50C0F7}" cxnId="{9E6DCC6C-3EAE-D44F-A3AB-8052662A114C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FE951B14-CAA4-D240-B2EB-0586FA580F2E}" type="pres">
      <dgm:prSet presAssocID="{72F3AF06-CEB9-4F57-B4D8-B3BDEB123E76}" presName="vert0" presStyleCnt="0">
        <dgm:presLayoutVars>
          <dgm:dir/>
          <dgm:animOne val="branch"/>
          <dgm:animLvl val="lvl"/>
        </dgm:presLayoutVars>
      </dgm:prSet>
      <dgm:spPr/>
    </dgm:pt>
    <dgm:pt modelId="{311D50BC-B580-8B4E-8930-779B1A6A0817}" type="pres">
      <dgm:prSet presAssocID="{9DD64A33-42A3-4988-ADD9-D4298E6B3912}" presName="thickLine" presStyleLbl="alignNode1" presStyleIdx="0" presStyleCnt="7"/>
      <dgm:spPr/>
    </dgm:pt>
    <dgm:pt modelId="{B7E82875-6EC6-504D-923A-3E5222F0A695}" type="pres">
      <dgm:prSet presAssocID="{9DD64A33-42A3-4988-ADD9-D4298E6B3912}" presName="horz1" presStyleCnt="0"/>
      <dgm:spPr/>
    </dgm:pt>
    <dgm:pt modelId="{2EBD8717-0745-8444-BDCD-91CD4C756BAD}" type="pres">
      <dgm:prSet presAssocID="{9DD64A33-42A3-4988-ADD9-D4298E6B3912}" presName="tx1" presStyleLbl="revTx" presStyleIdx="0" presStyleCnt="7"/>
      <dgm:spPr/>
    </dgm:pt>
    <dgm:pt modelId="{4180107D-8EF3-9543-AE14-4E9FD82FCF0B}" type="pres">
      <dgm:prSet presAssocID="{9DD64A33-42A3-4988-ADD9-D4298E6B3912}" presName="vert1" presStyleCnt="0"/>
      <dgm:spPr/>
    </dgm:pt>
    <dgm:pt modelId="{5AA973B0-6B2C-4942-A503-077EA7B2A00E}" type="pres">
      <dgm:prSet presAssocID="{E1E96C00-39B9-42DD-896C-6E80F9CCC26B}" presName="thickLine" presStyleLbl="alignNode1" presStyleIdx="1" presStyleCnt="7"/>
      <dgm:spPr/>
    </dgm:pt>
    <dgm:pt modelId="{FB5540D7-CDC7-E04E-AC4F-879A35BBB4E7}" type="pres">
      <dgm:prSet presAssocID="{E1E96C00-39B9-42DD-896C-6E80F9CCC26B}" presName="horz1" presStyleCnt="0"/>
      <dgm:spPr/>
    </dgm:pt>
    <dgm:pt modelId="{0FC772B0-D161-1945-B2AF-DD1BBA3A82DC}" type="pres">
      <dgm:prSet presAssocID="{E1E96C00-39B9-42DD-896C-6E80F9CCC26B}" presName="tx1" presStyleLbl="revTx" presStyleIdx="1" presStyleCnt="7"/>
      <dgm:spPr/>
    </dgm:pt>
    <dgm:pt modelId="{C9CE4401-3A57-2A48-80F6-526B9416821B}" type="pres">
      <dgm:prSet presAssocID="{E1E96C00-39B9-42DD-896C-6E80F9CCC26B}" presName="vert1" presStyleCnt="0"/>
      <dgm:spPr/>
    </dgm:pt>
    <dgm:pt modelId="{6435F6E8-6107-1541-9471-EF33E9537A63}" type="pres">
      <dgm:prSet presAssocID="{12A5745D-DBA6-464A-921D-1501254B9042}" presName="thickLine" presStyleLbl="alignNode1" presStyleIdx="2" presStyleCnt="7"/>
      <dgm:spPr/>
    </dgm:pt>
    <dgm:pt modelId="{2D5A0967-D03A-2C40-84A7-1ABABB92CDBE}" type="pres">
      <dgm:prSet presAssocID="{12A5745D-DBA6-464A-921D-1501254B9042}" presName="horz1" presStyleCnt="0"/>
      <dgm:spPr/>
    </dgm:pt>
    <dgm:pt modelId="{58CF8864-370F-974D-A294-0FF5CD58A204}" type="pres">
      <dgm:prSet presAssocID="{12A5745D-DBA6-464A-921D-1501254B9042}" presName="tx1" presStyleLbl="revTx" presStyleIdx="2" presStyleCnt="7"/>
      <dgm:spPr/>
    </dgm:pt>
    <dgm:pt modelId="{1E4DE460-C0C9-C44B-BE5D-02CE8C2F2E4D}" type="pres">
      <dgm:prSet presAssocID="{12A5745D-DBA6-464A-921D-1501254B9042}" presName="vert1" presStyleCnt="0"/>
      <dgm:spPr/>
    </dgm:pt>
    <dgm:pt modelId="{CBE78288-3A10-CF43-A198-5DC62F27F37A}" type="pres">
      <dgm:prSet presAssocID="{BFFF0140-0EC0-43F2-AB69-BE8A4CBD946B}" presName="thickLine" presStyleLbl="alignNode1" presStyleIdx="3" presStyleCnt="7"/>
      <dgm:spPr/>
    </dgm:pt>
    <dgm:pt modelId="{2DAF794B-209B-534A-822B-A3F71FBEF05D}" type="pres">
      <dgm:prSet presAssocID="{BFFF0140-0EC0-43F2-AB69-BE8A4CBD946B}" presName="horz1" presStyleCnt="0"/>
      <dgm:spPr/>
    </dgm:pt>
    <dgm:pt modelId="{6FBFB3A9-9403-4B4D-91B5-558A1B4B9023}" type="pres">
      <dgm:prSet presAssocID="{BFFF0140-0EC0-43F2-AB69-BE8A4CBD946B}" presName="tx1" presStyleLbl="revTx" presStyleIdx="3" presStyleCnt="7"/>
      <dgm:spPr/>
    </dgm:pt>
    <dgm:pt modelId="{3D9832A1-6F73-1649-89E3-9AF2F0F2B5C3}" type="pres">
      <dgm:prSet presAssocID="{BFFF0140-0EC0-43F2-AB69-BE8A4CBD946B}" presName="vert1" presStyleCnt="0"/>
      <dgm:spPr/>
    </dgm:pt>
    <dgm:pt modelId="{7AE2CDF4-4B7E-9B4A-A1BD-6B865A99F4B4}" type="pres">
      <dgm:prSet presAssocID="{54669DE6-F641-41B6-8530-31F0B60A4D37}" presName="thickLine" presStyleLbl="alignNode1" presStyleIdx="4" presStyleCnt="7"/>
      <dgm:spPr/>
    </dgm:pt>
    <dgm:pt modelId="{1C7AA0B2-4EE0-A240-8AE8-AB18A46683BC}" type="pres">
      <dgm:prSet presAssocID="{54669DE6-F641-41B6-8530-31F0B60A4D37}" presName="horz1" presStyleCnt="0"/>
      <dgm:spPr/>
    </dgm:pt>
    <dgm:pt modelId="{A7637ED0-5E37-FC44-9959-FBE39F79D1A2}" type="pres">
      <dgm:prSet presAssocID="{54669DE6-F641-41B6-8530-31F0B60A4D37}" presName="tx1" presStyleLbl="revTx" presStyleIdx="4" presStyleCnt="7"/>
      <dgm:spPr/>
    </dgm:pt>
    <dgm:pt modelId="{2A1A83DA-E2B7-8344-8222-A5E99DBA47F3}" type="pres">
      <dgm:prSet presAssocID="{54669DE6-F641-41B6-8530-31F0B60A4D37}" presName="vert1" presStyleCnt="0"/>
      <dgm:spPr/>
    </dgm:pt>
    <dgm:pt modelId="{09514CD6-C5E3-CF4D-AD37-011D8CC5576D}" type="pres">
      <dgm:prSet presAssocID="{5C92BB71-A280-4362-9AAA-A155E795A232}" presName="thickLine" presStyleLbl="alignNode1" presStyleIdx="5" presStyleCnt="7"/>
      <dgm:spPr/>
    </dgm:pt>
    <dgm:pt modelId="{1CD9FDF2-0D99-6142-ABF3-54BCE342DDA6}" type="pres">
      <dgm:prSet presAssocID="{5C92BB71-A280-4362-9AAA-A155E795A232}" presName="horz1" presStyleCnt="0"/>
      <dgm:spPr/>
    </dgm:pt>
    <dgm:pt modelId="{B32F1F94-0DD8-894B-B06E-59A078B7C16A}" type="pres">
      <dgm:prSet presAssocID="{5C92BB71-A280-4362-9AAA-A155E795A232}" presName="tx1" presStyleLbl="revTx" presStyleIdx="5" presStyleCnt="7"/>
      <dgm:spPr/>
    </dgm:pt>
    <dgm:pt modelId="{6E171F7C-DEF9-A542-B73B-5CBBF3E6C5CC}" type="pres">
      <dgm:prSet presAssocID="{5C92BB71-A280-4362-9AAA-A155E795A232}" presName="vert1" presStyleCnt="0"/>
      <dgm:spPr/>
    </dgm:pt>
    <dgm:pt modelId="{CEBCB9C4-EA43-2340-B9FC-E4B3BCD89B85}" type="pres">
      <dgm:prSet presAssocID="{7275714C-941F-214B-BA2B-DCD623BA1F99}" presName="thickLine" presStyleLbl="alignNode1" presStyleIdx="6" presStyleCnt="7"/>
      <dgm:spPr/>
    </dgm:pt>
    <dgm:pt modelId="{40480746-1B2E-C248-829C-F915A7B2A39D}" type="pres">
      <dgm:prSet presAssocID="{7275714C-941F-214B-BA2B-DCD623BA1F99}" presName="horz1" presStyleCnt="0"/>
      <dgm:spPr/>
    </dgm:pt>
    <dgm:pt modelId="{2CB4FBE4-A8EA-A246-9DF8-BDC8AF89FEB5}" type="pres">
      <dgm:prSet presAssocID="{7275714C-941F-214B-BA2B-DCD623BA1F99}" presName="tx1" presStyleLbl="revTx" presStyleIdx="6" presStyleCnt="7"/>
      <dgm:spPr/>
    </dgm:pt>
    <dgm:pt modelId="{7AB16C24-87AF-F04E-BDA6-FEA8D46EC6BC}" type="pres">
      <dgm:prSet presAssocID="{7275714C-941F-214B-BA2B-DCD623BA1F99}" presName="vert1" presStyleCnt="0"/>
      <dgm:spPr/>
    </dgm:pt>
  </dgm:ptLst>
  <dgm:cxnLst>
    <dgm:cxn modelId="{EF401101-834A-8446-B69A-FD5F84524F3F}" type="presOf" srcId="{5C92BB71-A280-4362-9AAA-A155E795A232}" destId="{B32F1F94-0DD8-894B-B06E-59A078B7C16A}" srcOrd="0" destOrd="0" presId="urn:microsoft.com/office/officeart/2008/layout/LinedList"/>
    <dgm:cxn modelId="{AADDD936-2B02-4872-9741-B7FD12A71CEB}" srcId="{72F3AF06-CEB9-4F57-B4D8-B3BDEB123E76}" destId="{E1E96C00-39B9-42DD-896C-6E80F9CCC26B}" srcOrd="1" destOrd="0" parTransId="{D29B0514-3F57-4ED3-A6E3-B5FE5002701D}" sibTransId="{E17A14D0-E651-409C-A385-75B8467FF771}"/>
    <dgm:cxn modelId="{1822663A-E9CD-478B-9810-00D82A835382}" srcId="{72F3AF06-CEB9-4F57-B4D8-B3BDEB123E76}" destId="{9DD64A33-42A3-4988-ADD9-D4298E6B3912}" srcOrd="0" destOrd="0" parTransId="{E031DF26-05BA-42C5-9A61-1C205ED44ADE}" sibTransId="{D93EDAFB-D30D-428B-BF44-DFC060839266}"/>
    <dgm:cxn modelId="{8158133C-EB6D-4E75-A700-66A646EA30AC}" srcId="{72F3AF06-CEB9-4F57-B4D8-B3BDEB123E76}" destId="{12A5745D-DBA6-464A-921D-1501254B9042}" srcOrd="2" destOrd="0" parTransId="{B8D4C82F-03BA-419F-A7C6-396597BF2E14}" sibTransId="{BC23C935-B9BD-409B-BA4E-747031024BA0}"/>
    <dgm:cxn modelId="{92780F49-348F-5B41-BAA6-F39A6F700DDD}" type="presOf" srcId="{E1E96C00-39B9-42DD-896C-6E80F9CCC26B}" destId="{0FC772B0-D161-1945-B2AF-DD1BBA3A82DC}" srcOrd="0" destOrd="0" presId="urn:microsoft.com/office/officeart/2008/layout/LinedList"/>
    <dgm:cxn modelId="{A948DD60-9F37-DD42-B044-170929085B04}" type="presOf" srcId="{12A5745D-DBA6-464A-921D-1501254B9042}" destId="{58CF8864-370F-974D-A294-0FF5CD58A204}" srcOrd="0" destOrd="0" presId="urn:microsoft.com/office/officeart/2008/layout/LinedList"/>
    <dgm:cxn modelId="{9E6DCC6C-3EAE-D44F-A3AB-8052662A114C}" srcId="{72F3AF06-CEB9-4F57-B4D8-B3BDEB123E76}" destId="{7275714C-941F-214B-BA2B-DCD623BA1F99}" srcOrd="6" destOrd="0" parTransId="{41FC817F-F73A-DB4D-8578-C6EDF581000A}" sibTransId="{3DE0D006-2961-A443-B60A-703CEC50C0F7}"/>
    <dgm:cxn modelId="{2BE71974-CA8D-484F-A96D-D315FDFF6D53}" type="presOf" srcId="{9DD64A33-42A3-4988-ADD9-D4298E6B3912}" destId="{2EBD8717-0745-8444-BDCD-91CD4C756BAD}" srcOrd="0" destOrd="0" presId="urn:microsoft.com/office/officeart/2008/layout/LinedList"/>
    <dgm:cxn modelId="{AEF9357E-4B81-B249-A7B9-5C9EC89DE695}" type="presOf" srcId="{72F3AF06-CEB9-4F57-B4D8-B3BDEB123E76}" destId="{FE951B14-CAA4-D240-B2EB-0586FA580F2E}" srcOrd="0" destOrd="0" presId="urn:microsoft.com/office/officeart/2008/layout/LinedList"/>
    <dgm:cxn modelId="{971E6E8B-35CB-4EC3-B9CB-0BFF456FFC97}" srcId="{72F3AF06-CEB9-4F57-B4D8-B3BDEB123E76}" destId="{5C92BB71-A280-4362-9AAA-A155E795A232}" srcOrd="5" destOrd="0" parTransId="{735D3FEF-4AD8-4558-864F-AC138B5CDDC9}" sibTransId="{55E77790-C606-431D-95A9-6EA26577BCD5}"/>
    <dgm:cxn modelId="{BBBD1C94-94B6-499C-AEC7-79DBA5F55147}" srcId="{72F3AF06-CEB9-4F57-B4D8-B3BDEB123E76}" destId="{BFFF0140-0EC0-43F2-AB69-BE8A4CBD946B}" srcOrd="3" destOrd="0" parTransId="{B96F1E96-CD17-490B-BC90-162D95BD0F40}" sibTransId="{54699AF3-A624-4732-A36C-65171EEF4E83}"/>
    <dgm:cxn modelId="{D79036BB-5261-4560-B8BC-E8F0B27E08B2}" srcId="{72F3AF06-CEB9-4F57-B4D8-B3BDEB123E76}" destId="{54669DE6-F641-41B6-8530-31F0B60A4D37}" srcOrd="4" destOrd="0" parTransId="{0EA20F72-59CD-441E-85DB-BBBF3C8F1059}" sibTransId="{8146A699-6E4E-48DA-A170-A28A4C1DEF44}"/>
    <dgm:cxn modelId="{364ADABE-1FAA-ED48-9BDC-4235DAE2371B}" type="presOf" srcId="{7275714C-941F-214B-BA2B-DCD623BA1F99}" destId="{2CB4FBE4-A8EA-A246-9DF8-BDC8AF89FEB5}" srcOrd="0" destOrd="0" presId="urn:microsoft.com/office/officeart/2008/layout/LinedList"/>
    <dgm:cxn modelId="{A294AFDC-E487-6440-8A06-1E7709332383}" type="presOf" srcId="{54669DE6-F641-41B6-8530-31F0B60A4D37}" destId="{A7637ED0-5E37-FC44-9959-FBE39F79D1A2}" srcOrd="0" destOrd="0" presId="urn:microsoft.com/office/officeart/2008/layout/LinedList"/>
    <dgm:cxn modelId="{8869D1EC-B904-1847-A654-BF071DDF6908}" type="presOf" srcId="{BFFF0140-0EC0-43F2-AB69-BE8A4CBD946B}" destId="{6FBFB3A9-9403-4B4D-91B5-558A1B4B9023}" srcOrd="0" destOrd="0" presId="urn:microsoft.com/office/officeart/2008/layout/LinedList"/>
    <dgm:cxn modelId="{7DDFB5CE-3B0F-C842-A267-8CCCEA3E4D61}" type="presParOf" srcId="{FE951B14-CAA4-D240-B2EB-0586FA580F2E}" destId="{311D50BC-B580-8B4E-8930-779B1A6A0817}" srcOrd="0" destOrd="0" presId="urn:microsoft.com/office/officeart/2008/layout/LinedList"/>
    <dgm:cxn modelId="{0E550C06-00E5-9D42-8B5E-8D7A45AEBC73}" type="presParOf" srcId="{FE951B14-CAA4-D240-B2EB-0586FA580F2E}" destId="{B7E82875-6EC6-504D-923A-3E5222F0A695}" srcOrd="1" destOrd="0" presId="urn:microsoft.com/office/officeart/2008/layout/LinedList"/>
    <dgm:cxn modelId="{C2642A56-9271-9749-B3A3-92FA5D771117}" type="presParOf" srcId="{B7E82875-6EC6-504D-923A-3E5222F0A695}" destId="{2EBD8717-0745-8444-BDCD-91CD4C756BAD}" srcOrd="0" destOrd="0" presId="urn:microsoft.com/office/officeart/2008/layout/LinedList"/>
    <dgm:cxn modelId="{3AFB748A-A38D-CA48-AA54-C86788752787}" type="presParOf" srcId="{B7E82875-6EC6-504D-923A-3E5222F0A695}" destId="{4180107D-8EF3-9543-AE14-4E9FD82FCF0B}" srcOrd="1" destOrd="0" presId="urn:microsoft.com/office/officeart/2008/layout/LinedList"/>
    <dgm:cxn modelId="{57C9A135-BDBF-D44A-9790-BAD37F0F0659}" type="presParOf" srcId="{FE951B14-CAA4-D240-B2EB-0586FA580F2E}" destId="{5AA973B0-6B2C-4942-A503-077EA7B2A00E}" srcOrd="2" destOrd="0" presId="urn:microsoft.com/office/officeart/2008/layout/LinedList"/>
    <dgm:cxn modelId="{5CCFA93A-477B-5443-B73A-0DDBD0595A09}" type="presParOf" srcId="{FE951B14-CAA4-D240-B2EB-0586FA580F2E}" destId="{FB5540D7-CDC7-E04E-AC4F-879A35BBB4E7}" srcOrd="3" destOrd="0" presId="urn:microsoft.com/office/officeart/2008/layout/LinedList"/>
    <dgm:cxn modelId="{4520A29F-F3C4-D94B-B904-F103DEEBAD78}" type="presParOf" srcId="{FB5540D7-CDC7-E04E-AC4F-879A35BBB4E7}" destId="{0FC772B0-D161-1945-B2AF-DD1BBA3A82DC}" srcOrd="0" destOrd="0" presId="urn:microsoft.com/office/officeart/2008/layout/LinedList"/>
    <dgm:cxn modelId="{1BD14B07-30C0-DA46-B573-BC130169BFAD}" type="presParOf" srcId="{FB5540D7-CDC7-E04E-AC4F-879A35BBB4E7}" destId="{C9CE4401-3A57-2A48-80F6-526B9416821B}" srcOrd="1" destOrd="0" presId="urn:microsoft.com/office/officeart/2008/layout/LinedList"/>
    <dgm:cxn modelId="{7C390CCF-1CA8-3241-BC13-46606FA3F496}" type="presParOf" srcId="{FE951B14-CAA4-D240-B2EB-0586FA580F2E}" destId="{6435F6E8-6107-1541-9471-EF33E9537A63}" srcOrd="4" destOrd="0" presId="urn:microsoft.com/office/officeart/2008/layout/LinedList"/>
    <dgm:cxn modelId="{4E60584D-98BF-DE4D-BDFF-031D343CBF12}" type="presParOf" srcId="{FE951B14-CAA4-D240-B2EB-0586FA580F2E}" destId="{2D5A0967-D03A-2C40-84A7-1ABABB92CDBE}" srcOrd="5" destOrd="0" presId="urn:microsoft.com/office/officeart/2008/layout/LinedList"/>
    <dgm:cxn modelId="{7BC06A6B-209F-4749-89B7-97F9C6B90FB6}" type="presParOf" srcId="{2D5A0967-D03A-2C40-84A7-1ABABB92CDBE}" destId="{58CF8864-370F-974D-A294-0FF5CD58A204}" srcOrd="0" destOrd="0" presId="urn:microsoft.com/office/officeart/2008/layout/LinedList"/>
    <dgm:cxn modelId="{26A3FE2A-B79D-874F-8B50-9F5855B35B84}" type="presParOf" srcId="{2D5A0967-D03A-2C40-84A7-1ABABB92CDBE}" destId="{1E4DE460-C0C9-C44B-BE5D-02CE8C2F2E4D}" srcOrd="1" destOrd="0" presId="urn:microsoft.com/office/officeart/2008/layout/LinedList"/>
    <dgm:cxn modelId="{8A35BB8A-6B92-3D4C-8C8A-30E5315F69AC}" type="presParOf" srcId="{FE951B14-CAA4-D240-B2EB-0586FA580F2E}" destId="{CBE78288-3A10-CF43-A198-5DC62F27F37A}" srcOrd="6" destOrd="0" presId="urn:microsoft.com/office/officeart/2008/layout/LinedList"/>
    <dgm:cxn modelId="{68E28F59-9EED-FE44-9E6B-6ACCE2CE2AE2}" type="presParOf" srcId="{FE951B14-CAA4-D240-B2EB-0586FA580F2E}" destId="{2DAF794B-209B-534A-822B-A3F71FBEF05D}" srcOrd="7" destOrd="0" presId="urn:microsoft.com/office/officeart/2008/layout/LinedList"/>
    <dgm:cxn modelId="{7D552B95-25FD-5948-AA3C-69733F5A6958}" type="presParOf" srcId="{2DAF794B-209B-534A-822B-A3F71FBEF05D}" destId="{6FBFB3A9-9403-4B4D-91B5-558A1B4B9023}" srcOrd="0" destOrd="0" presId="urn:microsoft.com/office/officeart/2008/layout/LinedList"/>
    <dgm:cxn modelId="{C86503B8-1FF0-F040-9BA9-95E45646EC4B}" type="presParOf" srcId="{2DAF794B-209B-534A-822B-A3F71FBEF05D}" destId="{3D9832A1-6F73-1649-89E3-9AF2F0F2B5C3}" srcOrd="1" destOrd="0" presId="urn:microsoft.com/office/officeart/2008/layout/LinedList"/>
    <dgm:cxn modelId="{792A6A7E-F79D-204E-9F53-C567970CC25C}" type="presParOf" srcId="{FE951B14-CAA4-D240-B2EB-0586FA580F2E}" destId="{7AE2CDF4-4B7E-9B4A-A1BD-6B865A99F4B4}" srcOrd="8" destOrd="0" presId="urn:microsoft.com/office/officeart/2008/layout/LinedList"/>
    <dgm:cxn modelId="{A308B087-2D21-CD42-8B85-286A2544949C}" type="presParOf" srcId="{FE951B14-CAA4-D240-B2EB-0586FA580F2E}" destId="{1C7AA0B2-4EE0-A240-8AE8-AB18A46683BC}" srcOrd="9" destOrd="0" presId="urn:microsoft.com/office/officeart/2008/layout/LinedList"/>
    <dgm:cxn modelId="{ED5A5E2D-0B3C-1C4B-8D86-304AE0D02AE1}" type="presParOf" srcId="{1C7AA0B2-4EE0-A240-8AE8-AB18A46683BC}" destId="{A7637ED0-5E37-FC44-9959-FBE39F79D1A2}" srcOrd="0" destOrd="0" presId="urn:microsoft.com/office/officeart/2008/layout/LinedList"/>
    <dgm:cxn modelId="{1696D9F7-552F-744A-A095-8DBFCFA9B5B6}" type="presParOf" srcId="{1C7AA0B2-4EE0-A240-8AE8-AB18A46683BC}" destId="{2A1A83DA-E2B7-8344-8222-A5E99DBA47F3}" srcOrd="1" destOrd="0" presId="urn:microsoft.com/office/officeart/2008/layout/LinedList"/>
    <dgm:cxn modelId="{E6F13A5C-6AC7-6B4D-B7D7-16090DB04362}" type="presParOf" srcId="{FE951B14-CAA4-D240-B2EB-0586FA580F2E}" destId="{09514CD6-C5E3-CF4D-AD37-011D8CC5576D}" srcOrd="10" destOrd="0" presId="urn:microsoft.com/office/officeart/2008/layout/LinedList"/>
    <dgm:cxn modelId="{871EE1CC-C85E-1C44-98FE-D0B164D449A7}" type="presParOf" srcId="{FE951B14-CAA4-D240-B2EB-0586FA580F2E}" destId="{1CD9FDF2-0D99-6142-ABF3-54BCE342DDA6}" srcOrd="11" destOrd="0" presId="urn:microsoft.com/office/officeart/2008/layout/LinedList"/>
    <dgm:cxn modelId="{9B0C4C32-9164-C541-AB02-7BC13DBB9C17}" type="presParOf" srcId="{1CD9FDF2-0D99-6142-ABF3-54BCE342DDA6}" destId="{B32F1F94-0DD8-894B-B06E-59A078B7C16A}" srcOrd="0" destOrd="0" presId="urn:microsoft.com/office/officeart/2008/layout/LinedList"/>
    <dgm:cxn modelId="{A8CD73F3-19C8-134E-B070-E0349CC7A9CB}" type="presParOf" srcId="{1CD9FDF2-0D99-6142-ABF3-54BCE342DDA6}" destId="{6E171F7C-DEF9-A542-B73B-5CBBF3E6C5CC}" srcOrd="1" destOrd="0" presId="urn:microsoft.com/office/officeart/2008/layout/LinedList"/>
    <dgm:cxn modelId="{CC8E0FC5-D316-4B4F-A989-63EC1D185B25}" type="presParOf" srcId="{FE951B14-CAA4-D240-B2EB-0586FA580F2E}" destId="{CEBCB9C4-EA43-2340-B9FC-E4B3BCD89B85}" srcOrd="12" destOrd="0" presId="urn:microsoft.com/office/officeart/2008/layout/LinedList"/>
    <dgm:cxn modelId="{A7124B63-1316-364C-80C2-E2C3812F6B81}" type="presParOf" srcId="{FE951B14-CAA4-D240-B2EB-0586FA580F2E}" destId="{40480746-1B2E-C248-829C-F915A7B2A39D}" srcOrd="13" destOrd="0" presId="urn:microsoft.com/office/officeart/2008/layout/LinedList"/>
    <dgm:cxn modelId="{FDA52351-E94B-9F4A-A531-1578C66698CA}" type="presParOf" srcId="{40480746-1B2E-C248-829C-F915A7B2A39D}" destId="{2CB4FBE4-A8EA-A246-9DF8-BDC8AF89FEB5}" srcOrd="0" destOrd="0" presId="urn:microsoft.com/office/officeart/2008/layout/LinedList"/>
    <dgm:cxn modelId="{53FDF8ED-70C2-5545-AB3F-369D13F36A68}" type="presParOf" srcId="{40480746-1B2E-C248-829C-F915A7B2A39D}" destId="{7AB16C24-87AF-F04E-BDA6-FEA8D46EC6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D23640-6670-45C5-9F19-68BBBE61DC1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E5E34-201B-4EBD-8E7D-0E815AE8CCE6}">
      <dgm:prSet/>
      <dgm:spPr/>
      <dgm:t>
        <a:bodyPr/>
        <a:lstStyle/>
        <a:p>
          <a:r>
            <a:rPr kumimoji="1" lang="en-US" dirty="0"/>
            <a:t>Determine the evaluation metrics according to the characteristics of the task itself</a:t>
          </a:r>
          <a:endParaRPr lang="en-US" dirty="0"/>
        </a:p>
      </dgm:t>
    </dgm:pt>
    <dgm:pt modelId="{A8605531-37C6-4279-B941-8C3188AC6E84}" cxnId="{232032A8-423B-4B4A-B073-F285983D03CF}" type="parTrans">
      <dgm:prSet/>
      <dgm:spPr/>
      <dgm:t>
        <a:bodyPr/>
        <a:lstStyle/>
        <a:p>
          <a:endParaRPr lang="en-US"/>
        </a:p>
      </dgm:t>
    </dgm:pt>
    <dgm:pt modelId="{6EA71DCE-A8C8-4B4C-98DC-E65B7C39F87B}" cxnId="{232032A8-423B-4B4A-B073-F285983D03CF}" type="sibTrans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C5B425-EFAF-4BAC-B6CD-9CA46785F67A}">
      <dgm:prSet/>
      <dgm:spPr/>
      <dgm:t>
        <a:bodyPr/>
        <a:lstStyle/>
        <a:p>
          <a:r>
            <a:rPr kumimoji="1" lang="en-US"/>
            <a:t>Select the algorithms based on the</a:t>
          </a:r>
          <a:r>
            <a:rPr kumimoji="1" lang="zh-CN"/>
            <a:t> </a:t>
          </a:r>
          <a:r>
            <a:rPr kumimoji="1" lang="en-US"/>
            <a:t>type</a:t>
          </a:r>
          <a:r>
            <a:rPr kumimoji="1" lang="zh-CN"/>
            <a:t> </a:t>
          </a:r>
          <a:r>
            <a:rPr kumimoji="1" lang="en-US"/>
            <a:t>of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task</a:t>
          </a:r>
          <a:endParaRPr lang="en-US"/>
        </a:p>
      </dgm:t>
    </dgm:pt>
    <dgm:pt modelId="{B9D88263-1BEF-43AC-A38E-95CD1812B832}" cxnId="{CE7B9EF7-F282-4CE6-91D0-4BD9DAC58FDB}" type="parTrans">
      <dgm:prSet/>
      <dgm:spPr/>
      <dgm:t>
        <a:bodyPr/>
        <a:lstStyle/>
        <a:p>
          <a:endParaRPr lang="en-US"/>
        </a:p>
      </dgm:t>
    </dgm:pt>
    <dgm:pt modelId="{0D717E03-0181-4C2F-AD98-79C9E185D389}" cxnId="{CE7B9EF7-F282-4CE6-91D0-4BD9DAC58FDB}" type="sibTrans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BD75E85-1AC7-4F56-8033-9AE7665C30C2}">
      <dgm:prSet/>
      <dgm:spPr/>
      <dgm:t>
        <a:bodyPr/>
        <a:lstStyle/>
        <a:p>
          <a:r>
            <a:rPr kumimoji="1" lang="en-US"/>
            <a:t>Determine the hyperparameters to be adjusted according to the selected</a:t>
          </a:r>
          <a:r>
            <a:rPr kumimoji="1" lang="zh-CN"/>
            <a:t> </a:t>
          </a:r>
          <a:r>
            <a:rPr kumimoji="1" lang="en-US"/>
            <a:t>algorithm</a:t>
          </a:r>
          <a:endParaRPr lang="en-US"/>
        </a:p>
      </dgm:t>
    </dgm:pt>
    <dgm:pt modelId="{578BFA2B-8513-4FDC-B4EF-4A2BAC0B038F}" cxnId="{467E6001-DAC9-4222-9909-32DA6A35873F}" type="parTrans">
      <dgm:prSet/>
      <dgm:spPr/>
      <dgm:t>
        <a:bodyPr/>
        <a:lstStyle/>
        <a:p>
          <a:endParaRPr lang="en-US"/>
        </a:p>
      </dgm:t>
    </dgm:pt>
    <dgm:pt modelId="{62EC9085-0EEC-47A0-B7B7-1FED2DCD1FC0}" cxnId="{467E6001-DAC9-4222-9909-32DA6A35873F}" type="sibTrans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AE270FE-E21A-454C-8F0C-5D570BA92372}">
      <dgm:prSet/>
      <dgm:spPr/>
      <dgm:t>
        <a:bodyPr/>
        <a:lstStyle/>
        <a:p>
          <a:r>
            <a:rPr kumimoji="1" lang="en-US" dirty="0"/>
            <a:t>Determine the</a:t>
          </a:r>
          <a:r>
            <a:rPr kumimoji="1" lang="zh-CN" dirty="0"/>
            <a:t> </a:t>
          </a:r>
          <a:r>
            <a:rPr kumimoji="1" lang="en-US" dirty="0"/>
            <a:t>value</a:t>
          </a:r>
          <a:r>
            <a:rPr kumimoji="1" lang="zh-CN" dirty="0"/>
            <a:t> </a:t>
          </a:r>
          <a:r>
            <a:rPr kumimoji="1" lang="en-US" dirty="0"/>
            <a:t>of hyperparameters</a:t>
          </a:r>
          <a:r>
            <a:rPr kumimoji="1" lang="zh-CN" dirty="0"/>
            <a:t> </a:t>
          </a:r>
          <a:r>
            <a:rPr kumimoji="1" lang="en-US" dirty="0"/>
            <a:t>by</a:t>
          </a:r>
          <a:r>
            <a:rPr kumimoji="1" lang="zh-CN" dirty="0"/>
            <a:t> </a:t>
          </a:r>
          <a:r>
            <a:rPr kumimoji="1" lang="en-US" dirty="0"/>
            <a:t>the evaluation metrics</a:t>
          </a:r>
          <a:endParaRPr lang="en-US" dirty="0"/>
        </a:p>
      </dgm:t>
    </dgm:pt>
    <dgm:pt modelId="{A2B10CDE-53D9-4C31-9612-1A5729387FBE}" cxnId="{D24CDAE1-A5A0-4BCB-BF31-477A2B8490EB}" type="parTrans">
      <dgm:prSet/>
      <dgm:spPr/>
      <dgm:t>
        <a:bodyPr/>
        <a:lstStyle/>
        <a:p>
          <a:endParaRPr lang="en-US"/>
        </a:p>
      </dgm:t>
    </dgm:pt>
    <dgm:pt modelId="{29651700-CF07-422C-AF36-F882E4649409}" cxnId="{D24CDAE1-A5A0-4BCB-BF31-477A2B8490EB}" type="sibTrans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74FDD08-DFA0-AC49-A143-9359CDB17873}">
      <dgm:prSet/>
      <dgm:spPr/>
      <dgm:t>
        <a:bodyPr/>
        <a:lstStyle/>
        <a:p>
          <a:r>
            <a:rPr lang="en-US" altLang="zh-CN" dirty="0"/>
            <a:t>The model is applied to the test data set for evaluation</a:t>
          </a:r>
          <a:endParaRPr lang="en-US" dirty="0"/>
        </a:p>
      </dgm:t>
    </dgm:pt>
    <dgm:pt modelId="{F42F656B-0EDB-9943-BD8E-2E6C80F19BFB}" cxnId="{961F28B0-A254-9D40-B2B9-1FC8A30E08CC}" type="parTrans">
      <dgm:prSet/>
      <dgm:spPr/>
      <dgm:t>
        <a:bodyPr/>
        <a:lstStyle/>
        <a:p>
          <a:endParaRPr lang="zh-CN" altLang="en-US"/>
        </a:p>
      </dgm:t>
    </dgm:pt>
    <dgm:pt modelId="{477E45C3-E7FF-FD4F-9283-AD1931420EEF}" cxnId="{961F28B0-A254-9D40-B2B9-1FC8A30E08CC}" type="sibTrans">
      <dgm:prSet phldrT="5" phldr="0"/>
      <dgm:spPr/>
      <dgm:t>
        <a:bodyPr/>
        <a:lstStyle/>
        <a:p>
          <a:r>
            <a:rPr lang="zh-CN" altLang="en-US"/>
            <a:t>5</a:t>
          </a:r>
        </a:p>
      </dgm:t>
    </dgm:pt>
    <dgm:pt modelId="{BFF8C464-FE6A-FB47-85BD-A0F3A8CEF9DD}" type="pres">
      <dgm:prSet presAssocID="{9ED23640-6670-45C5-9F19-68BBBE61DC1E}" presName="linearFlow" presStyleCnt="0">
        <dgm:presLayoutVars>
          <dgm:dir/>
          <dgm:animLvl val="lvl"/>
          <dgm:resizeHandles val="exact"/>
        </dgm:presLayoutVars>
      </dgm:prSet>
      <dgm:spPr/>
    </dgm:pt>
    <dgm:pt modelId="{8D568827-4968-1849-97E1-8C570969C66C}" type="pres">
      <dgm:prSet presAssocID="{D72E5E34-201B-4EBD-8E7D-0E815AE8CCE6}" presName="compositeNode" presStyleCnt="0"/>
      <dgm:spPr/>
    </dgm:pt>
    <dgm:pt modelId="{B596E999-1E2A-E840-8813-1F5BEFBF5568}" type="pres">
      <dgm:prSet presAssocID="{D72E5E34-201B-4EBD-8E7D-0E815AE8CC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318FB29-EBED-BD45-BA4C-C922C423538A}" type="pres">
      <dgm:prSet presAssocID="{D72E5E34-201B-4EBD-8E7D-0E815AE8CCE6}" presName="parSh" presStyleCnt="0"/>
      <dgm:spPr/>
    </dgm:pt>
    <dgm:pt modelId="{B904BA4A-12E5-7647-9EBB-8D83894D69A8}" type="pres">
      <dgm:prSet presAssocID="{D72E5E34-201B-4EBD-8E7D-0E815AE8CCE6}" presName="lineNode" presStyleLbl="alignAccFollowNode1" presStyleIdx="0" presStyleCnt="15"/>
      <dgm:spPr/>
    </dgm:pt>
    <dgm:pt modelId="{62D6771E-EDDD-B545-82B6-626866024DF1}" type="pres">
      <dgm:prSet presAssocID="{D72E5E34-201B-4EBD-8E7D-0E815AE8CCE6}" presName="lineArrowNode" presStyleLbl="alignAccFollowNode1" presStyleIdx="1" presStyleCnt="15"/>
      <dgm:spPr/>
    </dgm:pt>
    <dgm:pt modelId="{4901A07A-69DD-4C43-B76A-9270C56EB592}" type="pres">
      <dgm:prSet presAssocID="{6EA71DCE-A8C8-4B4C-98DC-E65B7C39F87B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05FC761A-9419-154E-93E8-9E7069C408BD}" type="pres">
      <dgm:prSet presAssocID="{6EA71DCE-A8C8-4B4C-98DC-E65B7C39F87B}" presName="spacerBetweenCircleAndCallout" presStyleCnt="0">
        <dgm:presLayoutVars/>
      </dgm:prSet>
      <dgm:spPr/>
    </dgm:pt>
    <dgm:pt modelId="{0136C0FB-52CB-4246-A78F-4DC46F19C7BE}" type="pres">
      <dgm:prSet presAssocID="{D72E5E34-201B-4EBD-8E7D-0E815AE8CCE6}" presName="nodeText" presStyleLbl="alignAccFollowNode1" presStyleIdx="2" presStyleCnt="15">
        <dgm:presLayoutVars>
          <dgm:bulletEnabled val="1"/>
        </dgm:presLayoutVars>
      </dgm:prSet>
      <dgm:spPr/>
    </dgm:pt>
    <dgm:pt modelId="{85547741-5F44-F14F-B9F0-7C2EDC22A5D3}" type="pres">
      <dgm:prSet presAssocID="{6EA71DCE-A8C8-4B4C-98DC-E65B7C39F87B}" presName="sibTransComposite" presStyleCnt="0"/>
      <dgm:spPr/>
    </dgm:pt>
    <dgm:pt modelId="{68E6446E-DF9B-994C-8E6B-24EA888CFBC3}" type="pres">
      <dgm:prSet presAssocID="{6DC5B425-EFAF-4BAC-B6CD-9CA46785F67A}" presName="compositeNode" presStyleCnt="0"/>
      <dgm:spPr/>
    </dgm:pt>
    <dgm:pt modelId="{EFAA894A-163D-C84F-BE8D-E3088948342C}" type="pres">
      <dgm:prSet presAssocID="{6DC5B425-EFAF-4BAC-B6CD-9CA46785F67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C9EC31-49BA-C442-AF4E-C239D3BE31DB}" type="pres">
      <dgm:prSet presAssocID="{6DC5B425-EFAF-4BAC-B6CD-9CA46785F67A}" presName="parSh" presStyleCnt="0"/>
      <dgm:spPr/>
    </dgm:pt>
    <dgm:pt modelId="{BAEC914D-81F8-1F40-87A0-8A708C0B5CBE}" type="pres">
      <dgm:prSet presAssocID="{6DC5B425-EFAF-4BAC-B6CD-9CA46785F67A}" presName="lineNode" presStyleLbl="alignAccFollowNode1" presStyleIdx="3" presStyleCnt="15"/>
      <dgm:spPr/>
    </dgm:pt>
    <dgm:pt modelId="{47E0AE6C-D799-D644-869E-9FD8C15725EF}" type="pres">
      <dgm:prSet presAssocID="{6DC5B425-EFAF-4BAC-B6CD-9CA46785F67A}" presName="lineArrowNode" presStyleLbl="alignAccFollowNode1" presStyleIdx="4" presStyleCnt="15"/>
      <dgm:spPr/>
    </dgm:pt>
    <dgm:pt modelId="{1F94B281-1665-AF45-86E7-F3613C39579F}" type="pres">
      <dgm:prSet presAssocID="{0D717E03-0181-4C2F-AD98-79C9E185D38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82D507C2-C573-5B48-9D67-0A2C124162AC}" type="pres">
      <dgm:prSet presAssocID="{0D717E03-0181-4C2F-AD98-79C9E185D389}" presName="spacerBetweenCircleAndCallout" presStyleCnt="0">
        <dgm:presLayoutVars/>
      </dgm:prSet>
      <dgm:spPr/>
    </dgm:pt>
    <dgm:pt modelId="{2FA9B6DB-6BB9-454C-925D-B9E7E2086274}" type="pres">
      <dgm:prSet presAssocID="{6DC5B425-EFAF-4BAC-B6CD-9CA46785F67A}" presName="nodeText" presStyleLbl="alignAccFollowNode1" presStyleIdx="5" presStyleCnt="15">
        <dgm:presLayoutVars>
          <dgm:bulletEnabled val="1"/>
        </dgm:presLayoutVars>
      </dgm:prSet>
      <dgm:spPr/>
    </dgm:pt>
    <dgm:pt modelId="{C1F0E949-D306-B14C-9D72-3AFC50EDFF1C}" type="pres">
      <dgm:prSet presAssocID="{0D717E03-0181-4C2F-AD98-79C9E185D389}" presName="sibTransComposite" presStyleCnt="0"/>
      <dgm:spPr/>
    </dgm:pt>
    <dgm:pt modelId="{0E246702-A1BE-7148-9C84-5636137FFA0A}" type="pres">
      <dgm:prSet presAssocID="{EBD75E85-1AC7-4F56-8033-9AE7665C30C2}" presName="compositeNode" presStyleCnt="0"/>
      <dgm:spPr/>
    </dgm:pt>
    <dgm:pt modelId="{AC6FAEC5-7681-784C-ACD3-462F197655B3}" type="pres">
      <dgm:prSet presAssocID="{EBD75E85-1AC7-4F56-8033-9AE7665C30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654A50-E27F-F142-B64A-479F71C1F975}" type="pres">
      <dgm:prSet presAssocID="{EBD75E85-1AC7-4F56-8033-9AE7665C30C2}" presName="parSh" presStyleCnt="0"/>
      <dgm:spPr/>
    </dgm:pt>
    <dgm:pt modelId="{87F10932-3EA1-D34D-A39B-749C1D4F9655}" type="pres">
      <dgm:prSet presAssocID="{EBD75E85-1AC7-4F56-8033-9AE7665C30C2}" presName="lineNode" presStyleLbl="alignAccFollowNode1" presStyleIdx="6" presStyleCnt="15"/>
      <dgm:spPr/>
    </dgm:pt>
    <dgm:pt modelId="{D0D08F5D-F2B0-A54E-B2C7-A5F5E5FDE80B}" type="pres">
      <dgm:prSet presAssocID="{EBD75E85-1AC7-4F56-8033-9AE7665C30C2}" presName="lineArrowNode" presStyleLbl="alignAccFollowNode1" presStyleIdx="7" presStyleCnt="15"/>
      <dgm:spPr/>
    </dgm:pt>
    <dgm:pt modelId="{F18C054A-2BD4-BB4F-8CE8-F24B324C24E0}" type="pres">
      <dgm:prSet presAssocID="{62EC9085-0EEC-47A0-B7B7-1FED2DCD1FC0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D6C20D01-C6AD-2449-B8AC-3540BE4C42FE}" type="pres">
      <dgm:prSet presAssocID="{62EC9085-0EEC-47A0-B7B7-1FED2DCD1FC0}" presName="spacerBetweenCircleAndCallout" presStyleCnt="0">
        <dgm:presLayoutVars/>
      </dgm:prSet>
      <dgm:spPr/>
    </dgm:pt>
    <dgm:pt modelId="{0A9354A8-7129-3D47-A3F8-A2DCB8543E26}" type="pres">
      <dgm:prSet presAssocID="{EBD75E85-1AC7-4F56-8033-9AE7665C30C2}" presName="nodeText" presStyleLbl="alignAccFollowNode1" presStyleIdx="8" presStyleCnt="15">
        <dgm:presLayoutVars>
          <dgm:bulletEnabled val="1"/>
        </dgm:presLayoutVars>
      </dgm:prSet>
      <dgm:spPr/>
    </dgm:pt>
    <dgm:pt modelId="{7ED915F4-BEE0-AB4F-A03A-3D042C046E7D}" type="pres">
      <dgm:prSet presAssocID="{62EC9085-0EEC-47A0-B7B7-1FED2DCD1FC0}" presName="sibTransComposite" presStyleCnt="0"/>
      <dgm:spPr/>
    </dgm:pt>
    <dgm:pt modelId="{A4D67034-6ED7-B642-8EED-B3B6E536BDCB}" type="pres">
      <dgm:prSet presAssocID="{CAE270FE-E21A-454C-8F0C-5D570BA92372}" presName="compositeNode" presStyleCnt="0"/>
      <dgm:spPr/>
    </dgm:pt>
    <dgm:pt modelId="{413BFFAD-4A99-3F4B-B551-9DC6255773B8}" type="pres">
      <dgm:prSet presAssocID="{CAE270FE-E21A-454C-8F0C-5D570BA9237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FD264F-4D52-284B-BBEB-89E253AC62DA}" type="pres">
      <dgm:prSet presAssocID="{CAE270FE-E21A-454C-8F0C-5D570BA92372}" presName="parSh" presStyleCnt="0"/>
      <dgm:spPr/>
    </dgm:pt>
    <dgm:pt modelId="{E8C5A715-FCE1-1344-93D5-06A04F348CA1}" type="pres">
      <dgm:prSet presAssocID="{CAE270FE-E21A-454C-8F0C-5D570BA92372}" presName="lineNode" presStyleLbl="alignAccFollowNode1" presStyleIdx="9" presStyleCnt="15"/>
      <dgm:spPr/>
    </dgm:pt>
    <dgm:pt modelId="{A632740D-1D3B-7D4D-949D-CEB315E71223}" type="pres">
      <dgm:prSet presAssocID="{CAE270FE-E21A-454C-8F0C-5D570BA92372}" presName="lineArrowNode" presStyleLbl="alignAccFollowNode1" presStyleIdx="10" presStyleCnt="15"/>
      <dgm:spPr/>
    </dgm:pt>
    <dgm:pt modelId="{D316B6CC-BDEF-C94B-9C77-84DDFB8ACCB7}" type="pres">
      <dgm:prSet presAssocID="{29651700-CF07-422C-AF36-F882E4649409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C81859EE-2044-974F-9A8D-6CFD5C1FA3B9}" type="pres">
      <dgm:prSet presAssocID="{29651700-CF07-422C-AF36-F882E4649409}" presName="spacerBetweenCircleAndCallout" presStyleCnt="0">
        <dgm:presLayoutVars/>
      </dgm:prSet>
      <dgm:spPr/>
    </dgm:pt>
    <dgm:pt modelId="{3709EF96-CF73-F04B-8191-C423E9BECDFB}" type="pres">
      <dgm:prSet presAssocID="{CAE270FE-E21A-454C-8F0C-5D570BA92372}" presName="nodeText" presStyleLbl="alignAccFollowNode1" presStyleIdx="11" presStyleCnt="15">
        <dgm:presLayoutVars>
          <dgm:bulletEnabled val="1"/>
        </dgm:presLayoutVars>
      </dgm:prSet>
      <dgm:spPr/>
    </dgm:pt>
    <dgm:pt modelId="{7BEA8198-70D6-B34F-BFC7-BF1F1E3DE39F}" type="pres">
      <dgm:prSet presAssocID="{29651700-CF07-422C-AF36-F882E4649409}" presName="sibTransComposite" presStyleCnt="0"/>
      <dgm:spPr/>
    </dgm:pt>
    <dgm:pt modelId="{34A7061F-2166-F145-8576-1FE3E27C9578}" type="pres">
      <dgm:prSet presAssocID="{D74FDD08-DFA0-AC49-A143-9359CDB17873}" presName="compositeNode" presStyleCnt="0"/>
      <dgm:spPr/>
    </dgm:pt>
    <dgm:pt modelId="{E63D2744-37A4-8345-889F-680CFFE191C1}" type="pres">
      <dgm:prSet presAssocID="{D74FDD08-DFA0-AC49-A143-9359CDB1787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65273AA-A2C8-474D-A0D5-3195A5B37F45}" type="pres">
      <dgm:prSet presAssocID="{D74FDD08-DFA0-AC49-A143-9359CDB17873}" presName="parSh" presStyleCnt="0"/>
      <dgm:spPr/>
    </dgm:pt>
    <dgm:pt modelId="{4DE9A080-512C-514F-AC4A-8DC63C7E9714}" type="pres">
      <dgm:prSet presAssocID="{D74FDD08-DFA0-AC49-A143-9359CDB17873}" presName="lineNode" presStyleLbl="alignAccFollowNode1" presStyleIdx="12" presStyleCnt="15"/>
      <dgm:spPr/>
    </dgm:pt>
    <dgm:pt modelId="{98BC48C0-3D16-0245-92A4-0A928362EFD5}" type="pres">
      <dgm:prSet presAssocID="{D74FDD08-DFA0-AC49-A143-9359CDB17873}" presName="lineArrowNode" presStyleLbl="alignAccFollowNode1" presStyleIdx="13" presStyleCnt="15"/>
      <dgm:spPr/>
    </dgm:pt>
    <dgm:pt modelId="{D917A1FE-D1CC-1248-AA6D-7DB45E2C8878}" type="pres">
      <dgm:prSet presAssocID="{477E45C3-E7FF-FD4F-9283-AD1931420EEF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9705124-8D07-4045-975E-4E7AB202609C}" type="pres">
      <dgm:prSet presAssocID="{477E45C3-E7FF-FD4F-9283-AD1931420EEF}" presName="spacerBetweenCircleAndCallout" presStyleCnt="0">
        <dgm:presLayoutVars/>
      </dgm:prSet>
      <dgm:spPr/>
    </dgm:pt>
    <dgm:pt modelId="{1962FC58-C435-DB4D-A29B-4D9D257774D8}" type="pres">
      <dgm:prSet presAssocID="{D74FDD08-DFA0-AC49-A143-9359CDB17873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67E6001-DAC9-4222-9909-32DA6A35873F}" srcId="{9ED23640-6670-45C5-9F19-68BBBE61DC1E}" destId="{EBD75E85-1AC7-4F56-8033-9AE7665C30C2}" srcOrd="2" destOrd="0" parTransId="{578BFA2B-8513-4FDC-B4EF-4A2BAC0B038F}" sibTransId="{62EC9085-0EEC-47A0-B7B7-1FED2DCD1FC0}"/>
    <dgm:cxn modelId="{F13DFD20-1918-994A-939C-905D146F88D3}" type="presOf" srcId="{477E45C3-E7FF-FD4F-9283-AD1931420EEF}" destId="{D917A1FE-D1CC-1248-AA6D-7DB45E2C8878}" srcOrd="0" destOrd="0" presId="urn:microsoft.com/office/officeart/2016/7/layout/LinearArrowProcessNumbered"/>
    <dgm:cxn modelId="{D98D1634-DE0E-1A40-9774-AAA4FF7C12E3}" type="presOf" srcId="{EBD75E85-1AC7-4F56-8033-9AE7665C30C2}" destId="{0A9354A8-7129-3D47-A3F8-A2DCB8543E26}" srcOrd="0" destOrd="0" presId="urn:microsoft.com/office/officeart/2016/7/layout/LinearArrowProcessNumbered"/>
    <dgm:cxn modelId="{E152AE47-7713-4641-9F24-9F0BFC5E78C3}" type="presOf" srcId="{CAE270FE-E21A-454C-8F0C-5D570BA92372}" destId="{3709EF96-CF73-F04B-8191-C423E9BECDFB}" srcOrd="0" destOrd="0" presId="urn:microsoft.com/office/officeart/2016/7/layout/LinearArrowProcessNumbered"/>
    <dgm:cxn modelId="{AE908B62-B376-344C-BFE3-25A881C02508}" type="presOf" srcId="{D74FDD08-DFA0-AC49-A143-9359CDB17873}" destId="{1962FC58-C435-DB4D-A29B-4D9D257774D8}" srcOrd="0" destOrd="0" presId="urn:microsoft.com/office/officeart/2016/7/layout/LinearArrowProcessNumbered"/>
    <dgm:cxn modelId="{80A8876F-C1F4-6542-9F46-E2D104F35BD6}" type="presOf" srcId="{29651700-CF07-422C-AF36-F882E4649409}" destId="{D316B6CC-BDEF-C94B-9C77-84DDFB8ACCB7}" srcOrd="0" destOrd="0" presId="urn:microsoft.com/office/officeart/2016/7/layout/LinearArrowProcessNumbered"/>
    <dgm:cxn modelId="{0F040597-9F8D-AA41-9D8F-1F7A771C3B60}" type="presOf" srcId="{62EC9085-0EEC-47A0-B7B7-1FED2DCD1FC0}" destId="{F18C054A-2BD4-BB4F-8CE8-F24B324C24E0}" srcOrd="0" destOrd="0" presId="urn:microsoft.com/office/officeart/2016/7/layout/LinearArrowProcessNumbered"/>
    <dgm:cxn modelId="{45632198-3C97-6343-A966-3821DB2FDAF9}" type="presOf" srcId="{9ED23640-6670-45C5-9F19-68BBBE61DC1E}" destId="{BFF8C464-FE6A-FB47-85BD-A0F3A8CEF9DD}" srcOrd="0" destOrd="0" presId="urn:microsoft.com/office/officeart/2016/7/layout/LinearArrowProcessNumbered"/>
    <dgm:cxn modelId="{232032A8-423B-4B4A-B073-F285983D03CF}" srcId="{9ED23640-6670-45C5-9F19-68BBBE61DC1E}" destId="{D72E5E34-201B-4EBD-8E7D-0E815AE8CCE6}" srcOrd="0" destOrd="0" parTransId="{A8605531-37C6-4279-B941-8C3188AC6E84}" sibTransId="{6EA71DCE-A8C8-4B4C-98DC-E65B7C39F87B}"/>
    <dgm:cxn modelId="{961F28B0-A254-9D40-B2B9-1FC8A30E08CC}" srcId="{9ED23640-6670-45C5-9F19-68BBBE61DC1E}" destId="{D74FDD08-DFA0-AC49-A143-9359CDB17873}" srcOrd="4" destOrd="0" parTransId="{F42F656B-0EDB-9943-BD8E-2E6C80F19BFB}" sibTransId="{477E45C3-E7FF-FD4F-9283-AD1931420EEF}"/>
    <dgm:cxn modelId="{8CF4B7B6-DF04-8A47-8975-914FC52555C3}" type="presOf" srcId="{0D717E03-0181-4C2F-AD98-79C9E185D389}" destId="{1F94B281-1665-AF45-86E7-F3613C39579F}" srcOrd="0" destOrd="0" presId="urn:microsoft.com/office/officeart/2016/7/layout/LinearArrowProcessNumbered"/>
    <dgm:cxn modelId="{258144D6-9928-CE4D-ACC3-1BA6264D257E}" type="presOf" srcId="{6EA71DCE-A8C8-4B4C-98DC-E65B7C39F87B}" destId="{4901A07A-69DD-4C43-B76A-9270C56EB592}" srcOrd="0" destOrd="0" presId="urn:microsoft.com/office/officeart/2016/7/layout/LinearArrowProcessNumbered"/>
    <dgm:cxn modelId="{D24CDAE1-A5A0-4BCB-BF31-477A2B8490EB}" srcId="{9ED23640-6670-45C5-9F19-68BBBE61DC1E}" destId="{CAE270FE-E21A-454C-8F0C-5D570BA92372}" srcOrd="3" destOrd="0" parTransId="{A2B10CDE-53D9-4C31-9612-1A5729387FBE}" sibTransId="{29651700-CF07-422C-AF36-F882E4649409}"/>
    <dgm:cxn modelId="{BBEA13E7-FC70-7743-BF44-103A4A723699}" type="presOf" srcId="{D72E5E34-201B-4EBD-8E7D-0E815AE8CCE6}" destId="{0136C0FB-52CB-4246-A78F-4DC46F19C7BE}" srcOrd="0" destOrd="0" presId="urn:microsoft.com/office/officeart/2016/7/layout/LinearArrowProcessNumbered"/>
    <dgm:cxn modelId="{F88D79F5-6B4D-2140-A06D-835C273D4725}" type="presOf" srcId="{6DC5B425-EFAF-4BAC-B6CD-9CA46785F67A}" destId="{2FA9B6DB-6BB9-454C-925D-B9E7E2086274}" srcOrd="0" destOrd="0" presId="urn:microsoft.com/office/officeart/2016/7/layout/LinearArrowProcessNumbered"/>
    <dgm:cxn modelId="{CE7B9EF7-F282-4CE6-91D0-4BD9DAC58FDB}" srcId="{9ED23640-6670-45C5-9F19-68BBBE61DC1E}" destId="{6DC5B425-EFAF-4BAC-B6CD-9CA46785F67A}" srcOrd="1" destOrd="0" parTransId="{B9D88263-1BEF-43AC-A38E-95CD1812B832}" sibTransId="{0D717E03-0181-4C2F-AD98-79C9E185D389}"/>
    <dgm:cxn modelId="{44F12DCA-71BE-6143-8A57-E39EEC825C41}" type="presParOf" srcId="{BFF8C464-FE6A-FB47-85BD-A0F3A8CEF9DD}" destId="{8D568827-4968-1849-97E1-8C570969C66C}" srcOrd="0" destOrd="0" presId="urn:microsoft.com/office/officeart/2016/7/layout/LinearArrowProcessNumbered"/>
    <dgm:cxn modelId="{A64146C4-934E-B747-8757-5CF32E7EFE6C}" type="presParOf" srcId="{8D568827-4968-1849-97E1-8C570969C66C}" destId="{B596E999-1E2A-E840-8813-1F5BEFBF5568}" srcOrd="0" destOrd="0" presId="urn:microsoft.com/office/officeart/2016/7/layout/LinearArrowProcessNumbered"/>
    <dgm:cxn modelId="{6E226A2F-0B63-6547-AADE-258801A3B2BB}" type="presParOf" srcId="{8D568827-4968-1849-97E1-8C570969C66C}" destId="{9318FB29-EBED-BD45-BA4C-C922C423538A}" srcOrd="1" destOrd="0" presId="urn:microsoft.com/office/officeart/2016/7/layout/LinearArrowProcessNumbered"/>
    <dgm:cxn modelId="{C42A0CE7-74CC-1147-B01B-6C63D1464EC0}" type="presParOf" srcId="{9318FB29-EBED-BD45-BA4C-C922C423538A}" destId="{B904BA4A-12E5-7647-9EBB-8D83894D69A8}" srcOrd="0" destOrd="0" presId="urn:microsoft.com/office/officeart/2016/7/layout/LinearArrowProcessNumbered"/>
    <dgm:cxn modelId="{C2C3F485-DD1C-D04A-A8D6-5195634E3933}" type="presParOf" srcId="{9318FB29-EBED-BD45-BA4C-C922C423538A}" destId="{62D6771E-EDDD-B545-82B6-626866024DF1}" srcOrd="1" destOrd="0" presId="urn:microsoft.com/office/officeart/2016/7/layout/LinearArrowProcessNumbered"/>
    <dgm:cxn modelId="{8AA28C87-AD1B-7A4F-B423-BC157102B721}" type="presParOf" srcId="{9318FB29-EBED-BD45-BA4C-C922C423538A}" destId="{4901A07A-69DD-4C43-B76A-9270C56EB592}" srcOrd="2" destOrd="0" presId="urn:microsoft.com/office/officeart/2016/7/layout/LinearArrowProcessNumbered"/>
    <dgm:cxn modelId="{678810EA-16AB-614D-9AE0-77E8B7E55181}" type="presParOf" srcId="{9318FB29-EBED-BD45-BA4C-C922C423538A}" destId="{05FC761A-9419-154E-93E8-9E7069C408BD}" srcOrd="3" destOrd="0" presId="urn:microsoft.com/office/officeart/2016/7/layout/LinearArrowProcessNumbered"/>
    <dgm:cxn modelId="{3DE47EC7-2A10-F445-AC3D-5D74FD2E76C4}" type="presParOf" srcId="{8D568827-4968-1849-97E1-8C570969C66C}" destId="{0136C0FB-52CB-4246-A78F-4DC46F19C7BE}" srcOrd="2" destOrd="0" presId="urn:microsoft.com/office/officeart/2016/7/layout/LinearArrowProcessNumbered"/>
    <dgm:cxn modelId="{B3357E10-0AD5-2348-AE20-1DCCABBC21E0}" type="presParOf" srcId="{BFF8C464-FE6A-FB47-85BD-A0F3A8CEF9DD}" destId="{85547741-5F44-F14F-B9F0-7C2EDC22A5D3}" srcOrd="1" destOrd="0" presId="urn:microsoft.com/office/officeart/2016/7/layout/LinearArrowProcessNumbered"/>
    <dgm:cxn modelId="{8980D84B-B02A-0D42-924F-9F46AF7DE6CF}" type="presParOf" srcId="{BFF8C464-FE6A-FB47-85BD-A0F3A8CEF9DD}" destId="{68E6446E-DF9B-994C-8E6B-24EA888CFBC3}" srcOrd="2" destOrd="0" presId="urn:microsoft.com/office/officeart/2016/7/layout/LinearArrowProcessNumbered"/>
    <dgm:cxn modelId="{9C1FA9BA-5833-7541-89E9-D1ADE629D1AF}" type="presParOf" srcId="{68E6446E-DF9B-994C-8E6B-24EA888CFBC3}" destId="{EFAA894A-163D-C84F-BE8D-E3088948342C}" srcOrd="0" destOrd="0" presId="urn:microsoft.com/office/officeart/2016/7/layout/LinearArrowProcessNumbered"/>
    <dgm:cxn modelId="{CD07E147-9812-0D47-9147-4BFD24061002}" type="presParOf" srcId="{68E6446E-DF9B-994C-8E6B-24EA888CFBC3}" destId="{E8C9EC31-49BA-C442-AF4E-C239D3BE31DB}" srcOrd="1" destOrd="0" presId="urn:microsoft.com/office/officeart/2016/7/layout/LinearArrowProcessNumbered"/>
    <dgm:cxn modelId="{75A1BD5C-9E23-1E4C-B67C-460E29AEAC03}" type="presParOf" srcId="{E8C9EC31-49BA-C442-AF4E-C239D3BE31DB}" destId="{BAEC914D-81F8-1F40-87A0-8A708C0B5CBE}" srcOrd="0" destOrd="0" presId="urn:microsoft.com/office/officeart/2016/7/layout/LinearArrowProcessNumbered"/>
    <dgm:cxn modelId="{9692A7EC-5D0D-5E40-884C-D920A1917C51}" type="presParOf" srcId="{E8C9EC31-49BA-C442-AF4E-C239D3BE31DB}" destId="{47E0AE6C-D799-D644-869E-9FD8C15725EF}" srcOrd="1" destOrd="0" presId="urn:microsoft.com/office/officeart/2016/7/layout/LinearArrowProcessNumbered"/>
    <dgm:cxn modelId="{AD28155D-6D2A-564C-B03A-7617ADBF72CC}" type="presParOf" srcId="{E8C9EC31-49BA-C442-AF4E-C239D3BE31DB}" destId="{1F94B281-1665-AF45-86E7-F3613C39579F}" srcOrd="2" destOrd="0" presId="urn:microsoft.com/office/officeart/2016/7/layout/LinearArrowProcessNumbered"/>
    <dgm:cxn modelId="{074D12C9-1761-DC4F-9C99-2DAFB476F3D1}" type="presParOf" srcId="{E8C9EC31-49BA-C442-AF4E-C239D3BE31DB}" destId="{82D507C2-C573-5B48-9D67-0A2C124162AC}" srcOrd="3" destOrd="0" presId="urn:microsoft.com/office/officeart/2016/7/layout/LinearArrowProcessNumbered"/>
    <dgm:cxn modelId="{849418FC-65CB-7F4F-B074-08A5ADD74C3D}" type="presParOf" srcId="{68E6446E-DF9B-994C-8E6B-24EA888CFBC3}" destId="{2FA9B6DB-6BB9-454C-925D-B9E7E2086274}" srcOrd="2" destOrd="0" presId="urn:microsoft.com/office/officeart/2016/7/layout/LinearArrowProcessNumbered"/>
    <dgm:cxn modelId="{D804F94D-2EC6-684E-BA70-FC9BAD0A5964}" type="presParOf" srcId="{BFF8C464-FE6A-FB47-85BD-A0F3A8CEF9DD}" destId="{C1F0E949-D306-B14C-9D72-3AFC50EDFF1C}" srcOrd="3" destOrd="0" presId="urn:microsoft.com/office/officeart/2016/7/layout/LinearArrowProcessNumbered"/>
    <dgm:cxn modelId="{CC885D19-36EB-1245-997C-CF3750195EB5}" type="presParOf" srcId="{BFF8C464-FE6A-FB47-85BD-A0F3A8CEF9DD}" destId="{0E246702-A1BE-7148-9C84-5636137FFA0A}" srcOrd="4" destOrd="0" presId="urn:microsoft.com/office/officeart/2016/7/layout/LinearArrowProcessNumbered"/>
    <dgm:cxn modelId="{7E95CD76-7CD1-4445-9305-C662038BF1E5}" type="presParOf" srcId="{0E246702-A1BE-7148-9C84-5636137FFA0A}" destId="{AC6FAEC5-7681-784C-ACD3-462F197655B3}" srcOrd="0" destOrd="0" presId="urn:microsoft.com/office/officeart/2016/7/layout/LinearArrowProcessNumbered"/>
    <dgm:cxn modelId="{027B4A4F-B92C-B94B-8526-6D6CB8FE88D1}" type="presParOf" srcId="{0E246702-A1BE-7148-9C84-5636137FFA0A}" destId="{4A654A50-E27F-F142-B64A-479F71C1F975}" srcOrd="1" destOrd="0" presId="urn:microsoft.com/office/officeart/2016/7/layout/LinearArrowProcessNumbered"/>
    <dgm:cxn modelId="{AB7243A3-F8EB-2949-BE54-14A1B761D71E}" type="presParOf" srcId="{4A654A50-E27F-F142-B64A-479F71C1F975}" destId="{87F10932-3EA1-D34D-A39B-749C1D4F9655}" srcOrd="0" destOrd="0" presId="urn:microsoft.com/office/officeart/2016/7/layout/LinearArrowProcessNumbered"/>
    <dgm:cxn modelId="{5FAA79C4-1077-3041-8614-27A125DE6483}" type="presParOf" srcId="{4A654A50-E27F-F142-B64A-479F71C1F975}" destId="{D0D08F5D-F2B0-A54E-B2C7-A5F5E5FDE80B}" srcOrd="1" destOrd="0" presId="urn:microsoft.com/office/officeart/2016/7/layout/LinearArrowProcessNumbered"/>
    <dgm:cxn modelId="{DF46D8C6-D90E-2143-B4F8-92247CA2FA27}" type="presParOf" srcId="{4A654A50-E27F-F142-B64A-479F71C1F975}" destId="{F18C054A-2BD4-BB4F-8CE8-F24B324C24E0}" srcOrd="2" destOrd="0" presId="urn:microsoft.com/office/officeart/2016/7/layout/LinearArrowProcessNumbered"/>
    <dgm:cxn modelId="{3EF910A8-C687-4A48-8A1A-7456A0BB231C}" type="presParOf" srcId="{4A654A50-E27F-F142-B64A-479F71C1F975}" destId="{D6C20D01-C6AD-2449-B8AC-3540BE4C42FE}" srcOrd="3" destOrd="0" presId="urn:microsoft.com/office/officeart/2016/7/layout/LinearArrowProcessNumbered"/>
    <dgm:cxn modelId="{7BCA35C8-EDB1-9747-8573-06CC29CDEBCE}" type="presParOf" srcId="{0E246702-A1BE-7148-9C84-5636137FFA0A}" destId="{0A9354A8-7129-3D47-A3F8-A2DCB8543E26}" srcOrd="2" destOrd="0" presId="urn:microsoft.com/office/officeart/2016/7/layout/LinearArrowProcessNumbered"/>
    <dgm:cxn modelId="{BF47269C-6C18-9F44-9F87-1DDE99F38192}" type="presParOf" srcId="{BFF8C464-FE6A-FB47-85BD-A0F3A8CEF9DD}" destId="{7ED915F4-BEE0-AB4F-A03A-3D042C046E7D}" srcOrd="5" destOrd="0" presId="urn:microsoft.com/office/officeart/2016/7/layout/LinearArrowProcessNumbered"/>
    <dgm:cxn modelId="{0D567985-3DAD-2C4B-BED0-BB4FC55E94C8}" type="presParOf" srcId="{BFF8C464-FE6A-FB47-85BD-A0F3A8CEF9DD}" destId="{A4D67034-6ED7-B642-8EED-B3B6E536BDCB}" srcOrd="6" destOrd="0" presId="urn:microsoft.com/office/officeart/2016/7/layout/LinearArrowProcessNumbered"/>
    <dgm:cxn modelId="{18974726-1FAF-894B-A0AA-2750A20ED8E4}" type="presParOf" srcId="{A4D67034-6ED7-B642-8EED-B3B6E536BDCB}" destId="{413BFFAD-4A99-3F4B-B551-9DC6255773B8}" srcOrd="0" destOrd="0" presId="urn:microsoft.com/office/officeart/2016/7/layout/LinearArrowProcessNumbered"/>
    <dgm:cxn modelId="{6A09F8F8-B2A6-B34F-BC55-22872C8F416C}" type="presParOf" srcId="{A4D67034-6ED7-B642-8EED-B3B6E536BDCB}" destId="{0DFD264F-4D52-284B-BBEB-89E253AC62DA}" srcOrd="1" destOrd="0" presId="urn:microsoft.com/office/officeart/2016/7/layout/LinearArrowProcessNumbered"/>
    <dgm:cxn modelId="{085D0A40-78AD-9F47-86AE-D5BD466DBFD4}" type="presParOf" srcId="{0DFD264F-4D52-284B-BBEB-89E253AC62DA}" destId="{E8C5A715-FCE1-1344-93D5-06A04F348CA1}" srcOrd="0" destOrd="0" presId="urn:microsoft.com/office/officeart/2016/7/layout/LinearArrowProcessNumbered"/>
    <dgm:cxn modelId="{AE60DA0C-0919-054F-A95D-D8E4B5E12DA9}" type="presParOf" srcId="{0DFD264F-4D52-284B-BBEB-89E253AC62DA}" destId="{A632740D-1D3B-7D4D-949D-CEB315E71223}" srcOrd="1" destOrd="0" presId="urn:microsoft.com/office/officeart/2016/7/layout/LinearArrowProcessNumbered"/>
    <dgm:cxn modelId="{DF193592-871E-9D4A-A781-8EA7723294B8}" type="presParOf" srcId="{0DFD264F-4D52-284B-BBEB-89E253AC62DA}" destId="{D316B6CC-BDEF-C94B-9C77-84DDFB8ACCB7}" srcOrd="2" destOrd="0" presId="urn:microsoft.com/office/officeart/2016/7/layout/LinearArrowProcessNumbered"/>
    <dgm:cxn modelId="{12006367-550D-B94B-B76E-14CE49B6274F}" type="presParOf" srcId="{0DFD264F-4D52-284B-BBEB-89E253AC62DA}" destId="{C81859EE-2044-974F-9A8D-6CFD5C1FA3B9}" srcOrd="3" destOrd="0" presId="urn:microsoft.com/office/officeart/2016/7/layout/LinearArrowProcessNumbered"/>
    <dgm:cxn modelId="{A87D44DD-0744-FC41-AF0C-1BA56145D589}" type="presParOf" srcId="{A4D67034-6ED7-B642-8EED-B3B6E536BDCB}" destId="{3709EF96-CF73-F04B-8191-C423E9BECDFB}" srcOrd="2" destOrd="0" presId="urn:microsoft.com/office/officeart/2016/7/layout/LinearArrowProcessNumbered"/>
    <dgm:cxn modelId="{0E2D340F-C2A7-8B43-86F4-5DFED16B54D4}" type="presParOf" srcId="{BFF8C464-FE6A-FB47-85BD-A0F3A8CEF9DD}" destId="{7BEA8198-70D6-B34F-BFC7-BF1F1E3DE39F}" srcOrd="7" destOrd="0" presId="urn:microsoft.com/office/officeart/2016/7/layout/LinearArrowProcessNumbered"/>
    <dgm:cxn modelId="{5B4D1747-4DDA-5248-AF1F-917338D595F7}" type="presParOf" srcId="{BFF8C464-FE6A-FB47-85BD-A0F3A8CEF9DD}" destId="{34A7061F-2166-F145-8576-1FE3E27C9578}" srcOrd="8" destOrd="0" presId="urn:microsoft.com/office/officeart/2016/7/layout/LinearArrowProcessNumbered"/>
    <dgm:cxn modelId="{72FD0A34-EE4E-C04B-B843-9EB1D3972A62}" type="presParOf" srcId="{34A7061F-2166-F145-8576-1FE3E27C9578}" destId="{E63D2744-37A4-8345-889F-680CFFE191C1}" srcOrd="0" destOrd="0" presId="urn:microsoft.com/office/officeart/2016/7/layout/LinearArrowProcessNumbered"/>
    <dgm:cxn modelId="{D10613B6-44A4-B244-A38F-94CFC9C19ED4}" type="presParOf" srcId="{34A7061F-2166-F145-8576-1FE3E27C9578}" destId="{E65273AA-A2C8-474D-A0D5-3195A5B37F45}" srcOrd="1" destOrd="0" presId="urn:microsoft.com/office/officeart/2016/7/layout/LinearArrowProcessNumbered"/>
    <dgm:cxn modelId="{3320F03E-19CA-414F-B1A4-4B73432C3690}" type="presParOf" srcId="{E65273AA-A2C8-474D-A0D5-3195A5B37F45}" destId="{4DE9A080-512C-514F-AC4A-8DC63C7E9714}" srcOrd="0" destOrd="0" presId="urn:microsoft.com/office/officeart/2016/7/layout/LinearArrowProcessNumbered"/>
    <dgm:cxn modelId="{2CD59432-2B38-7B42-B81C-DDCCEF53E97E}" type="presParOf" srcId="{E65273AA-A2C8-474D-A0D5-3195A5B37F45}" destId="{98BC48C0-3D16-0245-92A4-0A928362EFD5}" srcOrd="1" destOrd="0" presId="urn:microsoft.com/office/officeart/2016/7/layout/LinearArrowProcessNumbered"/>
    <dgm:cxn modelId="{98A78136-A015-1149-B5A9-872FD8FF075A}" type="presParOf" srcId="{E65273AA-A2C8-474D-A0D5-3195A5B37F45}" destId="{D917A1FE-D1CC-1248-AA6D-7DB45E2C8878}" srcOrd="2" destOrd="0" presId="urn:microsoft.com/office/officeart/2016/7/layout/LinearArrowProcessNumbered"/>
    <dgm:cxn modelId="{372C5E30-E636-2144-889E-B9BBD6E27BF5}" type="presParOf" srcId="{E65273AA-A2C8-474D-A0D5-3195A5B37F45}" destId="{49705124-8D07-4045-975E-4E7AB202609C}" srcOrd="3" destOrd="0" presId="urn:microsoft.com/office/officeart/2016/7/layout/LinearArrowProcessNumbered"/>
    <dgm:cxn modelId="{D6DA74C5-C7AC-1143-8581-CFC92BFF614A}" type="presParOf" srcId="{34A7061F-2166-F145-8576-1FE3E27C9578}" destId="{1962FC58-C435-DB4D-A29B-4D9D257774D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BF9CA3-F115-46EC-8F93-DD4E999911E2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17E84D-EB1C-4F61-8BE3-616F62088510}">
      <dgm:prSet/>
      <dgm:spPr/>
      <dgm:t>
        <a:bodyPr/>
        <a:lstStyle/>
        <a:p>
          <a:r>
            <a:rPr lang="en-US" b="0" i="0"/>
            <a:t>COVID-19</a:t>
          </a:r>
          <a:r>
            <a:rPr lang="zh-CN"/>
            <a:t> </a:t>
          </a:r>
          <a:r>
            <a:rPr lang="en-US" b="0" i="0"/>
            <a:t>detection</a:t>
          </a:r>
          <a:endParaRPr lang="en-US"/>
        </a:p>
      </dgm:t>
    </dgm:pt>
    <dgm:pt modelId="{CC2F1B2F-1CC7-4630-A10C-3FC202AE953D}" cxnId="{4B632FF1-9283-4E98-A6EB-41BD39F54D6A}" type="parTrans">
      <dgm:prSet/>
      <dgm:spPr/>
      <dgm:t>
        <a:bodyPr/>
        <a:lstStyle/>
        <a:p>
          <a:endParaRPr lang="en-US"/>
        </a:p>
      </dgm:t>
    </dgm:pt>
    <dgm:pt modelId="{3DD628EE-205E-44B5-BDB6-09C78DE8ECD9}" cxnId="{4B632FF1-9283-4E98-A6EB-41BD39F54D6A}" type="sibTrans">
      <dgm:prSet/>
      <dgm:spPr/>
      <dgm:t>
        <a:bodyPr/>
        <a:lstStyle/>
        <a:p>
          <a:endParaRPr lang="en-US"/>
        </a:p>
      </dgm:t>
    </dgm:pt>
    <dgm:pt modelId="{B1C2D067-35E8-4877-BEA7-208717EFC7A2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pam filtering</a:t>
          </a:r>
          <a:endParaRPr lang="en-US"/>
        </a:p>
      </dgm:t>
    </dgm:pt>
    <dgm:pt modelId="{8B12C945-10E1-428E-9F00-E43E5E56B5F0}" cxnId="{C2EE62C7-8310-40C4-92B6-A2E5A076B843}" type="parTrans">
      <dgm:prSet/>
      <dgm:spPr/>
      <dgm:t>
        <a:bodyPr/>
        <a:lstStyle/>
        <a:p>
          <a:endParaRPr lang="en-US"/>
        </a:p>
      </dgm:t>
    </dgm:pt>
    <dgm:pt modelId="{07F7298C-5F64-48CD-9ED5-C7E7ECB2D7F8}" cxnId="{C2EE62C7-8310-40C4-92B6-A2E5A076B843}" type="sibTrans">
      <dgm:prSet/>
      <dgm:spPr/>
      <dgm:t>
        <a:bodyPr/>
        <a:lstStyle/>
        <a:p>
          <a:endParaRPr lang="en-US"/>
        </a:p>
      </dgm:t>
    </dgm:pt>
    <dgm:pt modelId="{2936BECA-9505-4861-A898-0FA8728A1A18}">
      <dgm:prSet/>
      <dgm:spPr/>
      <dgm:t>
        <a:bodyPr/>
        <a:lstStyle/>
        <a:p>
          <a:r>
            <a:rPr lang="en-US"/>
            <a:t>Digital</a:t>
          </a:r>
          <a:r>
            <a:rPr lang="zh-CN"/>
            <a:t> </a:t>
          </a:r>
          <a:r>
            <a:rPr lang="en-US"/>
            <a:t>Recognition</a:t>
          </a:r>
        </a:p>
      </dgm:t>
    </dgm:pt>
    <dgm:pt modelId="{24799785-5992-4CA5-A61A-A89C6B2265FD}" cxnId="{D6613E21-DB47-409F-A4F8-ABDFCC871092}" type="parTrans">
      <dgm:prSet/>
      <dgm:spPr/>
      <dgm:t>
        <a:bodyPr/>
        <a:lstStyle/>
        <a:p>
          <a:endParaRPr lang="en-US"/>
        </a:p>
      </dgm:t>
    </dgm:pt>
    <dgm:pt modelId="{40C7FCCF-B374-4230-8B8B-691AA3BCC848}" cxnId="{D6613E21-DB47-409F-A4F8-ABDFCC871092}" type="sibTrans">
      <dgm:prSet/>
      <dgm:spPr/>
      <dgm:t>
        <a:bodyPr/>
        <a:lstStyle/>
        <a:p>
          <a:endParaRPr lang="en-US"/>
        </a:p>
      </dgm:t>
    </dgm:pt>
    <dgm:pt modelId="{32FC0579-A5CD-476E-91D8-FCCC256F000C}">
      <dgm:prSet/>
      <dgm:spPr/>
      <dgm:t>
        <a:bodyPr/>
        <a:lstStyle/>
        <a:p>
          <a:r>
            <a:rPr lang="en-US"/>
            <a:t>C</a:t>
          </a:r>
          <a:r>
            <a:rPr lang="en-US" b="0" i="0"/>
            <a:t>ourt judgments</a:t>
          </a:r>
          <a:endParaRPr lang="en-US"/>
        </a:p>
      </dgm:t>
    </dgm:pt>
    <dgm:pt modelId="{C18E4EF0-BA7A-460E-9AC2-E307AE532885}" cxnId="{563C47CD-7DEE-4EBF-BD96-1C4B926AE1B4}" type="parTrans">
      <dgm:prSet/>
      <dgm:spPr/>
      <dgm:t>
        <a:bodyPr/>
        <a:lstStyle/>
        <a:p>
          <a:endParaRPr lang="en-US"/>
        </a:p>
      </dgm:t>
    </dgm:pt>
    <dgm:pt modelId="{A294A0B3-90A1-4106-9AD9-C070D20FE63C}" cxnId="{563C47CD-7DEE-4EBF-BD96-1C4B926AE1B4}" type="sibTrans">
      <dgm:prSet/>
      <dgm:spPr/>
      <dgm:t>
        <a:bodyPr/>
        <a:lstStyle/>
        <a:p>
          <a:endParaRPr lang="en-US"/>
        </a:p>
      </dgm:t>
    </dgm:pt>
    <dgm:pt modelId="{EE30E1BC-7C4E-A448-9416-4F1766540458}" type="pres">
      <dgm:prSet presAssocID="{9DBF9CA3-F115-46EC-8F93-DD4E999911E2}" presName="matrix" presStyleCnt="0">
        <dgm:presLayoutVars>
          <dgm:chMax val="1"/>
          <dgm:dir/>
          <dgm:resizeHandles val="exact"/>
        </dgm:presLayoutVars>
      </dgm:prSet>
      <dgm:spPr/>
    </dgm:pt>
    <dgm:pt modelId="{3FB503F3-8807-7149-8846-EA8A07FEE7D4}" type="pres">
      <dgm:prSet presAssocID="{9DBF9CA3-F115-46EC-8F93-DD4E999911E2}" presName="diamond" presStyleLbl="bgShp" presStyleIdx="0" presStyleCnt="1"/>
      <dgm:spPr/>
    </dgm:pt>
    <dgm:pt modelId="{63C7C68C-65D2-D647-9D0E-7B60520C1A68}" type="pres">
      <dgm:prSet presAssocID="{9DBF9CA3-F115-46EC-8F93-DD4E999911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67BE06-9B49-AE46-960B-B750294DCD36}" type="pres">
      <dgm:prSet presAssocID="{9DBF9CA3-F115-46EC-8F93-DD4E999911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3E16A0-5336-F745-978C-4B751FBC4A8C}" type="pres">
      <dgm:prSet presAssocID="{9DBF9CA3-F115-46EC-8F93-DD4E999911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16BC9FB-C41A-354D-BBAB-50BE36B272AC}" type="pres">
      <dgm:prSet presAssocID="{9DBF9CA3-F115-46EC-8F93-DD4E999911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58A8716-0C13-0040-BD85-B80805899863}" type="presOf" srcId="{32FC0579-A5CD-476E-91D8-FCCC256F000C}" destId="{E16BC9FB-C41A-354D-BBAB-50BE36B272AC}" srcOrd="0" destOrd="0" presId="urn:microsoft.com/office/officeart/2005/8/layout/matrix3"/>
    <dgm:cxn modelId="{B0D2FF17-FCA9-CB44-B9F4-A65402C25A8C}" type="presOf" srcId="{B1C2D067-35E8-4877-BEA7-208717EFC7A2}" destId="{A067BE06-9B49-AE46-960B-B750294DCD36}" srcOrd="0" destOrd="0" presId="urn:microsoft.com/office/officeart/2005/8/layout/matrix3"/>
    <dgm:cxn modelId="{D6613E21-DB47-409F-A4F8-ABDFCC871092}" srcId="{9DBF9CA3-F115-46EC-8F93-DD4E999911E2}" destId="{2936BECA-9505-4861-A898-0FA8728A1A18}" srcOrd="2" destOrd="0" parTransId="{24799785-5992-4CA5-A61A-A89C6B2265FD}" sibTransId="{40C7FCCF-B374-4230-8B8B-691AA3BCC848}"/>
    <dgm:cxn modelId="{A180C23C-520F-444B-8A4C-C0C0DDB564E5}" type="presOf" srcId="{2936BECA-9505-4861-A898-0FA8728A1A18}" destId="{E73E16A0-5336-F745-978C-4B751FBC4A8C}" srcOrd="0" destOrd="0" presId="urn:microsoft.com/office/officeart/2005/8/layout/matrix3"/>
    <dgm:cxn modelId="{FC05AABE-5FDF-8840-A928-3EE356F38242}" type="presOf" srcId="{9DBF9CA3-F115-46EC-8F93-DD4E999911E2}" destId="{EE30E1BC-7C4E-A448-9416-4F1766540458}" srcOrd="0" destOrd="0" presId="urn:microsoft.com/office/officeart/2005/8/layout/matrix3"/>
    <dgm:cxn modelId="{C2EE62C7-8310-40C4-92B6-A2E5A076B843}" srcId="{9DBF9CA3-F115-46EC-8F93-DD4E999911E2}" destId="{B1C2D067-35E8-4877-BEA7-208717EFC7A2}" srcOrd="1" destOrd="0" parTransId="{8B12C945-10E1-428E-9F00-E43E5E56B5F0}" sibTransId="{07F7298C-5F64-48CD-9ED5-C7E7ECB2D7F8}"/>
    <dgm:cxn modelId="{563C47CD-7DEE-4EBF-BD96-1C4B926AE1B4}" srcId="{9DBF9CA3-F115-46EC-8F93-DD4E999911E2}" destId="{32FC0579-A5CD-476E-91D8-FCCC256F000C}" srcOrd="3" destOrd="0" parTransId="{C18E4EF0-BA7A-460E-9AC2-E307AE532885}" sibTransId="{A294A0B3-90A1-4106-9AD9-C070D20FE63C}"/>
    <dgm:cxn modelId="{C25BA8E8-3D25-C94F-AA48-51084E7C9CC2}" type="presOf" srcId="{D117E84D-EB1C-4F61-8BE3-616F62088510}" destId="{63C7C68C-65D2-D647-9D0E-7B60520C1A68}" srcOrd="0" destOrd="0" presId="urn:microsoft.com/office/officeart/2005/8/layout/matrix3"/>
    <dgm:cxn modelId="{4B632FF1-9283-4E98-A6EB-41BD39F54D6A}" srcId="{9DBF9CA3-F115-46EC-8F93-DD4E999911E2}" destId="{D117E84D-EB1C-4F61-8BE3-616F62088510}" srcOrd="0" destOrd="0" parTransId="{CC2F1B2F-1CC7-4630-A10C-3FC202AE953D}" sibTransId="{3DD628EE-205E-44B5-BDB6-09C78DE8ECD9}"/>
    <dgm:cxn modelId="{A9F72F5B-43AD-B740-B6E5-DF8AB2742ECB}" type="presParOf" srcId="{EE30E1BC-7C4E-A448-9416-4F1766540458}" destId="{3FB503F3-8807-7149-8846-EA8A07FEE7D4}" srcOrd="0" destOrd="0" presId="urn:microsoft.com/office/officeart/2005/8/layout/matrix3"/>
    <dgm:cxn modelId="{8491488C-E8F6-D644-9069-9261300B3709}" type="presParOf" srcId="{EE30E1BC-7C4E-A448-9416-4F1766540458}" destId="{63C7C68C-65D2-D647-9D0E-7B60520C1A68}" srcOrd="1" destOrd="0" presId="urn:microsoft.com/office/officeart/2005/8/layout/matrix3"/>
    <dgm:cxn modelId="{E47B337C-08EB-8246-B81F-F7B52EAA6085}" type="presParOf" srcId="{EE30E1BC-7C4E-A448-9416-4F1766540458}" destId="{A067BE06-9B49-AE46-960B-B750294DCD36}" srcOrd="2" destOrd="0" presId="urn:microsoft.com/office/officeart/2005/8/layout/matrix3"/>
    <dgm:cxn modelId="{42E4C06F-EC46-BA47-8EB3-3A9C5A4538D5}" type="presParOf" srcId="{EE30E1BC-7C4E-A448-9416-4F1766540458}" destId="{E73E16A0-5336-F745-978C-4B751FBC4A8C}" srcOrd="3" destOrd="0" presId="urn:microsoft.com/office/officeart/2005/8/layout/matrix3"/>
    <dgm:cxn modelId="{63627ED1-7573-4344-A8F0-05B5D815046F}" type="presParOf" srcId="{EE30E1BC-7C4E-A448-9416-4F1766540458}" destId="{E16BC9FB-C41A-354D-BBAB-50BE36B272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5A0A0D-760C-48DC-A351-E4F4881EC791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D2F36-67BE-4C12-AAE4-37D92EB93677}">
      <dgm:prSet/>
      <dgm:spPr/>
      <dgm:t>
        <a:bodyPr/>
        <a:lstStyle/>
        <a:p>
          <a:r>
            <a:rPr kumimoji="1" lang="en-US"/>
            <a:t>test_size</a:t>
          </a:r>
          <a:endParaRPr lang="en-US"/>
        </a:p>
      </dgm:t>
    </dgm:pt>
    <dgm:pt modelId="{C54E28BE-C6F8-4FA1-AB14-185A28D30C8D}" cxnId="{311832F9-46C8-4C02-BC98-14947C9DAA84}" type="parTrans">
      <dgm:prSet/>
      <dgm:spPr/>
      <dgm:t>
        <a:bodyPr/>
        <a:lstStyle/>
        <a:p>
          <a:endParaRPr lang="en-US"/>
        </a:p>
      </dgm:t>
    </dgm:pt>
    <dgm:pt modelId="{B92ECCF5-5E1D-4755-A2E0-4C10D71ACA66}" cxnId="{311832F9-46C8-4C02-BC98-14947C9DAA84}" type="sibTrans">
      <dgm:prSet/>
      <dgm:spPr/>
      <dgm:t>
        <a:bodyPr/>
        <a:lstStyle/>
        <a:p>
          <a:endParaRPr lang="en-US"/>
        </a:p>
      </dgm:t>
    </dgm:pt>
    <dgm:pt modelId="{71E016AA-ED3D-432E-A333-18970E5795AF}">
      <dgm:prSet/>
      <dgm:spPr/>
      <dgm:t>
        <a:bodyPr/>
        <a:lstStyle/>
        <a:p>
          <a:r>
            <a:rPr kumimoji="1" lang="en-US"/>
            <a:t>random_state</a:t>
          </a:r>
          <a:endParaRPr lang="en-US"/>
        </a:p>
      </dgm:t>
    </dgm:pt>
    <dgm:pt modelId="{FBCF802E-317B-4910-B78E-5825F41BBAA0}" cxnId="{094B533E-8EB9-4BF6-BAB2-410F9DC1DA8F}" type="parTrans">
      <dgm:prSet/>
      <dgm:spPr/>
      <dgm:t>
        <a:bodyPr/>
        <a:lstStyle/>
        <a:p>
          <a:endParaRPr lang="en-US"/>
        </a:p>
      </dgm:t>
    </dgm:pt>
    <dgm:pt modelId="{2AF342E5-273D-4DA5-A4A2-6760054136FC}" cxnId="{094B533E-8EB9-4BF6-BAB2-410F9DC1DA8F}" type="sibTrans">
      <dgm:prSet/>
      <dgm:spPr/>
      <dgm:t>
        <a:bodyPr/>
        <a:lstStyle/>
        <a:p>
          <a:endParaRPr lang="en-US"/>
        </a:p>
      </dgm:t>
    </dgm:pt>
    <dgm:pt modelId="{FEC1D0DD-304C-4F56-A166-34F294F93DE1}">
      <dgm:prSet/>
      <dgm:spPr/>
      <dgm:t>
        <a:bodyPr/>
        <a:lstStyle/>
        <a:p>
          <a:r>
            <a:rPr lang="en-US"/>
            <a:t>penalty</a:t>
          </a:r>
        </a:p>
      </dgm:t>
    </dgm:pt>
    <dgm:pt modelId="{11573C17-9251-44B4-BC2D-2C2956426772}" cxnId="{BBCAB755-65FE-4738-8C5E-DE3E5708132E}" type="parTrans">
      <dgm:prSet/>
      <dgm:spPr/>
      <dgm:t>
        <a:bodyPr/>
        <a:lstStyle/>
        <a:p>
          <a:endParaRPr lang="en-US"/>
        </a:p>
      </dgm:t>
    </dgm:pt>
    <dgm:pt modelId="{62541654-C225-40AA-A48B-36F9FE5F1E9F}" cxnId="{BBCAB755-65FE-4738-8C5E-DE3E5708132E}" type="sibTrans">
      <dgm:prSet/>
      <dgm:spPr/>
      <dgm:t>
        <a:bodyPr/>
        <a:lstStyle/>
        <a:p>
          <a:endParaRPr lang="en-US"/>
        </a:p>
      </dgm:t>
    </dgm:pt>
    <dgm:pt modelId="{4E2E64DE-A441-4BB9-BFA0-8143224648BE}">
      <dgm:prSet/>
      <dgm:spPr/>
      <dgm:t>
        <a:bodyPr/>
        <a:lstStyle/>
        <a:p>
          <a:r>
            <a:rPr lang="en-US"/>
            <a:t>C</a:t>
          </a:r>
        </a:p>
      </dgm:t>
    </dgm:pt>
    <dgm:pt modelId="{EE924FA7-5753-4613-92BC-8844FC194204}" cxnId="{A7DDA178-5D9F-479C-8EDE-0AFCC2A45BCA}" type="parTrans">
      <dgm:prSet/>
      <dgm:spPr/>
      <dgm:t>
        <a:bodyPr/>
        <a:lstStyle/>
        <a:p>
          <a:endParaRPr lang="en-US"/>
        </a:p>
      </dgm:t>
    </dgm:pt>
    <dgm:pt modelId="{B17304B9-AB9F-45BD-994F-4BC8B804018A}" cxnId="{A7DDA178-5D9F-479C-8EDE-0AFCC2A45BCA}" type="sibTrans">
      <dgm:prSet/>
      <dgm:spPr/>
      <dgm:t>
        <a:bodyPr/>
        <a:lstStyle/>
        <a:p>
          <a:endParaRPr lang="en-US"/>
        </a:p>
      </dgm:t>
    </dgm:pt>
    <dgm:pt modelId="{7CC684C3-C5E8-4A40-805E-5789557BD1B0}">
      <dgm:prSet/>
      <dgm:spPr/>
      <dgm:t>
        <a:bodyPr/>
        <a:lstStyle/>
        <a:p>
          <a:r>
            <a:rPr lang="en-US" dirty="0" err="1"/>
            <a:t>max_iter</a:t>
          </a:r>
          <a:endParaRPr lang="en-US" dirty="0"/>
        </a:p>
      </dgm:t>
    </dgm:pt>
    <dgm:pt modelId="{AC8AA699-401D-4134-B77D-70664CAC60B1}" cxnId="{0D3297AE-40F8-4FFA-9A5B-0DE2F391E473}" type="parTrans">
      <dgm:prSet/>
      <dgm:spPr/>
      <dgm:t>
        <a:bodyPr/>
        <a:lstStyle/>
        <a:p>
          <a:endParaRPr lang="en-US"/>
        </a:p>
      </dgm:t>
    </dgm:pt>
    <dgm:pt modelId="{D669923A-BAC9-416A-800B-B9D8DAD827B9}" cxnId="{0D3297AE-40F8-4FFA-9A5B-0DE2F391E473}" type="sibTrans">
      <dgm:prSet/>
      <dgm:spPr/>
      <dgm:t>
        <a:bodyPr/>
        <a:lstStyle/>
        <a:p>
          <a:endParaRPr lang="en-US"/>
        </a:p>
      </dgm:t>
    </dgm:pt>
    <dgm:pt modelId="{342B2A42-0ACC-41A3-AA19-B4C6B6EA13A7}">
      <dgm:prSet/>
      <dgm:spPr/>
      <dgm:t>
        <a:bodyPr/>
        <a:lstStyle/>
        <a:p>
          <a:r>
            <a:rPr kumimoji="1" lang="en-US"/>
            <a:t>…</a:t>
          </a:r>
          <a:endParaRPr lang="en-US"/>
        </a:p>
      </dgm:t>
    </dgm:pt>
    <dgm:pt modelId="{5D34A4AC-1301-4C32-A6A8-870DEAF6879A}" cxnId="{DB5771EC-D0A8-4454-9511-12C4C8A88600}" type="parTrans">
      <dgm:prSet/>
      <dgm:spPr/>
      <dgm:t>
        <a:bodyPr/>
        <a:lstStyle/>
        <a:p>
          <a:endParaRPr lang="en-US"/>
        </a:p>
      </dgm:t>
    </dgm:pt>
    <dgm:pt modelId="{38BD704E-EB48-4B13-BAA6-86C1DD857E60}" cxnId="{DB5771EC-D0A8-4454-9511-12C4C8A88600}" type="sibTrans">
      <dgm:prSet/>
      <dgm:spPr/>
      <dgm:t>
        <a:bodyPr/>
        <a:lstStyle/>
        <a:p>
          <a:endParaRPr lang="en-US"/>
        </a:p>
      </dgm:t>
    </dgm:pt>
    <dgm:pt modelId="{B84B2EC6-5173-044F-995E-CA40655FD691}">
      <dgm:prSet/>
      <dgm:spPr/>
      <dgm:t>
        <a:bodyPr/>
        <a:lstStyle/>
        <a:p>
          <a:r>
            <a:rPr lang="en-US" dirty="0"/>
            <a:t>thre</a:t>
          </a:r>
          <a:r>
            <a:rPr lang="en-US" altLang="zh-CN" dirty="0"/>
            <a:t>shold</a:t>
          </a:r>
          <a:endParaRPr lang="en-US" dirty="0"/>
        </a:p>
      </dgm:t>
    </dgm:pt>
    <dgm:pt modelId="{25824A4C-4E29-E64F-9AEF-C0ECDBB40782}" cxnId="{3ACB7E7B-841E-BE4F-AAF3-DD2B4923887E}" type="parTrans">
      <dgm:prSet/>
      <dgm:spPr/>
      <dgm:t>
        <a:bodyPr/>
        <a:lstStyle/>
        <a:p>
          <a:endParaRPr lang="zh-CN" altLang="en-US"/>
        </a:p>
      </dgm:t>
    </dgm:pt>
    <dgm:pt modelId="{6B741880-F78F-9346-8F3D-9A1E0C2D3733}" cxnId="{3ACB7E7B-841E-BE4F-AAF3-DD2B4923887E}" type="sibTrans">
      <dgm:prSet/>
      <dgm:spPr/>
      <dgm:t>
        <a:bodyPr/>
        <a:lstStyle/>
        <a:p>
          <a:endParaRPr lang="zh-CN" altLang="en-US"/>
        </a:p>
      </dgm:t>
    </dgm:pt>
    <dgm:pt modelId="{2E659C22-5711-234A-A32D-DF7D137F4B8B}" type="pres">
      <dgm:prSet presAssocID="{315A0A0D-760C-48DC-A351-E4F4881EC791}" presName="diagram" presStyleCnt="0">
        <dgm:presLayoutVars>
          <dgm:dir/>
          <dgm:resizeHandles val="exact"/>
        </dgm:presLayoutVars>
      </dgm:prSet>
      <dgm:spPr/>
    </dgm:pt>
    <dgm:pt modelId="{E4B207B7-697E-EE4B-A02C-824E9FA89279}" type="pres">
      <dgm:prSet presAssocID="{A72D2F36-67BE-4C12-AAE4-37D92EB93677}" presName="node" presStyleLbl="node1" presStyleIdx="0" presStyleCnt="7">
        <dgm:presLayoutVars>
          <dgm:bulletEnabled val="1"/>
        </dgm:presLayoutVars>
      </dgm:prSet>
      <dgm:spPr/>
    </dgm:pt>
    <dgm:pt modelId="{A0122421-2E12-304A-B0AD-1A08CC82D8F4}" type="pres">
      <dgm:prSet presAssocID="{B92ECCF5-5E1D-4755-A2E0-4C10D71ACA66}" presName="sibTrans" presStyleCnt="0"/>
      <dgm:spPr/>
    </dgm:pt>
    <dgm:pt modelId="{97F7D6EB-BF4B-B946-AD63-44AD22B188CA}" type="pres">
      <dgm:prSet presAssocID="{71E016AA-ED3D-432E-A333-18970E5795AF}" presName="node" presStyleLbl="node1" presStyleIdx="1" presStyleCnt="7">
        <dgm:presLayoutVars>
          <dgm:bulletEnabled val="1"/>
        </dgm:presLayoutVars>
      </dgm:prSet>
      <dgm:spPr/>
    </dgm:pt>
    <dgm:pt modelId="{03A36C1B-64DB-CB40-805B-D3A68181E2A4}" type="pres">
      <dgm:prSet presAssocID="{2AF342E5-273D-4DA5-A4A2-6760054136FC}" presName="sibTrans" presStyleCnt="0"/>
      <dgm:spPr/>
    </dgm:pt>
    <dgm:pt modelId="{970D6F81-15CB-164A-91B0-D53D9FCC7E8A}" type="pres">
      <dgm:prSet presAssocID="{FEC1D0DD-304C-4F56-A166-34F294F93DE1}" presName="node" presStyleLbl="node1" presStyleIdx="2" presStyleCnt="7">
        <dgm:presLayoutVars>
          <dgm:bulletEnabled val="1"/>
        </dgm:presLayoutVars>
      </dgm:prSet>
      <dgm:spPr/>
    </dgm:pt>
    <dgm:pt modelId="{71EF9188-2590-174F-81C4-746CEC47A798}" type="pres">
      <dgm:prSet presAssocID="{62541654-C225-40AA-A48B-36F9FE5F1E9F}" presName="sibTrans" presStyleCnt="0"/>
      <dgm:spPr/>
    </dgm:pt>
    <dgm:pt modelId="{56C7A035-2073-094B-8BBE-2DE9127E3398}" type="pres">
      <dgm:prSet presAssocID="{4E2E64DE-A441-4BB9-BFA0-8143224648BE}" presName="node" presStyleLbl="node1" presStyleIdx="3" presStyleCnt="7">
        <dgm:presLayoutVars>
          <dgm:bulletEnabled val="1"/>
        </dgm:presLayoutVars>
      </dgm:prSet>
      <dgm:spPr/>
    </dgm:pt>
    <dgm:pt modelId="{D5111E08-1A29-D441-A839-7583F2BA9E42}" type="pres">
      <dgm:prSet presAssocID="{B17304B9-AB9F-45BD-994F-4BC8B804018A}" presName="sibTrans" presStyleCnt="0"/>
      <dgm:spPr/>
    </dgm:pt>
    <dgm:pt modelId="{05572EDA-E000-7A47-AA12-5CAA695DEF00}" type="pres">
      <dgm:prSet presAssocID="{7CC684C3-C5E8-4A40-805E-5789557BD1B0}" presName="node" presStyleLbl="node1" presStyleIdx="4" presStyleCnt="7">
        <dgm:presLayoutVars>
          <dgm:bulletEnabled val="1"/>
        </dgm:presLayoutVars>
      </dgm:prSet>
      <dgm:spPr/>
    </dgm:pt>
    <dgm:pt modelId="{A62CAE64-79F8-8A42-97BA-72416597DED5}" type="pres">
      <dgm:prSet presAssocID="{D669923A-BAC9-416A-800B-B9D8DAD827B9}" presName="sibTrans" presStyleCnt="0"/>
      <dgm:spPr/>
    </dgm:pt>
    <dgm:pt modelId="{FE1790C7-7214-C04B-85C0-2C20B13058D6}" type="pres">
      <dgm:prSet presAssocID="{B84B2EC6-5173-044F-995E-CA40655FD691}" presName="node" presStyleLbl="node1" presStyleIdx="5" presStyleCnt="7">
        <dgm:presLayoutVars>
          <dgm:bulletEnabled val="1"/>
        </dgm:presLayoutVars>
      </dgm:prSet>
      <dgm:spPr/>
    </dgm:pt>
    <dgm:pt modelId="{E19067B1-097A-0D4C-9196-298C7C567FDD}" type="pres">
      <dgm:prSet presAssocID="{6B741880-F78F-9346-8F3D-9A1E0C2D3733}" presName="sibTrans" presStyleCnt="0"/>
      <dgm:spPr/>
    </dgm:pt>
    <dgm:pt modelId="{05900A9C-7802-8145-A124-3F7700CFB78C}" type="pres">
      <dgm:prSet presAssocID="{342B2A42-0ACC-41A3-AA19-B4C6B6EA13A7}" presName="node" presStyleLbl="node1" presStyleIdx="6" presStyleCnt="7">
        <dgm:presLayoutVars>
          <dgm:bulletEnabled val="1"/>
        </dgm:presLayoutVars>
      </dgm:prSet>
      <dgm:spPr/>
    </dgm:pt>
  </dgm:ptLst>
  <dgm:cxnLst>
    <dgm:cxn modelId="{505C1F07-6E8A-ED4B-850A-D1A308FA85FF}" type="presOf" srcId="{7CC684C3-C5E8-4A40-805E-5789557BD1B0}" destId="{05572EDA-E000-7A47-AA12-5CAA695DEF00}" srcOrd="0" destOrd="0" presId="urn:microsoft.com/office/officeart/2005/8/layout/default"/>
    <dgm:cxn modelId="{094B533E-8EB9-4BF6-BAB2-410F9DC1DA8F}" srcId="{315A0A0D-760C-48DC-A351-E4F4881EC791}" destId="{71E016AA-ED3D-432E-A333-18970E5795AF}" srcOrd="1" destOrd="0" parTransId="{FBCF802E-317B-4910-B78E-5825F41BBAA0}" sibTransId="{2AF342E5-273D-4DA5-A4A2-6760054136FC}"/>
    <dgm:cxn modelId="{BBCAB755-65FE-4738-8C5E-DE3E5708132E}" srcId="{315A0A0D-760C-48DC-A351-E4F4881EC791}" destId="{FEC1D0DD-304C-4F56-A166-34F294F93DE1}" srcOrd="2" destOrd="0" parTransId="{11573C17-9251-44B4-BC2D-2C2956426772}" sibTransId="{62541654-C225-40AA-A48B-36F9FE5F1E9F}"/>
    <dgm:cxn modelId="{6A5B5C59-00E2-624D-BEF6-EEB64B71A3EF}" type="presOf" srcId="{FEC1D0DD-304C-4F56-A166-34F294F93DE1}" destId="{970D6F81-15CB-164A-91B0-D53D9FCC7E8A}" srcOrd="0" destOrd="0" presId="urn:microsoft.com/office/officeart/2005/8/layout/default"/>
    <dgm:cxn modelId="{893B165D-09ED-8A4F-85D2-0B8CF06EDAB2}" type="presOf" srcId="{315A0A0D-760C-48DC-A351-E4F4881EC791}" destId="{2E659C22-5711-234A-A32D-DF7D137F4B8B}" srcOrd="0" destOrd="0" presId="urn:microsoft.com/office/officeart/2005/8/layout/default"/>
    <dgm:cxn modelId="{69673970-58F9-4344-9635-CC6769FD445F}" type="presOf" srcId="{71E016AA-ED3D-432E-A333-18970E5795AF}" destId="{97F7D6EB-BF4B-B946-AD63-44AD22B188CA}" srcOrd="0" destOrd="0" presId="urn:microsoft.com/office/officeart/2005/8/layout/default"/>
    <dgm:cxn modelId="{A7DDA178-5D9F-479C-8EDE-0AFCC2A45BCA}" srcId="{315A0A0D-760C-48DC-A351-E4F4881EC791}" destId="{4E2E64DE-A441-4BB9-BFA0-8143224648BE}" srcOrd="3" destOrd="0" parTransId="{EE924FA7-5753-4613-92BC-8844FC194204}" sibTransId="{B17304B9-AB9F-45BD-994F-4BC8B804018A}"/>
    <dgm:cxn modelId="{3ACB7E7B-841E-BE4F-AAF3-DD2B4923887E}" srcId="{315A0A0D-760C-48DC-A351-E4F4881EC791}" destId="{B84B2EC6-5173-044F-995E-CA40655FD691}" srcOrd="5" destOrd="0" parTransId="{25824A4C-4E29-E64F-9AEF-C0ECDBB40782}" sibTransId="{6B741880-F78F-9346-8F3D-9A1E0C2D3733}"/>
    <dgm:cxn modelId="{B33B7984-605A-7743-B37E-9CE4B651B43B}" type="presOf" srcId="{342B2A42-0ACC-41A3-AA19-B4C6B6EA13A7}" destId="{05900A9C-7802-8145-A124-3F7700CFB78C}" srcOrd="0" destOrd="0" presId="urn:microsoft.com/office/officeart/2005/8/layout/default"/>
    <dgm:cxn modelId="{B767DDA8-5E83-8E4E-BC76-E24D7F7A95B9}" type="presOf" srcId="{4E2E64DE-A441-4BB9-BFA0-8143224648BE}" destId="{56C7A035-2073-094B-8BBE-2DE9127E3398}" srcOrd="0" destOrd="0" presId="urn:microsoft.com/office/officeart/2005/8/layout/default"/>
    <dgm:cxn modelId="{0D3297AE-40F8-4FFA-9A5B-0DE2F391E473}" srcId="{315A0A0D-760C-48DC-A351-E4F4881EC791}" destId="{7CC684C3-C5E8-4A40-805E-5789557BD1B0}" srcOrd="4" destOrd="0" parTransId="{AC8AA699-401D-4134-B77D-70664CAC60B1}" sibTransId="{D669923A-BAC9-416A-800B-B9D8DAD827B9}"/>
    <dgm:cxn modelId="{5FC411B8-ADC7-DA40-8867-F61428F74A04}" type="presOf" srcId="{B84B2EC6-5173-044F-995E-CA40655FD691}" destId="{FE1790C7-7214-C04B-85C0-2C20B13058D6}" srcOrd="0" destOrd="0" presId="urn:microsoft.com/office/officeart/2005/8/layout/default"/>
    <dgm:cxn modelId="{DB5771EC-D0A8-4454-9511-12C4C8A88600}" srcId="{315A0A0D-760C-48DC-A351-E4F4881EC791}" destId="{342B2A42-0ACC-41A3-AA19-B4C6B6EA13A7}" srcOrd="6" destOrd="0" parTransId="{5D34A4AC-1301-4C32-A6A8-870DEAF6879A}" sibTransId="{38BD704E-EB48-4B13-BAA6-86C1DD857E60}"/>
    <dgm:cxn modelId="{311832F9-46C8-4C02-BC98-14947C9DAA84}" srcId="{315A0A0D-760C-48DC-A351-E4F4881EC791}" destId="{A72D2F36-67BE-4C12-AAE4-37D92EB93677}" srcOrd="0" destOrd="0" parTransId="{C54E28BE-C6F8-4FA1-AB14-185A28D30C8D}" sibTransId="{B92ECCF5-5E1D-4755-A2E0-4C10D71ACA66}"/>
    <dgm:cxn modelId="{6CC6ADFF-1A13-544D-AEB3-123037E70E5A}" type="presOf" srcId="{A72D2F36-67BE-4C12-AAE4-37D92EB93677}" destId="{E4B207B7-697E-EE4B-A02C-824E9FA89279}" srcOrd="0" destOrd="0" presId="urn:microsoft.com/office/officeart/2005/8/layout/default"/>
    <dgm:cxn modelId="{6591339D-D1C5-4D40-A7C2-F8F4AA60F0D1}" type="presParOf" srcId="{2E659C22-5711-234A-A32D-DF7D137F4B8B}" destId="{E4B207B7-697E-EE4B-A02C-824E9FA89279}" srcOrd="0" destOrd="0" presId="urn:microsoft.com/office/officeart/2005/8/layout/default"/>
    <dgm:cxn modelId="{8C73CDC5-5EAF-274E-A506-B3086037BA85}" type="presParOf" srcId="{2E659C22-5711-234A-A32D-DF7D137F4B8B}" destId="{A0122421-2E12-304A-B0AD-1A08CC82D8F4}" srcOrd="1" destOrd="0" presId="urn:microsoft.com/office/officeart/2005/8/layout/default"/>
    <dgm:cxn modelId="{B6743C0A-2A53-214E-852C-02A359A41AF2}" type="presParOf" srcId="{2E659C22-5711-234A-A32D-DF7D137F4B8B}" destId="{97F7D6EB-BF4B-B946-AD63-44AD22B188CA}" srcOrd="2" destOrd="0" presId="urn:microsoft.com/office/officeart/2005/8/layout/default"/>
    <dgm:cxn modelId="{74D0552F-29AA-4046-9C1D-EDD1D4B2C87D}" type="presParOf" srcId="{2E659C22-5711-234A-A32D-DF7D137F4B8B}" destId="{03A36C1B-64DB-CB40-805B-D3A68181E2A4}" srcOrd="3" destOrd="0" presId="urn:microsoft.com/office/officeart/2005/8/layout/default"/>
    <dgm:cxn modelId="{97B00972-B160-664A-A008-B4B4F83A9B87}" type="presParOf" srcId="{2E659C22-5711-234A-A32D-DF7D137F4B8B}" destId="{970D6F81-15CB-164A-91B0-D53D9FCC7E8A}" srcOrd="4" destOrd="0" presId="urn:microsoft.com/office/officeart/2005/8/layout/default"/>
    <dgm:cxn modelId="{DD23788E-15A5-E64A-AB33-46A9368E9645}" type="presParOf" srcId="{2E659C22-5711-234A-A32D-DF7D137F4B8B}" destId="{71EF9188-2590-174F-81C4-746CEC47A798}" srcOrd="5" destOrd="0" presId="urn:microsoft.com/office/officeart/2005/8/layout/default"/>
    <dgm:cxn modelId="{C49E0B3C-E9E4-B345-8FC8-6B98FEDF9D0D}" type="presParOf" srcId="{2E659C22-5711-234A-A32D-DF7D137F4B8B}" destId="{56C7A035-2073-094B-8BBE-2DE9127E3398}" srcOrd="6" destOrd="0" presId="urn:microsoft.com/office/officeart/2005/8/layout/default"/>
    <dgm:cxn modelId="{064CDC10-D649-4A47-A531-9AA18289604B}" type="presParOf" srcId="{2E659C22-5711-234A-A32D-DF7D137F4B8B}" destId="{D5111E08-1A29-D441-A839-7583F2BA9E42}" srcOrd="7" destOrd="0" presId="urn:microsoft.com/office/officeart/2005/8/layout/default"/>
    <dgm:cxn modelId="{CA3D6CDA-DE06-CB4C-890D-CE6D1751D97F}" type="presParOf" srcId="{2E659C22-5711-234A-A32D-DF7D137F4B8B}" destId="{05572EDA-E000-7A47-AA12-5CAA695DEF00}" srcOrd="8" destOrd="0" presId="urn:microsoft.com/office/officeart/2005/8/layout/default"/>
    <dgm:cxn modelId="{62DD0EF5-C7AD-8C44-8C80-3F67FBB48ACE}" type="presParOf" srcId="{2E659C22-5711-234A-A32D-DF7D137F4B8B}" destId="{A62CAE64-79F8-8A42-97BA-72416597DED5}" srcOrd="9" destOrd="0" presId="urn:microsoft.com/office/officeart/2005/8/layout/default"/>
    <dgm:cxn modelId="{E9A5A4F8-8BF8-3E49-BB99-55DC72A37179}" type="presParOf" srcId="{2E659C22-5711-234A-A32D-DF7D137F4B8B}" destId="{FE1790C7-7214-C04B-85C0-2C20B13058D6}" srcOrd="10" destOrd="0" presId="urn:microsoft.com/office/officeart/2005/8/layout/default"/>
    <dgm:cxn modelId="{54192C32-F7DD-F445-BA57-F1318DA88829}" type="presParOf" srcId="{2E659C22-5711-234A-A32D-DF7D137F4B8B}" destId="{E19067B1-097A-0D4C-9196-298C7C567FDD}" srcOrd="11" destOrd="0" presId="urn:microsoft.com/office/officeart/2005/8/layout/default"/>
    <dgm:cxn modelId="{97CF684C-D326-DB4A-8E30-2A3C39CAADE4}" type="presParOf" srcId="{2E659C22-5711-234A-A32D-DF7D137F4B8B}" destId="{05900A9C-7802-8145-A124-3F7700CFB78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391275" cy="5246687"/>
        <a:chOff x="0" y="0"/>
        <a:chExt cx="6391275" cy="5246687"/>
      </a:xfrm>
    </dsp:grpSpPr>
    <dsp:sp modelId="{5E35DF08-4115-FC48-923D-CC6287A6294F}">
      <dsp:nvSpPr>
        <dsp:cNvPr id="5" name="矩形 4"/>
        <dsp:cNvSpPr/>
      </dsp:nvSpPr>
      <dsp:spPr bwMode="white">
        <a:xfrm>
          <a:off x="0" y="394106"/>
          <a:ext cx="6391275" cy="648335"/>
        </a:xfrm>
        <a:prstGeom prst="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6033" tIns="312420" rIns="496033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dirty="0">
              <a:solidFill>
                <a:schemeClr val="dk1"/>
              </a:solidFill>
            </a:rPr>
            <a:t>Kaggle</a:t>
          </a:r>
          <a:r>
            <a:rPr lang="en-US" altLang="zh-CN" dirty="0">
              <a:solidFill>
                <a:schemeClr val="dk1"/>
              </a:solidFill>
            </a:rPr>
            <a:t>:</a:t>
          </a:r>
          <a:r>
            <a:rPr lang="zh-CN" altLang="en-US" dirty="0">
              <a:solidFill>
                <a:schemeClr val="dk1"/>
              </a:solidFill>
            </a:rPr>
            <a:t> </a:t>
          </a:r>
          <a:r>
            <a:rPr lang="en-US" b="0" i="0" dirty="0">
              <a:solidFill>
                <a:schemeClr val="dk1"/>
              </a:solidFill>
              <a:hlinkClick r:id="rId1"/>
            </a:rPr>
            <a:t>https://www.kaggle.com/datasets</a:t>
          </a:r>
          <a:endParaRPr lang="en-US" dirty="0">
            <a:solidFill>
              <a:schemeClr val="dk1"/>
            </a:solidFill>
          </a:endParaRPr>
        </a:p>
      </dsp:txBody>
      <dsp:txXfrm>
        <a:off x="0" y="394106"/>
        <a:ext cx="6391275" cy="648335"/>
      </dsp:txXfrm>
    </dsp:sp>
    <dsp:sp modelId="{E3CB0F58-306A-3049-A603-026CCBF63CF4}">
      <dsp:nvSpPr>
        <dsp:cNvPr id="4" name="圆角矩形 3"/>
        <dsp:cNvSpPr/>
      </dsp:nvSpPr>
      <dsp:spPr bwMode="white">
        <a:xfrm>
          <a:off x="319564" y="172706"/>
          <a:ext cx="4473893" cy="442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9102" tIns="0" rIns="169102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Big data competition platform</a:t>
          </a:r>
          <a:endParaRPr lang="en-US" dirty="0"/>
        </a:p>
      </dsp:txBody>
      <dsp:txXfrm>
        <a:off x="319564" y="172706"/>
        <a:ext cx="4473893" cy="442800"/>
      </dsp:txXfrm>
    </dsp:sp>
    <dsp:sp modelId="{10F44436-53C4-4B43-AF57-3D81B824434D}">
      <dsp:nvSpPr>
        <dsp:cNvPr id="8" name="矩形 7"/>
        <dsp:cNvSpPr/>
      </dsp:nvSpPr>
      <dsp:spPr bwMode="white">
        <a:xfrm>
          <a:off x="0" y="1344841"/>
          <a:ext cx="6391275" cy="648335"/>
        </a:xfrm>
        <a:prstGeom prst="rect">
          <a:avLst/>
        </a:prstGeom>
      </dsp:spPr>
      <dsp:style>
        <a:lnRef idx="2">
          <a:schemeClr val="accent2">
            <a:hueOff val="-4935000"/>
            <a:satOff val="196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6033" tIns="312420" rIns="496033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dirty="0">
              <a:solidFill>
                <a:schemeClr val="dk1"/>
              </a:solidFill>
            </a:rPr>
            <a:t>UCI</a:t>
          </a:r>
          <a:r>
            <a:rPr lang="en-US" altLang="zh-CN" b="0" i="0" dirty="0">
              <a:solidFill>
                <a:schemeClr val="dk1"/>
              </a:solidFill>
            </a:rPr>
            <a:t>:</a:t>
          </a:r>
          <a:r>
            <a:rPr lang="zh-CN" b="0" i="0" dirty="0">
              <a:solidFill>
                <a:schemeClr val="dk1"/>
              </a:solidFill>
            </a:rPr>
            <a:t>     </a:t>
          </a:r>
          <a:r>
            <a:rPr lang="en-US" b="0" i="0" dirty="0">
              <a:solidFill>
                <a:schemeClr val="dk1"/>
              </a:solidFill>
              <a:hlinkClick r:id="rId2"/>
            </a:rPr>
            <a:t>https://archive.ics.uci.edu/ml/datasets.html</a:t>
          </a:r>
          <a:endParaRPr lang="en-US" dirty="0">
            <a:solidFill>
              <a:schemeClr val="dk1"/>
            </a:solidFill>
          </a:endParaRPr>
        </a:p>
      </dsp:txBody>
      <dsp:txXfrm>
        <a:off x="0" y="1344841"/>
        <a:ext cx="6391275" cy="648335"/>
      </dsp:txXfrm>
    </dsp:sp>
    <dsp:sp modelId="{5B95B58B-6DCE-BA46-9714-1598B3986E1C}">
      <dsp:nvSpPr>
        <dsp:cNvPr id="7" name="圆角矩形 6"/>
        <dsp:cNvSpPr/>
      </dsp:nvSpPr>
      <dsp:spPr bwMode="white">
        <a:xfrm>
          <a:off x="319564" y="1123441"/>
          <a:ext cx="4473893" cy="442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4935000"/>
            <a:satOff val="196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9102" tIns="0" rIns="169102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0" i="0" dirty="0"/>
            <a:t>Colleges and Universities</a:t>
          </a:r>
          <a:endParaRPr lang="en-US" dirty="0"/>
        </a:p>
      </dsp:txBody>
      <dsp:txXfrm>
        <a:off x="319564" y="1123441"/>
        <a:ext cx="4473893" cy="442800"/>
      </dsp:txXfrm>
    </dsp:sp>
    <dsp:sp modelId="{A1E91AAA-1D7C-FB45-8858-904CE8D6BA49}">
      <dsp:nvSpPr>
        <dsp:cNvPr id="11" name="矩形 10"/>
        <dsp:cNvSpPr/>
      </dsp:nvSpPr>
      <dsp:spPr bwMode="white">
        <a:xfrm>
          <a:off x="0" y="2295576"/>
          <a:ext cx="6391275" cy="876935"/>
        </a:xfrm>
        <a:prstGeom prst="rect">
          <a:avLst/>
        </a:prstGeom>
      </dsp:spPr>
      <dsp:style>
        <a:lnRef idx="2">
          <a:schemeClr val="accent2">
            <a:hueOff val="-9870000"/>
            <a:satOff val="392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6033" tIns="312420" rIns="496033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dirty="0">
              <a:solidFill>
                <a:schemeClr val="dk1"/>
              </a:solidFill>
            </a:rPr>
            <a:t>Google dataset</a:t>
          </a:r>
          <a:r>
            <a:rPr lang="en-US" altLang="zh-CN" b="0" i="0" dirty="0">
              <a:solidFill>
                <a:schemeClr val="dk1"/>
              </a:solidFill>
            </a:rPr>
            <a:t>:</a:t>
          </a:r>
          <a:r>
            <a:rPr lang="zh-CN" altLang="en-US" b="0" i="0" dirty="0">
              <a:solidFill>
                <a:schemeClr val="dk1"/>
              </a:solidFill>
            </a:rPr>
            <a:t> </a:t>
          </a:r>
          <a:r>
            <a:rPr lang="en-US" b="0" i="0" dirty="0">
              <a:solidFill>
                <a:schemeClr val="dk1"/>
              </a:solidFill>
              <a:hlinkClick r:id="rId3"/>
            </a:rPr>
            <a:t>https://cloud.google.com/bigquery/public-data/</a:t>
          </a:r>
          <a:endParaRPr lang="en-US" dirty="0">
            <a:solidFill>
              <a:schemeClr val="dk1"/>
            </a:solidFill>
          </a:endParaRPr>
        </a:p>
      </dsp:txBody>
      <dsp:txXfrm>
        <a:off x="0" y="2295576"/>
        <a:ext cx="6391275" cy="876935"/>
      </dsp:txXfrm>
    </dsp:sp>
    <dsp:sp modelId="{DBD1943C-5FE4-8345-B2CF-3EED1F1EEA17}">
      <dsp:nvSpPr>
        <dsp:cNvPr id="10" name="圆角矩形 9"/>
        <dsp:cNvSpPr/>
      </dsp:nvSpPr>
      <dsp:spPr bwMode="white">
        <a:xfrm>
          <a:off x="319564" y="2074176"/>
          <a:ext cx="4473893" cy="442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9870000"/>
            <a:satOff val="392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9102" tIns="0" rIns="169102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0" i="0" dirty="0"/>
            <a:t>Enterprises or public welfare organizations</a:t>
          </a:r>
          <a:endParaRPr lang="en-US" dirty="0"/>
        </a:p>
      </dsp:txBody>
      <dsp:txXfrm>
        <a:off x="319564" y="2074176"/>
        <a:ext cx="4473893" cy="442800"/>
      </dsp:txXfrm>
    </dsp:sp>
    <dsp:sp modelId="{EA7A7BEF-E6EB-1D4F-B14E-F50A96513529}">
      <dsp:nvSpPr>
        <dsp:cNvPr id="14" name="矩形 13"/>
        <dsp:cNvSpPr/>
      </dsp:nvSpPr>
      <dsp:spPr bwMode="white">
        <a:xfrm>
          <a:off x="0" y="3474911"/>
          <a:ext cx="6391275" cy="648335"/>
        </a:xfrm>
        <a:prstGeom prst="rect">
          <a:avLst/>
        </a:prstGeom>
      </dsp:spPr>
      <dsp:style>
        <a:lnRef idx="2">
          <a:schemeClr val="accent2">
            <a:hueOff val="-14805000"/>
            <a:satOff val="588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6033" tIns="312420" rIns="496033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dirty="0">
              <a:solidFill>
                <a:schemeClr val="dk1"/>
              </a:solidFill>
            </a:rPr>
            <a:t>The U.S. Government’s open data:</a:t>
          </a:r>
          <a:r>
            <a:rPr lang="zh-CN" b="0" i="0" dirty="0">
              <a:solidFill>
                <a:schemeClr val="dk1"/>
              </a:solidFill>
            </a:rPr>
            <a:t> </a:t>
          </a:r>
          <a:r>
            <a:rPr lang="en-US" b="0" i="0" dirty="0">
              <a:solidFill>
                <a:schemeClr val="dk1"/>
              </a:solidFill>
              <a:hlinkClick r:id="rId4"/>
            </a:rPr>
            <a:t>https://data.gov/</a:t>
          </a:r>
          <a:endParaRPr lang="en-US" dirty="0">
            <a:solidFill>
              <a:schemeClr val="dk1"/>
            </a:solidFill>
          </a:endParaRPr>
        </a:p>
      </dsp:txBody>
      <dsp:txXfrm>
        <a:off x="0" y="3474911"/>
        <a:ext cx="6391275" cy="648335"/>
      </dsp:txXfrm>
    </dsp:sp>
    <dsp:sp modelId="{61B1490C-7778-0E40-B9CE-767859189A11}">
      <dsp:nvSpPr>
        <dsp:cNvPr id="13" name="圆角矩形 12"/>
        <dsp:cNvSpPr/>
      </dsp:nvSpPr>
      <dsp:spPr bwMode="white">
        <a:xfrm>
          <a:off x="319564" y="3253511"/>
          <a:ext cx="4473893" cy="442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4805000"/>
            <a:satOff val="588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9102" tIns="0" rIns="169102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/>
            <a:t>Government’s open data</a:t>
          </a:r>
          <a:endParaRPr lang="en-US" dirty="0"/>
        </a:p>
      </dsp:txBody>
      <dsp:txXfrm>
        <a:off x="319564" y="3253511"/>
        <a:ext cx="4473893" cy="442800"/>
      </dsp:txXfrm>
    </dsp:sp>
    <dsp:sp modelId="{360257C3-21AE-C446-8090-1A4E55EA4D2C}">
      <dsp:nvSpPr>
        <dsp:cNvPr id="17" name="矩形 16"/>
        <dsp:cNvSpPr/>
      </dsp:nvSpPr>
      <dsp:spPr bwMode="white">
        <a:xfrm>
          <a:off x="0" y="4425646"/>
          <a:ext cx="6391275" cy="648335"/>
        </a:xfrm>
        <a:prstGeom prst="rect">
          <a:avLst/>
        </a:prstGeom>
      </dsp:spPr>
      <dsp:style>
        <a:lnRef idx="2">
          <a:schemeClr val="accent2">
            <a:hueOff val="-19740000"/>
            <a:satOff val="784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6033" tIns="312420" rIns="496033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>
              <a:solidFill>
                <a:schemeClr val="dk1"/>
              </a:solidFill>
              <a:hlinkClick r:id="rId5"/>
            </a:rPr>
            <a:t>https://datasetsearch.research.google.com/</a:t>
          </a:r>
          <a:endParaRPr lang="en-US">
            <a:solidFill>
              <a:schemeClr val="dk1"/>
            </a:solidFill>
          </a:endParaRPr>
        </a:p>
      </dsp:txBody>
      <dsp:txXfrm>
        <a:off x="0" y="4425646"/>
        <a:ext cx="6391275" cy="648335"/>
      </dsp:txXfrm>
    </dsp:sp>
    <dsp:sp modelId="{5F895326-1873-F544-8B99-B96727D224B6}">
      <dsp:nvSpPr>
        <dsp:cNvPr id="16" name="圆角矩形 15"/>
        <dsp:cNvSpPr/>
      </dsp:nvSpPr>
      <dsp:spPr bwMode="white">
        <a:xfrm>
          <a:off x="319564" y="4204246"/>
          <a:ext cx="4473893" cy="442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9740000"/>
            <a:satOff val="784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9102" tIns="0" rIns="169102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Searching</a:t>
          </a:r>
          <a:r>
            <a:rPr lang="zh-CN" dirty="0"/>
            <a:t> </a:t>
          </a:r>
          <a:r>
            <a:rPr lang="en-US" dirty="0"/>
            <a:t>datasets:</a:t>
          </a:r>
        </a:p>
      </dsp:txBody>
      <dsp:txXfrm>
        <a:off x="319564" y="4204246"/>
        <a:ext cx="4473893" cy="442800"/>
      </dsp:txXfrm>
    </dsp:sp>
    <dsp:sp modelId="{55A68D34-E974-B64F-BC23-EDB5AFC39252}">
      <dsp:nvSpPr>
        <dsp:cNvPr id="3" name="矩形 2" hidden="1"/>
        <dsp:cNvSpPr/>
      </dsp:nvSpPr>
      <dsp:spPr>
        <a:xfrm>
          <a:off x="0" y="172706"/>
          <a:ext cx="319564" cy="442800"/>
        </a:xfrm>
        <a:prstGeom prst="rect">
          <a:avLst/>
        </a:prstGeom>
      </dsp:spPr>
      <dsp:txXfrm>
        <a:off x="0" y="172706"/>
        <a:ext cx="319564" cy="442800"/>
      </dsp:txXfrm>
    </dsp:sp>
    <dsp:sp modelId="{DA9C3C79-9E14-0E4E-83E9-1F2E5725AE1D}">
      <dsp:nvSpPr>
        <dsp:cNvPr id="6" name="矩形 5" hidden="1"/>
        <dsp:cNvSpPr/>
      </dsp:nvSpPr>
      <dsp:spPr>
        <a:xfrm>
          <a:off x="0" y="1123441"/>
          <a:ext cx="319564" cy="442800"/>
        </a:xfrm>
        <a:prstGeom prst="rect">
          <a:avLst/>
        </a:prstGeom>
      </dsp:spPr>
      <dsp:txXfrm>
        <a:off x="0" y="1123441"/>
        <a:ext cx="319564" cy="442800"/>
      </dsp:txXfrm>
    </dsp:sp>
    <dsp:sp modelId="{DD4141FF-FA4F-3641-B89C-E432935FE7C6}">
      <dsp:nvSpPr>
        <dsp:cNvPr id="9" name="矩形 8" hidden="1"/>
        <dsp:cNvSpPr/>
      </dsp:nvSpPr>
      <dsp:spPr>
        <a:xfrm>
          <a:off x="0" y="2074176"/>
          <a:ext cx="319564" cy="442800"/>
        </a:xfrm>
        <a:prstGeom prst="rect">
          <a:avLst/>
        </a:prstGeom>
      </dsp:spPr>
      <dsp:txXfrm>
        <a:off x="0" y="2074176"/>
        <a:ext cx="319564" cy="442800"/>
      </dsp:txXfrm>
    </dsp:sp>
    <dsp:sp modelId="{B6868416-DAE9-F346-8DA6-5A47FE26B4B9}">
      <dsp:nvSpPr>
        <dsp:cNvPr id="12" name="矩形 11" hidden="1"/>
        <dsp:cNvSpPr/>
      </dsp:nvSpPr>
      <dsp:spPr>
        <a:xfrm>
          <a:off x="0" y="3253511"/>
          <a:ext cx="319564" cy="442800"/>
        </a:xfrm>
        <a:prstGeom prst="rect">
          <a:avLst/>
        </a:prstGeom>
      </dsp:spPr>
      <dsp:txXfrm>
        <a:off x="0" y="3253511"/>
        <a:ext cx="319564" cy="442800"/>
      </dsp:txXfrm>
    </dsp:sp>
    <dsp:sp modelId="{101D41F0-15AE-1944-8AEB-974E876E2091}">
      <dsp:nvSpPr>
        <dsp:cNvPr id="15" name="矩形 14" hidden="1"/>
        <dsp:cNvSpPr/>
      </dsp:nvSpPr>
      <dsp:spPr>
        <a:xfrm>
          <a:off x="0" y="4204246"/>
          <a:ext cx="319564" cy="442800"/>
        </a:xfrm>
        <a:prstGeom prst="rect">
          <a:avLst/>
        </a:prstGeom>
      </dsp:spPr>
      <dsp:txXfrm>
        <a:off x="0" y="4204246"/>
        <a:ext cx="319564" cy="44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97768" cy="3226807"/>
        <a:chOff x="0" y="0"/>
        <a:chExt cx="5597768" cy="3226807"/>
      </a:xfrm>
    </dsp:grpSpPr>
    <dsp:sp modelId="{2BD5E366-DB44-492E-9BD8-2776D91C376C}">
      <dsp:nvSpPr>
        <dsp:cNvPr id="3" name="矩形 2"/>
        <dsp:cNvSpPr/>
      </dsp:nvSpPr>
      <dsp:spPr bwMode="white">
        <a:xfrm>
          <a:off x="0" y="393634"/>
          <a:ext cx="1706637" cy="6336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6464" tIns="89408" rIns="156464" bIns="89408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NumPy</a:t>
          </a:r>
          <a:endParaRPr lang="zh-CN" dirty="0"/>
        </a:p>
      </dsp:txBody>
      <dsp:txXfrm>
        <a:off x="0" y="393634"/>
        <a:ext cx="1706637" cy="633600"/>
      </dsp:txXfrm>
    </dsp:sp>
    <dsp:sp modelId="{9BA67B2C-B2CA-49F7-BEB5-B5B386527F08}">
      <dsp:nvSpPr>
        <dsp:cNvPr id="4" name="矩形 3"/>
        <dsp:cNvSpPr/>
      </dsp:nvSpPr>
      <dsp:spPr bwMode="white">
        <a:xfrm>
          <a:off x="0" y="1027234"/>
          <a:ext cx="1706637" cy="18059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>
              <a:solidFill>
                <a:schemeClr val="dk1"/>
              </a:solidFill>
            </a:rPr>
            <a:t>NumPy is the foundation for many other packages that hold the data science ecosystem like Pandas, Matplotlib and Scikit-learn.</a:t>
          </a:r>
          <a:endParaRPr lang="zh-CN" sz="1200" dirty="0">
            <a:solidFill>
              <a:schemeClr val="dk1"/>
            </a:solidFill>
          </a:endParaRPr>
        </a:p>
      </dsp:txBody>
      <dsp:txXfrm>
        <a:off x="0" y="1027234"/>
        <a:ext cx="1706637" cy="1805940"/>
      </dsp:txXfrm>
    </dsp:sp>
    <dsp:sp modelId="{1BF7A91D-3396-42E9-BC13-99051F9C8EFE}">
      <dsp:nvSpPr>
        <dsp:cNvPr id="5" name="矩形 4"/>
        <dsp:cNvSpPr/>
      </dsp:nvSpPr>
      <dsp:spPr bwMode="white">
        <a:xfrm>
          <a:off x="1945566" y="393634"/>
          <a:ext cx="1706637" cy="633600"/>
        </a:xfrm>
        <a:prstGeom prst="rect">
          <a:avLst/>
        </a:prstGeom>
        <a:ln>
          <a:solidFill>
            <a:srgbClr val="C00000"/>
          </a:solidFill>
        </a:ln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6464" tIns="89408" rIns="156464" bIns="89408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Pandas </a:t>
          </a:r>
          <a:endParaRPr lang="zh-CN" dirty="0"/>
        </a:p>
      </dsp:txBody>
      <dsp:txXfrm>
        <a:off x="1945566" y="393634"/>
        <a:ext cx="1706637" cy="633600"/>
      </dsp:txXfrm>
    </dsp:sp>
    <dsp:sp modelId="{3D63D759-A2BD-446F-B7A6-864E8FC1CD93}">
      <dsp:nvSpPr>
        <dsp:cNvPr id="6" name="矩形 5"/>
        <dsp:cNvSpPr/>
      </dsp:nvSpPr>
      <dsp:spPr bwMode="white">
        <a:xfrm>
          <a:off x="1945566" y="1027234"/>
          <a:ext cx="1706637" cy="18059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dirty="0">
              <a:solidFill>
                <a:schemeClr val="dk1"/>
              </a:solidFill>
            </a:rPr>
            <a:t>Pandas offer developers fast, efficient and optimized objects for data manipulation in various academic and industrial fields.</a:t>
          </a:r>
          <a:endParaRPr lang="zh-CN" sz="1200" dirty="0">
            <a:solidFill>
              <a:schemeClr val="dk1"/>
            </a:solidFill>
          </a:endParaRPr>
        </a:p>
      </dsp:txBody>
      <dsp:txXfrm>
        <a:off x="1945566" y="1027234"/>
        <a:ext cx="1706637" cy="1805940"/>
      </dsp:txXfrm>
    </dsp:sp>
    <dsp:sp modelId="{649BBA93-8440-4D63-ACC4-FFEECF5EE611}">
      <dsp:nvSpPr>
        <dsp:cNvPr id="7" name="矩形 6"/>
        <dsp:cNvSpPr/>
      </dsp:nvSpPr>
      <dsp:spPr bwMode="white">
        <a:xfrm>
          <a:off x="3891131" y="393634"/>
          <a:ext cx="1706637" cy="6336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6464" tIns="89408" rIns="156464" bIns="89408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Matplotlib </a:t>
          </a:r>
          <a:endParaRPr lang="zh-CN"/>
        </a:p>
      </dsp:txBody>
      <dsp:txXfrm>
        <a:off x="3891131" y="393634"/>
        <a:ext cx="1706637" cy="633600"/>
      </dsp:txXfrm>
    </dsp:sp>
    <dsp:sp modelId="{3A60263B-0357-4EF6-AD95-E6531E0A0209}">
      <dsp:nvSpPr>
        <dsp:cNvPr id="8" name="矩形 7"/>
        <dsp:cNvSpPr/>
      </dsp:nvSpPr>
      <dsp:spPr bwMode="white">
        <a:xfrm>
          <a:off x="3891131" y="1027234"/>
          <a:ext cx="1706637" cy="18059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dirty="0">
              <a:solidFill>
                <a:schemeClr val="dk1"/>
              </a:solidFill>
            </a:rPr>
            <a:t>The core package used for data visualization</a:t>
          </a:r>
          <a:r>
            <a:rPr lang="en-US" altLang="zh-CN" sz="1200" b="0" i="0" dirty="0">
              <a:solidFill>
                <a:schemeClr val="dk1"/>
              </a:solidFill>
            </a:rPr>
            <a:t>.</a:t>
          </a:r>
          <a:r>
            <a:rPr lang="zh-CN" altLang="en-US" sz="1200" b="0" i="0" dirty="0">
              <a:solidFill>
                <a:schemeClr val="dk1"/>
              </a:solidFill>
            </a:rPr>
            <a:t> </a:t>
          </a:r>
          <a:r>
            <a:rPr lang="en-US" altLang="zh-CN" sz="1200" b="0" i="0" dirty="0">
              <a:solidFill>
                <a:schemeClr val="dk1"/>
              </a:solidFill>
            </a:rPr>
            <a:t>Matplotlib</a:t>
          </a:r>
          <a:r>
            <a:rPr lang="en-US" altLang="zh-CN" sz="1200" dirty="0">
              <a:solidFill>
                <a:schemeClr val="dk1"/>
              </a:solidFill>
            </a:rPr>
            <a:t> offers various plots and figures developers can use to create different visualizations</a:t>
          </a:r>
          <a:endParaRPr lang="zh-CN" sz="1200" dirty="0">
            <a:solidFill>
              <a:schemeClr val="dk1"/>
            </a:solidFill>
          </a:endParaRPr>
        </a:p>
      </dsp:txBody>
      <dsp:txXfrm>
        <a:off x="3891131" y="1027234"/>
        <a:ext cx="1706637" cy="180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336754" cy="4403969"/>
        <a:chOff x="0" y="0"/>
        <a:chExt cx="10336754" cy="4403969"/>
      </a:xfrm>
    </dsp:grpSpPr>
    <dsp:sp modelId="{311D50BC-B580-8B4E-8930-779B1A6A0817}">
      <dsp:nvSpPr>
        <dsp:cNvPr id="3" name="直接连接符 2"/>
        <dsp:cNvSpPr/>
      </dsp:nvSpPr>
      <dsp:spPr bwMode="white">
        <a:xfrm>
          <a:off x="0" y="0"/>
          <a:ext cx="10336754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10336754" cy="0"/>
      </dsp:txXfrm>
    </dsp:sp>
    <dsp:sp modelId="{2EBD8717-0745-8444-BDCD-91CD4C756BAD}">
      <dsp:nvSpPr>
        <dsp:cNvPr id="4" name="矩形 3"/>
        <dsp:cNvSpPr/>
      </dsp:nvSpPr>
      <dsp:spPr bwMode="white">
        <a:xfrm>
          <a:off x="0" y="0"/>
          <a:ext cx="10336754" cy="629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>
              <a:solidFill>
                <a:schemeClr val="tx1"/>
              </a:solidFill>
            </a:rPr>
            <a:t>DataFrame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kumimoji="1" lang="en-US" dirty="0">
              <a:solidFill>
                <a:schemeClr val="tx1"/>
              </a:solidFill>
            </a:rPr>
            <a:t>:</a:t>
          </a:r>
          <a:r>
            <a:rPr kumimoji="1" lang="zh-CN" dirty="0">
              <a:solidFill>
                <a:schemeClr val="tx1"/>
              </a:solidFill>
            </a:rPr>
            <a:t> </a:t>
          </a:r>
          <a:r>
            <a:rPr lang="en-US" b="0" i="0" dirty="0">
              <a:solidFill>
                <a:schemeClr val="tx1"/>
              </a:solidFill>
            </a:rPr>
            <a:t>A Pandas </a:t>
          </a:r>
          <a:r>
            <a:rPr lang="en-US" b="0" i="0" dirty="0" err="1">
              <a:solidFill>
                <a:schemeClr val="tx1"/>
              </a:solidFill>
            </a:rPr>
            <a:t>DataFrame</a:t>
          </a:r>
          <a:r>
            <a:rPr lang="en-US" b="0" i="0" dirty="0">
              <a:solidFill>
                <a:schemeClr val="tx1"/>
              </a:solidFill>
            </a:rPr>
            <a:t> is a 2-dimensional data structure, like a 2-dimensional array, or a table with rows and columns.</a:t>
          </a:r>
          <a:endParaRPr lang="en-US" dirty="0">
            <a:solidFill>
              <a:schemeClr val="tx1"/>
            </a:solidFill>
          </a:endParaRPr>
        </a:p>
      </dsp:txBody>
      <dsp:txXfrm>
        <a:off x="0" y="0"/>
        <a:ext cx="10336754" cy="629138"/>
      </dsp:txXfrm>
    </dsp:sp>
    <dsp:sp modelId="{5AA973B0-6B2C-4942-A503-077EA7B2A00E}">
      <dsp:nvSpPr>
        <dsp:cNvPr id="5" name="直接连接符 4"/>
        <dsp:cNvSpPr/>
      </dsp:nvSpPr>
      <dsp:spPr bwMode="white">
        <a:xfrm>
          <a:off x="0" y="629138"/>
          <a:ext cx="10336754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629138"/>
        <a:ext cx="10336754" cy="0"/>
      </dsp:txXfrm>
    </dsp:sp>
    <dsp:sp modelId="{0FC772B0-D161-1945-B2AF-DD1BBA3A82DC}">
      <dsp:nvSpPr>
        <dsp:cNvPr id="6" name="矩形 5"/>
        <dsp:cNvSpPr/>
      </dsp:nvSpPr>
      <dsp:spPr bwMode="white">
        <a:xfrm>
          <a:off x="0" y="629138"/>
          <a:ext cx="10336754" cy="629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>
              <a:solidFill>
                <a:schemeClr val="tx1"/>
              </a:solidFill>
            </a:rPr>
            <a:t>pandas</a:t>
          </a:r>
          <a:r>
            <a:rPr lang="en-US" b="1" i="0" dirty="0" err="1">
              <a:solidFill>
                <a:schemeClr val="tx1"/>
              </a:solidFill>
            </a:rPr>
            <a:t>.read_csv</a:t>
          </a:r>
          <a:r>
            <a:rPr lang="en-US" b="1" i="0" dirty="0">
              <a:solidFill>
                <a:schemeClr val="tx1"/>
              </a:solidFill>
            </a:rPr>
            <a:t>():</a:t>
          </a:r>
          <a:r>
            <a:rPr lang="zh-CN" b="1" i="0" dirty="0">
              <a:solidFill>
                <a:schemeClr val="tx1"/>
              </a:solidFill>
            </a:rPr>
            <a:t> </a:t>
          </a:r>
          <a:r>
            <a:rPr lang="en-US" b="0" i="0" dirty="0">
              <a:solidFill>
                <a:schemeClr val="tx1"/>
              </a:solidFill>
            </a:rPr>
            <a:t>Load a CSV into a </a:t>
          </a:r>
          <a:r>
            <a:rPr lang="en-US" b="0" i="0" dirty="0" err="1">
              <a:solidFill>
                <a:schemeClr val="tx1"/>
              </a:solidFill>
            </a:rPr>
            <a:t>DataFrame</a:t>
          </a:r>
          <a:endParaRPr lang="en-US" dirty="0">
            <a:solidFill>
              <a:schemeClr val="tx1"/>
            </a:solidFill>
          </a:endParaRPr>
        </a:p>
      </dsp:txBody>
      <dsp:txXfrm>
        <a:off x="0" y="629138"/>
        <a:ext cx="10336754" cy="629138"/>
      </dsp:txXfrm>
    </dsp:sp>
    <dsp:sp modelId="{6435F6E8-6107-1541-9471-EF33E9537A63}">
      <dsp:nvSpPr>
        <dsp:cNvPr id="7" name="直接连接符 6"/>
        <dsp:cNvSpPr/>
      </dsp:nvSpPr>
      <dsp:spPr bwMode="white">
        <a:xfrm>
          <a:off x="0" y="1258277"/>
          <a:ext cx="10336754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258277"/>
        <a:ext cx="10336754" cy="0"/>
      </dsp:txXfrm>
    </dsp:sp>
    <dsp:sp modelId="{58CF8864-370F-974D-A294-0FF5CD58A204}">
      <dsp:nvSpPr>
        <dsp:cNvPr id="8" name="矩形 7"/>
        <dsp:cNvSpPr/>
      </dsp:nvSpPr>
      <dsp:spPr bwMode="white">
        <a:xfrm>
          <a:off x="0" y="1258277"/>
          <a:ext cx="10336754" cy="629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>
              <a:solidFill>
                <a:schemeClr val="tx1"/>
              </a:solidFill>
            </a:rPr>
            <a:t>pandas.DataFrame</a:t>
          </a:r>
          <a:r>
            <a:rPr lang="en-US" b="1" i="0" dirty="0" err="1">
              <a:solidFill>
                <a:schemeClr val="tx1"/>
              </a:solidFill>
            </a:rPr>
            <a:t>.head</a:t>
          </a:r>
          <a:r>
            <a:rPr lang="en-US" b="1" i="0" dirty="0">
              <a:solidFill>
                <a:schemeClr val="tx1"/>
              </a:solidFill>
            </a:rPr>
            <a:t>():</a:t>
          </a:r>
          <a:r>
            <a:rPr lang="zh-CN" b="1" i="0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returns the headers and a specified number of rows, starting from the top.</a:t>
          </a:r>
          <a:endParaRPr>
            <a:solidFill>
              <a:schemeClr val="tx1"/>
            </a:solidFill>
          </a:endParaRPr>
        </a:p>
      </dsp:txBody>
      <dsp:txXfrm>
        <a:off x="0" y="1258277"/>
        <a:ext cx="10336754" cy="629138"/>
      </dsp:txXfrm>
    </dsp:sp>
    <dsp:sp modelId="{CBE78288-3A10-CF43-A198-5DC62F27F37A}">
      <dsp:nvSpPr>
        <dsp:cNvPr id="9" name="直接连接符 8"/>
        <dsp:cNvSpPr/>
      </dsp:nvSpPr>
      <dsp:spPr bwMode="white">
        <a:xfrm>
          <a:off x="0" y="1887415"/>
          <a:ext cx="10336754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887415"/>
        <a:ext cx="10336754" cy="0"/>
      </dsp:txXfrm>
    </dsp:sp>
    <dsp:sp modelId="{6FBFB3A9-9403-4B4D-91B5-558A1B4B9023}">
      <dsp:nvSpPr>
        <dsp:cNvPr id="10" name="矩形 9"/>
        <dsp:cNvSpPr/>
      </dsp:nvSpPr>
      <dsp:spPr bwMode="white">
        <a:xfrm>
          <a:off x="0" y="1887415"/>
          <a:ext cx="10336754" cy="629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>
              <a:solidFill>
                <a:schemeClr val="tx1"/>
              </a:solidFill>
            </a:rPr>
            <a:t>pandas.DataFrame.tail</a:t>
          </a:r>
          <a:r>
            <a:rPr lang="en-US" b="1" i="0" dirty="0">
              <a:solidFill>
                <a:schemeClr val="tx1"/>
              </a:solidFill>
            </a:rPr>
            <a:t>():</a:t>
          </a:r>
          <a:r>
            <a:rPr lang="zh-CN" b="1" i="0" dirty="0">
              <a:solidFill>
                <a:schemeClr val="tx1"/>
              </a:solidFill>
            </a:rPr>
            <a:t> </a:t>
          </a:r>
          <a:r>
            <a:rPr lang="en-US" b="0" i="0" dirty="0">
              <a:solidFill>
                <a:schemeClr val="tx1"/>
              </a:solidFill>
            </a:rPr>
            <a:t>viewing the </a:t>
          </a:r>
          <a:r>
            <a:rPr lang="en-US" b="0" i="1" dirty="0">
              <a:solidFill>
                <a:schemeClr val="tx1"/>
              </a:solidFill>
            </a:rPr>
            <a:t>last</a:t>
          </a:r>
          <a:r>
            <a:rPr lang="en-US" b="0" i="0" dirty="0">
              <a:solidFill>
                <a:schemeClr val="tx1"/>
              </a:solidFill>
            </a:rPr>
            <a:t> rows of the </a:t>
          </a:r>
          <a:r>
            <a:rPr lang="en-US" b="0" i="0" dirty="0" err="1">
              <a:solidFill>
                <a:schemeClr val="tx1"/>
              </a:solidFill>
            </a:rPr>
            <a:t>DataFrame</a:t>
          </a:r>
          <a:endParaRPr lang="en-US" dirty="0">
            <a:solidFill>
              <a:schemeClr val="tx1"/>
            </a:solidFill>
          </a:endParaRPr>
        </a:p>
      </dsp:txBody>
      <dsp:txXfrm>
        <a:off x="0" y="1887415"/>
        <a:ext cx="10336754" cy="629138"/>
      </dsp:txXfrm>
    </dsp:sp>
    <dsp:sp modelId="{7AE2CDF4-4B7E-9B4A-A1BD-6B865A99F4B4}">
      <dsp:nvSpPr>
        <dsp:cNvPr id="11" name="直接连接符 10"/>
        <dsp:cNvSpPr/>
      </dsp:nvSpPr>
      <dsp:spPr bwMode="white">
        <a:xfrm>
          <a:off x="0" y="2516554"/>
          <a:ext cx="10336754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516554"/>
        <a:ext cx="10336754" cy="0"/>
      </dsp:txXfrm>
    </dsp:sp>
    <dsp:sp modelId="{A7637ED0-5E37-FC44-9959-FBE39F79D1A2}">
      <dsp:nvSpPr>
        <dsp:cNvPr id="12" name="矩形 11"/>
        <dsp:cNvSpPr/>
      </dsp:nvSpPr>
      <dsp:spPr bwMode="white">
        <a:xfrm>
          <a:off x="0" y="2516554"/>
          <a:ext cx="10336754" cy="629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>
              <a:solidFill>
                <a:schemeClr val="tx1"/>
              </a:solidFill>
            </a:rPr>
            <a:t>pandas.DataFrame.</a:t>
          </a:r>
          <a:r>
            <a:rPr lang="en-US" b="1" i="0" dirty="0" err="1">
              <a:solidFill>
                <a:schemeClr val="tx1"/>
              </a:solidFill>
            </a:rPr>
            <a:t>info</a:t>
          </a:r>
          <a:r>
            <a:rPr lang="en-US" b="1" i="0" dirty="0">
              <a:solidFill>
                <a:schemeClr val="tx1"/>
              </a:solidFill>
            </a:rPr>
            <a:t>()</a:t>
          </a:r>
          <a:r>
            <a:rPr lang="en-US" b="1" dirty="0">
              <a:solidFill>
                <a:schemeClr val="tx1"/>
              </a:solidFill>
            </a:rPr>
            <a:t>:</a:t>
          </a:r>
          <a:r>
            <a:rPr lang="en-US" altLang="zh-CN" b="1" dirty="0">
              <a:solidFill>
                <a:schemeClr val="tx1"/>
              </a:solidFill>
            </a:rPr>
            <a:t>viewing</a:t>
          </a:r>
          <a:r>
            <a:rPr lang="zh-CN" altLang="en-US" b="1" dirty="0">
              <a:solidFill>
                <a:schemeClr val="tx1"/>
              </a:solidFill>
            </a:rPr>
            <a:t> </a:t>
          </a:r>
          <a:r>
            <a:rPr lang="en-US" b="0" i="0" dirty="0">
              <a:solidFill>
                <a:schemeClr val="tx1"/>
              </a:solidFill>
            </a:rPr>
            <a:t>more information about the data set.</a:t>
          </a:r>
          <a:endParaRPr lang="en-US" b="1" dirty="0">
            <a:solidFill>
              <a:schemeClr val="tx1"/>
            </a:solidFill>
          </a:endParaRPr>
        </a:p>
      </dsp:txBody>
      <dsp:txXfrm>
        <a:off x="0" y="2516554"/>
        <a:ext cx="10336754" cy="629138"/>
      </dsp:txXfrm>
    </dsp:sp>
    <dsp:sp modelId="{09514CD6-C5E3-CF4D-AD37-011D8CC5576D}">
      <dsp:nvSpPr>
        <dsp:cNvPr id="13" name="直接连接符 12"/>
        <dsp:cNvSpPr/>
      </dsp:nvSpPr>
      <dsp:spPr bwMode="white">
        <a:xfrm>
          <a:off x="0" y="3145692"/>
          <a:ext cx="10336754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145692"/>
        <a:ext cx="10336754" cy="0"/>
      </dsp:txXfrm>
    </dsp:sp>
    <dsp:sp modelId="{B32F1F94-0DD8-894B-B06E-59A078B7C16A}">
      <dsp:nvSpPr>
        <dsp:cNvPr id="14" name="矩形 13"/>
        <dsp:cNvSpPr/>
      </dsp:nvSpPr>
      <dsp:spPr bwMode="white">
        <a:xfrm>
          <a:off x="0" y="3145692"/>
          <a:ext cx="10336754" cy="629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>
              <a:solidFill>
                <a:schemeClr val="tx1"/>
              </a:solidFill>
            </a:rPr>
            <a:t>pandas.DataFrame.loc</a:t>
          </a:r>
          <a:r>
            <a:rPr lang="en-US" b="1" dirty="0">
              <a:solidFill>
                <a:schemeClr val="tx1"/>
              </a:solidFill>
            </a:rPr>
            <a:t>():</a:t>
          </a:r>
          <a:r>
            <a:rPr lang="zh-CN" b="1" dirty="0">
              <a:solidFill>
                <a:schemeClr val="tx1"/>
              </a:solidFill>
            </a:rPr>
            <a:t> </a:t>
          </a:r>
          <a:r>
            <a:rPr lang="en-US" b="0" i="0" dirty="0">
              <a:solidFill>
                <a:schemeClr val="tx1"/>
              </a:solidFill>
            </a:rPr>
            <a:t>Access a group of rows and columns by label(s) or a </a:t>
          </a:r>
          <a:r>
            <a:rPr lang="en-US" b="0" i="0" dirty="0" err="1">
              <a:solidFill>
                <a:schemeClr val="tx1"/>
              </a:solidFill>
            </a:rPr>
            <a:t>boolean</a:t>
          </a:r>
          <a:r>
            <a:rPr lang="en-US" b="0" i="0" dirty="0">
              <a:solidFill>
                <a:schemeClr val="tx1"/>
              </a:solidFill>
            </a:rPr>
            <a:t> array.</a:t>
          </a:r>
          <a:endParaRPr lang="en-US" dirty="0">
            <a:solidFill>
              <a:schemeClr val="tx1"/>
            </a:solidFill>
          </a:endParaRPr>
        </a:p>
      </dsp:txBody>
      <dsp:txXfrm>
        <a:off x="0" y="3145692"/>
        <a:ext cx="10336754" cy="629138"/>
      </dsp:txXfrm>
    </dsp:sp>
    <dsp:sp modelId="{CEBCB9C4-EA43-2340-B9FC-E4B3BCD89B85}">
      <dsp:nvSpPr>
        <dsp:cNvPr id="15" name="直接连接符 14"/>
        <dsp:cNvSpPr/>
      </dsp:nvSpPr>
      <dsp:spPr bwMode="white">
        <a:xfrm>
          <a:off x="0" y="3774831"/>
          <a:ext cx="10336754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774831"/>
        <a:ext cx="10336754" cy="0"/>
      </dsp:txXfrm>
    </dsp:sp>
    <dsp:sp modelId="{2CB4FBE4-A8EA-A246-9DF8-BDC8AF89FEB5}">
      <dsp:nvSpPr>
        <dsp:cNvPr id="16" name="矩形 15"/>
        <dsp:cNvSpPr/>
      </dsp:nvSpPr>
      <dsp:spPr bwMode="white">
        <a:xfrm>
          <a:off x="0" y="3774831"/>
          <a:ext cx="10336754" cy="629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 err="1">
              <a:solidFill>
                <a:schemeClr val="tx1"/>
              </a:solidFill>
            </a:rPr>
            <a:t>DataFrame.describe</a:t>
          </a:r>
          <a:r>
            <a:rPr lang="en-US" b="1" i="0" dirty="0">
              <a:solidFill>
                <a:schemeClr val="tx1"/>
              </a:solidFill>
            </a:rPr>
            <a:t>()</a:t>
          </a:r>
          <a:r>
            <a:rPr lang="en-US" altLang="zh-CN" b="1" i="0" dirty="0">
              <a:solidFill>
                <a:schemeClr val="tx1"/>
              </a:solidFill>
            </a:rPr>
            <a:t>:</a:t>
          </a:r>
          <a:r>
            <a:rPr lang="zh-CN" altLang="en-US" b="1" i="0" dirty="0">
              <a:solidFill>
                <a:schemeClr val="tx1"/>
              </a:solidFill>
            </a:rPr>
            <a:t> </a:t>
          </a:r>
          <a:r>
            <a:rPr lang="en-US" b="0" i="0" dirty="0">
              <a:solidFill>
                <a:schemeClr val="tx1"/>
              </a:solidFill>
            </a:rPr>
            <a:t>Generate descriptive </a:t>
          </a:r>
          <a:r>
            <a:rPr lang="en-US" b="0" i="0" dirty="0" err="1">
              <a:solidFill>
                <a:schemeClr val="tx1"/>
              </a:solidFill>
            </a:rPr>
            <a:t>statistics.Descriptive</a:t>
          </a:r>
          <a:r>
            <a:rPr lang="en-US" b="0" i="0" dirty="0">
              <a:solidFill>
                <a:schemeClr val="tx1"/>
              </a:solidFill>
            </a:rPr>
            <a:t> statistics include those that summarize the central tendency, dispersion and shape of a dataset’s distribution, excluding </a:t>
          </a:r>
          <a:r>
            <a:rPr lang="en-US" b="0" i="0" dirty="0" err="1">
              <a:solidFill>
                <a:schemeClr val="tx1"/>
              </a:solidFill>
            </a:rPr>
            <a:t>NaN</a:t>
          </a:r>
          <a:r>
            <a:rPr lang="en-US" b="0" i="0" dirty="0">
              <a:solidFill>
                <a:schemeClr val="tx1"/>
              </a:solidFill>
            </a:rPr>
            <a:t> values.</a:t>
          </a:r>
          <a:endParaRPr lang="en-US" dirty="0">
            <a:solidFill>
              <a:schemeClr val="tx1"/>
            </a:solidFill>
          </a:endParaRPr>
        </a:p>
      </dsp:txBody>
      <dsp:txXfrm>
        <a:off x="0" y="3774831"/>
        <a:ext cx="10336754" cy="62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289432" cy="2862322"/>
        <a:chOff x="0" y="0"/>
        <a:chExt cx="6289432" cy="2862322"/>
      </a:xfrm>
    </dsp:grpSpPr>
    <dsp:sp modelId="{B904BA4A-12E5-7647-9EBB-8D83894D69A8}">
      <dsp:nvSpPr>
        <dsp:cNvPr id="4" name="矩形 3"/>
        <dsp:cNvSpPr/>
      </dsp:nvSpPr>
      <dsp:spPr bwMode="white">
        <a:xfrm>
          <a:off x="691838" y="365525"/>
          <a:ext cx="503155" cy="72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691838" y="365525"/>
        <a:ext cx="503155" cy="72"/>
      </dsp:txXfrm>
    </dsp:sp>
    <dsp:sp modelId="{62D6771E-EDDD-B545-82B6-626866024DF1}">
      <dsp:nvSpPr>
        <dsp:cNvPr id="5" name="燕尾形 4"/>
        <dsp:cNvSpPr/>
      </dsp:nvSpPr>
      <dsp:spPr bwMode="white">
        <a:xfrm>
          <a:off x="1225181" y="-74699"/>
          <a:ext cx="57863" cy="1132098"/>
        </a:xfrm>
        <a:prstGeom prst="chevron">
          <a:avLst>
            <a:gd name="adj" fmla="val 9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1225181" y="-74699"/>
        <a:ext cx="57863" cy="1132098"/>
      </dsp:txXfrm>
    </dsp:sp>
    <dsp:sp modelId="{4901A07A-69DD-4C43-B76A-9270C56EB592}">
      <dsp:nvSpPr>
        <dsp:cNvPr id="6" name="椭圆 5"/>
        <dsp:cNvSpPr/>
      </dsp:nvSpPr>
      <dsp:spPr bwMode="white">
        <a:xfrm>
          <a:off x="-2201301" y="-2464683"/>
          <a:ext cx="5660489" cy="5660489"/>
        </a:xfrm>
        <a:prstGeom prst="ellips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9658" tIns="219658" rIns="219658" bIns="2196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</a:t>
          </a:r>
        </a:p>
      </dsp:txBody>
      <dsp:txXfrm>
        <a:off x="-2201301" y="-2464683"/>
        <a:ext cx="5660489" cy="5660489"/>
      </dsp:txXfrm>
    </dsp:sp>
    <dsp:sp modelId="{0136C0FB-52CB-4246-A78F-4DC46F19C7BE}">
      <dsp:nvSpPr>
        <dsp:cNvPr id="7" name="上箭头标注 6"/>
        <dsp:cNvSpPr/>
      </dsp:nvSpPr>
      <dsp:spPr bwMode="white">
        <a:xfrm>
          <a:off x="0" y="3593077"/>
          <a:ext cx="113209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9301" tIns="165100" rIns="89301" bIns="165100" anchor="t"/>
        <a:lstStyle>
          <a:lvl1pPr algn="l">
            <a:defRPr sz="8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dirty="0">
              <a:solidFill>
                <a:schemeClr val="dk1"/>
              </a:solidFill>
            </a:rPr>
            <a:t>Determine the evaluation metrics according to the characteristics of the task itself</a:t>
          </a:r>
          <a:endParaRPr lang="en-US" dirty="0">
            <a:solidFill>
              <a:schemeClr val="dk1"/>
            </a:solidFill>
          </a:endParaRPr>
        </a:p>
      </dsp:txBody>
      <dsp:txXfrm>
        <a:off x="0" y="3593077"/>
        <a:ext cx="1132098" cy="1965600"/>
      </dsp:txXfrm>
    </dsp:sp>
    <dsp:sp modelId="{BAEC914D-81F8-1F40-87A0-8A708C0B5CBE}">
      <dsp:nvSpPr>
        <dsp:cNvPr id="9" name="矩形 8"/>
        <dsp:cNvSpPr/>
      </dsp:nvSpPr>
      <dsp:spPr bwMode="white">
        <a:xfrm>
          <a:off x="1320781" y="365525"/>
          <a:ext cx="1132098" cy="72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1320781" y="365525"/>
        <a:ext cx="1132098" cy="72"/>
      </dsp:txXfrm>
    </dsp:sp>
    <dsp:sp modelId="{47E0AE6C-D799-D644-869E-9FD8C15725EF}">
      <dsp:nvSpPr>
        <dsp:cNvPr id="10" name="燕尾形 9"/>
        <dsp:cNvSpPr/>
      </dsp:nvSpPr>
      <dsp:spPr bwMode="white">
        <a:xfrm>
          <a:off x="2483068" y="-74699"/>
          <a:ext cx="57863" cy="1132098"/>
        </a:xfrm>
        <a:prstGeom prst="chevron">
          <a:avLst>
            <a:gd name="adj" fmla="val 9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2483068" y="-74699"/>
        <a:ext cx="57863" cy="1132098"/>
      </dsp:txXfrm>
    </dsp:sp>
    <dsp:sp modelId="{1F94B281-1665-AF45-86E7-F3613C39579F}">
      <dsp:nvSpPr>
        <dsp:cNvPr id="11" name="椭圆 10"/>
        <dsp:cNvSpPr/>
      </dsp:nvSpPr>
      <dsp:spPr bwMode="white">
        <a:xfrm>
          <a:off x="-943415" y="-2464683"/>
          <a:ext cx="5660489" cy="5660489"/>
        </a:xfrm>
        <a:prstGeom prst="ellips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9658" tIns="219658" rIns="219658" bIns="2196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</a:t>
          </a:r>
        </a:p>
      </dsp:txBody>
      <dsp:txXfrm>
        <a:off x="-943415" y="-2464683"/>
        <a:ext cx="5660489" cy="5660489"/>
      </dsp:txXfrm>
    </dsp:sp>
    <dsp:sp modelId="{2FA9B6DB-6BB9-454C-925D-B9E7E2086274}">
      <dsp:nvSpPr>
        <dsp:cNvPr id="12" name="上箭头标注 11"/>
        <dsp:cNvSpPr/>
      </dsp:nvSpPr>
      <dsp:spPr bwMode="white">
        <a:xfrm>
          <a:off x="1257886" y="3593077"/>
          <a:ext cx="113209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9301" tIns="165100" rIns="89301" bIns="165100" anchor="t"/>
        <a:lstStyle>
          <a:lvl1pPr algn="l">
            <a:defRPr sz="8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>
              <a:solidFill>
                <a:schemeClr val="dk1"/>
              </a:solidFill>
            </a:rPr>
            <a:t>Select the algorithms based on the</a:t>
          </a:r>
          <a:r>
            <a:rPr kumimoji="1" lang="zh-CN">
              <a:solidFill>
                <a:schemeClr val="dk1"/>
              </a:solidFill>
            </a:rPr>
            <a:t> </a:t>
          </a:r>
          <a:r>
            <a:rPr kumimoji="1" lang="en-US">
              <a:solidFill>
                <a:schemeClr val="dk1"/>
              </a:solidFill>
            </a:rPr>
            <a:t>type</a:t>
          </a:r>
          <a:r>
            <a:rPr kumimoji="1" lang="zh-CN">
              <a:solidFill>
                <a:schemeClr val="dk1"/>
              </a:solidFill>
            </a:rPr>
            <a:t> </a:t>
          </a:r>
          <a:r>
            <a:rPr kumimoji="1" lang="en-US">
              <a:solidFill>
                <a:schemeClr val="dk1"/>
              </a:solidFill>
            </a:rPr>
            <a:t>of</a:t>
          </a:r>
          <a:r>
            <a:rPr kumimoji="1" lang="zh-CN">
              <a:solidFill>
                <a:schemeClr val="dk1"/>
              </a:solidFill>
            </a:rPr>
            <a:t> </a:t>
          </a:r>
          <a:r>
            <a:rPr kumimoji="1" lang="en-US">
              <a:solidFill>
                <a:schemeClr val="dk1"/>
              </a:solidFill>
            </a:rPr>
            <a:t>the</a:t>
          </a:r>
          <a:r>
            <a:rPr kumimoji="1" lang="zh-CN">
              <a:solidFill>
                <a:schemeClr val="dk1"/>
              </a:solidFill>
            </a:rPr>
            <a:t> </a:t>
          </a:r>
          <a:r>
            <a:rPr kumimoji="1" lang="en-US">
              <a:solidFill>
                <a:schemeClr val="dk1"/>
              </a:solidFill>
            </a:rPr>
            <a:t>task</a:t>
          </a:r>
          <a:endParaRPr lang="en-US">
            <a:solidFill>
              <a:schemeClr val="dk1"/>
            </a:solidFill>
          </a:endParaRPr>
        </a:p>
      </dsp:txBody>
      <dsp:txXfrm>
        <a:off x="1257886" y="3593077"/>
        <a:ext cx="1132098" cy="1965600"/>
      </dsp:txXfrm>
    </dsp:sp>
    <dsp:sp modelId="{87F10932-3EA1-D34D-A39B-749C1D4F9655}">
      <dsp:nvSpPr>
        <dsp:cNvPr id="14" name="矩形 13"/>
        <dsp:cNvSpPr/>
      </dsp:nvSpPr>
      <dsp:spPr bwMode="white">
        <a:xfrm>
          <a:off x="2578667" y="365525"/>
          <a:ext cx="1132098" cy="72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2578667" y="365525"/>
        <a:ext cx="1132098" cy="72"/>
      </dsp:txXfrm>
    </dsp:sp>
    <dsp:sp modelId="{D0D08F5D-F2B0-A54E-B2C7-A5F5E5FDE80B}">
      <dsp:nvSpPr>
        <dsp:cNvPr id="15" name="燕尾形 14"/>
        <dsp:cNvSpPr/>
      </dsp:nvSpPr>
      <dsp:spPr bwMode="white">
        <a:xfrm>
          <a:off x="3740954" y="-74699"/>
          <a:ext cx="57863" cy="1132098"/>
        </a:xfrm>
        <a:prstGeom prst="chevron">
          <a:avLst>
            <a:gd name="adj" fmla="val 9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3740954" y="-74699"/>
        <a:ext cx="57863" cy="1132098"/>
      </dsp:txXfrm>
    </dsp:sp>
    <dsp:sp modelId="{F18C054A-2BD4-BB4F-8CE8-F24B324C24E0}">
      <dsp:nvSpPr>
        <dsp:cNvPr id="16" name="椭圆 15"/>
        <dsp:cNvSpPr/>
      </dsp:nvSpPr>
      <dsp:spPr bwMode="white">
        <a:xfrm>
          <a:off x="314472" y="-2464683"/>
          <a:ext cx="5660489" cy="5660489"/>
        </a:xfrm>
        <a:prstGeom prst="ellips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9658" tIns="219658" rIns="219658" bIns="2196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</a:t>
          </a:r>
        </a:p>
      </dsp:txBody>
      <dsp:txXfrm>
        <a:off x="314472" y="-2464683"/>
        <a:ext cx="5660489" cy="5660489"/>
      </dsp:txXfrm>
    </dsp:sp>
    <dsp:sp modelId="{0A9354A8-7129-3D47-A3F8-A2DCB8543E26}">
      <dsp:nvSpPr>
        <dsp:cNvPr id="17" name="上箭头标注 16"/>
        <dsp:cNvSpPr/>
      </dsp:nvSpPr>
      <dsp:spPr bwMode="white">
        <a:xfrm>
          <a:off x="2515773" y="3593077"/>
          <a:ext cx="113209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9301" tIns="165100" rIns="89301" bIns="165100" anchor="t"/>
        <a:lstStyle>
          <a:lvl1pPr algn="l">
            <a:defRPr sz="8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>
              <a:solidFill>
                <a:schemeClr val="dk1"/>
              </a:solidFill>
            </a:rPr>
            <a:t>Determine the hyperparameters to be adjusted according to the selected</a:t>
          </a:r>
          <a:r>
            <a:rPr kumimoji="1" lang="zh-CN">
              <a:solidFill>
                <a:schemeClr val="dk1"/>
              </a:solidFill>
            </a:rPr>
            <a:t> </a:t>
          </a:r>
          <a:r>
            <a:rPr kumimoji="1" lang="en-US">
              <a:solidFill>
                <a:schemeClr val="dk1"/>
              </a:solidFill>
            </a:rPr>
            <a:t>algorithm</a:t>
          </a:r>
          <a:endParaRPr lang="en-US">
            <a:solidFill>
              <a:schemeClr val="dk1"/>
            </a:solidFill>
          </a:endParaRPr>
        </a:p>
      </dsp:txBody>
      <dsp:txXfrm>
        <a:off x="2515773" y="3593077"/>
        <a:ext cx="1132098" cy="1965600"/>
      </dsp:txXfrm>
    </dsp:sp>
    <dsp:sp modelId="{E8C5A715-FCE1-1344-93D5-06A04F348CA1}">
      <dsp:nvSpPr>
        <dsp:cNvPr id="19" name="矩形 18"/>
        <dsp:cNvSpPr/>
      </dsp:nvSpPr>
      <dsp:spPr bwMode="white">
        <a:xfrm>
          <a:off x="3836554" y="365525"/>
          <a:ext cx="1132098" cy="72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3836554" y="365525"/>
        <a:ext cx="1132098" cy="72"/>
      </dsp:txXfrm>
    </dsp:sp>
    <dsp:sp modelId="{A632740D-1D3B-7D4D-949D-CEB315E71223}">
      <dsp:nvSpPr>
        <dsp:cNvPr id="20" name="燕尾形 19"/>
        <dsp:cNvSpPr/>
      </dsp:nvSpPr>
      <dsp:spPr bwMode="white">
        <a:xfrm>
          <a:off x="4998841" y="-74699"/>
          <a:ext cx="57863" cy="1132098"/>
        </a:xfrm>
        <a:prstGeom prst="chevron">
          <a:avLst>
            <a:gd name="adj" fmla="val 9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4998841" y="-74699"/>
        <a:ext cx="57863" cy="1132098"/>
      </dsp:txXfrm>
    </dsp:sp>
    <dsp:sp modelId="{D316B6CC-BDEF-C94B-9C77-84DDFB8ACCB7}">
      <dsp:nvSpPr>
        <dsp:cNvPr id="21" name="椭圆 20"/>
        <dsp:cNvSpPr/>
      </dsp:nvSpPr>
      <dsp:spPr bwMode="white">
        <a:xfrm>
          <a:off x="1572358" y="-2464683"/>
          <a:ext cx="5660489" cy="5660489"/>
        </a:xfrm>
        <a:prstGeom prst="ellips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9658" tIns="219658" rIns="219658" bIns="2196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</a:t>
          </a:r>
        </a:p>
      </dsp:txBody>
      <dsp:txXfrm>
        <a:off x="1572358" y="-2464683"/>
        <a:ext cx="5660489" cy="5660489"/>
      </dsp:txXfrm>
    </dsp:sp>
    <dsp:sp modelId="{3709EF96-CF73-F04B-8191-C423E9BECDFB}">
      <dsp:nvSpPr>
        <dsp:cNvPr id="22" name="上箭头标注 21"/>
        <dsp:cNvSpPr/>
      </dsp:nvSpPr>
      <dsp:spPr bwMode="white">
        <a:xfrm>
          <a:off x="3773659" y="3593077"/>
          <a:ext cx="113209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9301" tIns="165100" rIns="89301" bIns="165100" anchor="t"/>
        <a:lstStyle>
          <a:lvl1pPr algn="l">
            <a:defRPr sz="8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dirty="0">
              <a:solidFill>
                <a:schemeClr val="dk1"/>
              </a:solidFill>
            </a:rPr>
            <a:t>Determine the</a:t>
          </a:r>
          <a:r>
            <a:rPr kumimoji="1" lang="zh-CN" dirty="0">
              <a:solidFill>
                <a:schemeClr val="dk1"/>
              </a:solidFill>
            </a:rPr>
            <a:t> </a:t>
          </a:r>
          <a:r>
            <a:rPr kumimoji="1" lang="en-US" dirty="0">
              <a:solidFill>
                <a:schemeClr val="dk1"/>
              </a:solidFill>
            </a:rPr>
            <a:t>value</a:t>
          </a:r>
          <a:r>
            <a:rPr kumimoji="1" lang="zh-CN" dirty="0">
              <a:solidFill>
                <a:schemeClr val="dk1"/>
              </a:solidFill>
            </a:rPr>
            <a:t> </a:t>
          </a:r>
          <a:r>
            <a:rPr kumimoji="1" lang="en-US" dirty="0">
              <a:solidFill>
                <a:schemeClr val="dk1"/>
              </a:solidFill>
            </a:rPr>
            <a:t>of hyperparameters</a:t>
          </a:r>
          <a:r>
            <a:rPr kumimoji="1" lang="zh-CN" dirty="0">
              <a:solidFill>
                <a:schemeClr val="dk1"/>
              </a:solidFill>
            </a:rPr>
            <a:t> </a:t>
          </a:r>
          <a:r>
            <a:rPr kumimoji="1" lang="en-US" dirty="0">
              <a:solidFill>
                <a:schemeClr val="dk1"/>
              </a:solidFill>
            </a:rPr>
            <a:t>by</a:t>
          </a:r>
          <a:r>
            <a:rPr kumimoji="1" lang="zh-CN" dirty="0">
              <a:solidFill>
                <a:schemeClr val="dk1"/>
              </a:solidFill>
            </a:rPr>
            <a:t> </a:t>
          </a:r>
          <a:r>
            <a:rPr kumimoji="1" lang="en-US" dirty="0">
              <a:solidFill>
                <a:schemeClr val="dk1"/>
              </a:solidFill>
            </a:rPr>
            <a:t>the evaluation metrics</a:t>
          </a:r>
          <a:endParaRPr lang="en-US" dirty="0">
            <a:solidFill>
              <a:schemeClr val="dk1"/>
            </a:solidFill>
          </a:endParaRPr>
        </a:p>
      </dsp:txBody>
      <dsp:txXfrm>
        <a:off x="3773659" y="3593077"/>
        <a:ext cx="1132098" cy="1965600"/>
      </dsp:txXfrm>
    </dsp:sp>
    <dsp:sp modelId="{4DE9A080-512C-514F-AC4A-8DC63C7E9714}">
      <dsp:nvSpPr>
        <dsp:cNvPr id="24" name="矩形 23"/>
        <dsp:cNvSpPr/>
      </dsp:nvSpPr>
      <dsp:spPr bwMode="white">
        <a:xfrm>
          <a:off x="5094440" y="365525"/>
          <a:ext cx="566049" cy="72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5094440" y="365525"/>
        <a:ext cx="566049" cy="72"/>
      </dsp:txXfrm>
    </dsp:sp>
    <dsp:sp modelId="{98BC48C0-3D16-0245-92A4-0A928362EFD5}">
      <dsp:nvSpPr>
        <dsp:cNvPr id="25" name="燕尾形 24"/>
        <dsp:cNvSpPr/>
      </dsp:nvSpPr>
      <dsp:spPr bwMode="white">
        <a:xfrm>
          <a:off x="5094440" y="-1206797"/>
          <a:ext cx="0" cy="0"/>
        </a:xfrm>
        <a:prstGeom prst="chevron">
          <a:avLst>
            <a:gd name="adj" fmla="val 9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5094440" y="-1206797"/>
        <a:ext cx="0" cy="0"/>
      </dsp:txXfrm>
    </dsp:sp>
    <dsp:sp modelId="{D917A1FE-D1CC-1248-AA6D-7DB45E2C8878}">
      <dsp:nvSpPr>
        <dsp:cNvPr id="26" name="椭圆 25"/>
        <dsp:cNvSpPr/>
      </dsp:nvSpPr>
      <dsp:spPr bwMode="white">
        <a:xfrm>
          <a:off x="2830244" y="-2464683"/>
          <a:ext cx="5660489" cy="5660489"/>
        </a:xfrm>
        <a:prstGeom prst="ellips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9658" tIns="219658" rIns="219658" bIns="2196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5</a:t>
          </a:r>
        </a:p>
      </dsp:txBody>
      <dsp:txXfrm>
        <a:off x="2830244" y="-2464683"/>
        <a:ext cx="5660489" cy="5660489"/>
      </dsp:txXfrm>
    </dsp:sp>
    <dsp:sp modelId="{1962FC58-C435-DB4D-A29B-4D9D257774D8}">
      <dsp:nvSpPr>
        <dsp:cNvPr id="27" name="上箭头标注 26"/>
        <dsp:cNvSpPr/>
      </dsp:nvSpPr>
      <dsp:spPr bwMode="white">
        <a:xfrm>
          <a:off x="5031546" y="3593077"/>
          <a:ext cx="113209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9301" tIns="165100" rIns="89301" bIns="165100" anchor="t"/>
        <a:lstStyle>
          <a:lvl1pPr algn="l">
            <a:defRPr sz="8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1"/>
              </a:solidFill>
            </a:rPr>
            <a:t>The model is applied to the test data set for evaluation</a:t>
          </a:r>
          <a:endParaRPr lang="en-US" dirty="0">
            <a:solidFill>
              <a:schemeClr val="dk1"/>
            </a:solidFill>
          </a:endParaRPr>
        </a:p>
      </dsp:txBody>
      <dsp:txXfrm>
        <a:off x="5031546" y="3593077"/>
        <a:ext cx="1132098" cy="1965600"/>
      </dsp:txXfrm>
    </dsp:sp>
    <dsp:sp modelId="{B596E999-1E2A-E840-8813-1F5BEFBF5568}">
      <dsp:nvSpPr>
        <dsp:cNvPr id="3" name="矩形 2"/>
        <dsp:cNvSpPr/>
      </dsp:nvSpPr>
      <dsp:spPr bwMode="white">
        <a:xfrm>
          <a:off x="0" y="-2696355"/>
          <a:ext cx="1257886" cy="14040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4912" tIns="184912" rIns="184912" bIns="18491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/>
      </dsp:txBody>
      <dsp:txXfrm>
        <a:off x="0" y="-2696355"/>
        <a:ext cx="1257886" cy="1404000"/>
      </dsp:txXfrm>
    </dsp:sp>
    <dsp:sp modelId="{EFAA894A-163D-C84F-BE8D-E3088948342C}">
      <dsp:nvSpPr>
        <dsp:cNvPr id="8" name="矩形 7"/>
        <dsp:cNvSpPr/>
      </dsp:nvSpPr>
      <dsp:spPr bwMode="white">
        <a:xfrm>
          <a:off x="1257886" y="-2696355"/>
          <a:ext cx="1257886" cy="14040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4912" tIns="184912" rIns="184912" bIns="18491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/>
      </dsp:txBody>
      <dsp:txXfrm>
        <a:off x="1257886" y="-2696355"/>
        <a:ext cx="1257886" cy="1404000"/>
      </dsp:txXfrm>
    </dsp:sp>
    <dsp:sp modelId="{AC6FAEC5-7681-784C-ACD3-462F197655B3}">
      <dsp:nvSpPr>
        <dsp:cNvPr id="13" name="矩形 12"/>
        <dsp:cNvSpPr/>
      </dsp:nvSpPr>
      <dsp:spPr bwMode="white">
        <a:xfrm>
          <a:off x="2515773" y="-2696355"/>
          <a:ext cx="1257886" cy="14040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4912" tIns="184912" rIns="184912" bIns="18491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/>
      </dsp:txBody>
      <dsp:txXfrm>
        <a:off x="2515773" y="-2696355"/>
        <a:ext cx="1257886" cy="1404000"/>
      </dsp:txXfrm>
    </dsp:sp>
    <dsp:sp modelId="{413BFFAD-4A99-3F4B-B551-9DC6255773B8}">
      <dsp:nvSpPr>
        <dsp:cNvPr id="18" name="矩形 17"/>
        <dsp:cNvSpPr/>
      </dsp:nvSpPr>
      <dsp:spPr bwMode="white">
        <a:xfrm>
          <a:off x="3773659" y="-2696355"/>
          <a:ext cx="1257886" cy="14040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4912" tIns="184912" rIns="184912" bIns="18491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/>
      </dsp:txBody>
      <dsp:txXfrm>
        <a:off x="3773659" y="-2696355"/>
        <a:ext cx="1257886" cy="1404000"/>
      </dsp:txXfrm>
    </dsp:sp>
    <dsp:sp modelId="{E63D2744-37A4-8345-889F-680CFFE191C1}">
      <dsp:nvSpPr>
        <dsp:cNvPr id="23" name="矩形 22"/>
        <dsp:cNvSpPr/>
      </dsp:nvSpPr>
      <dsp:spPr bwMode="white">
        <a:xfrm>
          <a:off x="5031546" y="-2696355"/>
          <a:ext cx="1257886" cy="14040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4912" tIns="184912" rIns="184912" bIns="184912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/>
      </dsp:txBody>
      <dsp:txXfrm>
        <a:off x="5031546" y="-2696355"/>
        <a:ext cx="1257886" cy="140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835401" cy="3835401"/>
        <a:chOff x="0" y="0"/>
        <a:chExt cx="3835401" cy="3835401"/>
      </a:xfrm>
    </dsp:grpSpPr>
    <dsp:sp modelId="{3FB503F3-8807-7149-8846-EA8A07FEE7D4}">
      <dsp:nvSpPr>
        <dsp:cNvPr id="3" name="菱形 2"/>
        <dsp:cNvSpPr/>
      </dsp:nvSpPr>
      <dsp:spPr bwMode="white">
        <a:xfrm>
          <a:off x="514350" y="0"/>
          <a:ext cx="3835401" cy="3835401"/>
        </a:xfrm>
        <a:prstGeom prst="diamond">
          <a:avLst/>
        </a:prstGeom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514350" y="0"/>
        <a:ext cx="3835401" cy="3835401"/>
      </dsp:txXfrm>
    </dsp:sp>
    <dsp:sp modelId="{63C7C68C-65D2-D647-9D0E-7B60520C1A68}">
      <dsp:nvSpPr>
        <dsp:cNvPr id="4" name="圆角矩形 3"/>
        <dsp:cNvSpPr/>
      </dsp:nvSpPr>
      <dsp:spPr bwMode="white">
        <a:xfrm>
          <a:off x="878713" y="364363"/>
          <a:ext cx="1495806" cy="149580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/>
            <a:t>COVID-19</a:t>
          </a:r>
          <a:r>
            <a:rPr lang="zh-CN"/>
            <a:t> </a:t>
          </a:r>
          <a:r>
            <a:rPr lang="en-US" b="0" i="0"/>
            <a:t>detection</a:t>
          </a:r>
          <a:endParaRPr lang="en-US"/>
        </a:p>
      </dsp:txBody>
      <dsp:txXfrm>
        <a:off x="878713" y="364363"/>
        <a:ext cx="1495806" cy="1495806"/>
      </dsp:txXfrm>
    </dsp:sp>
    <dsp:sp modelId="{A067BE06-9B49-AE46-960B-B750294DCD36}">
      <dsp:nvSpPr>
        <dsp:cNvPr id="5" name="圆角矩形 4"/>
        <dsp:cNvSpPr/>
      </dsp:nvSpPr>
      <dsp:spPr bwMode="white">
        <a:xfrm>
          <a:off x="2489582" y="364363"/>
          <a:ext cx="1495806" cy="149580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6579999"/>
            <a:satOff val="261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</a:t>
          </a:r>
          <a:r>
            <a:rPr lang="en-US" b="0" i="0"/>
            <a:t>pam filtering</a:t>
          </a:r>
          <a:endParaRPr lang="en-US"/>
        </a:p>
      </dsp:txBody>
      <dsp:txXfrm>
        <a:off x="2489582" y="364363"/>
        <a:ext cx="1495806" cy="1495806"/>
      </dsp:txXfrm>
    </dsp:sp>
    <dsp:sp modelId="{E73E16A0-5336-F745-978C-4B751FBC4A8C}">
      <dsp:nvSpPr>
        <dsp:cNvPr id="6" name="圆角矩形 5"/>
        <dsp:cNvSpPr/>
      </dsp:nvSpPr>
      <dsp:spPr bwMode="white">
        <a:xfrm>
          <a:off x="878713" y="1975232"/>
          <a:ext cx="1495806" cy="149580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3159999"/>
            <a:satOff val="523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Digital</a:t>
          </a:r>
          <a:r>
            <a:rPr lang="zh-CN"/>
            <a:t> </a:t>
          </a:r>
          <a:r>
            <a:rPr lang="en-US"/>
            <a:t>Recognition</a:t>
          </a:r>
        </a:p>
      </dsp:txBody>
      <dsp:txXfrm>
        <a:off x="878713" y="1975232"/>
        <a:ext cx="1495806" cy="1495806"/>
      </dsp:txXfrm>
    </dsp:sp>
    <dsp:sp modelId="{E16BC9FB-C41A-354D-BBAB-50BE36B272AC}">
      <dsp:nvSpPr>
        <dsp:cNvPr id="7" name="圆角矩形 6"/>
        <dsp:cNvSpPr/>
      </dsp:nvSpPr>
      <dsp:spPr bwMode="white">
        <a:xfrm>
          <a:off x="2489582" y="1975232"/>
          <a:ext cx="1495806" cy="149580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9740000"/>
            <a:satOff val="784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</a:t>
          </a:r>
          <a:r>
            <a:rPr lang="en-US" b="0" i="0"/>
            <a:t>ourt judgments</a:t>
          </a:r>
          <a:endParaRPr lang="en-US"/>
        </a:p>
      </dsp:txBody>
      <dsp:txXfrm>
        <a:off x="2489582" y="1975232"/>
        <a:ext cx="1495806" cy="14958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207B7-697E-EE4B-A02C-824E9FA89279}">
      <dsp:nvSpPr>
        <dsp:cNvPr id="0" name=""/>
        <dsp:cNvSpPr/>
      </dsp:nvSpPr>
      <dsp:spPr>
        <a:xfrm>
          <a:off x="1861" y="125392"/>
          <a:ext cx="1476787" cy="886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test_size</a:t>
          </a:r>
          <a:endParaRPr lang="en-US" sz="1500" kern="1200"/>
        </a:p>
      </dsp:txBody>
      <dsp:txXfrm>
        <a:off x="1861" y="125392"/>
        <a:ext cx="1476787" cy="886072"/>
      </dsp:txXfrm>
    </dsp:sp>
    <dsp:sp modelId="{97F7D6EB-BF4B-B946-AD63-44AD22B188CA}">
      <dsp:nvSpPr>
        <dsp:cNvPr id="0" name=""/>
        <dsp:cNvSpPr/>
      </dsp:nvSpPr>
      <dsp:spPr>
        <a:xfrm>
          <a:off x="1626327" y="125392"/>
          <a:ext cx="1476787" cy="886072"/>
        </a:xfrm>
        <a:prstGeom prst="rect">
          <a:avLst/>
        </a:prstGeom>
        <a:gradFill rotWithShape="0">
          <a:gsLst>
            <a:gs pos="0">
              <a:schemeClr val="accent2">
                <a:hueOff val="-3294287"/>
                <a:satOff val="15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294287"/>
                <a:satOff val="15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random_state</a:t>
          </a:r>
          <a:endParaRPr lang="en-US" sz="1500" kern="1200"/>
        </a:p>
      </dsp:txBody>
      <dsp:txXfrm>
        <a:off x="1626327" y="125392"/>
        <a:ext cx="1476787" cy="886072"/>
      </dsp:txXfrm>
    </dsp:sp>
    <dsp:sp modelId="{970D6F81-15CB-164A-91B0-D53D9FCC7E8A}">
      <dsp:nvSpPr>
        <dsp:cNvPr id="0" name=""/>
        <dsp:cNvSpPr/>
      </dsp:nvSpPr>
      <dsp:spPr>
        <a:xfrm>
          <a:off x="3250793" y="125392"/>
          <a:ext cx="1476787" cy="886072"/>
        </a:xfrm>
        <a:prstGeom prst="rect">
          <a:avLst/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penalty</a:t>
          </a:r>
        </a:p>
      </dsp:txBody>
      <dsp:txXfrm>
        <a:off x="3250793" y="125392"/>
        <a:ext cx="1476787" cy="886072"/>
      </dsp:txXfrm>
    </dsp:sp>
    <dsp:sp modelId="{56C7A035-2073-094B-8BBE-2DE9127E3398}">
      <dsp:nvSpPr>
        <dsp:cNvPr id="0" name=""/>
        <dsp:cNvSpPr/>
      </dsp:nvSpPr>
      <dsp:spPr>
        <a:xfrm>
          <a:off x="4875260" y="125392"/>
          <a:ext cx="1476787" cy="886072"/>
        </a:xfrm>
        <a:prstGeom prst="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</a:t>
          </a:r>
        </a:p>
      </dsp:txBody>
      <dsp:txXfrm>
        <a:off x="4875260" y="125392"/>
        <a:ext cx="1476787" cy="886072"/>
      </dsp:txXfrm>
    </dsp:sp>
    <dsp:sp modelId="{05572EDA-E000-7A47-AA12-5CAA695DEF00}">
      <dsp:nvSpPr>
        <dsp:cNvPr id="0" name=""/>
        <dsp:cNvSpPr/>
      </dsp:nvSpPr>
      <dsp:spPr>
        <a:xfrm>
          <a:off x="814094" y="1159143"/>
          <a:ext cx="1476787" cy="886072"/>
        </a:xfrm>
        <a:prstGeom prst="rect">
          <a:avLst/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max_iter</a:t>
          </a:r>
          <a:endParaRPr lang="en-US" sz="1500" kern="1200" dirty="0"/>
        </a:p>
      </dsp:txBody>
      <dsp:txXfrm>
        <a:off x="814094" y="1159143"/>
        <a:ext cx="1476787" cy="886072"/>
      </dsp:txXfrm>
    </dsp:sp>
    <dsp:sp modelId="{FE1790C7-7214-C04B-85C0-2C20B13058D6}">
      <dsp:nvSpPr>
        <dsp:cNvPr id="0" name=""/>
        <dsp:cNvSpPr/>
      </dsp:nvSpPr>
      <dsp:spPr>
        <a:xfrm>
          <a:off x="2438560" y="1159143"/>
          <a:ext cx="1476787" cy="886072"/>
        </a:xfrm>
        <a:prstGeom prst="rect">
          <a:avLst/>
        </a:prstGeom>
        <a:gradFill rotWithShape="0">
          <a:gsLst>
            <a:gs pos="0">
              <a:schemeClr val="accent2">
                <a:hueOff val="-16471434"/>
                <a:satOff val="7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471434"/>
                <a:satOff val="7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thre</a:t>
          </a:r>
          <a:r>
            <a:rPr lang="en-US" altLang="zh-CN" sz="1500" kern="1200" dirty="0"/>
            <a:t>shold</a:t>
          </a:r>
          <a:endParaRPr lang="en-US" sz="1500" kern="1200" dirty="0"/>
        </a:p>
      </dsp:txBody>
      <dsp:txXfrm>
        <a:off x="2438560" y="1159143"/>
        <a:ext cx="1476787" cy="886072"/>
      </dsp:txXfrm>
    </dsp:sp>
    <dsp:sp modelId="{05900A9C-7802-8145-A124-3F7700CFB78C}">
      <dsp:nvSpPr>
        <dsp:cNvPr id="0" name=""/>
        <dsp:cNvSpPr/>
      </dsp:nvSpPr>
      <dsp:spPr>
        <a:xfrm>
          <a:off x="4063026" y="1159143"/>
          <a:ext cx="1476787" cy="886072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…</a:t>
          </a:r>
          <a:endParaRPr lang="en-US" sz="1500" kern="1200"/>
        </a:p>
      </dsp:txBody>
      <dsp:txXfrm>
        <a:off x="4063026" y="1159143"/>
        <a:ext cx="1476787" cy="886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parTxRTLAlign" val="l"/>
                <dgm:param type="txAnchorHorzCh" val="ctr"/>
                <dgm:param type="txAnchorVert" val="mid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 axis="self" ptType="node"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E158-3CBD-5242-A246-942F1D58A8D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3C62E-C5BD-3B4B-A871-4DC3B7EAB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C62E-C5BD-3B4B-A871-4DC3B7EAB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525252"/>
                </a:solidFill>
                <a:effectLst/>
                <a:latin typeface="-apple-system"/>
              </a:rPr>
              <a:t>数据科学家使用探索性数据分析 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-apple-system"/>
              </a:rPr>
              <a:t>(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Exploratory Data Analysis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-apple-system"/>
              </a:rPr>
              <a:t>) </a:t>
            </a:r>
            <a:r>
              <a:rPr lang="zh-CN" altLang="en-US" b="0" i="0" dirty="0">
                <a:solidFill>
                  <a:srgbClr val="525252"/>
                </a:solidFill>
                <a:effectLst/>
                <a:latin typeface="-apple-system"/>
              </a:rPr>
              <a:t>来分析和调查数据集并总结其主要特征，通常采用数据可视化方法。它有助于确定如何最好地操纵数据源以获得所需的答案，从而使数据科学家更容易发现模式、发现异常、检验假设或检查假设。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525252"/>
                </a:solidFill>
                <a:effectLst/>
                <a:latin typeface="-apple-system"/>
              </a:rPr>
              <a:t>        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-apple-system"/>
              </a:rPr>
              <a:t>EDA </a:t>
            </a:r>
            <a:r>
              <a:rPr lang="zh-CN" altLang="en-US" b="0" i="0" dirty="0">
                <a:solidFill>
                  <a:srgbClr val="525252"/>
                </a:solidFill>
                <a:effectLst/>
                <a:latin typeface="-apple-system"/>
              </a:rPr>
              <a:t>主要用于查看在正式建模或假设检验任务之外可以揭示哪些数据，并提供对数据集变量及其之间关系的更好理解。它还可以帮助确定您正在考虑用于数据分析的统计技术是否合适。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-apple-system"/>
              </a:rPr>
              <a:t>EDA </a:t>
            </a:r>
            <a:r>
              <a:rPr lang="zh-CN" altLang="en-US" b="0" i="0" dirty="0">
                <a:solidFill>
                  <a:srgbClr val="525252"/>
                </a:solidFill>
                <a:effectLst/>
                <a:latin typeface="-apple-system"/>
              </a:rPr>
              <a:t>技术最初由美国数学家 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-apple-system"/>
              </a:rPr>
              <a:t>John Tukey </a:t>
            </a:r>
            <a:r>
              <a:rPr lang="zh-CN" altLang="en-US" b="0" i="0" dirty="0">
                <a:solidFill>
                  <a:srgbClr val="525252"/>
                </a:solidFill>
                <a:effectLst/>
                <a:latin typeface="-apple-system"/>
              </a:rPr>
              <a:t>在 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-apple-system"/>
              </a:rPr>
              <a:t>1970 </a:t>
            </a:r>
            <a:r>
              <a:rPr lang="zh-CN" altLang="en-US" b="0" i="0" dirty="0">
                <a:solidFill>
                  <a:srgbClr val="525252"/>
                </a:solidFill>
                <a:effectLst/>
                <a:latin typeface="-apple-system"/>
              </a:rPr>
              <a:t>年代开发，在今天的数据发现过程中仍然是一种广泛使用的方法。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C62E-C5BD-3B4B-A871-4DC3B7EAB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3" Type="http://schemas.openxmlformats.org/officeDocument/2006/relationships/diagramData" Target="../diagrams/data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hyperlink" Target="https://scikit-learn.org/stable/modules/generated/sklearn.linear_model.LogisticRegression.html?highlight=logisticregression#examples-using-sklearn-linear-model-logisticregress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kaggle.com/mlg-ulb/creditcardfraud" TargetMode="Externa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br>
              <a:rPr kumimoji="1" lang="en-US" altLang="zh-CN" dirty="0"/>
            </a:br>
            <a:r>
              <a:rPr kumimoji="1" lang="en-US" altLang="zh-CN" sz="3200" dirty="0"/>
              <a:t>Credit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card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fraud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detection</a:t>
            </a:r>
            <a:r>
              <a:rPr kumimoji="1" lang="zh-CN" altLang="en-US" sz="3200" b="1" dirty="0"/>
              <a:t> </a:t>
            </a:r>
            <a:r>
              <a:rPr kumimoji="1" lang="en-US" altLang="zh-CN" sz="3200" dirty="0"/>
              <a:t>Case Demo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0645" y="377093"/>
            <a:ext cx="3247293" cy="633600"/>
            <a:chOff x="1749" y="451143"/>
            <a:chExt cx="1705569" cy="633600"/>
          </a:xfrm>
        </p:grpSpPr>
        <p:sp>
          <p:nvSpPr>
            <p:cNvPr id="3" name="矩形 2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本框 3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Modeling</a:t>
              </a:r>
              <a:endParaRPr lang="zh-CN" sz="2200" kern="12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43237" y="377092"/>
            <a:ext cx="589402" cy="633599"/>
            <a:chOff x="412859" y="70376"/>
            <a:chExt cx="589402" cy="589402"/>
          </a:xfrm>
        </p:grpSpPr>
        <p:sp>
          <p:nvSpPr>
            <p:cNvPr id="6" name="椭圆 5"/>
            <p:cNvSpPr/>
            <p:nvPr/>
          </p:nvSpPr>
          <p:spPr>
            <a:xfrm>
              <a:off x="412859" y="70376"/>
              <a:ext cx="589402" cy="58940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 txBox="1"/>
            <p:nvPr/>
          </p:nvSpPr>
          <p:spPr>
            <a:xfrm>
              <a:off x="499175" y="156692"/>
              <a:ext cx="416770" cy="503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/>
                <a:t>1</a:t>
              </a:r>
              <a:endParaRPr lang="en-US" sz="2600" kern="120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403327"/>
            <a:ext cx="6192199" cy="9207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5" y="3005320"/>
            <a:ext cx="6023629" cy="2582680"/>
          </a:xfrm>
          <a:prstGeom prst="rect">
            <a:avLst/>
          </a:prstGeom>
        </p:spPr>
      </p:pic>
      <p:graphicFrame>
        <p:nvGraphicFramePr>
          <p:cNvPr id="13" name="文本框 1"/>
          <p:cNvGraphicFramePr/>
          <p:nvPr/>
        </p:nvGraphicFramePr>
        <p:xfrm>
          <a:off x="6488536" y="1600200"/>
          <a:ext cx="4864101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3271" y="2040120"/>
            <a:ext cx="6023629" cy="258268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90645" y="377093"/>
            <a:ext cx="3247293" cy="633600"/>
            <a:chOff x="1749" y="451143"/>
            <a:chExt cx="1705569" cy="633600"/>
          </a:xfrm>
        </p:grpSpPr>
        <p:sp>
          <p:nvSpPr>
            <p:cNvPr id="6" name="矩形 5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Modeling</a:t>
              </a:r>
              <a:endParaRPr lang="zh-CN" sz="22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43237" y="377092"/>
            <a:ext cx="589402" cy="633599"/>
            <a:chOff x="412859" y="70376"/>
            <a:chExt cx="589402" cy="589402"/>
          </a:xfrm>
        </p:grpSpPr>
        <p:sp>
          <p:nvSpPr>
            <p:cNvPr id="9" name="椭圆 8"/>
            <p:cNvSpPr/>
            <p:nvPr/>
          </p:nvSpPr>
          <p:spPr>
            <a:xfrm>
              <a:off x="412859" y="70376"/>
              <a:ext cx="589402" cy="58940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 txBox="1"/>
            <p:nvPr/>
          </p:nvSpPr>
          <p:spPr>
            <a:xfrm>
              <a:off x="499175" y="156692"/>
              <a:ext cx="416770" cy="503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/>
                <a:t>1</a:t>
              </a:r>
              <a:endParaRPr lang="en-US" sz="26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85424" y="2960497"/>
            <a:ext cx="1495806" cy="1495806"/>
            <a:chOff x="878713" y="364363"/>
            <a:chExt cx="1495806" cy="1495806"/>
          </a:xfrm>
        </p:grpSpPr>
        <p:sp>
          <p:nvSpPr>
            <p:cNvPr id="12" name="圆角矩形 11"/>
            <p:cNvSpPr/>
            <p:nvPr/>
          </p:nvSpPr>
          <p:spPr>
            <a:xfrm>
              <a:off x="878713" y="364363"/>
              <a:ext cx="1495806" cy="14958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 txBox="1"/>
            <p:nvPr/>
          </p:nvSpPr>
          <p:spPr>
            <a:xfrm>
              <a:off x="951732" y="437382"/>
              <a:ext cx="1349768" cy="13497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  <a:t>Credit Card Fraud Detection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4483100" y="3708400"/>
            <a:ext cx="6642100" cy="622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>
            <a:stCxn id="12" idx="3"/>
            <a:endCxn id="14" idx="2"/>
          </p:cNvCxnSpPr>
          <p:nvPr/>
        </p:nvCxnSpPr>
        <p:spPr>
          <a:xfrm>
            <a:off x="3881230" y="3708400"/>
            <a:ext cx="601870" cy="3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81291" y="1902468"/>
            <a:ext cx="589402" cy="589402"/>
            <a:chOff x="412859" y="70376"/>
            <a:chExt cx="589402" cy="589402"/>
          </a:xfrm>
        </p:grpSpPr>
        <p:sp>
          <p:nvSpPr>
            <p:cNvPr id="21" name="椭圆 20"/>
            <p:cNvSpPr/>
            <p:nvPr/>
          </p:nvSpPr>
          <p:spPr>
            <a:xfrm>
              <a:off x="412859" y="70376"/>
              <a:ext cx="589402" cy="58940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椭圆 4"/>
            <p:cNvSpPr txBox="1"/>
            <p:nvPr/>
          </p:nvSpPr>
          <p:spPr>
            <a:xfrm>
              <a:off x="499175" y="156692"/>
              <a:ext cx="416770" cy="416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/>
                <a:t>1</a:t>
              </a:r>
              <a:endParaRPr lang="en-US" sz="2600" kern="1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8432" y="2657200"/>
            <a:ext cx="1415122" cy="1965600"/>
            <a:chOff x="0" y="825108"/>
            <a:chExt cx="1415122" cy="1965600"/>
          </a:xfrm>
        </p:grpSpPr>
        <p:sp>
          <p:nvSpPr>
            <p:cNvPr id="19" name="上箭头标注 18"/>
            <p:cNvSpPr/>
            <p:nvPr/>
          </p:nvSpPr>
          <p:spPr>
            <a:xfrm>
              <a:off x="0" y="825108"/>
              <a:ext cx="141512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上箭头标注 6"/>
            <p:cNvSpPr txBox="1"/>
            <p:nvPr/>
          </p:nvSpPr>
          <p:spPr>
            <a:xfrm>
              <a:off x="0" y="1108132"/>
              <a:ext cx="1415122" cy="16825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26" tIns="165100" rIns="111626" bIns="16510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sz="1100" kern="1200"/>
                <a:t>Determine the evaluation metrics according to the characteristics of the task itself</a:t>
              </a:r>
              <a:endParaRPr lang="en-US" sz="1100" kern="12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0645" y="377093"/>
            <a:ext cx="3247293" cy="633600"/>
            <a:chOff x="1749" y="451143"/>
            <a:chExt cx="1705569" cy="633600"/>
          </a:xfrm>
        </p:grpSpPr>
        <p:sp>
          <p:nvSpPr>
            <p:cNvPr id="3" name="矩形 2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本框 3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Modeling</a:t>
              </a:r>
              <a:endParaRPr lang="zh-CN" sz="2200" kern="12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43237" y="377092"/>
            <a:ext cx="589402" cy="633599"/>
            <a:chOff x="412859" y="70376"/>
            <a:chExt cx="589402" cy="589402"/>
          </a:xfrm>
        </p:grpSpPr>
        <p:sp>
          <p:nvSpPr>
            <p:cNvPr id="6" name="椭圆 5"/>
            <p:cNvSpPr/>
            <p:nvPr/>
          </p:nvSpPr>
          <p:spPr>
            <a:xfrm>
              <a:off x="412859" y="70376"/>
              <a:ext cx="589402" cy="58940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 txBox="1"/>
            <p:nvPr/>
          </p:nvSpPr>
          <p:spPr>
            <a:xfrm>
              <a:off x="499175" y="156692"/>
              <a:ext cx="416770" cy="503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600" dirty="0"/>
                <a:t>2</a:t>
              </a:r>
              <a:endParaRPr lang="en-US" sz="2600" kern="1200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481" y="1300122"/>
            <a:ext cx="5843666" cy="252565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86399" y="1690714"/>
            <a:ext cx="589402" cy="589402"/>
            <a:chOff x="1985217" y="70859"/>
            <a:chExt cx="589402" cy="589402"/>
          </a:xfrm>
        </p:grpSpPr>
        <p:sp>
          <p:nvSpPr>
            <p:cNvPr id="17" name="椭圆 16"/>
            <p:cNvSpPr/>
            <p:nvPr/>
          </p:nvSpPr>
          <p:spPr>
            <a:xfrm>
              <a:off x="1985217" y="70859"/>
              <a:ext cx="589402" cy="58940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4"/>
            <p:cNvSpPr txBox="1"/>
            <p:nvPr/>
          </p:nvSpPr>
          <p:spPr>
            <a:xfrm>
              <a:off x="2071533" y="157175"/>
              <a:ext cx="416770" cy="416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/>
                <a:t>2</a:t>
              </a:r>
              <a:endParaRPr lang="en-US" sz="2600" kern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3539" y="2446200"/>
            <a:ext cx="1415122" cy="1965600"/>
            <a:chOff x="1572357" y="826345"/>
            <a:chExt cx="1415122" cy="1965600"/>
          </a:xfrm>
        </p:grpSpPr>
        <p:sp>
          <p:nvSpPr>
            <p:cNvPr id="15" name="上箭头标注 14"/>
            <p:cNvSpPr/>
            <p:nvPr/>
          </p:nvSpPr>
          <p:spPr>
            <a:xfrm>
              <a:off x="1572357" y="826345"/>
              <a:ext cx="141512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上箭头标注 6"/>
            <p:cNvSpPr txBox="1"/>
            <p:nvPr/>
          </p:nvSpPr>
          <p:spPr>
            <a:xfrm>
              <a:off x="1572357" y="1109369"/>
              <a:ext cx="1415122" cy="16825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26" tIns="165100" rIns="111626" bIns="16510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sz="1100" kern="1200"/>
                <a:t>Select the algorithms based on the</a:t>
              </a:r>
              <a:r>
                <a:rPr kumimoji="1" lang="zh-CN" sz="1100" kern="1200"/>
                <a:t> </a:t>
              </a:r>
              <a:r>
                <a:rPr kumimoji="1" lang="en-US" sz="1100" kern="1200"/>
                <a:t>type</a:t>
              </a:r>
              <a:r>
                <a:rPr kumimoji="1" lang="zh-CN" sz="1100" kern="1200"/>
                <a:t> </a:t>
              </a:r>
              <a:r>
                <a:rPr kumimoji="1" lang="en-US" sz="1100" kern="1200"/>
                <a:t>of</a:t>
              </a:r>
              <a:r>
                <a:rPr kumimoji="1" lang="zh-CN" sz="1100" kern="1200"/>
                <a:t> </a:t>
              </a:r>
              <a:r>
                <a:rPr kumimoji="1" lang="en-US" sz="1100" kern="1200"/>
                <a:t>the</a:t>
              </a:r>
              <a:r>
                <a:rPr kumimoji="1" lang="zh-CN" sz="1100" kern="1200"/>
                <a:t> </a:t>
              </a:r>
              <a:r>
                <a:rPr kumimoji="1" lang="en-US" sz="1100" kern="1200"/>
                <a:t>task</a:t>
              </a:r>
              <a:endParaRPr lang="en-US" sz="1100" kern="1200"/>
            </a:p>
          </p:txBody>
        </p:sp>
      </p:grpSp>
      <p:sp>
        <p:nvSpPr>
          <p:cNvPr id="19" name="矩形 18"/>
          <p:cNvSpPr/>
          <p:nvPr/>
        </p:nvSpPr>
        <p:spPr>
          <a:xfrm>
            <a:off x="4578681" y="1335613"/>
            <a:ext cx="3805499" cy="618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75113" y="2830033"/>
            <a:ext cx="1570341" cy="443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385424" y="2960497"/>
            <a:ext cx="1495806" cy="1495806"/>
            <a:chOff x="878713" y="364363"/>
            <a:chExt cx="1495806" cy="1495806"/>
          </a:xfrm>
        </p:grpSpPr>
        <p:sp>
          <p:nvSpPr>
            <p:cNvPr id="22" name="圆角矩形 21"/>
            <p:cNvSpPr/>
            <p:nvPr/>
          </p:nvSpPr>
          <p:spPr>
            <a:xfrm>
              <a:off x="878713" y="364363"/>
              <a:ext cx="1495806" cy="14958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圆角矩形 4"/>
            <p:cNvSpPr txBox="1"/>
            <p:nvPr/>
          </p:nvSpPr>
          <p:spPr>
            <a:xfrm>
              <a:off x="951732" y="437382"/>
              <a:ext cx="1349768" cy="13497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  <a:t>Credit Card Fraud Detection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/>
          <p:cNvCxnSpPr>
            <a:stCxn id="22" idx="3"/>
            <a:endCxn id="29" idx="1"/>
          </p:cNvCxnSpPr>
          <p:nvPr/>
        </p:nvCxnSpPr>
        <p:spPr>
          <a:xfrm>
            <a:off x="3881230" y="3708400"/>
            <a:ext cx="1029859" cy="96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78681" y="4107403"/>
            <a:ext cx="3133726" cy="2373504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kumimoji="1" lang="en-US" altLang="zh-CN" sz="1600" dirty="0"/>
              <a:t>Methods:</a:t>
            </a:r>
            <a:endParaRPr kumimoji="1" lang="en-US" altLang="zh-CN" sz="1600" dirty="0"/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kumimoji="1" lang="en-US" altLang="zh-CN" sz="1600" dirty="0"/>
              <a:t>Logistic Regression</a:t>
            </a:r>
            <a:endParaRPr kumimoji="1" lang="en-US" altLang="zh-CN" sz="1600" dirty="0"/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kumimoji="1" lang="en-US" altLang="zh-CN" sz="1600" dirty="0"/>
              <a:t>SVM</a:t>
            </a:r>
            <a:endParaRPr kumimoji="1" lang="en-US" altLang="zh-CN" sz="1600" dirty="0"/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lang="en-US" altLang="zh-CN" sz="1600" u="none" strike="noStrike" dirty="0">
                <a:effectLst/>
              </a:rPr>
              <a:t>Neural network</a:t>
            </a:r>
            <a:endParaRPr lang="en-US" altLang="zh-CN" sz="1600" u="none" strike="noStrike" dirty="0">
              <a:effectLst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lang="en-US" altLang="zh-CN" sz="1600" u="none" strike="noStrike" dirty="0">
                <a:effectLst/>
              </a:rPr>
              <a:t>decision tree</a:t>
            </a:r>
            <a:endParaRPr lang="en-US" altLang="zh-CN" sz="1600" u="none" strike="noStrike" dirty="0">
              <a:effectLst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kumimoji="1" lang="en-US" altLang="zh-CN" sz="1600" dirty="0"/>
              <a:t>…</a:t>
            </a:r>
            <a:endParaRPr kumimoji="1" lang="en-US" altLang="zh-CN" sz="1600" dirty="0"/>
          </a:p>
        </p:txBody>
      </p:sp>
      <p:sp>
        <p:nvSpPr>
          <p:cNvPr id="29" name="矩形 28"/>
          <p:cNvSpPr/>
          <p:nvPr/>
        </p:nvSpPr>
        <p:spPr>
          <a:xfrm>
            <a:off x="4911089" y="4456303"/>
            <a:ext cx="2418464" cy="443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959099" y="3111499"/>
            <a:ext cx="7025055" cy="327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290645" y="377093"/>
            <a:ext cx="3247293" cy="633600"/>
            <a:chOff x="1749" y="451143"/>
            <a:chExt cx="1705569" cy="633600"/>
          </a:xfrm>
        </p:grpSpPr>
        <p:sp>
          <p:nvSpPr>
            <p:cNvPr id="3" name="矩形 2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本框 3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Modeling</a:t>
              </a:r>
              <a:endParaRPr lang="zh-CN" sz="2200" kern="12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43237" y="377092"/>
            <a:ext cx="589402" cy="633599"/>
            <a:chOff x="412859" y="70376"/>
            <a:chExt cx="589402" cy="589402"/>
          </a:xfrm>
        </p:grpSpPr>
        <p:sp>
          <p:nvSpPr>
            <p:cNvPr id="6" name="椭圆 5"/>
            <p:cNvSpPr/>
            <p:nvPr/>
          </p:nvSpPr>
          <p:spPr>
            <a:xfrm>
              <a:off x="412859" y="70376"/>
              <a:ext cx="589402" cy="58940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 txBox="1"/>
            <p:nvPr/>
          </p:nvSpPr>
          <p:spPr>
            <a:xfrm>
              <a:off x="499175" y="156692"/>
              <a:ext cx="416770" cy="503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600" kern="1200" dirty="0"/>
                <a:t>3</a:t>
              </a:r>
              <a:endParaRPr lang="en-US" sz="2600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22898" y="1738257"/>
            <a:ext cx="589402" cy="589402"/>
            <a:chOff x="3557575" y="70859"/>
            <a:chExt cx="589402" cy="589402"/>
          </a:xfrm>
        </p:grpSpPr>
        <p:sp>
          <p:nvSpPr>
            <p:cNvPr id="13" name="椭圆 12"/>
            <p:cNvSpPr/>
            <p:nvPr/>
          </p:nvSpPr>
          <p:spPr>
            <a:xfrm>
              <a:off x="3557575" y="70859"/>
              <a:ext cx="589402" cy="58940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椭圆 4"/>
            <p:cNvSpPr txBox="1"/>
            <p:nvPr/>
          </p:nvSpPr>
          <p:spPr>
            <a:xfrm>
              <a:off x="3643891" y="157175"/>
              <a:ext cx="416770" cy="416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/>
                <a:t>3</a:t>
              </a:r>
              <a:endParaRPr lang="en-US" sz="2600" kern="1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0039" y="2493743"/>
            <a:ext cx="1415122" cy="1965600"/>
            <a:chOff x="3144716" y="826345"/>
            <a:chExt cx="1415122" cy="1965600"/>
          </a:xfrm>
        </p:grpSpPr>
        <p:sp>
          <p:nvSpPr>
            <p:cNvPr id="11" name="上箭头标注 10"/>
            <p:cNvSpPr/>
            <p:nvPr/>
          </p:nvSpPr>
          <p:spPr>
            <a:xfrm>
              <a:off x="3144716" y="826345"/>
              <a:ext cx="141512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上箭头标注 6"/>
            <p:cNvSpPr txBox="1"/>
            <p:nvPr/>
          </p:nvSpPr>
          <p:spPr>
            <a:xfrm>
              <a:off x="3144716" y="1109369"/>
              <a:ext cx="1415122" cy="16825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26" tIns="165100" rIns="111626" bIns="16510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sz="1100" kern="1200" dirty="0"/>
                <a:t>Determine the hyperparameters to be adjusted according to the selected</a:t>
              </a:r>
              <a:r>
                <a:rPr kumimoji="1" lang="zh-CN" sz="1100" kern="1200" dirty="0"/>
                <a:t> </a:t>
              </a:r>
              <a:r>
                <a:rPr kumimoji="1" lang="en-US" sz="1100" kern="1200" dirty="0"/>
                <a:t>algorithm</a:t>
              </a:r>
              <a:endParaRPr lang="en-US" sz="1100" kern="1200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866291" y="150267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"/>
              </a:rPr>
              <a:t>https://scikit-learn.org/stable/modules/generated/sklearn.linear_model.LogisticRegression.html?highlight=logisticregression#examples-using-sklearn-linear-model-logisticregression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2" name="文本框 1"/>
          <p:cNvGraphicFramePr/>
          <p:nvPr/>
        </p:nvGraphicFramePr>
        <p:xfrm>
          <a:off x="3259992" y="4030813"/>
          <a:ext cx="6353909" cy="2170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056791" y="3291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kern="1200" dirty="0">
                <a:solidFill>
                  <a:schemeClr val="bg1"/>
                </a:solidFill>
              </a:rPr>
              <a:t>Hyperparameters: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0645" y="377093"/>
            <a:ext cx="3247293" cy="633600"/>
            <a:chOff x="1749" y="451143"/>
            <a:chExt cx="1705569" cy="633600"/>
          </a:xfrm>
        </p:grpSpPr>
        <p:sp>
          <p:nvSpPr>
            <p:cNvPr id="3" name="矩形 2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本框 3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Modeling</a:t>
              </a:r>
              <a:endParaRPr lang="zh-CN" sz="2200" kern="12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43237" y="377092"/>
            <a:ext cx="589402" cy="633599"/>
            <a:chOff x="412859" y="70376"/>
            <a:chExt cx="589402" cy="589402"/>
          </a:xfrm>
        </p:grpSpPr>
        <p:sp>
          <p:nvSpPr>
            <p:cNvPr id="6" name="椭圆 5"/>
            <p:cNvSpPr/>
            <p:nvPr/>
          </p:nvSpPr>
          <p:spPr>
            <a:xfrm>
              <a:off x="412859" y="70376"/>
              <a:ext cx="589402" cy="58940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 txBox="1"/>
            <p:nvPr/>
          </p:nvSpPr>
          <p:spPr>
            <a:xfrm>
              <a:off x="499175" y="156692"/>
              <a:ext cx="416770" cy="503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600" kern="1200" dirty="0"/>
                <a:t>4</a:t>
              </a:r>
              <a:endParaRPr lang="en-US" sz="2600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0998" y="1877957"/>
            <a:ext cx="589402" cy="589402"/>
            <a:chOff x="5129933" y="70859"/>
            <a:chExt cx="589402" cy="589402"/>
          </a:xfrm>
        </p:grpSpPr>
        <p:sp>
          <p:nvSpPr>
            <p:cNvPr id="13" name="椭圆 12"/>
            <p:cNvSpPr/>
            <p:nvPr/>
          </p:nvSpPr>
          <p:spPr>
            <a:xfrm>
              <a:off x="5129933" y="70859"/>
              <a:ext cx="589402" cy="58940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椭圆 4"/>
            <p:cNvSpPr txBox="1"/>
            <p:nvPr/>
          </p:nvSpPr>
          <p:spPr>
            <a:xfrm>
              <a:off x="5216249" y="157175"/>
              <a:ext cx="416770" cy="416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/>
                <a:t>4</a:t>
              </a:r>
              <a:endParaRPr lang="en-US" sz="2600" kern="1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8139" y="2633443"/>
            <a:ext cx="1415122" cy="1965600"/>
            <a:chOff x="4717074" y="826345"/>
            <a:chExt cx="1415122" cy="1965600"/>
          </a:xfrm>
        </p:grpSpPr>
        <p:sp>
          <p:nvSpPr>
            <p:cNvPr id="11" name="上箭头标注 10"/>
            <p:cNvSpPr/>
            <p:nvPr/>
          </p:nvSpPr>
          <p:spPr>
            <a:xfrm>
              <a:off x="4717074" y="826345"/>
              <a:ext cx="141512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上箭头标注 6"/>
            <p:cNvSpPr txBox="1"/>
            <p:nvPr/>
          </p:nvSpPr>
          <p:spPr>
            <a:xfrm>
              <a:off x="4717074" y="1109369"/>
              <a:ext cx="1415122" cy="16825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26" tIns="165100" rIns="111626" bIns="16510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sz="1100" kern="1200" dirty="0"/>
                <a:t>Determine the</a:t>
              </a:r>
              <a:r>
                <a:rPr kumimoji="1" lang="zh-CN" sz="1100" kern="1200" dirty="0"/>
                <a:t> </a:t>
              </a:r>
              <a:r>
                <a:rPr kumimoji="1" lang="en-US" sz="1100" kern="1200" dirty="0"/>
                <a:t>value</a:t>
              </a:r>
              <a:r>
                <a:rPr kumimoji="1" lang="zh-CN" sz="1100" kern="1200" dirty="0"/>
                <a:t> </a:t>
              </a:r>
              <a:r>
                <a:rPr kumimoji="1" lang="en-US" sz="1100" kern="1200" dirty="0"/>
                <a:t>of hyperparameters</a:t>
              </a:r>
              <a:r>
                <a:rPr kumimoji="1" lang="zh-CN" sz="1100" kern="1200" dirty="0"/>
                <a:t> </a:t>
              </a:r>
              <a:r>
                <a:rPr kumimoji="1" lang="en-US" sz="1100" kern="1200" dirty="0"/>
                <a:t>by</a:t>
              </a:r>
              <a:r>
                <a:rPr kumimoji="1" lang="zh-CN" sz="1100" kern="1200" dirty="0"/>
                <a:t> </a:t>
              </a:r>
              <a:r>
                <a:rPr kumimoji="1" lang="en-US" sz="1100" kern="1200" dirty="0"/>
                <a:t>the evaluation metrics</a:t>
              </a:r>
              <a:endParaRPr lang="en-US" sz="1100" kern="1200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3035300" y="1663700"/>
            <a:ext cx="64008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35300" y="1663700"/>
            <a:ext cx="4502638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70062" y="172668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991062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K-fold Cross Validation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7339" y="3693028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95639" y="3703496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83939" y="3703496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832639" y="3703496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991062" y="1168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train_test_split</a:t>
            </a:r>
            <a:endParaRPr lang="zh-CN" altLang="en-US" dirty="0"/>
          </a:p>
        </p:txBody>
      </p:sp>
      <p:cxnSp>
        <p:nvCxnSpPr>
          <p:cNvPr id="47" name="直线连接符 46"/>
          <p:cNvCxnSpPr/>
          <p:nvPr/>
        </p:nvCxnSpPr>
        <p:spPr>
          <a:xfrm>
            <a:off x="7537938" y="1168400"/>
            <a:ext cx="0" cy="1748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996764" y="28801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test_size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991062" y="3693028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71623" y="2108552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16362" y="1209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Iter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5639" y="1209593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70939" y="1209593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0939" y="1209593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66085" y="1209593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5070939" y="1809750"/>
            <a:ext cx="0" cy="382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940300" y="2192393"/>
            <a:ext cx="25680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5197102" y="2377059"/>
            <a:ext cx="8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43877" y="212289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6976827" y="2356202"/>
            <a:ext cx="8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52706" y="177535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2706" y="246939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71623" y="3977029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216362" y="30780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Iter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05639" y="3078070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70939" y="3078070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70939" y="3078070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966085" y="3078070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5070939" y="3678227"/>
            <a:ext cx="0" cy="382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40300" y="4060870"/>
            <a:ext cx="25680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5197102" y="4245536"/>
            <a:ext cx="8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43877" y="399137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6976827" y="4224679"/>
            <a:ext cx="8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52706" y="364383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52706" y="433786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173223" y="6022208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317962" y="51232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Iter</a:t>
            </a:r>
            <a:r>
              <a:rPr lang="zh-CN" altLang="en-US" dirty="0"/>
              <a:t> </a:t>
            </a:r>
            <a:r>
              <a:rPr lang="en-US" altLang="zh-CN" dirty="0"/>
              <a:t>K: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07239" y="5123249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72539" y="5123249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72539" y="5123249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067685" y="5123249"/>
            <a:ext cx="900000" cy="495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K-1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5172539" y="5723406"/>
            <a:ext cx="0" cy="382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41900" y="6106049"/>
            <a:ext cx="25680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6" name="直线箭头连接符 35"/>
          <p:cNvCxnSpPr/>
          <p:nvPr/>
        </p:nvCxnSpPr>
        <p:spPr>
          <a:xfrm>
            <a:off x="5298702" y="6290715"/>
            <a:ext cx="8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945477" y="603655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7078427" y="6269858"/>
            <a:ext cx="8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54306" y="56890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154306" y="638304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290645" y="377093"/>
            <a:ext cx="3247293" cy="633600"/>
            <a:chOff x="1749" y="451143"/>
            <a:chExt cx="1705569" cy="633600"/>
          </a:xfrm>
        </p:grpSpPr>
        <p:sp>
          <p:nvSpPr>
            <p:cNvPr id="42" name="矩形 41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文本框 42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Modeling</a:t>
              </a:r>
              <a:endParaRPr lang="zh-CN" sz="2200" kern="12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43237" y="377092"/>
            <a:ext cx="589402" cy="633599"/>
            <a:chOff x="412859" y="70376"/>
            <a:chExt cx="589402" cy="589402"/>
          </a:xfrm>
        </p:grpSpPr>
        <p:sp>
          <p:nvSpPr>
            <p:cNvPr id="45" name="椭圆 44"/>
            <p:cNvSpPr/>
            <p:nvPr/>
          </p:nvSpPr>
          <p:spPr>
            <a:xfrm>
              <a:off x="412859" y="70376"/>
              <a:ext cx="589402" cy="58940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椭圆 4"/>
            <p:cNvSpPr txBox="1"/>
            <p:nvPr/>
          </p:nvSpPr>
          <p:spPr>
            <a:xfrm>
              <a:off x="499175" y="156692"/>
              <a:ext cx="416770" cy="503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600" kern="1200" dirty="0"/>
                <a:t>4</a:t>
              </a:r>
              <a:endParaRPr lang="en-US" sz="2600" kern="1200" dirty="0"/>
            </a:p>
          </p:txBody>
        </p:sp>
      </p:grpSp>
      <p:sp>
        <p:nvSpPr>
          <p:cNvPr id="47" name="右大括号 46"/>
          <p:cNvSpPr/>
          <p:nvPr/>
        </p:nvSpPr>
        <p:spPr>
          <a:xfrm>
            <a:off x="10091608" y="2356202"/>
            <a:ext cx="601792" cy="3913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0642682" y="378387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</a:t>
            </a:r>
            <a:endParaRPr kumimoji="1" lang="en-US" altLang="zh-CN" dirty="0"/>
          </a:p>
          <a:p>
            <a:r>
              <a:rPr kumimoji="1" lang="en-US" altLang="zh-CN" dirty="0"/>
              <a:t>evaluation</a:t>
            </a:r>
            <a:endParaRPr kumimoji="1" lang="en-US" altLang="zh-CN" dirty="0"/>
          </a:p>
          <a:p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73639" y="2720505"/>
            <a:ext cx="14377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K-fold Cross Validation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0645" y="377093"/>
            <a:ext cx="3247293" cy="633600"/>
            <a:chOff x="1749" y="451143"/>
            <a:chExt cx="1705569" cy="633600"/>
          </a:xfrm>
        </p:grpSpPr>
        <p:sp>
          <p:nvSpPr>
            <p:cNvPr id="3" name="矩形 2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本框 3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Modeling</a:t>
              </a:r>
              <a:endParaRPr lang="zh-CN" sz="2200" kern="12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43237" y="377092"/>
            <a:ext cx="589402" cy="633599"/>
            <a:chOff x="412859" y="70376"/>
            <a:chExt cx="589402" cy="589402"/>
          </a:xfrm>
        </p:grpSpPr>
        <p:sp>
          <p:nvSpPr>
            <p:cNvPr id="6" name="椭圆 5"/>
            <p:cNvSpPr/>
            <p:nvPr/>
          </p:nvSpPr>
          <p:spPr>
            <a:xfrm>
              <a:off x="412859" y="70376"/>
              <a:ext cx="589402" cy="589402"/>
            </a:xfrm>
            <a:prstGeom prst="ellips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 txBox="1"/>
            <p:nvPr/>
          </p:nvSpPr>
          <p:spPr>
            <a:xfrm>
              <a:off x="499175" y="156692"/>
              <a:ext cx="416770" cy="503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72" tIns="22872" rIns="22872" bIns="2287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600" dirty="0"/>
                <a:t>5</a:t>
              </a:r>
              <a:endParaRPr lang="en-US" sz="26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1495" y="2106079"/>
            <a:ext cx="438211" cy="438211"/>
            <a:chOff x="5375495" y="146455"/>
            <a:chExt cx="438211" cy="438211"/>
          </a:xfrm>
        </p:grpSpPr>
        <p:sp>
          <p:nvSpPr>
            <p:cNvPr id="12" name="椭圆 11"/>
            <p:cNvSpPr/>
            <p:nvPr/>
          </p:nvSpPr>
          <p:spPr>
            <a:xfrm>
              <a:off x="5375495" y="146455"/>
              <a:ext cx="438211" cy="43821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 txBox="1"/>
            <p:nvPr/>
          </p:nvSpPr>
          <p:spPr>
            <a:xfrm>
              <a:off x="5439670" y="210630"/>
              <a:ext cx="309861" cy="309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05" tIns="17005" rIns="17005" bIns="1700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900" kern="1200"/>
                <a:t>5</a:t>
              </a:r>
              <a:endParaRPr lang="zh-CN" altLang="en-US" sz="19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5242" y="2710120"/>
            <a:ext cx="1130716" cy="1965600"/>
            <a:chOff x="5029242" y="750496"/>
            <a:chExt cx="1130716" cy="1965600"/>
          </a:xfrm>
        </p:grpSpPr>
        <p:sp>
          <p:nvSpPr>
            <p:cNvPr id="10" name="上箭头标注 9"/>
            <p:cNvSpPr/>
            <p:nvPr/>
          </p:nvSpPr>
          <p:spPr>
            <a:xfrm>
              <a:off x="5029242" y="750496"/>
              <a:ext cx="1130716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上箭头标注 6"/>
            <p:cNvSpPr txBox="1"/>
            <p:nvPr/>
          </p:nvSpPr>
          <p:spPr>
            <a:xfrm>
              <a:off x="5029242" y="976639"/>
              <a:ext cx="1130716" cy="17394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92" tIns="165100" rIns="89192" bIns="16510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/>
                <a:t>The model is applied to the test data set for evaluation</a:t>
              </a:r>
              <a:endParaRPr lang="en-US" sz="1100" kern="1200" dirty="0"/>
            </a:p>
          </p:txBody>
        </p:sp>
      </p:grpSp>
      <p:sp>
        <p:nvSpPr>
          <p:cNvPr id="14" name="右箭头 13"/>
          <p:cNvSpPr/>
          <p:nvPr/>
        </p:nvSpPr>
        <p:spPr>
          <a:xfrm>
            <a:off x="2032000" y="3594100"/>
            <a:ext cx="1892300" cy="63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90645" y="3132435"/>
            <a:ext cx="377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Accept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sampling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387" y="1184029"/>
            <a:ext cx="3716215" cy="4090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 Preparation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Exploration Data Analysis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Modeling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b="1" dirty="0"/>
              <a:t>Visualization</a:t>
            </a:r>
            <a:endParaRPr kumimoji="1" lang="en-US" altLang="zh-CN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509845" y="504093"/>
            <a:ext cx="3247293" cy="633600"/>
            <a:chOff x="1749" y="451143"/>
            <a:chExt cx="1705569" cy="633600"/>
          </a:xfrm>
        </p:grpSpPr>
        <p:sp>
          <p:nvSpPr>
            <p:cNvPr id="4" name="矩形 3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文本框 4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Visualization</a:t>
              </a:r>
              <a:endParaRPr lang="zh-CN" sz="2200" kern="12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09846" y="1582615"/>
            <a:ext cx="6059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/>
              <a:t>Visualization methods refer to the use of visual representation to display complex resource content after the original data is converted into visual 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deepen the user‘s understanding. Some</a:t>
            </a:r>
            <a:r>
              <a:rPr kumimoji="1" lang="zh-CN" altLang="en-US" dirty="0"/>
              <a:t> </a:t>
            </a:r>
            <a:r>
              <a:rPr lang="en-US" altLang="zh-CN" b="0" i="0" dirty="0">
                <a:solidFill>
                  <a:srgbClr val="181818"/>
                </a:solidFill>
                <a:effectLst/>
              </a:rPr>
              <a:t>important</a:t>
            </a:r>
            <a:r>
              <a:rPr kumimoji="1" lang="en-US" altLang="zh-CN" dirty="0"/>
              <a:t> visualization techniques are histograms, Scatter Plots, timelines, Box and Whisker Plots,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</a:t>
            </a:r>
            <a:r>
              <a:rPr kumimoji="1" lang="en-US" altLang="zh-CN" dirty="0" err="1"/>
              <a:t>treemaps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182642"/>
            <a:ext cx="7772400" cy="44927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8861" y="383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Data Science process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214" y="0"/>
            <a:ext cx="4665328" cy="4407877"/>
          </a:xfrm>
          <a:prstGeom prst="rect">
            <a:avLst/>
          </a:prstGeom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668214" y="1266092"/>
            <a:ext cx="3364524" cy="3516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18387" y="2625967"/>
            <a:ext cx="3716215" cy="4090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 Preparation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Exploration Data Analysis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Modeling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Visualization</a:t>
            </a:r>
            <a:endParaRPr kumimoji="1" lang="en-US" altLang="zh-CN" dirty="0"/>
          </a:p>
        </p:txBody>
      </p:sp>
      <p:sp>
        <p:nvSpPr>
          <p:cNvPr id="12" name="直角双向箭头 11"/>
          <p:cNvSpPr/>
          <p:nvPr/>
        </p:nvSpPr>
        <p:spPr>
          <a:xfrm rot="16200000">
            <a:off x="5568464" y="-93786"/>
            <a:ext cx="1195754" cy="4220308"/>
          </a:xfrm>
          <a:prstGeom prst="leftUpArrow">
            <a:avLst>
              <a:gd name="adj1" fmla="val 0"/>
              <a:gd name="adj2" fmla="val 2446"/>
              <a:gd name="adj3" fmla="val 585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4955" y="973667"/>
            <a:ext cx="2444262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600" dirty="0">
                <a:latin typeface="+mj-lt"/>
                <a:ea typeface="+mj-ea"/>
                <a:cs typeface="+mj-cs"/>
              </a:rPr>
              <a:t>How to find datasets?</a:t>
            </a:r>
            <a:endParaRPr kumimoji="1" lang="en-US" altLang="zh-CN" sz="36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文本框 1"/>
          <p:cNvGraphicFramePr/>
          <p:nvPr/>
        </p:nvGraphicFramePr>
        <p:xfrm>
          <a:off x="4442924" y="973667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387" y="1184029"/>
            <a:ext cx="3716215" cy="4090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b="1" dirty="0"/>
              <a:t>Data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collection</a:t>
            </a:r>
            <a:endParaRPr kumimoji="1" lang="en-US" altLang="zh-CN" b="1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 Preparation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Exploration Data Analysis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Modeling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Visualization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099538" y="16118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1"/>
              </a:rPr>
              <a:t>www.kaggle.com/mlg-ulb/creditcardfraud</a:t>
            </a:r>
            <a:endParaRPr lang="en-US" altLang="zh-CN" b="0" i="0" u="sng" dirty="0">
              <a:solidFill>
                <a:srgbClr val="296EAA"/>
              </a:solidFill>
              <a:effectLst/>
              <a:latin typeface="Helvetica Neue" panose="02000503000000020004" pitchFamily="2" charset="0"/>
            </a:endParaRPr>
          </a:p>
          <a:p>
            <a:endParaRPr lang="en-US" altLang="zh-CN" u="sng" dirty="0">
              <a:solidFill>
                <a:srgbClr val="296EAA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creditcard.csv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99538" y="520700"/>
            <a:ext cx="434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Credit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card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fraud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detection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387" y="1184029"/>
            <a:ext cx="3716215" cy="4090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b="1" dirty="0"/>
              <a:t>Data Preparation</a:t>
            </a:r>
            <a:endParaRPr kumimoji="1" lang="en-US" altLang="zh-CN" b="1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Exploration Data Analysis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Modeling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Visualization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5" y="1337827"/>
            <a:ext cx="5791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000000"/>
                </a:solidFill>
                <a:effectLst/>
              </a:rPr>
              <a:t>Eliminates duplicate and null values, corrupt data, inconsistent data types, invalid entries, missing data, and improper formatting. </a:t>
            </a:r>
            <a:endParaRPr lang="zh-CN" altLang="en-US" dirty="0"/>
          </a:p>
        </p:txBody>
      </p:sp>
      <p:graphicFrame>
        <p:nvGraphicFramePr>
          <p:cNvPr id="5" name="内容占位符 1"/>
          <p:cNvGraphicFramePr/>
          <p:nvPr/>
        </p:nvGraphicFramePr>
        <p:xfrm>
          <a:off x="5509845" y="3141783"/>
          <a:ext cx="5597768" cy="3226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09845" y="2790092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Preparation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509845" y="504093"/>
            <a:ext cx="3247293" cy="633600"/>
            <a:chOff x="1749" y="451143"/>
            <a:chExt cx="1705569" cy="633600"/>
          </a:xfrm>
        </p:grpSpPr>
        <p:sp>
          <p:nvSpPr>
            <p:cNvPr id="7" name="矩形 6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文本框 7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Data Preparation</a:t>
              </a:r>
              <a:endParaRPr lang="zh-CN" sz="2200" kern="12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315200" y="3288323"/>
            <a:ext cx="1951892" cy="29366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7400" y="497954"/>
            <a:ext cx="1705569" cy="633600"/>
            <a:chOff x="1946099" y="451143"/>
            <a:chExt cx="1705569" cy="633600"/>
          </a:xfrm>
        </p:grpSpPr>
        <p:sp>
          <p:nvSpPr>
            <p:cNvPr id="3" name="矩形 2"/>
            <p:cNvSpPr/>
            <p:nvPr/>
          </p:nvSpPr>
          <p:spPr>
            <a:xfrm>
              <a:off x="194609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本框 3"/>
            <p:cNvSpPr txBox="1"/>
            <p:nvPr/>
          </p:nvSpPr>
          <p:spPr>
            <a:xfrm>
              <a:off x="194609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Pandas </a:t>
              </a:r>
              <a:endParaRPr lang="zh-CN" sz="2200" kern="1200" dirty="0"/>
            </a:p>
          </p:txBody>
        </p:sp>
      </p:grpSp>
      <p:graphicFrame>
        <p:nvGraphicFramePr>
          <p:cNvPr id="7" name="文本框 4"/>
          <p:cNvGraphicFramePr/>
          <p:nvPr/>
        </p:nvGraphicFramePr>
        <p:xfrm>
          <a:off x="917400" y="1641231"/>
          <a:ext cx="10336754" cy="4403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387" y="1184029"/>
            <a:ext cx="3716215" cy="4090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 Preparation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b="1" dirty="0"/>
              <a:t>Exploration Data Analysis</a:t>
            </a:r>
            <a:endParaRPr kumimoji="1" lang="en-US" altLang="zh-CN" b="1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Modeling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Visualization</a:t>
            </a:r>
            <a:endParaRPr kumimoji="1"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5509845" y="504093"/>
            <a:ext cx="3247293" cy="633600"/>
            <a:chOff x="1749" y="451143"/>
            <a:chExt cx="1705569" cy="633600"/>
          </a:xfrm>
        </p:grpSpPr>
        <p:sp>
          <p:nvSpPr>
            <p:cNvPr id="6" name="矩形 5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EDA</a:t>
              </a:r>
              <a:endParaRPr lang="zh-CN" sz="2200" kern="12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33695" y="3159369"/>
            <a:ext cx="1983155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V1~V28 are standardized</a:t>
            </a:r>
            <a:endParaRPr kumimoji="1" lang="en-US" altLang="zh-CN" dirty="0"/>
          </a:p>
          <a:p>
            <a:r>
              <a:rPr kumimoji="1" lang="en-US" altLang="zh-CN" dirty="0"/>
              <a:t>‘Amount’ is not standardized</a:t>
            </a:r>
            <a:endParaRPr kumimoji="1"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9123485" y="3264852"/>
            <a:ext cx="2190262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Unbalanced sample data</a:t>
            </a:r>
            <a:endParaRPr kumimoji="1"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8245" y="5336237"/>
            <a:ext cx="2834055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/>
              <a:t>Standardize ‘Amount’</a:t>
            </a:r>
            <a:endParaRPr kumimoji="1" lang="en-US" altLang="zh-CN" dirty="0"/>
          </a:p>
        </p:txBody>
      </p:sp>
      <p:cxnSp>
        <p:nvCxnSpPr>
          <p:cNvPr id="13" name="直线箭头连接符 12"/>
          <p:cNvCxnSpPr>
            <a:stCxn id="8" idx="2"/>
            <a:endCxn id="11" idx="0"/>
          </p:cNvCxnSpPr>
          <p:nvPr/>
        </p:nvCxnSpPr>
        <p:spPr>
          <a:xfrm>
            <a:off x="6825273" y="4359698"/>
            <a:ext cx="0" cy="976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19746" y="5186074"/>
            <a:ext cx="160215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/>
              <a:t>Under sampling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10512670" y="5197737"/>
            <a:ext cx="160215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/>
              <a:t>Oversampling</a:t>
            </a:r>
            <a:endParaRPr kumimoji="1" lang="en-US" altLang="zh-CN" dirty="0"/>
          </a:p>
        </p:txBody>
      </p:sp>
      <p:cxnSp>
        <p:nvCxnSpPr>
          <p:cNvPr id="17" name="直线箭头连接符 16"/>
          <p:cNvCxnSpPr>
            <a:stCxn id="9" idx="2"/>
            <a:endCxn id="15" idx="0"/>
          </p:cNvCxnSpPr>
          <p:nvPr/>
        </p:nvCxnSpPr>
        <p:spPr>
          <a:xfrm flipH="1">
            <a:off x="9320823" y="3911183"/>
            <a:ext cx="897793" cy="1274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2"/>
            <a:endCxn id="16" idx="0"/>
          </p:cNvCxnSpPr>
          <p:nvPr/>
        </p:nvCxnSpPr>
        <p:spPr>
          <a:xfrm>
            <a:off x="10218616" y="3911183"/>
            <a:ext cx="1095131" cy="1286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09845" y="1384300"/>
            <a:ext cx="614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Analyze and investigate the data set and summarize its key characteristics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387" y="1184029"/>
            <a:ext cx="3716215" cy="4090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Data Preparation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Exploration Data Analysis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b="1" dirty="0"/>
              <a:t>Modeling</a:t>
            </a:r>
            <a:endParaRPr kumimoji="1" lang="en-US" altLang="zh-CN" b="1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Visualization</a:t>
            </a:r>
            <a:endParaRPr kumimoji="1"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5509845" y="504093"/>
            <a:ext cx="3247293" cy="633600"/>
            <a:chOff x="1749" y="451143"/>
            <a:chExt cx="1705569" cy="633600"/>
          </a:xfrm>
        </p:grpSpPr>
        <p:sp>
          <p:nvSpPr>
            <p:cNvPr id="4" name="矩形 3"/>
            <p:cNvSpPr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文本框 4"/>
            <p:cNvSpPr txBox="1"/>
            <p:nvPr/>
          </p:nvSpPr>
          <p:spPr>
            <a:xfrm>
              <a:off x="1749" y="451143"/>
              <a:ext cx="1705569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CN" sz="2400" b="1" dirty="0"/>
                <a:t>Modeling</a:t>
              </a:r>
              <a:endParaRPr lang="zh-CN" sz="2200" kern="1200" dirty="0"/>
            </a:p>
          </p:txBody>
        </p:sp>
      </p:grpSp>
      <p:graphicFrame>
        <p:nvGraphicFramePr>
          <p:cNvPr id="8" name="文本框 5"/>
          <p:cNvGraphicFramePr/>
          <p:nvPr/>
        </p:nvGraphicFramePr>
        <p:xfrm>
          <a:off x="5509845" y="1798268"/>
          <a:ext cx="6289432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 rot="10800000" flipV="1">
            <a:off x="7264399" y="1648488"/>
            <a:ext cx="3843213" cy="18000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燕尾形 8"/>
          <p:cNvSpPr/>
          <p:nvPr/>
        </p:nvSpPr>
        <p:spPr>
          <a:xfrm rot="16200000" flipV="1">
            <a:off x="11001234" y="1673001"/>
            <a:ext cx="212757" cy="250532"/>
          </a:xfrm>
          <a:prstGeom prst="chevron">
            <a:avLst>
              <a:gd name="adj" fmla="val 9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燕尾形 9"/>
          <p:cNvSpPr/>
          <p:nvPr/>
        </p:nvSpPr>
        <p:spPr>
          <a:xfrm rot="5400000" flipV="1">
            <a:off x="7162467" y="1673001"/>
            <a:ext cx="212757" cy="250532"/>
          </a:xfrm>
          <a:prstGeom prst="chevron">
            <a:avLst>
              <a:gd name="adj" fmla="val 9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燕尾形 10"/>
          <p:cNvSpPr/>
          <p:nvPr/>
        </p:nvSpPr>
        <p:spPr>
          <a:xfrm rot="9967749" flipV="1">
            <a:off x="9040596" y="1513433"/>
            <a:ext cx="212757" cy="250532"/>
          </a:xfrm>
          <a:prstGeom prst="chevron">
            <a:avLst>
              <a:gd name="adj" fmla="val 9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lmOGZhMjFhNzI3ZWMyZDM4ZDdhMzQ5NmYwYTY0MTk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2435</Words>
  <Application>WPS 演示</Application>
  <PresentationFormat>宽屏</PresentationFormat>
  <Paragraphs>233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Wingdings 3</vt:lpstr>
      <vt:lpstr>Arial</vt:lpstr>
      <vt:lpstr>GT America</vt:lpstr>
      <vt:lpstr>Segoe Print</vt:lpstr>
      <vt:lpstr>Tiempos Text</vt:lpstr>
      <vt:lpstr>Helvetica Neue</vt:lpstr>
      <vt:lpstr>-apple-system</vt:lpstr>
      <vt:lpstr>Century Gothic</vt:lpstr>
      <vt:lpstr>微软雅黑</vt:lpstr>
      <vt:lpstr>Arial Unicode MS</vt:lpstr>
      <vt:lpstr>等线</vt:lpstr>
      <vt:lpstr>Calibri</vt:lpstr>
      <vt:lpstr>离子会议室</vt:lpstr>
      <vt:lpstr>Machine Learning data processing Credit card fraud detection Case 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data processing demo</dc:title>
  <dc:creator>yezi</dc:creator>
  <cp:lastModifiedBy>。。。</cp:lastModifiedBy>
  <cp:revision>6</cp:revision>
  <dcterms:created xsi:type="dcterms:W3CDTF">2022-11-27T03:05:00Z</dcterms:created>
  <dcterms:modified xsi:type="dcterms:W3CDTF">2024-05-08T07:41:55Z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4FE13C9265CF4E3EB0325915AE6AB5E0_12</vt:lpwstr>
  </property>
  <property fmtid="{D5CDD505-2E9C-101B-9397-08002B2CF9AE}" pid="3" name="KSOProductBuildVer">
    <vt:lpwstr>2052-12.1.0.16729</vt:lpwstr>
  </property>
</Properties>
</file>