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4" r:id="rId2"/>
  </p:sldMasterIdLst>
  <p:sldIdLst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5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31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5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9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54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51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63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82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35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5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849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726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40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736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6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3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88075-E09B-B640-9F97-05E54F9C6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prstClr val="white"/>
                </a:solidFill>
              </a:rPr>
              <a:t>Decision</a:t>
            </a:r>
            <a:r>
              <a:rPr kumimoji="1" lang="zh-CN" altLang="en-US" dirty="0">
                <a:solidFill>
                  <a:prstClr val="white"/>
                </a:solidFill>
              </a:rPr>
              <a:t> </a:t>
            </a:r>
            <a:r>
              <a:rPr kumimoji="1" lang="en-US" altLang="zh-CN" dirty="0">
                <a:solidFill>
                  <a:prstClr val="white"/>
                </a:solidFill>
              </a:rPr>
              <a:t>Tree</a:t>
            </a:r>
            <a:r>
              <a:rPr kumimoji="1" lang="zh-CN" altLang="en-US" dirty="0">
                <a:solidFill>
                  <a:prstClr val="white"/>
                </a:solidFill>
              </a:rPr>
              <a:t> </a:t>
            </a:r>
            <a:r>
              <a:rPr kumimoji="1" lang="en-US" altLang="zh-CN" dirty="0">
                <a:solidFill>
                  <a:prstClr val="white"/>
                </a:solidFill>
              </a:rPr>
              <a:t>&amp;</a:t>
            </a:r>
            <a:r>
              <a:rPr kumimoji="1" lang="zh-CN" altLang="en-US" dirty="0">
                <a:solidFill>
                  <a:prstClr val="white"/>
                </a:solidFill>
              </a:rPr>
              <a:t> </a:t>
            </a:r>
            <a:r>
              <a:rPr lang="en-US" altLang="zh-CN" dirty="0"/>
              <a:t>Naive Bayes Questions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5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97E26F-2B56-C64E-8050-10440E6DE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020" y="1284394"/>
            <a:ext cx="3983057" cy="44879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506300-D5E5-7F45-9EF1-78FD04A5533D}"/>
              </a:ext>
            </a:extLst>
          </p:cNvPr>
          <p:cNvSpPr txBox="1"/>
          <p:nvPr/>
        </p:nvSpPr>
        <p:spPr>
          <a:xfrm>
            <a:off x="1406767" y="1624819"/>
            <a:ext cx="4569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Here is a table which records some data about whether a student will go out to play. Use decision tree to analysis the following questions: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 Which attribute you will choose as root node among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outlook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temperature,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humidity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windy</a:t>
            </a: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?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(2)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Write your analysis process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in question (1)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(3)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Draw the decision tree.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endParaRPr kumimoji="0" lang="e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1C091F-0413-F540-9DAA-C73EC7C2CD11}"/>
              </a:ext>
            </a:extLst>
          </p:cNvPr>
          <p:cNvSpPr txBox="1"/>
          <p:nvPr/>
        </p:nvSpPr>
        <p:spPr>
          <a:xfrm>
            <a:off x="1111348" y="323557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Decision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Tree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Question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04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506300-D5E5-7F45-9EF1-78FD04A5533D}"/>
                  </a:ext>
                </a:extLst>
              </p:cNvPr>
              <p:cNvSpPr txBox="1"/>
              <p:nvPr/>
            </p:nvSpPr>
            <p:spPr>
              <a:xfrm>
                <a:off x="1352448" y="1251905"/>
                <a:ext cx="9378466" cy="2356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en-US" altLang="zh-CN" dirty="0"/>
                  <a:t>Consider a dataset shown below, the task is to predict whether a person is ill. There are four </a:t>
                </a:r>
                <a:r>
                  <a:rPr lang="en-US" altLang="zh-CN" dirty="0" err="1"/>
                  <a:t>boolean</a:t>
                </a:r>
                <a:r>
                  <a:rPr lang="en-US" altLang="zh-CN" dirty="0"/>
                  <a:t> features ‘running nose’, ‘coughing’, ‘reddened skin’ and ‘fever’. </a:t>
                </a:r>
                <a:endParaRPr kumimoji="0" lang="e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  <a:p>
                <a:pPr marL="342900" indent="-342900" algn="just">
                  <a:buFontTx/>
                  <a:buAutoNum type="arabicParenBoth"/>
                  <a:defRPr/>
                </a:pPr>
                <a:r>
                  <a:rPr kumimoji="0" lang="en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宋体" panose="02010600030101010101" pitchFamily="2" charset="-122"/>
                    <a:cs typeface="+mn-cs"/>
                  </a:rPr>
                  <a:t> </a:t>
                </a:r>
                <a:r>
                  <a:rPr lang="en-US" altLang="zh-CN" dirty="0"/>
                  <a:t>Determine all the (estimated) probabilities required by the naive Bayes classifier for pre- </a:t>
                </a:r>
                <a:r>
                  <a:rPr lang="en-US" altLang="zh-CN" dirty="0" err="1"/>
                  <a:t>dicting</a:t>
                </a:r>
                <a:r>
                  <a:rPr lang="en-US" altLang="zh-CN" dirty="0"/>
                  <a:t> whether a person is ill or not. (assuming the prior is uniform) </a:t>
                </a:r>
                <a:endParaRPr kumimoji="0" lang="en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  <a:p>
                <a:pPr algn="just"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宋体" panose="02010600030101010101" pitchFamily="2" charset="-122"/>
                    <a:cs typeface="+mn-cs"/>
                  </a:rPr>
                  <a:t>(2)</a:t>
                </a:r>
                <a:r>
                  <a:rPr lang="en-US" altLang="zh-CN" dirty="0"/>
                  <a:t> Verify whether the naive Bayes classifier classifies training 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correctly. Please show your calculation. </a:t>
                </a:r>
              </a:p>
              <a:p>
                <a:pPr algn="just">
                  <a:defRPr/>
                </a:pPr>
                <a:r>
                  <a:rPr lang="en-US" altLang="zh-CN" dirty="0"/>
                  <a:t>(3)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Apply your naive Bayes classifier to new examples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= ⟨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⟩,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sup>
                    </m:sSup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 = ⟨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⟩ 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= ⟨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⟩</m:t>
                    </m:r>
                  </m:oMath>
                </a14:m>
                <a:r>
                  <a:rPr lang="en-US" altLang="zh-CN" dirty="0"/>
                  <a:t>. Notation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altLang="zh-CN" dirty="0"/>
                  <a:t> means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altLang="zh-CN" dirty="0"/>
                  <a:t> (not coughing). 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A506300-D5E5-7F45-9EF1-78FD04A5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448" y="1251905"/>
                <a:ext cx="9378466" cy="2356992"/>
              </a:xfrm>
              <a:prstGeom prst="rect">
                <a:avLst/>
              </a:prstGeom>
              <a:blipFill>
                <a:blip r:embed="rId2"/>
                <a:stretch>
                  <a:fillRect l="-541" t="-1070" r="-677" b="-3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11C091F-0413-F540-9DAA-C73EC7C2CD11}"/>
              </a:ext>
            </a:extLst>
          </p:cNvPr>
          <p:cNvSpPr txBox="1"/>
          <p:nvPr/>
        </p:nvSpPr>
        <p:spPr>
          <a:xfrm>
            <a:off x="1111348" y="323557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Navie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Bayes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rPr>
              <a:t>Question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B161E1-EE8F-5C45-9C4B-2CF26A4D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184" y="3670744"/>
            <a:ext cx="81788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3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291</TotalTime>
  <Words>227</Words>
  <Application>Microsoft Macintosh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Cambria Math</vt:lpstr>
      <vt:lpstr>Century Gothic</vt:lpstr>
      <vt:lpstr>Wingdings 3</vt:lpstr>
      <vt:lpstr>离子会议室</vt:lpstr>
      <vt:lpstr>1_离子会议室</vt:lpstr>
      <vt:lpstr>Decision Tree &amp; Naive Bayes Questions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&amp; Naive Bayes Questions</dc:title>
  <dc:creator>yezi</dc:creator>
  <cp:lastModifiedBy>yezi</cp:lastModifiedBy>
  <cp:revision>4</cp:revision>
  <dcterms:created xsi:type="dcterms:W3CDTF">2021-12-20T08:14:32Z</dcterms:created>
  <dcterms:modified xsi:type="dcterms:W3CDTF">2021-12-20T13:47:34Z</dcterms:modified>
</cp:coreProperties>
</file>