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548" r:id="rId2"/>
    <p:sldId id="509" r:id="rId3"/>
    <p:sldId id="488" r:id="rId4"/>
    <p:sldId id="490" r:id="rId5"/>
    <p:sldId id="489" r:id="rId6"/>
    <p:sldId id="569" r:id="rId7"/>
    <p:sldId id="510" r:id="rId8"/>
    <p:sldId id="504" r:id="rId9"/>
    <p:sldId id="492" r:id="rId10"/>
    <p:sldId id="570" r:id="rId11"/>
    <p:sldId id="546" r:id="rId12"/>
    <p:sldId id="493" r:id="rId13"/>
    <p:sldId id="530" r:id="rId14"/>
    <p:sldId id="547" r:id="rId15"/>
    <p:sldId id="494" r:id="rId16"/>
    <p:sldId id="511" r:id="rId17"/>
    <p:sldId id="496" r:id="rId18"/>
    <p:sldId id="499" r:id="rId19"/>
    <p:sldId id="500" r:id="rId20"/>
    <p:sldId id="501" r:id="rId21"/>
    <p:sldId id="502" r:id="rId22"/>
    <p:sldId id="550" r:id="rId23"/>
    <p:sldId id="512" r:id="rId24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120000"/>
      </a:lnSpc>
      <a:spcBef>
        <a:spcPct val="50000"/>
      </a:spcBef>
      <a:spcAft>
        <a:spcPct val="0"/>
      </a:spcAft>
      <a:defRPr kumimoji="1"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1pPr>
    <a:lvl2pPr marL="457200" algn="l" rtl="0" fontAlgn="base">
      <a:lnSpc>
        <a:spcPct val="120000"/>
      </a:lnSpc>
      <a:spcBef>
        <a:spcPct val="50000"/>
      </a:spcBef>
      <a:spcAft>
        <a:spcPct val="0"/>
      </a:spcAft>
      <a:defRPr kumimoji="1"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2pPr>
    <a:lvl3pPr marL="914400" algn="l" rtl="0" fontAlgn="base">
      <a:lnSpc>
        <a:spcPct val="120000"/>
      </a:lnSpc>
      <a:spcBef>
        <a:spcPct val="50000"/>
      </a:spcBef>
      <a:spcAft>
        <a:spcPct val="0"/>
      </a:spcAft>
      <a:defRPr kumimoji="1"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3pPr>
    <a:lvl4pPr marL="1371600" algn="l" rtl="0" fontAlgn="base">
      <a:lnSpc>
        <a:spcPct val="120000"/>
      </a:lnSpc>
      <a:spcBef>
        <a:spcPct val="50000"/>
      </a:spcBef>
      <a:spcAft>
        <a:spcPct val="0"/>
      </a:spcAft>
      <a:defRPr kumimoji="1"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4pPr>
    <a:lvl5pPr marL="1828800" algn="l" rtl="0" fontAlgn="base">
      <a:lnSpc>
        <a:spcPct val="120000"/>
      </a:lnSpc>
      <a:spcBef>
        <a:spcPct val="50000"/>
      </a:spcBef>
      <a:spcAft>
        <a:spcPct val="0"/>
      </a:spcAft>
      <a:defRPr kumimoji="1"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57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90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CC"/>
    <a:srgbClr val="92D050"/>
    <a:srgbClr val="FFCC00"/>
    <a:srgbClr val="CCCCFF"/>
    <a:srgbClr val="FFFF00"/>
    <a:srgbClr val="4D4D4D"/>
    <a:srgbClr val="1C1C1C"/>
    <a:srgbClr val="292929"/>
    <a:srgbClr val="33333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9" autoAdjust="0"/>
    <p:restoredTop sz="91635" autoAdjust="0"/>
  </p:normalViewPr>
  <p:slideViewPr>
    <p:cSldViewPr snapToGrid="0" snapToObjects="1" showGuides="1">
      <p:cViewPr varScale="1">
        <p:scale>
          <a:sx n="57" d="100"/>
          <a:sy n="57" d="100"/>
        </p:scale>
        <p:origin x="1340" y="60"/>
      </p:cViewPr>
      <p:guideLst>
        <p:guide orient="horz" pos="4319"/>
        <p:guide pos="57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82"/>
    </p:cViewPr>
  </p:sorterViewPr>
  <p:notesViewPr>
    <p:cSldViewPr snapToGrid="0" snapToObjects="1" showGuides="1">
      <p:cViewPr varScale="1">
        <p:scale>
          <a:sx n="56" d="100"/>
          <a:sy n="56" d="100"/>
        </p:scale>
        <p:origin x="-2268" y="-96"/>
      </p:cViewPr>
      <p:guideLst>
        <p:guide orient="horz" pos="2990"/>
        <p:guide pos="2137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lnSpc>
                <a:spcPct val="100000"/>
              </a:lnSpc>
              <a:spcBef>
                <a:spcPct val="0"/>
              </a:spcBef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573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7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57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lnSpc>
                <a:spcPct val="100000"/>
              </a:lnSpc>
              <a:spcBef>
                <a:spcPct val="0"/>
              </a:spcBef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57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fld id="{C845E56B-6D7C-4816-9137-4C3BFE187BDA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E340A8C-BA17-4BCF-AC66-6A4DBF02D597}" type="slidenum">
              <a:rPr lang="en-US" altLang="zh-CN"/>
              <a:t>1</a:t>
            </a:fld>
            <a:endParaRPr lang="en-US" altLang="zh-CN"/>
          </a:p>
        </p:txBody>
      </p:sp>
      <p:sp>
        <p:nvSpPr>
          <p:cNvPr id="41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5E56B-6D7C-4816-9137-4C3BFE187BDA}" type="slidenum">
              <a:rPr lang="en-US" altLang="zh-CN" smtClean="0"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这里有更简单的做法：两行成比例！！也是由独立性得到的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5E56B-6D7C-4816-9137-4C3BFE187BDA}" type="slidenum">
              <a:rPr lang="en-US" altLang="zh-CN" smtClean="0"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允许在一个面积为</a:t>
            </a:r>
            <a:r>
              <a:rPr lang="en-US" altLang="zh-CN" dirty="0"/>
              <a:t>0</a:t>
            </a:r>
            <a:r>
              <a:rPr lang="zh-CN" altLang="en-US" dirty="0"/>
              <a:t>的区域内（如一条直线上）不相等，并不会影响积分值。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5E56B-6D7C-4816-9137-4C3BFE187BDA}" type="slidenum">
              <a:rPr lang="en-US" altLang="zh-CN" smtClean="0"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教材上有错误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5E56B-6D7C-4816-9137-4C3BFE187BDA}" type="slidenum">
              <a:rPr lang="en-US" altLang="zh-CN" smtClean="0"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问：在多个事件的独立性的描述中，需要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r>
                      <a:rPr lang="en-US" altLang="zh-CN" b="0" i="1" smtClean="0">
                        <a:latin typeface="Cambria Math"/>
                      </a:rPr>
                      <m:t>𝑛</m:t>
                    </m:r>
                    <m:r>
                      <a:rPr lang="en-US" altLang="zh-CN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zh-CN" altLang="en-US" dirty="0"/>
                  <a:t>个式子</a:t>
                </a:r>
                <a:endParaRPr lang="en-US" altLang="zh-CN" dirty="0"/>
              </a:p>
              <a:p>
                <a:r>
                  <a:rPr lang="zh-CN" altLang="en-US" dirty="0"/>
                  <a:t>而多维</a:t>
                </a:r>
                <a:r>
                  <a:rPr lang="en-US" altLang="zh-CN" dirty="0" err="1"/>
                  <a:t>r.v</a:t>
                </a:r>
                <a:r>
                  <a:rPr lang="en-US" altLang="zh-CN" dirty="0"/>
                  <a:t>.</a:t>
                </a:r>
                <a:r>
                  <a:rPr lang="zh-CN" altLang="en-US" dirty="0"/>
                  <a:t>的独立性事实上只需要一个式子描述即可。</a:t>
                </a:r>
                <a:r>
                  <a:rPr lang="en-US" altLang="zh-CN" dirty="0"/>
                  <a:t>Why</a:t>
                </a:r>
                <a:r>
                  <a:rPr lang="zh-CN" altLang="en-US" dirty="0"/>
                  <a:t>？其实这个式子是很强的，包含了很多其他的式子（比如，若需要两两独立，只要把需要的变量保留，其它的趋向于正无穷即可）</a:t>
                </a: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问：在多个事件的独立性的描述中，需要</a:t>
                </a:r>
                <a:r>
                  <a:rPr lang="en-US" altLang="zh-CN" b="0" i="0" smtClean="0">
                    <a:latin typeface="Cambria Math" panose="02040503050406030204"/>
                  </a:rPr>
                  <a:t>2^𝑛−𝑛−1</a:t>
                </a:r>
                <a:r>
                  <a:rPr lang="zh-CN" altLang="en-US" dirty="0" smtClean="0"/>
                  <a:t>个式子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而多维</a:t>
                </a:r>
                <a:r>
                  <a:rPr lang="en-US" altLang="zh-CN" dirty="0" err="1" smtClean="0"/>
                  <a:t>r.v</a:t>
                </a:r>
                <a:r>
                  <a:rPr lang="en-US" altLang="zh-CN" dirty="0" smtClean="0"/>
                  <a:t>.</a:t>
                </a:r>
                <a:r>
                  <a:rPr lang="zh-CN" altLang="en-US" dirty="0" smtClean="0"/>
                  <a:t>的独立性事实上只需要一个式子描述即可。</a:t>
                </a:r>
                <a:r>
                  <a:rPr lang="en-US" altLang="zh-CN" dirty="0" smtClean="0"/>
                  <a:t>Why</a:t>
                </a:r>
                <a:r>
                  <a:rPr lang="zh-CN" altLang="en-US" dirty="0" smtClean="0"/>
                  <a:t>？其实这个式子是很强的，包含了很多其他的式子（比如，若需要两两独立，只要把需要的变量保留，其它的趋向于正无穷即可）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5E56B-6D7C-4816-9137-4C3BFE187BDA}" type="slidenum">
              <a:rPr lang="en-US" altLang="zh-CN" smtClean="0"/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主要的方向：引入</a:t>
            </a:r>
            <a:r>
              <a:rPr lang="en-US" altLang="zh-CN" dirty="0" err="1"/>
              <a:t>r.v</a:t>
            </a:r>
            <a:r>
              <a:rPr lang="zh-CN" altLang="en-US" dirty="0"/>
              <a:t>的方法！</a:t>
            </a:r>
            <a:endParaRPr lang="en-US" altLang="zh-CN" dirty="0"/>
          </a:p>
          <a:p>
            <a:r>
              <a:rPr lang="zh-CN" altLang="en-US" dirty="0"/>
              <a:t>引入之后，最主要的手段应该依赖于两点：</a:t>
            </a:r>
            <a:r>
              <a:rPr lang="en-US" altLang="zh-CN" dirty="0"/>
              <a:t>1</a:t>
            </a:r>
            <a:r>
              <a:rPr lang="zh-CN" altLang="en-US" dirty="0"/>
              <a:t>、联合密度；</a:t>
            </a:r>
            <a:r>
              <a:rPr lang="en-US" altLang="zh-CN" dirty="0"/>
              <a:t>2</a:t>
            </a:r>
            <a:r>
              <a:rPr lang="zh-CN" altLang="en-US" dirty="0"/>
              <a:t>、把“相交”的条件用</a:t>
            </a:r>
            <a:r>
              <a:rPr lang="en-US" altLang="zh-CN" dirty="0" err="1"/>
              <a:t>r.v</a:t>
            </a:r>
            <a:r>
              <a:rPr lang="zh-CN" altLang="en-US" dirty="0"/>
              <a:t>表示出来</a:t>
            </a:r>
            <a:endParaRPr lang="en-US" altLang="zh-CN" dirty="0"/>
          </a:p>
          <a:p>
            <a:r>
              <a:rPr lang="zh-CN" altLang="en-US" dirty="0"/>
              <a:t>做到这两点之后，就好办了，因为我们知道，概率等于密度在区域上的积分</a:t>
            </a:r>
            <a:endParaRPr lang="en-US" altLang="zh-CN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5E56B-6D7C-4816-9137-4C3BFE187BDA}" type="slidenum">
              <a:rPr lang="en-US" altLang="zh-CN" smtClean="0"/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2" name="Rectangle 76"/>
          <p:cNvSpPr>
            <a:spLocks noChangeArrowheads="1"/>
          </p:cNvSpPr>
          <p:nvPr userDrawn="1"/>
        </p:nvSpPr>
        <p:spPr bwMode="auto">
          <a:xfrm>
            <a:off x="2625725" y="-19050"/>
            <a:ext cx="43418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b="1" dirty="0">
                <a:solidFill>
                  <a:srgbClr val="00B0F0"/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</a:rPr>
              <a:t>§4  </a:t>
            </a:r>
            <a:r>
              <a:rPr lang="zh-CN" altLang="en-US" b="1" dirty="0">
                <a:solidFill>
                  <a:srgbClr val="00B0F0"/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</a:rPr>
              <a:t>独立随机变量</a:t>
            </a:r>
            <a:endParaRPr lang="zh-CN" altLang="en-US" b="1" dirty="0">
              <a:solidFill>
                <a:srgbClr val="00B0F0"/>
              </a:solidFill>
              <a:effectLst/>
            </a:endParaRPr>
          </a:p>
        </p:txBody>
      </p:sp>
      <p:sp>
        <p:nvSpPr>
          <p:cNvPr id="4190" name="Rectangle 94"/>
          <p:cNvSpPr>
            <a:spLocks noChangeArrowheads="1"/>
          </p:cNvSpPr>
          <p:nvPr userDrawn="1"/>
        </p:nvSpPr>
        <p:spPr bwMode="auto">
          <a:xfrm>
            <a:off x="-12700" y="511175"/>
            <a:ext cx="9180513" cy="7143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0" name="Rectangle 104"/>
          <p:cNvSpPr>
            <a:spLocks noChangeArrowheads="1"/>
          </p:cNvSpPr>
          <p:nvPr userDrawn="1"/>
        </p:nvSpPr>
        <p:spPr bwMode="auto">
          <a:xfrm>
            <a:off x="7531100" y="228600"/>
            <a:ext cx="749300" cy="252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fld id="{B037AC23-0952-4F42-A0A5-3A0FFD5CFB1F}" type="slidenum">
              <a:rPr lang="en-US" altLang="zh-CN" sz="1000" smtClean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‹#›</a:t>
            </a:fld>
            <a:endParaRPr lang="en-US" altLang="zh-CN" sz="1000" dirty="0">
              <a:solidFill>
                <a:schemeClr val="folHlink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n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Monotype Sorts" pitchFamily="2" charset="2"/>
        <a:buChar char="u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F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13" Type="http://schemas.openxmlformats.org/officeDocument/2006/relationships/oleObject" Target="../embeddings/oleObject83.bin"/><Relationship Id="rId18" Type="http://schemas.openxmlformats.org/officeDocument/2006/relationships/image" Target="../media/image89.wmf"/><Relationship Id="rId26" Type="http://schemas.openxmlformats.org/officeDocument/2006/relationships/image" Target="../media/image92.wmf"/><Relationship Id="rId3" Type="http://schemas.openxmlformats.org/officeDocument/2006/relationships/oleObject" Target="../embeddings/oleObject78.bin"/><Relationship Id="rId21" Type="http://schemas.openxmlformats.org/officeDocument/2006/relationships/oleObject" Target="../embeddings/oleObject87.bin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86.wmf"/><Relationship Id="rId17" Type="http://schemas.openxmlformats.org/officeDocument/2006/relationships/oleObject" Target="../embeddings/oleObject85.bin"/><Relationship Id="rId25" Type="http://schemas.openxmlformats.org/officeDocument/2006/relationships/oleObject" Target="../embeddings/oleObject90.bin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88.wmf"/><Relationship Id="rId20" Type="http://schemas.openxmlformats.org/officeDocument/2006/relationships/image" Target="../media/image90.wmf"/><Relationship Id="rId29" Type="http://schemas.openxmlformats.org/officeDocument/2006/relationships/oleObject" Target="../embeddings/oleObject92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3.wmf"/><Relationship Id="rId11" Type="http://schemas.openxmlformats.org/officeDocument/2006/relationships/oleObject" Target="../embeddings/oleObject82.bin"/><Relationship Id="rId24" Type="http://schemas.openxmlformats.org/officeDocument/2006/relationships/oleObject" Target="../embeddings/oleObject89.bin"/><Relationship Id="rId5" Type="http://schemas.openxmlformats.org/officeDocument/2006/relationships/oleObject" Target="../embeddings/oleObject79.bin"/><Relationship Id="rId15" Type="http://schemas.openxmlformats.org/officeDocument/2006/relationships/oleObject" Target="../embeddings/oleObject84.bin"/><Relationship Id="rId23" Type="http://schemas.openxmlformats.org/officeDocument/2006/relationships/image" Target="../media/image91.wmf"/><Relationship Id="rId28" Type="http://schemas.openxmlformats.org/officeDocument/2006/relationships/image" Target="../media/image93.wmf"/><Relationship Id="rId10" Type="http://schemas.openxmlformats.org/officeDocument/2006/relationships/image" Target="../media/image85.wmf"/><Relationship Id="rId19" Type="http://schemas.openxmlformats.org/officeDocument/2006/relationships/oleObject" Target="../embeddings/oleObject86.bin"/><Relationship Id="rId4" Type="http://schemas.openxmlformats.org/officeDocument/2006/relationships/image" Target="../media/image82.wmf"/><Relationship Id="rId9" Type="http://schemas.openxmlformats.org/officeDocument/2006/relationships/oleObject" Target="../embeddings/oleObject81.bin"/><Relationship Id="rId14" Type="http://schemas.openxmlformats.org/officeDocument/2006/relationships/image" Target="../media/image87.wmf"/><Relationship Id="rId22" Type="http://schemas.openxmlformats.org/officeDocument/2006/relationships/oleObject" Target="../embeddings/oleObject88.bin"/><Relationship Id="rId27" Type="http://schemas.openxmlformats.org/officeDocument/2006/relationships/oleObject" Target="../embeddings/oleObject91.bin"/><Relationship Id="rId30" Type="http://schemas.openxmlformats.org/officeDocument/2006/relationships/oleObject" Target="../embeddings/oleObject93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7.bin"/><Relationship Id="rId13" Type="http://schemas.openxmlformats.org/officeDocument/2006/relationships/image" Target="../media/image98.wmf"/><Relationship Id="rId18" Type="http://schemas.openxmlformats.org/officeDocument/2006/relationships/image" Target="../media/image101.GIF"/><Relationship Id="rId26" Type="http://schemas.openxmlformats.org/officeDocument/2006/relationships/image" Target="../media/image105.wmf"/><Relationship Id="rId3" Type="http://schemas.openxmlformats.org/officeDocument/2006/relationships/image" Target="../media/image94.wmf"/><Relationship Id="rId21" Type="http://schemas.openxmlformats.org/officeDocument/2006/relationships/oleObject" Target="../embeddings/oleObject103.bin"/><Relationship Id="rId7" Type="http://schemas.openxmlformats.org/officeDocument/2006/relationships/image" Target="../media/image82.wmf"/><Relationship Id="rId12" Type="http://schemas.openxmlformats.org/officeDocument/2006/relationships/oleObject" Target="../embeddings/oleObject99.bin"/><Relationship Id="rId17" Type="http://schemas.openxmlformats.org/officeDocument/2006/relationships/image" Target="../media/image100.wmf"/><Relationship Id="rId25" Type="http://schemas.openxmlformats.org/officeDocument/2006/relationships/oleObject" Target="../embeddings/oleObject105.bin"/><Relationship Id="rId2" Type="http://schemas.openxmlformats.org/officeDocument/2006/relationships/oleObject" Target="../embeddings/oleObject94.bin"/><Relationship Id="rId16" Type="http://schemas.openxmlformats.org/officeDocument/2006/relationships/oleObject" Target="../embeddings/oleObject101.bin"/><Relationship Id="rId20" Type="http://schemas.openxmlformats.org/officeDocument/2006/relationships/image" Target="../media/image102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6.bin"/><Relationship Id="rId11" Type="http://schemas.openxmlformats.org/officeDocument/2006/relationships/image" Target="../media/image97.wmf"/><Relationship Id="rId24" Type="http://schemas.openxmlformats.org/officeDocument/2006/relationships/image" Target="../media/image104.wmf"/><Relationship Id="rId5" Type="http://schemas.openxmlformats.org/officeDocument/2006/relationships/image" Target="../media/image95.wmf"/><Relationship Id="rId15" Type="http://schemas.openxmlformats.org/officeDocument/2006/relationships/image" Target="../media/image99.wmf"/><Relationship Id="rId23" Type="http://schemas.openxmlformats.org/officeDocument/2006/relationships/oleObject" Target="../embeddings/oleObject104.bin"/><Relationship Id="rId10" Type="http://schemas.openxmlformats.org/officeDocument/2006/relationships/oleObject" Target="../embeddings/oleObject98.bin"/><Relationship Id="rId19" Type="http://schemas.openxmlformats.org/officeDocument/2006/relationships/oleObject" Target="../embeddings/oleObject102.bin"/><Relationship Id="rId4" Type="http://schemas.openxmlformats.org/officeDocument/2006/relationships/oleObject" Target="../embeddings/oleObject95.bin"/><Relationship Id="rId9" Type="http://schemas.openxmlformats.org/officeDocument/2006/relationships/image" Target="../media/image96.wmf"/><Relationship Id="rId14" Type="http://schemas.openxmlformats.org/officeDocument/2006/relationships/oleObject" Target="../embeddings/oleObject100.bin"/><Relationship Id="rId22" Type="http://schemas.openxmlformats.org/officeDocument/2006/relationships/image" Target="../media/image103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9.bin"/><Relationship Id="rId3" Type="http://schemas.openxmlformats.org/officeDocument/2006/relationships/image" Target="../media/image106.wmf"/><Relationship Id="rId7" Type="http://schemas.openxmlformats.org/officeDocument/2006/relationships/image" Target="../media/image108.wmf"/><Relationship Id="rId2" Type="http://schemas.openxmlformats.org/officeDocument/2006/relationships/oleObject" Target="../embeddings/oleObject10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8.bin"/><Relationship Id="rId5" Type="http://schemas.openxmlformats.org/officeDocument/2006/relationships/image" Target="../media/image107.wmf"/><Relationship Id="rId4" Type="http://schemas.openxmlformats.org/officeDocument/2006/relationships/oleObject" Target="../embeddings/oleObject107.bin"/><Relationship Id="rId9" Type="http://schemas.openxmlformats.org/officeDocument/2006/relationships/image" Target="../media/image109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oleObject" Target="../embeddings/oleObject110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1.wmf"/><Relationship Id="rId4" Type="http://schemas.openxmlformats.org/officeDocument/2006/relationships/oleObject" Target="../embeddings/oleObject111.bin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7.wmf"/><Relationship Id="rId18" Type="http://schemas.openxmlformats.org/officeDocument/2006/relationships/oleObject" Target="../embeddings/oleObject120.bin"/><Relationship Id="rId26" Type="http://schemas.openxmlformats.org/officeDocument/2006/relationships/oleObject" Target="../embeddings/oleObject124.bin"/><Relationship Id="rId21" Type="http://schemas.openxmlformats.org/officeDocument/2006/relationships/image" Target="../media/image121.wmf"/><Relationship Id="rId34" Type="http://schemas.openxmlformats.org/officeDocument/2006/relationships/oleObject" Target="../embeddings/oleObject128.bin"/><Relationship Id="rId7" Type="http://schemas.openxmlformats.org/officeDocument/2006/relationships/image" Target="../media/image114.wmf"/><Relationship Id="rId12" Type="http://schemas.openxmlformats.org/officeDocument/2006/relationships/oleObject" Target="../embeddings/oleObject117.bin"/><Relationship Id="rId17" Type="http://schemas.openxmlformats.org/officeDocument/2006/relationships/image" Target="../media/image119.wmf"/><Relationship Id="rId25" Type="http://schemas.openxmlformats.org/officeDocument/2006/relationships/image" Target="../media/image123.wmf"/><Relationship Id="rId33" Type="http://schemas.openxmlformats.org/officeDocument/2006/relationships/image" Target="../media/image127.wmf"/><Relationship Id="rId2" Type="http://schemas.openxmlformats.org/officeDocument/2006/relationships/oleObject" Target="../embeddings/oleObject112.bin"/><Relationship Id="rId16" Type="http://schemas.openxmlformats.org/officeDocument/2006/relationships/oleObject" Target="../embeddings/oleObject119.bin"/><Relationship Id="rId20" Type="http://schemas.openxmlformats.org/officeDocument/2006/relationships/oleObject" Target="../embeddings/oleObject121.bin"/><Relationship Id="rId29" Type="http://schemas.openxmlformats.org/officeDocument/2006/relationships/image" Target="../media/image125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4.bin"/><Relationship Id="rId11" Type="http://schemas.openxmlformats.org/officeDocument/2006/relationships/image" Target="../media/image116.wmf"/><Relationship Id="rId24" Type="http://schemas.openxmlformats.org/officeDocument/2006/relationships/oleObject" Target="../embeddings/oleObject123.bin"/><Relationship Id="rId32" Type="http://schemas.openxmlformats.org/officeDocument/2006/relationships/oleObject" Target="../embeddings/oleObject127.bin"/><Relationship Id="rId37" Type="http://schemas.openxmlformats.org/officeDocument/2006/relationships/image" Target="../media/image129.wmf"/><Relationship Id="rId5" Type="http://schemas.openxmlformats.org/officeDocument/2006/relationships/image" Target="../media/image113.wmf"/><Relationship Id="rId15" Type="http://schemas.openxmlformats.org/officeDocument/2006/relationships/image" Target="../media/image118.wmf"/><Relationship Id="rId23" Type="http://schemas.openxmlformats.org/officeDocument/2006/relationships/image" Target="../media/image122.wmf"/><Relationship Id="rId28" Type="http://schemas.openxmlformats.org/officeDocument/2006/relationships/oleObject" Target="../embeddings/oleObject125.bin"/><Relationship Id="rId36" Type="http://schemas.openxmlformats.org/officeDocument/2006/relationships/oleObject" Target="../embeddings/oleObject129.bin"/><Relationship Id="rId10" Type="http://schemas.openxmlformats.org/officeDocument/2006/relationships/oleObject" Target="../embeddings/oleObject116.bin"/><Relationship Id="rId19" Type="http://schemas.openxmlformats.org/officeDocument/2006/relationships/image" Target="../media/image120.wmf"/><Relationship Id="rId31" Type="http://schemas.openxmlformats.org/officeDocument/2006/relationships/image" Target="../media/image126.wmf"/><Relationship Id="rId4" Type="http://schemas.openxmlformats.org/officeDocument/2006/relationships/oleObject" Target="../embeddings/oleObject113.bin"/><Relationship Id="rId9" Type="http://schemas.openxmlformats.org/officeDocument/2006/relationships/image" Target="../media/image115.wmf"/><Relationship Id="rId14" Type="http://schemas.openxmlformats.org/officeDocument/2006/relationships/oleObject" Target="../embeddings/oleObject118.bin"/><Relationship Id="rId22" Type="http://schemas.openxmlformats.org/officeDocument/2006/relationships/oleObject" Target="../embeddings/oleObject122.bin"/><Relationship Id="rId27" Type="http://schemas.openxmlformats.org/officeDocument/2006/relationships/image" Target="../media/image124.wmf"/><Relationship Id="rId30" Type="http://schemas.openxmlformats.org/officeDocument/2006/relationships/oleObject" Target="../embeddings/oleObject126.bin"/><Relationship Id="rId35" Type="http://schemas.openxmlformats.org/officeDocument/2006/relationships/image" Target="../media/image128.wmf"/><Relationship Id="rId8" Type="http://schemas.openxmlformats.org/officeDocument/2006/relationships/oleObject" Target="../embeddings/oleObject115.bin"/><Relationship Id="rId3" Type="http://schemas.openxmlformats.org/officeDocument/2006/relationships/image" Target="../media/image112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3.bin"/><Relationship Id="rId13" Type="http://schemas.openxmlformats.org/officeDocument/2006/relationships/image" Target="../media/image135.wmf"/><Relationship Id="rId18" Type="http://schemas.openxmlformats.org/officeDocument/2006/relationships/image" Target="../media/image137.wmf"/><Relationship Id="rId3" Type="http://schemas.openxmlformats.org/officeDocument/2006/relationships/image" Target="../media/image130.wmf"/><Relationship Id="rId7" Type="http://schemas.openxmlformats.org/officeDocument/2006/relationships/image" Target="../media/image132.wmf"/><Relationship Id="rId12" Type="http://schemas.openxmlformats.org/officeDocument/2006/relationships/oleObject" Target="../embeddings/oleObject135.bin"/><Relationship Id="rId17" Type="http://schemas.openxmlformats.org/officeDocument/2006/relationships/oleObject" Target="../embeddings/oleObject137.bin"/><Relationship Id="rId2" Type="http://schemas.openxmlformats.org/officeDocument/2006/relationships/oleObject" Target="../embeddings/oleObject130.bin"/><Relationship Id="rId16" Type="http://schemas.openxmlformats.org/officeDocument/2006/relationships/image" Target="../media/image6.GI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2.bin"/><Relationship Id="rId11" Type="http://schemas.openxmlformats.org/officeDocument/2006/relationships/image" Target="../media/image134.wmf"/><Relationship Id="rId5" Type="http://schemas.openxmlformats.org/officeDocument/2006/relationships/image" Target="../media/image131.wmf"/><Relationship Id="rId15" Type="http://schemas.openxmlformats.org/officeDocument/2006/relationships/image" Target="../media/image136.wmf"/><Relationship Id="rId10" Type="http://schemas.openxmlformats.org/officeDocument/2006/relationships/oleObject" Target="../embeddings/oleObject134.bin"/><Relationship Id="rId4" Type="http://schemas.openxmlformats.org/officeDocument/2006/relationships/oleObject" Target="../embeddings/oleObject131.bin"/><Relationship Id="rId9" Type="http://schemas.openxmlformats.org/officeDocument/2006/relationships/image" Target="../media/image133.wmf"/><Relationship Id="rId14" Type="http://schemas.openxmlformats.org/officeDocument/2006/relationships/oleObject" Target="../embeddings/oleObject136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1.bin"/><Relationship Id="rId13" Type="http://schemas.openxmlformats.org/officeDocument/2006/relationships/image" Target="../media/image143.wmf"/><Relationship Id="rId18" Type="http://schemas.openxmlformats.org/officeDocument/2006/relationships/oleObject" Target="../embeddings/oleObject146.bin"/><Relationship Id="rId26" Type="http://schemas.openxmlformats.org/officeDocument/2006/relationships/oleObject" Target="../embeddings/oleObject150.bin"/><Relationship Id="rId3" Type="http://schemas.openxmlformats.org/officeDocument/2006/relationships/image" Target="../media/image138.wmf"/><Relationship Id="rId21" Type="http://schemas.openxmlformats.org/officeDocument/2006/relationships/image" Target="../media/image147.wmf"/><Relationship Id="rId7" Type="http://schemas.openxmlformats.org/officeDocument/2006/relationships/image" Target="../media/image140.wmf"/><Relationship Id="rId12" Type="http://schemas.openxmlformats.org/officeDocument/2006/relationships/oleObject" Target="../embeddings/oleObject143.bin"/><Relationship Id="rId17" Type="http://schemas.openxmlformats.org/officeDocument/2006/relationships/image" Target="../media/image145.wmf"/><Relationship Id="rId25" Type="http://schemas.openxmlformats.org/officeDocument/2006/relationships/image" Target="../media/image149.wmf"/><Relationship Id="rId2" Type="http://schemas.openxmlformats.org/officeDocument/2006/relationships/oleObject" Target="../embeddings/oleObject138.bin"/><Relationship Id="rId16" Type="http://schemas.openxmlformats.org/officeDocument/2006/relationships/oleObject" Target="../embeddings/oleObject145.bin"/><Relationship Id="rId20" Type="http://schemas.openxmlformats.org/officeDocument/2006/relationships/oleObject" Target="../embeddings/oleObject14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40.bin"/><Relationship Id="rId11" Type="http://schemas.openxmlformats.org/officeDocument/2006/relationships/image" Target="../media/image142.wmf"/><Relationship Id="rId24" Type="http://schemas.openxmlformats.org/officeDocument/2006/relationships/oleObject" Target="../embeddings/oleObject149.bin"/><Relationship Id="rId5" Type="http://schemas.openxmlformats.org/officeDocument/2006/relationships/image" Target="../media/image139.wmf"/><Relationship Id="rId15" Type="http://schemas.openxmlformats.org/officeDocument/2006/relationships/image" Target="../media/image144.wmf"/><Relationship Id="rId23" Type="http://schemas.openxmlformats.org/officeDocument/2006/relationships/image" Target="../media/image148.wmf"/><Relationship Id="rId10" Type="http://schemas.openxmlformats.org/officeDocument/2006/relationships/oleObject" Target="../embeddings/oleObject142.bin"/><Relationship Id="rId19" Type="http://schemas.openxmlformats.org/officeDocument/2006/relationships/image" Target="../media/image146.wmf"/><Relationship Id="rId4" Type="http://schemas.openxmlformats.org/officeDocument/2006/relationships/oleObject" Target="../embeddings/oleObject139.bin"/><Relationship Id="rId9" Type="http://schemas.openxmlformats.org/officeDocument/2006/relationships/image" Target="../media/image141.wmf"/><Relationship Id="rId14" Type="http://schemas.openxmlformats.org/officeDocument/2006/relationships/oleObject" Target="../embeddings/oleObject144.bin"/><Relationship Id="rId22" Type="http://schemas.openxmlformats.org/officeDocument/2006/relationships/oleObject" Target="../embeddings/oleObject148.bin"/><Relationship Id="rId27" Type="http://schemas.openxmlformats.org/officeDocument/2006/relationships/image" Target="../media/image150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4.bin"/><Relationship Id="rId13" Type="http://schemas.openxmlformats.org/officeDocument/2006/relationships/image" Target="../media/image156.wmf"/><Relationship Id="rId18" Type="http://schemas.openxmlformats.org/officeDocument/2006/relationships/oleObject" Target="../embeddings/oleObject159.bin"/><Relationship Id="rId26" Type="http://schemas.openxmlformats.org/officeDocument/2006/relationships/oleObject" Target="../embeddings/oleObject163.bin"/><Relationship Id="rId3" Type="http://schemas.openxmlformats.org/officeDocument/2006/relationships/image" Target="../media/image151.emf"/><Relationship Id="rId21" Type="http://schemas.openxmlformats.org/officeDocument/2006/relationships/image" Target="../media/image160.wmf"/><Relationship Id="rId7" Type="http://schemas.openxmlformats.org/officeDocument/2006/relationships/image" Target="../media/image153.wmf"/><Relationship Id="rId12" Type="http://schemas.openxmlformats.org/officeDocument/2006/relationships/oleObject" Target="../embeddings/oleObject156.bin"/><Relationship Id="rId17" Type="http://schemas.openxmlformats.org/officeDocument/2006/relationships/image" Target="../media/image158.wmf"/><Relationship Id="rId25" Type="http://schemas.openxmlformats.org/officeDocument/2006/relationships/image" Target="../media/image162.wmf"/><Relationship Id="rId2" Type="http://schemas.openxmlformats.org/officeDocument/2006/relationships/oleObject" Target="../embeddings/oleObject151.bin"/><Relationship Id="rId16" Type="http://schemas.openxmlformats.org/officeDocument/2006/relationships/oleObject" Target="../embeddings/oleObject158.bin"/><Relationship Id="rId20" Type="http://schemas.openxmlformats.org/officeDocument/2006/relationships/oleObject" Target="../embeddings/oleObject16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53.bin"/><Relationship Id="rId11" Type="http://schemas.openxmlformats.org/officeDocument/2006/relationships/image" Target="../media/image155.wmf"/><Relationship Id="rId24" Type="http://schemas.openxmlformats.org/officeDocument/2006/relationships/oleObject" Target="../embeddings/oleObject162.bin"/><Relationship Id="rId5" Type="http://schemas.openxmlformats.org/officeDocument/2006/relationships/image" Target="../media/image152.wmf"/><Relationship Id="rId15" Type="http://schemas.openxmlformats.org/officeDocument/2006/relationships/image" Target="../media/image157.wmf"/><Relationship Id="rId23" Type="http://schemas.openxmlformats.org/officeDocument/2006/relationships/image" Target="../media/image161.wmf"/><Relationship Id="rId10" Type="http://schemas.openxmlformats.org/officeDocument/2006/relationships/oleObject" Target="../embeddings/oleObject155.bin"/><Relationship Id="rId19" Type="http://schemas.openxmlformats.org/officeDocument/2006/relationships/image" Target="../media/image159.wmf"/><Relationship Id="rId4" Type="http://schemas.openxmlformats.org/officeDocument/2006/relationships/oleObject" Target="../embeddings/oleObject152.bin"/><Relationship Id="rId9" Type="http://schemas.openxmlformats.org/officeDocument/2006/relationships/image" Target="../media/image154.wmf"/><Relationship Id="rId14" Type="http://schemas.openxmlformats.org/officeDocument/2006/relationships/oleObject" Target="../embeddings/oleObject157.bin"/><Relationship Id="rId22" Type="http://schemas.openxmlformats.org/officeDocument/2006/relationships/oleObject" Target="../embeddings/oleObject161.bin"/><Relationship Id="rId27" Type="http://schemas.openxmlformats.org/officeDocument/2006/relationships/image" Target="../media/image163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wmf"/><Relationship Id="rId13" Type="http://schemas.openxmlformats.org/officeDocument/2006/relationships/oleObject" Target="../embeddings/oleObject169.bin"/><Relationship Id="rId18" Type="http://schemas.openxmlformats.org/officeDocument/2006/relationships/image" Target="../media/image171.wmf"/><Relationship Id="rId3" Type="http://schemas.openxmlformats.org/officeDocument/2006/relationships/oleObject" Target="../embeddings/oleObject164.bin"/><Relationship Id="rId7" Type="http://schemas.openxmlformats.org/officeDocument/2006/relationships/oleObject" Target="../embeddings/oleObject166.bin"/><Relationship Id="rId12" Type="http://schemas.openxmlformats.org/officeDocument/2006/relationships/image" Target="../media/image168.wmf"/><Relationship Id="rId17" Type="http://schemas.openxmlformats.org/officeDocument/2006/relationships/oleObject" Target="../embeddings/oleObject171.bin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70.wmf"/><Relationship Id="rId20" Type="http://schemas.openxmlformats.org/officeDocument/2006/relationships/image" Target="../media/image172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5.wmf"/><Relationship Id="rId11" Type="http://schemas.openxmlformats.org/officeDocument/2006/relationships/oleObject" Target="../embeddings/oleObject168.bin"/><Relationship Id="rId5" Type="http://schemas.openxmlformats.org/officeDocument/2006/relationships/oleObject" Target="../embeddings/oleObject165.bin"/><Relationship Id="rId15" Type="http://schemas.openxmlformats.org/officeDocument/2006/relationships/oleObject" Target="../embeddings/oleObject170.bin"/><Relationship Id="rId10" Type="http://schemas.openxmlformats.org/officeDocument/2006/relationships/image" Target="../media/image167.wmf"/><Relationship Id="rId19" Type="http://schemas.openxmlformats.org/officeDocument/2006/relationships/oleObject" Target="../embeddings/oleObject172.bin"/><Relationship Id="rId4" Type="http://schemas.openxmlformats.org/officeDocument/2006/relationships/image" Target="../media/image164.wmf"/><Relationship Id="rId9" Type="http://schemas.openxmlformats.org/officeDocument/2006/relationships/oleObject" Target="../embeddings/oleObject167.bin"/><Relationship Id="rId14" Type="http://schemas.openxmlformats.org/officeDocument/2006/relationships/image" Target="../media/image169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image" Target="../media/image6.GIF"/><Relationship Id="rId18" Type="http://schemas.openxmlformats.org/officeDocument/2006/relationships/oleObject" Target="../embeddings/oleObject8.bin"/><Relationship Id="rId3" Type="http://schemas.openxmlformats.org/officeDocument/2006/relationships/oleObject" Target="../embeddings/oleObject1.bin"/><Relationship Id="rId21" Type="http://schemas.openxmlformats.org/officeDocument/2006/relationships/image" Target="../media/image10.w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image" Target="../media/image8.wmf"/><Relationship Id="rId2" Type="http://schemas.openxmlformats.org/officeDocument/2006/relationships/notesSlide" Target="../notesSlides/notesSlide2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image" Target="../media/image7.wmf"/><Relationship Id="rId23" Type="http://schemas.openxmlformats.org/officeDocument/2006/relationships/image" Target="../media/image11.wmf"/><Relationship Id="rId10" Type="http://schemas.openxmlformats.org/officeDocument/2006/relationships/image" Target="../media/image4.wmf"/><Relationship Id="rId19" Type="http://schemas.openxmlformats.org/officeDocument/2006/relationships/image" Target="../media/image9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6.bin"/><Relationship Id="rId13" Type="http://schemas.openxmlformats.org/officeDocument/2006/relationships/image" Target="../media/image178.wmf"/><Relationship Id="rId18" Type="http://schemas.openxmlformats.org/officeDocument/2006/relationships/oleObject" Target="../embeddings/oleObject181.bin"/><Relationship Id="rId3" Type="http://schemas.openxmlformats.org/officeDocument/2006/relationships/image" Target="../media/image173.emf"/><Relationship Id="rId21" Type="http://schemas.openxmlformats.org/officeDocument/2006/relationships/image" Target="../media/image182.emf"/><Relationship Id="rId7" Type="http://schemas.openxmlformats.org/officeDocument/2006/relationships/image" Target="../media/image175.wmf"/><Relationship Id="rId12" Type="http://schemas.openxmlformats.org/officeDocument/2006/relationships/oleObject" Target="../embeddings/oleObject178.bin"/><Relationship Id="rId17" Type="http://schemas.openxmlformats.org/officeDocument/2006/relationships/image" Target="../media/image180.wmf"/><Relationship Id="rId2" Type="http://schemas.openxmlformats.org/officeDocument/2006/relationships/oleObject" Target="../embeddings/oleObject173.bin"/><Relationship Id="rId16" Type="http://schemas.openxmlformats.org/officeDocument/2006/relationships/oleObject" Target="../embeddings/oleObject180.bin"/><Relationship Id="rId20" Type="http://schemas.openxmlformats.org/officeDocument/2006/relationships/oleObject" Target="../embeddings/oleObject18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75.bin"/><Relationship Id="rId11" Type="http://schemas.openxmlformats.org/officeDocument/2006/relationships/image" Target="../media/image177.wmf"/><Relationship Id="rId5" Type="http://schemas.openxmlformats.org/officeDocument/2006/relationships/image" Target="../media/image174.emf"/><Relationship Id="rId15" Type="http://schemas.openxmlformats.org/officeDocument/2006/relationships/image" Target="../media/image179.wmf"/><Relationship Id="rId23" Type="http://schemas.openxmlformats.org/officeDocument/2006/relationships/image" Target="../media/image183.wmf"/><Relationship Id="rId10" Type="http://schemas.openxmlformats.org/officeDocument/2006/relationships/oleObject" Target="../embeddings/oleObject177.bin"/><Relationship Id="rId19" Type="http://schemas.openxmlformats.org/officeDocument/2006/relationships/image" Target="../media/image181.emf"/><Relationship Id="rId4" Type="http://schemas.openxmlformats.org/officeDocument/2006/relationships/oleObject" Target="../embeddings/oleObject174.bin"/><Relationship Id="rId9" Type="http://schemas.openxmlformats.org/officeDocument/2006/relationships/image" Target="../media/image176.wmf"/><Relationship Id="rId14" Type="http://schemas.openxmlformats.org/officeDocument/2006/relationships/oleObject" Target="../embeddings/oleObject179.bin"/><Relationship Id="rId22" Type="http://schemas.openxmlformats.org/officeDocument/2006/relationships/oleObject" Target="../embeddings/oleObject183.bin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89.bin"/><Relationship Id="rId18" Type="http://schemas.openxmlformats.org/officeDocument/2006/relationships/image" Target="../media/image191.wmf"/><Relationship Id="rId26" Type="http://schemas.openxmlformats.org/officeDocument/2006/relationships/image" Target="../media/image195.wmf"/><Relationship Id="rId39" Type="http://schemas.openxmlformats.org/officeDocument/2006/relationships/oleObject" Target="../embeddings/oleObject202.bin"/><Relationship Id="rId21" Type="http://schemas.openxmlformats.org/officeDocument/2006/relationships/oleObject" Target="../embeddings/oleObject193.bin"/><Relationship Id="rId34" Type="http://schemas.openxmlformats.org/officeDocument/2006/relationships/image" Target="../media/image199.wmf"/><Relationship Id="rId42" Type="http://schemas.openxmlformats.org/officeDocument/2006/relationships/image" Target="../media/image203.wmf"/><Relationship Id="rId47" Type="http://schemas.openxmlformats.org/officeDocument/2006/relationships/oleObject" Target="../embeddings/oleObject206.bin"/><Relationship Id="rId50" Type="http://schemas.openxmlformats.org/officeDocument/2006/relationships/image" Target="../media/image207.wmf"/><Relationship Id="rId55" Type="http://schemas.openxmlformats.org/officeDocument/2006/relationships/oleObject" Target="../embeddings/oleObject210.bin"/><Relationship Id="rId7" Type="http://schemas.openxmlformats.org/officeDocument/2006/relationships/oleObject" Target="../embeddings/oleObject186.bin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90.wmf"/><Relationship Id="rId29" Type="http://schemas.openxmlformats.org/officeDocument/2006/relationships/oleObject" Target="../embeddings/oleObject197.bin"/><Relationship Id="rId11" Type="http://schemas.openxmlformats.org/officeDocument/2006/relationships/oleObject" Target="../embeddings/oleObject188.bin"/><Relationship Id="rId24" Type="http://schemas.openxmlformats.org/officeDocument/2006/relationships/image" Target="../media/image194.wmf"/><Relationship Id="rId32" Type="http://schemas.openxmlformats.org/officeDocument/2006/relationships/image" Target="../media/image198.wmf"/><Relationship Id="rId37" Type="http://schemas.openxmlformats.org/officeDocument/2006/relationships/oleObject" Target="../embeddings/oleObject201.bin"/><Relationship Id="rId40" Type="http://schemas.openxmlformats.org/officeDocument/2006/relationships/image" Target="../media/image202.wmf"/><Relationship Id="rId45" Type="http://schemas.openxmlformats.org/officeDocument/2006/relationships/oleObject" Target="../embeddings/oleObject205.bin"/><Relationship Id="rId53" Type="http://schemas.openxmlformats.org/officeDocument/2006/relationships/oleObject" Target="../embeddings/oleObject209.bin"/><Relationship Id="rId58" Type="http://schemas.openxmlformats.org/officeDocument/2006/relationships/image" Target="../media/image211.wmf"/><Relationship Id="rId5" Type="http://schemas.openxmlformats.org/officeDocument/2006/relationships/oleObject" Target="../embeddings/oleObject185.bin"/><Relationship Id="rId19" Type="http://schemas.openxmlformats.org/officeDocument/2006/relationships/oleObject" Target="../embeddings/oleObject192.bin"/><Relationship Id="rId4" Type="http://schemas.openxmlformats.org/officeDocument/2006/relationships/image" Target="../media/image184.wmf"/><Relationship Id="rId9" Type="http://schemas.openxmlformats.org/officeDocument/2006/relationships/oleObject" Target="../embeddings/oleObject187.bin"/><Relationship Id="rId14" Type="http://schemas.openxmlformats.org/officeDocument/2006/relationships/image" Target="../media/image189.wmf"/><Relationship Id="rId22" Type="http://schemas.openxmlformats.org/officeDocument/2006/relationships/image" Target="../media/image193.wmf"/><Relationship Id="rId27" Type="http://schemas.openxmlformats.org/officeDocument/2006/relationships/oleObject" Target="../embeddings/oleObject196.bin"/><Relationship Id="rId30" Type="http://schemas.openxmlformats.org/officeDocument/2006/relationships/image" Target="../media/image197.wmf"/><Relationship Id="rId35" Type="http://schemas.openxmlformats.org/officeDocument/2006/relationships/oleObject" Target="../embeddings/oleObject200.bin"/><Relationship Id="rId43" Type="http://schemas.openxmlformats.org/officeDocument/2006/relationships/oleObject" Target="../embeddings/oleObject204.bin"/><Relationship Id="rId48" Type="http://schemas.openxmlformats.org/officeDocument/2006/relationships/image" Target="../media/image206.wmf"/><Relationship Id="rId56" Type="http://schemas.openxmlformats.org/officeDocument/2006/relationships/image" Target="../media/image210.wmf"/><Relationship Id="rId8" Type="http://schemas.openxmlformats.org/officeDocument/2006/relationships/image" Target="../media/image186.wmf"/><Relationship Id="rId51" Type="http://schemas.openxmlformats.org/officeDocument/2006/relationships/oleObject" Target="../embeddings/oleObject208.bin"/><Relationship Id="rId3" Type="http://schemas.openxmlformats.org/officeDocument/2006/relationships/oleObject" Target="../embeddings/oleObject184.bin"/><Relationship Id="rId12" Type="http://schemas.openxmlformats.org/officeDocument/2006/relationships/image" Target="../media/image188.wmf"/><Relationship Id="rId17" Type="http://schemas.openxmlformats.org/officeDocument/2006/relationships/oleObject" Target="../embeddings/oleObject191.bin"/><Relationship Id="rId25" Type="http://schemas.openxmlformats.org/officeDocument/2006/relationships/oleObject" Target="../embeddings/oleObject195.bin"/><Relationship Id="rId33" Type="http://schemas.openxmlformats.org/officeDocument/2006/relationships/oleObject" Target="../embeddings/oleObject199.bin"/><Relationship Id="rId38" Type="http://schemas.openxmlformats.org/officeDocument/2006/relationships/image" Target="../media/image201.wmf"/><Relationship Id="rId46" Type="http://schemas.openxmlformats.org/officeDocument/2006/relationships/image" Target="../media/image205.wmf"/><Relationship Id="rId59" Type="http://schemas.openxmlformats.org/officeDocument/2006/relationships/image" Target="../media/image6.GIF"/><Relationship Id="rId20" Type="http://schemas.openxmlformats.org/officeDocument/2006/relationships/image" Target="../media/image192.wmf"/><Relationship Id="rId41" Type="http://schemas.openxmlformats.org/officeDocument/2006/relationships/oleObject" Target="../embeddings/oleObject203.bin"/><Relationship Id="rId54" Type="http://schemas.openxmlformats.org/officeDocument/2006/relationships/image" Target="../media/image209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5.wmf"/><Relationship Id="rId15" Type="http://schemas.openxmlformats.org/officeDocument/2006/relationships/oleObject" Target="../embeddings/oleObject190.bin"/><Relationship Id="rId23" Type="http://schemas.openxmlformats.org/officeDocument/2006/relationships/oleObject" Target="../embeddings/oleObject194.bin"/><Relationship Id="rId28" Type="http://schemas.openxmlformats.org/officeDocument/2006/relationships/image" Target="../media/image196.wmf"/><Relationship Id="rId36" Type="http://schemas.openxmlformats.org/officeDocument/2006/relationships/image" Target="../media/image200.wmf"/><Relationship Id="rId49" Type="http://schemas.openxmlformats.org/officeDocument/2006/relationships/oleObject" Target="../embeddings/oleObject207.bin"/><Relationship Id="rId57" Type="http://schemas.openxmlformats.org/officeDocument/2006/relationships/oleObject" Target="../embeddings/oleObject211.bin"/><Relationship Id="rId10" Type="http://schemas.openxmlformats.org/officeDocument/2006/relationships/image" Target="../media/image187.wmf"/><Relationship Id="rId31" Type="http://schemas.openxmlformats.org/officeDocument/2006/relationships/oleObject" Target="../embeddings/oleObject198.bin"/><Relationship Id="rId44" Type="http://schemas.openxmlformats.org/officeDocument/2006/relationships/image" Target="../media/image204.wmf"/><Relationship Id="rId52" Type="http://schemas.openxmlformats.org/officeDocument/2006/relationships/image" Target="../media/image208.wmf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1.wmf"/><Relationship Id="rId18" Type="http://schemas.openxmlformats.org/officeDocument/2006/relationships/oleObject" Target="../embeddings/oleObject220.bin"/><Relationship Id="rId26" Type="http://schemas.openxmlformats.org/officeDocument/2006/relationships/oleObject" Target="../embeddings/oleObject224.bin"/><Relationship Id="rId39" Type="http://schemas.openxmlformats.org/officeDocument/2006/relationships/image" Target="../media/image213.wmf"/><Relationship Id="rId21" Type="http://schemas.openxmlformats.org/officeDocument/2006/relationships/image" Target="../media/image195.wmf"/><Relationship Id="rId34" Type="http://schemas.openxmlformats.org/officeDocument/2006/relationships/oleObject" Target="../embeddings/oleObject228.bin"/><Relationship Id="rId42" Type="http://schemas.openxmlformats.org/officeDocument/2006/relationships/oleObject" Target="../embeddings/oleObject232.bin"/><Relationship Id="rId47" Type="http://schemas.openxmlformats.org/officeDocument/2006/relationships/image" Target="../media/image217.wmf"/><Relationship Id="rId50" Type="http://schemas.openxmlformats.org/officeDocument/2006/relationships/oleObject" Target="../embeddings/oleObject236.bin"/><Relationship Id="rId7" Type="http://schemas.openxmlformats.org/officeDocument/2006/relationships/image" Target="../media/image186.wmf"/><Relationship Id="rId2" Type="http://schemas.openxmlformats.org/officeDocument/2006/relationships/oleObject" Target="../embeddings/oleObject212.bin"/><Relationship Id="rId16" Type="http://schemas.openxmlformats.org/officeDocument/2006/relationships/oleObject" Target="../embeddings/oleObject219.bin"/><Relationship Id="rId29" Type="http://schemas.openxmlformats.org/officeDocument/2006/relationships/image" Target="../media/image199.wmf"/><Relationship Id="rId11" Type="http://schemas.openxmlformats.org/officeDocument/2006/relationships/image" Target="../media/image190.wmf"/><Relationship Id="rId24" Type="http://schemas.openxmlformats.org/officeDocument/2006/relationships/oleObject" Target="../embeddings/oleObject223.bin"/><Relationship Id="rId32" Type="http://schemas.openxmlformats.org/officeDocument/2006/relationships/oleObject" Target="../embeddings/oleObject227.bin"/><Relationship Id="rId37" Type="http://schemas.openxmlformats.org/officeDocument/2006/relationships/image" Target="../media/image212.wmf"/><Relationship Id="rId40" Type="http://schemas.openxmlformats.org/officeDocument/2006/relationships/oleObject" Target="../embeddings/oleObject231.bin"/><Relationship Id="rId45" Type="http://schemas.openxmlformats.org/officeDocument/2006/relationships/image" Target="../media/image216.wmf"/><Relationship Id="rId53" Type="http://schemas.openxmlformats.org/officeDocument/2006/relationships/image" Target="../media/image220.emf"/><Relationship Id="rId5" Type="http://schemas.openxmlformats.org/officeDocument/2006/relationships/image" Target="../media/image185.wmf"/><Relationship Id="rId10" Type="http://schemas.openxmlformats.org/officeDocument/2006/relationships/oleObject" Target="../embeddings/oleObject216.bin"/><Relationship Id="rId19" Type="http://schemas.openxmlformats.org/officeDocument/2006/relationships/image" Target="../media/image194.wmf"/><Relationship Id="rId31" Type="http://schemas.openxmlformats.org/officeDocument/2006/relationships/image" Target="../media/image200.wmf"/><Relationship Id="rId44" Type="http://schemas.openxmlformats.org/officeDocument/2006/relationships/oleObject" Target="../embeddings/oleObject233.bin"/><Relationship Id="rId52" Type="http://schemas.openxmlformats.org/officeDocument/2006/relationships/oleObject" Target="../embeddings/oleObject237.bin"/><Relationship Id="rId4" Type="http://schemas.openxmlformats.org/officeDocument/2006/relationships/oleObject" Target="../embeddings/oleObject213.bin"/><Relationship Id="rId9" Type="http://schemas.openxmlformats.org/officeDocument/2006/relationships/image" Target="../media/image189.wmf"/><Relationship Id="rId14" Type="http://schemas.openxmlformats.org/officeDocument/2006/relationships/oleObject" Target="../embeddings/oleObject218.bin"/><Relationship Id="rId22" Type="http://schemas.openxmlformats.org/officeDocument/2006/relationships/oleObject" Target="../embeddings/oleObject222.bin"/><Relationship Id="rId27" Type="http://schemas.openxmlformats.org/officeDocument/2006/relationships/image" Target="../media/image198.wmf"/><Relationship Id="rId30" Type="http://schemas.openxmlformats.org/officeDocument/2006/relationships/oleObject" Target="../embeddings/oleObject226.bin"/><Relationship Id="rId35" Type="http://schemas.openxmlformats.org/officeDocument/2006/relationships/image" Target="../media/image202.wmf"/><Relationship Id="rId43" Type="http://schemas.openxmlformats.org/officeDocument/2006/relationships/image" Target="../media/image215.wmf"/><Relationship Id="rId48" Type="http://schemas.openxmlformats.org/officeDocument/2006/relationships/oleObject" Target="../embeddings/oleObject235.bin"/><Relationship Id="rId8" Type="http://schemas.openxmlformats.org/officeDocument/2006/relationships/oleObject" Target="../embeddings/oleObject215.bin"/><Relationship Id="rId51" Type="http://schemas.openxmlformats.org/officeDocument/2006/relationships/image" Target="../media/image219.wmf"/><Relationship Id="rId3" Type="http://schemas.openxmlformats.org/officeDocument/2006/relationships/image" Target="../media/image184.wmf"/><Relationship Id="rId12" Type="http://schemas.openxmlformats.org/officeDocument/2006/relationships/oleObject" Target="../embeddings/oleObject217.bin"/><Relationship Id="rId17" Type="http://schemas.openxmlformats.org/officeDocument/2006/relationships/image" Target="../media/image193.wmf"/><Relationship Id="rId25" Type="http://schemas.openxmlformats.org/officeDocument/2006/relationships/image" Target="../media/image197.wmf"/><Relationship Id="rId33" Type="http://schemas.openxmlformats.org/officeDocument/2006/relationships/image" Target="../media/image201.wmf"/><Relationship Id="rId38" Type="http://schemas.openxmlformats.org/officeDocument/2006/relationships/oleObject" Target="../embeddings/oleObject230.bin"/><Relationship Id="rId46" Type="http://schemas.openxmlformats.org/officeDocument/2006/relationships/oleObject" Target="../embeddings/oleObject234.bin"/><Relationship Id="rId20" Type="http://schemas.openxmlformats.org/officeDocument/2006/relationships/oleObject" Target="../embeddings/oleObject221.bin"/><Relationship Id="rId41" Type="http://schemas.openxmlformats.org/officeDocument/2006/relationships/image" Target="../media/image214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14.bin"/><Relationship Id="rId15" Type="http://schemas.openxmlformats.org/officeDocument/2006/relationships/image" Target="../media/image192.wmf"/><Relationship Id="rId23" Type="http://schemas.openxmlformats.org/officeDocument/2006/relationships/image" Target="../media/image196.wmf"/><Relationship Id="rId28" Type="http://schemas.openxmlformats.org/officeDocument/2006/relationships/oleObject" Target="../embeddings/oleObject225.bin"/><Relationship Id="rId36" Type="http://schemas.openxmlformats.org/officeDocument/2006/relationships/oleObject" Target="../embeddings/oleObject229.bin"/><Relationship Id="rId49" Type="http://schemas.openxmlformats.org/officeDocument/2006/relationships/image" Target="../media/image218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2.png"/><Relationship Id="rId2" Type="http://schemas.openxmlformats.org/officeDocument/2006/relationships/image" Target="../media/image221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image" Target="../media/image12.wmf"/><Relationship Id="rId7" Type="http://schemas.openxmlformats.org/officeDocument/2006/relationships/image" Target="../media/image14.wmf"/><Relationship Id="rId12" Type="http://schemas.openxmlformats.org/officeDocument/2006/relationships/image" Target="../media/image17.png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6.wmf"/><Relationship Id="rId5" Type="http://schemas.openxmlformats.org/officeDocument/2006/relationships/image" Target="../media/image13.w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5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23.wmf"/><Relationship Id="rId18" Type="http://schemas.openxmlformats.org/officeDocument/2006/relationships/oleObject" Target="../embeddings/oleObject24.bin"/><Relationship Id="rId3" Type="http://schemas.openxmlformats.org/officeDocument/2006/relationships/image" Target="../media/image18.wmf"/><Relationship Id="rId21" Type="http://schemas.openxmlformats.org/officeDocument/2006/relationships/image" Target="../media/image27.wmf"/><Relationship Id="rId7" Type="http://schemas.openxmlformats.org/officeDocument/2006/relationships/image" Target="../media/image20.wmf"/><Relationship Id="rId12" Type="http://schemas.openxmlformats.org/officeDocument/2006/relationships/oleObject" Target="../embeddings/oleObject21.bin"/><Relationship Id="rId17" Type="http://schemas.openxmlformats.org/officeDocument/2006/relationships/image" Target="../media/image25.wmf"/><Relationship Id="rId2" Type="http://schemas.openxmlformats.org/officeDocument/2006/relationships/oleObject" Target="../embeddings/oleObject16.bin"/><Relationship Id="rId16" Type="http://schemas.openxmlformats.org/officeDocument/2006/relationships/oleObject" Target="../embeddings/oleObject23.bin"/><Relationship Id="rId20" Type="http://schemas.openxmlformats.org/officeDocument/2006/relationships/oleObject" Target="../embeddings/oleObject2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22.wmf"/><Relationship Id="rId5" Type="http://schemas.openxmlformats.org/officeDocument/2006/relationships/image" Target="../media/image19.wmf"/><Relationship Id="rId15" Type="http://schemas.openxmlformats.org/officeDocument/2006/relationships/image" Target="../media/image24.wmf"/><Relationship Id="rId10" Type="http://schemas.openxmlformats.org/officeDocument/2006/relationships/oleObject" Target="../embeddings/oleObject20.bin"/><Relationship Id="rId19" Type="http://schemas.openxmlformats.org/officeDocument/2006/relationships/image" Target="../media/image26.wmf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1.wmf"/><Relationship Id="rId14" Type="http://schemas.openxmlformats.org/officeDocument/2006/relationships/oleObject" Target="../embeddings/oleObject22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image" Target="../media/image28.wmf"/><Relationship Id="rId7" Type="http://schemas.openxmlformats.org/officeDocument/2006/relationships/image" Target="../media/image30.wmf"/><Relationship Id="rId12" Type="http://schemas.openxmlformats.org/officeDocument/2006/relationships/image" Target="../media/image33.png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32.wmf"/><Relationship Id="rId5" Type="http://schemas.openxmlformats.org/officeDocument/2006/relationships/image" Target="../media/image29.wmf"/><Relationship Id="rId10" Type="http://schemas.openxmlformats.org/officeDocument/2006/relationships/oleObject" Target="../embeddings/oleObject30.bin"/><Relationship Id="rId4" Type="http://schemas.openxmlformats.org/officeDocument/2006/relationships/oleObject" Target="../embeddings/oleObject27.bin"/><Relationship Id="rId9" Type="http://schemas.openxmlformats.org/officeDocument/2006/relationships/image" Target="../media/image31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image" Target="../media/image34.wmf"/><Relationship Id="rId7" Type="http://schemas.openxmlformats.org/officeDocument/2006/relationships/image" Target="../media/image36.wmf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35.wmf"/><Relationship Id="rId4" Type="http://schemas.openxmlformats.org/officeDocument/2006/relationships/oleObject" Target="../embeddings/oleObject32.bin"/><Relationship Id="rId9" Type="http://schemas.openxmlformats.org/officeDocument/2006/relationships/image" Target="../media/image37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image" Target="../media/image43.wmf"/><Relationship Id="rId18" Type="http://schemas.openxmlformats.org/officeDocument/2006/relationships/oleObject" Target="../embeddings/oleObject43.bin"/><Relationship Id="rId3" Type="http://schemas.openxmlformats.org/officeDocument/2006/relationships/image" Target="../media/image38.wmf"/><Relationship Id="rId21" Type="http://schemas.openxmlformats.org/officeDocument/2006/relationships/image" Target="../media/image47.wmf"/><Relationship Id="rId7" Type="http://schemas.openxmlformats.org/officeDocument/2006/relationships/image" Target="../media/image40.wmf"/><Relationship Id="rId12" Type="http://schemas.openxmlformats.org/officeDocument/2006/relationships/oleObject" Target="../embeddings/oleObject40.bin"/><Relationship Id="rId17" Type="http://schemas.openxmlformats.org/officeDocument/2006/relationships/image" Target="../media/image45.wmf"/><Relationship Id="rId2" Type="http://schemas.openxmlformats.org/officeDocument/2006/relationships/oleObject" Target="../embeddings/oleObject35.bin"/><Relationship Id="rId16" Type="http://schemas.openxmlformats.org/officeDocument/2006/relationships/oleObject" Target="../embeddings/oleObject42.bin"/><Relationship Id="rId20" Type="http://schemas.openxmlformats.org/officeDocument/2006/relationships/oleObject" Target="../embeddings/oleObject4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42.wmf"/><Relationship Id="rId5" Type="http://schemas.openxmlformats.org/officeDocument/2006/relationships/image" Target="../media/image39.wmf"/><Relationship Id="rId15" Type="http://schemas.openxmlformats.org/officeDocument/2006/relationships/image" Target="../media/image44.wmf"/><Relationship Id="rId23" Type="http://schemas.openxmlformats.org/officeDocument/2006/relationships/image" Target="../media/image48.wmf"/><Relationship Id="rId10" Type="http://schemas.openxmlformats.org/officeDocument/2006/relationships/oleObject" Target="../embeddings/oleObject39.bin"/><Relationship Id="rId19" Type="http://schemas.openxmlformats.org/officeDocument/2006/relationships/image" Target="../media/image46.wmf"/><Relationship Id="rId4" Type="http://schemas.openxmlformats.org/officeDocument/2006/relationships/oleObject" Target="../embeddings/oleObject36.bin"/><Relationship Id="rId9" Type="http://schemas.openxmlformats.org/officeDocument/2006/relationships/image" Target="../media/image41.wmf"/><Relationship Id="rId14" Type="http://schemas.openxmlformats.org/officeDocument/2006/relationships/oleObject" Target="../embeddings/oleObject41.bin"/><Relationship Id="rId22" Type="http://schemas.openxmlformats.org/officeDocument/2006/relationships/oleObject" Target="../embeddings/oleObject45.bin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1.bin"/><Relationship Id="rId18" Type="http://schemas.openxmlformats.org/officeDocument/2006/relationships/image" Target="../media/image56.wmf"/><Relationship Id="rId26" Type="http://schemas.openxmlformats.org/officeDocument/2006/relationships/image" Target="../media/image60.wmf"/><Relationship Id="rId39" Type="http://schemas.openxmlformats.org/officeDocument/2006/relationships/oleObject" Target="../embeddings/oleObject64.bin"/><Relationship Id="rId21" Type="http://schemas.openxmlformats.org/officeDocument/2006/relationships/oleObject" Target="../embeddings/oleObject55.bin"/><Relationship Id="rId34" Type="http://schemas.openxmlformats.org/officeDocument/2006/relationships/image" Target="../media/image64.wmf"/><Relationship Id="rId42" Type="http://schemas.openxmlformats.org/officeDocument/2006/relationships/image" Target="../media/image68.wmf"/><Relationship Id="rId7" Type="http://schemas.openxmlformats.org/officeDocument/2006/relationships/oleObject" Target="../embeddings/oleObject48.bin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55.wmf"/><Relationship Id="rId20" Type="http://schemas.openxmlformats.org/officeDocument/2006/relationships/image" Target="../media/image57.wmf"/><Relationship Id="rId29" Type="http://schemas.openxmlformats.org/officeDocument/2006/relationships/oleObject" Target="../embeddings/oleObject59.bin"/><Relationship Id="rId41" Type="http://schemas.openxmlformats.org/officeDocument/2006/relationships/oleObject" Target="../embeddings/oleObject65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50.bin"/><Relationship Id="rId24" Type="http://schemas.openxmlformats.org/officeDocument/2006/relationships/image" Target="../media/image59.wmf"/><Relationship Id="rId32" Type="http://schemas.openxmlformats.org/officeDocument/2006/relationships/image" Target="../media/image63.wmf"/><Relationship Id="rId37" Type="http://schemas.openxmlformats.org/officeDocument/2006/relationships/oleObject" Target="../embeddings/oleObject63.bin"/><Relationship Id="rId40" Type="http://schemas.openxmlformats.org/officeDocument/2006/relationships/image" Target="../media/image67.wmf"/><Relationship Id="rId5" Type="http://schemas.openxmlformats.org/officeDocument/2006/relationships/oleObject" Target="../embeddings/oleObject47.bin"/><Relationship Id="rId15" Type="http://schemas.openxmlformats.org/officeDocument/2006/relationships/oleObject" Target="../embeddings/oleObject52.bin"/><Relationship Id="rId23" Type="http://schemas.openxmlformats.org/officeDocument/2006/relationships/oleObject" Target="../embeddings/oleObject56.bin"/><Relationship Id="rId28" Type="http://schemas.openxmlformats.org/officeDocument/2006/relationships/image" Target="../media/image61.wmf"/><Relationship Id="rId36" Type="http://schemas.openxmlformats.org/officeDocument/2006/relationships/image" Target="../media/image65.wmf"/><Relationship Id="rId10" Type="http://schemas.openxmlformats.org/officeDocument/2006/relationships/image" Target="../media/image52.wmf"/><Relationship Id="rId19" Type="http://schemas.openxmlformats.org/officeDocument/2006/relationships/oleObject" Target="../embeddings/oleObject54.bin"/><Relationship Id="rId31" Type="http://schemas.openxmlformats.org/officeDocument/2006/relationships/oleObject" Target="../embeddings/oleObject60.bin"/><Relationship Id="rId44" Type="http://schemas.openxmlformats.org/officeDocument/2006/relationships/image" Target="../media/image69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54.wmf"/><Relationship Id="rId22" Type="http://schemas.openxmlformats.org/officeDocument/2006/relationships/image" Target="../media/image58.wmf"/><Relationship Id="rId27" Type="http://schemas.openxmlformats.org/officeDocument/2006/relationships/oleObject" Target="../embeddings/oleObject58.bin"/><Relationship Id="rId30" Type="http://schemas.openxmlformats.org/officeDocument/2006/relationships/image" Target="../media/image62.wmf"/><Relationship Id="rId35" Type="http://schemas.openxmlformats.org/officeDocument/2006/relationships/oleObject" Target="../embeddings/oleObject62.bin"/><Relationship Id="rId43" Type="http://schemas.openxmlformats.org/officeDocument/2006/relationships/oleObject" Target="../embeddings/oleObject66.bin"/><Relationship Id="rId8" Type="http://schemas.openxmlformats.org/officeDocument/2006/relationships/image" Target="../media/image51.wmf"/><Relationship Id="rId3" Type="http://schemas.openxmlformats.org/officeDocument/2006/relationships/oleObject" Target="../embeddings/oleObject46.bin"/><Relationship Id="rId12" Type="http://schemas.openxmlformats.org/officeDocument/2006/relationships/image" Target="../media/image53.wmf"/><Relationship Id="rId17" Type="http://schemas.openxmlformats.org/officeDocument/2006/relationships/oleObject" Target="../embeddings/oleObject53.bin"/><Relationship Id="rId25" Type="http://schemas.openxmlformats.org/officeDocument/2006/relationships/oleObject" Target="../embeddings/oleObject57.bin"/><Relationship Id="rId33" Type="http://schemas.openxmlformats.org/officeDocument/2006/relationships/oleObject" Target="../embeddings/oleObject61.bin"/><Relationship Id="rId38" Type="http://schemas.openxmlformats.org/officeDocument/2006/relationships/image" Target="../media/image66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13" Type="http://schemas.openxmlformats.org/officeDocument/2006/relationships/oleObject" Target="../embeddings/oleObject72.bin"/><Relationship Id="rId18" Type="http://schemas.openxmlformats.org/officeDocument/2006/relationships/image" Target="../media/image77.wmf"/><Relationship Id="rId3" Type="http://schemas.openxmlformats.org/officeDocument/2006/relationships/oleObject" Target="../embeddings/oleObject67.bin"/><Relationship Id="rId21" Type="http://schemas.openxmlformats.org/officeDocument/2006/relationships/oleObject" Target="../embeddings/oleObject76.bin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74.wmf"/><Relationship Id="rId17" Type="http://schemas.openxmlformats.org/officeDocument/2006/relationships/oleObject" Target="../embeddings/oleObject74.bin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76.wmf"/><Relationship Id="rId20" Type="http://schemas.openxmlformats.org/officeDocument/2006/relationships/image" Target="../media/image78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71.bin"/><Relationship Id="rId24" Type="http://schemas.openxmlformats.org/officeDocument/2006/relationships/image" Target="../media/image80.wmf"/><Relationship Id="rId5" Type="http://schemas.openxmlformats.org/officeDocument/2006/relationships/oleObject" Target="../embeddings/oleObject68.bin"/><Relationship Id="rId15" Type="http://schemas.openxmlformats.org/officeDocument/2006/relationships/oleObject" Target="../embeddings/oleObject73.bin"/><Relationship Id="rId23" Type="http://schemas.openxmlformats.org/officeDocument/2006/relationships/oleObject" Target="../embeddings/oleObject77.bin"/><Relationship Id="rId10" Type="http://schemas.openxmlformats.org/officeDocument/2006/relationships/image" Target="../media/image73.wmf"/><Relationship Id="rId19" Type="http://schemas.openxmlformats.org/officeDocument/2006/relationships/oleObject" Target="../embeddings/oleObject75.bin"/><Relationship Id="rId4" Type="http://schemas.openxmlformats.org/officeDocument/2006/relationships/image" Target="../media/image70.wmf"/><Relationship Id="rId9" Type="http://schemas.openxmlformats.org/officeDocument/2006/relationships/oleObject" Target="../embeddings/oleObject70.bin"/><Relationship Id="rId14" Type="http://schemas.openxmlformats.org/officeDocument/2006/relationships/image" Target="../media/image75.wmf"/><Relationship Id="rId22" Type="http://schemas.openxmlformats.org/officeDocument/2006/relationships/image" Target="../media/image7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WordArt 21"/>
          <p:cNvSpPr>
            <a:spLocks noChangeArrowheads="1" noChangeShapeType="1" noTextEdit="1"/>
          </p:cNvSpPr>
          <p:nvPr/>
        </p:nvSpPr>
        <p:spPr bwMode="auto">
          <a:xfrm>
            <a:off x="1733550" y="1729560"/>
            <a:ext cx="5816600" cy="50323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5875">
                <a:solidFill>
                  <a:srgbClr val="3399FF"/>
                </a:solidFill>
                <a:round/>
              </a14:hiddenLine>
            </a:ext>
          </a:extLst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§1  </a:t>
            </a:r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引言：联合累积分布函数</a:t>
            </a:r>
          </a:p>
        </p:txBody>
      </p:sp>
      <p:sp>
        <p:nvSpPr>
          <p:cNvPr id="16" name="WordArt 22"/>
          <p:cNvSpPr>
            <a:spLocks noChangeArrowheads="1" noChangeShapeType="1" noTextEdit="1"/>
          </p:cNvSpPr>
          <p:nvPr/>
        </p:nvSpPr>
        <p:spPr bwMode="auto">
          <a:xfrm>
            <a:off x="1733550" y="2352784"/>
            <a:ext cx="4552950" cy="50323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5875">
                <a:solidFill>
                  <a:srgbClr val="3399FF"/>
                </a:solidFill>
                <a:round/>
              </a14:hiddenLine>
            </a:ext>
          </a:extLst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§2  (</a:t>
            </a:r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二维</a:t>
            </a:r>
            <a:r>
              <a:rPr lang="en-US" altLang="zh-CN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)</a:t>
            </a:r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离散随机变量</a:t>
            </a:r>
          </a:p>
        </p:txBody>
      </p:sp>
      <p:sp>
        <p:nvSpPr>
          <p:cNvPr id="17" name="WordArt 23"/>
          <p:cNvSpPr>
            <a:spLocks noChangeArrowheads="1" noChangeShapeType="1" noTextEdit="1"/>
          </p:cNvSpPr>
          <p:nvPr/>
        </p:nvSpPr>
        <p:spPr bwMode="auto">
          <a:xfrm>
            <a:off x="1733550" y="3599232"/>
            <a:ext cx="3372604" cy="503237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chemeClr val="bg1">
                    <a:lumMod val="75000"/>
                  </a:schemeClr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§4  </a:t>
            </a:r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chemeClr val="bg1">
                    <a:lumMod val="75000"/>
                  </a:schemeClr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独立随机变量</a:t>
            </a:r>
          </a:p>
        </p:txBody>
      </p:sp>
      <p:sp>
        <p:nvSpPr>
          <p:cNvPr id="18" name="WordArt 24"/>
          <p:cNvSpPr>
            <a:spLocks noChangeArrowheads="1" noChangeShapeType="1" noTextEdit="1"/>
          </p:cNvSpPr>
          <p:nvPr/>
        </p:nvSpPr>
        <p:spPr bwMode="auto">
          <a:xfrm>
            <a:off x="1733550" y="4845678"/>
            <a:ext cx="4998582" cy="50323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5875">
                <a:solidFill>
                  <a:srgbClr val="3399FF"/>
                </a:solidFill>
                <a:round/>
              </a14:hiddenLine>
            </a:ext>
          </a:extLst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§6  </a:t>
            </a:r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联合分布随机变量函数</a:t>
            </a:r>
          </a:p>
        </p:txBody>
      </p:sp>
      <p:sp>
        <p:nvSpPr>
          <p:cNvPr id="19" name="WordArt 22"/>
          <p:cNvSpPr>
            <a:spLocks noChangeArrowheads="1" noChangeShapeType="1" noTextEdit="1"/>
          </p:cNvSpPr>
          <p:nvPr/>
        </p:nvSpPr>
        <p:spPr bwMode="auto">
          <a:xfrm>
            <a:off x="1733550" y="2976008"/>
            <a:ext cx="4552950" cy="50323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5875">
                <a:solidFill>
                  <a:srgbClr val="3399FF"/>
                </a:solidFill>
                <a:round/>
              </a14:hiddenLine>
            </a:ext>
          </a:extLst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§3  (</a:t>
            </a:r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二维</a:t>
            </a:r>
            <a:r>
              <a:rPr lang="en-US" altLang="zh-CN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)</a:t>
            </a:r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连续随机变量</a:t>
            </a:r>
          </a:p>
        </p:txBody>
      </p:sp>
      <p:sp>
        <p:nvSpPr>
          <p:cNvPr id="20" name="WordArt 23"/>
          <p:cNvSpPr>
            <a:spLocks noChangeArrowheads="1" noChangeShapeType="1" noTextEdit="1"/>
          </p:cNvSpPr>
          <p:nvPr/>
        </p:nvSpPr>
        <p:spPr bwMode="auto">
          <a:xfrm>
            <a:off x="1733550" y="4222455"/>
            <a:ext cx="2539686" cy="50323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5875">
                <a:solidFill>
                  <a:srgbClr val="3399FF"/>
                </a:solidFill>
                <a:round/>
              </a14:hiddenLine>
            </a:ext>
          </a:extLst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§5  </a:t>
            </a:r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条件分布</a:t>
            </a:r>
          </a:p>
        </p:txBody>
      </p:sp>
      <p:sp>
        <p:nvSpPr>
          <p:cNvPr id="21" name="WordArt 24"/>
          <p:cNvSpPr>
            <a:spLocks noChangeArrowheads="1" noChangeShapeType="1" noTextEdit="1"/>
          </p:cNvSpPr>
          <p:nvPr/>
        </p:nvSpPr>
        <p:spPr bwMode="auto">
          <a:xfrm>
            <a:off x="1733550" y="5468901"/>
            <a:ext cx="4096882" cy="50323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5875">
                <a:solidFill>
                  <a:srgbClr val="3399FF"/>
                </a:solidFill>
                <a:round/>
              </a14:hiddenLine>
            </a:ext>
          </a:extLst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§7  </a:t>
            </a:r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极值和顺序统计量</a:t>
            </a:r>
          </a:p>
        </p:txBody>
      </p:sp>
      <p:sp>
        <p:nvSpPr>
          <p:cNvPr id="22" name="WordArt 10"/>
          <p:cNvSpPr>
            <a:spLocks noChangeArrowheads="1" noChangeShapeType="1" noTextEdit="1"/>
          </p:cNvSpPr>
          <p:nvPr/>
        </p:nvSpPr>
        <p:spPr bwMode="auto">
          <a:xfrm>
            <a:off x="2144792" y="829380"/>
            <a:ext cx="4481972" cy="496999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3600" kern="10" cap="all" dirty="0">
                <a:ln w="0"/>
                <a:gradFill flip="none">
                  <a:gsLst>
                    <a:gs pos="0">
                      <a:srgbClr val="4F81BD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4F81BD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4F81BD">
                        <a:shade val="65000"/>
                        <a:satMod val="130000"/>
                      </a:srgbClr>
                    </a:gs>
                    <a:gs pos="92000">
                      <a:srgbClr val="4F81BD">
                        <a:shade val="50000"/>
                        <a:satMod val="120000"/>
                      </a:srgbClr>
                    </a:gs>
                    <a:gs pos="100000">
                      <a:srgbClr val="4F81BD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华文细黑" panose="02010600040101010101" charset="-122"/>
                <a:ea typeface="华文细黑" panose="02010600040101010101" charset="-122"/>
              </a:rPr>
              <a:t>第三章  联合分布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864235"/>
            <a:ext cx="7474585" cy="511937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ordArt 34"/>
          <p:cNvSpPr>
            <a:spLocks noChangeArrowheads="1" noChangeShapeType="1" noTextEdit="1"/>
          </p:cNvSpPr>
          <p:nvPr/>
        </p:nvSpPr>
        <p:spPr bwMode="auto">
          <a:xfrm>
            <a:off x="927100" y="707896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solidFill>
                  <a:schemeClr val="bg1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grpSp>
        <p:nvGrpSpPr>
          <p:cNvPr id="10" name="Group 36"/>
          <p:cNvGrpSpPr/>
          <p:nvPr/>
        </p:nvGrpSpPr>
        <p:grpSpPr bwMode="auto">
          <a:xfrm>
            <a:off x="1447800" y="577721"/>
            <a:ext cx="6962775" cy="531813"/>
            <a:chOff x="920" y="348"/>
            <a:chExt cx="4386" cy="335"/>
          </a:xfrm>
        </p:grpSpPr>
        <p:sp>
          <p:nvSpPr>
            <p:cNvPr id="11" name="Rectangle 20"/>
            <p:cNvSpPr>
              <a:spLocks noChangeArrowheads="1"/>
            </p:cNvSpPr>
            <p:nvPr/>
          </p:nvSpPr>
          <p:spPr bwMode="auto">
            <a:xfrm>
              <a:off x="920" y="348"/>
              <a:ext cx="438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设</a:t>
              </a:r>
              <a:r>
                <a:rPr lang="zh-CN" altLang="en-US" sz="2400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             </a:t>
              </a: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服从正方形 </a:t>
              </a:r>
              <a:r>
                <a:rPr lang="en-US" altLang="zh-CN" i="1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S </a:t>
              </a: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上的均匀分布</a:t>
              </a:r>
              <a:r>
                <a:rPr lang="en-US" altLang="zh-CN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, </a:t>
              </a: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其中</a:t>
              </a:r>
            </a:p>
          </p:txBody>
        </p:sp>
        <p:graphicFrame>
          <p:nvGraphicFramePr>
            <p:cNvPr id="12" name="Object 35"/>
            <p:cNvGraphicFramePr>
              <a:graphicFrameLocks noChangeAspect="1"/>
            </p:cNvGraphicFramePr>
            <p:nvPr/>
          </p:nvGraphicFramePr>
          <p:xfrm>
            <a:off x="1179" y="408"/>
            <a:ext cx="637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9144000" imgH="4267200" progId="Equation.DSMT4">
                    <p:embed/>
                  </p:oleObj>
                </mc:Choice>
                <mc:Fallback>
                  <p:oleObj name="Equation" r:id="rId3" imgW="9144000" imgH="4267200" progId="Equation.DSMT4">
                    <p:embed/>
                    <p:pic>
                      <p:nvPicPr>
                        <p:cNvPr id="0" name="图片 5136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9" y="408"/>
                          <a:ext cx="637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" name="Object 35"/>
          <p:cNvGraphicFramePr>
            <a:graphicFrameLocks noChangeAspect="1"/>
          </p:cNvGraphicFramePr>
          <p:nvPr/>
        </p:nvGraphicFramePr>
        <p:xfrm>
          <a:off x="2649019" y="990471"/>
          <a:ext cx="519112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6939200" imgH="8229600" progId="Equation.DSMT4">
                  <p:embed/>
                </p:oleObj>
              </mc:Choice>
              <mc:Fallback>
                <p:oleObj name="Equation" r:id="rId5" imgW="46939200" imgH="8229600" progId="Equation.DSMT4">
                  <p:embed/>
                  <p:pic>
                    <p:nvPicPr>
                      <p:cNvPr id="0" name="图片 5136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9019" y="990471"/>
                        <a:ext cx="5191125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直接箭头连接符 3"/>
          <p:cNvCxnSpPr/>
          <p:nvPr/>
        </p:nvCxnSpPr>
        <p:spPr bwMode="auto">
          <a:xfrm>
            <a:off x="425513" y="2878999"/>
            <a:ext cx="2906162" cy="0"/>
          </a:xfrm>
          <a:prstGeom prst="straightConnector1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直接箭头连接符 6"/>
          <p:cNvCxnSpPr/>
          <p:nvPr/>
        </p:nvCxnSpPr>
        <p:spPr bwMode="auto">
          <a:xfrm flipH="1" flipV="1">
            <a:off x="1751852" y="1394223"/>
            <a:ext cx="1" cy="2879003"/>
          </a:xfrm>
          <a:prstGeom prst="straightConnector1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矩形 8"/>
          <p:cNvSpPr/>
          <p:nvPr/>
        </p:nvSpPr>
        <p:spPr bwMode="auto">
          <a:xfrm>
            <a:off x="961738" y="2085489"/>
            <a:ext cx="1584357" cy="1584000"/>
          </a:xfrm>
          <a:prstGeom prst="rect">
            <a:avLst/>
          </a:prstGeom>
          <a:solidFill>
            <a:srgbClr val="92D050">
              <a:alpha val="38039"/>
            </a:srgb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152322" y="2127562"/>
            <a:ext cx="3273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/>
                <a:ea typeface="黑体" panose="02010609060101010101" pitchFamily="2" charset="-122"/>
              </a:rPr>
              <a:t>S</a:t>
            </a:r>
            <a:endParaRPr lang="zh-CN" altLang="en-US" sz="2000" dirty="0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2553080" y="2833725"/>
          <a:ext cx="172205" cy="4284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048000" imgH="8229600" progId="Equation.DSMT4">
                  <p:embed/>
                </p:oleObj>
              </mc:Choice>
              <mc:Fallback>
                <p:oleObj name="Equation" r:id="rId7" imgW="3048000" imgH="822960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3080" y="2833725"/>
                        <a:ext cx="172205" cy="4284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1762125" y="2917696"/>
          <a:ext cx="234950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352800" imgH="3657600" progId="Equation.DSMT4">
                  <p:embed/>
                </p:oleObj>
              </mc:Choice>
              <mc:Fallback>
                <p:oleObj name="Equation" r:id="rId9" imgW="3352800" imgH="3657600" progId="Equation.DSMT4">
                  <p:embed/>
                  <p:pic>
                    <p:nvPicPr>
                      <p:cNvPr id="0" name="图片 5136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25" y="2917696"/>
                        <a:ext cx="234950" cy="23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663275" y="2833560"/>
          <a:ext cx="309090" cy="428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5486400" imgH="8229600" progId="Equation.DSMT4">
                  <p:embed/>
                </p:oleObj>
              </mc:Choice>
              <mc:Fallback>
                <p:oleObj name="Equation" r:id="rId11" imgW="5486400" imgH="8229600" progId="Equation.DSMT4">
                  <p:embed/>
                  <p:pic>
                    <p:nvPicPr>
                      <p:cNvPr id="0" name="图片 5136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275" y="2833560"/>
                        <a:ext cx="309090" cy="4286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Group 36"/>
          <p:cNvGrpSpPr/>
          <p:nvPr/>
        </p:nvGrpSpPr>
        <p:grpSpPr bwMode="auto">
          <a:xfrm>
            <a:off x="3421456" y="1756173"/>
            <a:ext cx="4989513" cy="1090613"/>
            <a:chOff x="920" y="211"/>
            <a:chExt cx="3143" cy="687"/>
          </a:xfrm>
        </p:grpSpPr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920" y="348"/>
              <a:ext cx="31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则</a:t>
              </a:r>
            </a:p>
          </p:txBody>
        </p:sp>
        <p:graphicFrame>
          <p:nvGraphicFramePr>
            <p:cNvPr id="23" name="Object 35"/>
            <p:cNvGraphicFramePr>
              <a:graphicFrameLocks noChangeAspect="1"/>
            </p:cNvGraphicFramePr>
            <p:nvPr/>
          </p:nvGraphicFramePr>
          <p:xfrm>
            <a:off x="1338" y="211"/>
            <a:ext cx="2441" cy="6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35052000" imgH="10668000" progId="Equation.DSMT4">
                    <p:embed/>
                  </p:oleObj>
                </mc:Choice>
                <mc:Fallback>
                  <p:oleObj name="Equation" r:id="rId13" imgW="35052000" imgH="10668000" progId="Equation.DSMT4">
                    <p:embed/>
                    <p:pic>
                      <p:nvPicPr>
                        <p:cNvPr id="0" name="图片 5136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8" y="211"/>
                          <a:ext cx="2441" cy="6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" name="Group 36"/>
          <p:cNvGrpSpPr/>
          <p:nvPr/>
        </p:nvGrpSpPr>
        <p:grpSpPr bwMode="auto">
          <a:xfrm>
            <a:off x="3421456" y="2894678"/>
            <a:ext cx="4989513" cy="523876"/>
            <a:chOff x="920" y="348"/>
            <a:chExt cx="3143" cy="330"/>
          </a:xfrm>
        </p:grpSpPr>
        <p:sp>
          <p:nvSpPr>
            <p:cNvPr id="25" name="Rectangle 20"/>
            <p:cNvSpPr>
              <a:spLocks noChangeArrowheads="1"/>
            </p:cNvSpPr>
            <p:nvPr/>
          </p:nvSpPr>
          <p:spPr bwMode="auto">
            <a:xfrm>
              <a:off x="920" y="348"/>
              <a:ext cx="31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易知</a:t>
              </a:r>
            </a:p>
          </p:txBody>
        </p:sp>
        <p:graphicFrame>
          <p:nvGraphicFramePr>
            <p:cNvPr id="26" name="Object 35"/>
            <p:cNvGraphicFramePr>
              <a:graphicFrameLocks noChangeAspect="1"/>
            </p:cNvGraphicFramePr>
            <p:nvPr/>
          </p:nvGraphicFramePr>
          <p:xfrm>
            <a:off x="1434" y="366"/>
            <a:ext cx="2569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36880800" imgH="4572000" progId="Equation.DSMT4">
                    <p:embed/>
                  </p:oleObj>
                </mc:Choice>
                <mc:Fallback>
                  <p:oleObj name="Equation" r:id="rId15" imgW="36880800" imgH="4572000" progId="Equation.DSMT4">
                    <p:embed/>
                    <p:pic>
                      <p:nvPicPr>
                        <p:cNvPr id="0" name="图片 5136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4" y="366"/>
                          <a:ext cx="2569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7" name="Object 35"/>
          <p:cNvGraphicFramePr>
            <a:graphicFrameLocks noChangeAspect="1"/>
          </p:cNvGraphicFramePr>
          <p:nvPr/>
        </p:nvGraphicFramePr>
        <p:xfrm>
          <a:off x="4270375" y="3436809"/>
          <a:ext cx="4010025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36271200" imgH="4572000" progId="Equation.DSMT4">
                  <p:embed/>
                </p:oleObj>
              </mc:Choice>
              <mc:Fallback>
                <p:oleObj name="Equation" r:id="rId17" imgW="36271200" imgH="4572000" progId="Equation.DSMT4">
                  <p:embed/>
                  <p:pic>
                    <p:nvPicPr>
                      <p:cNvPr id="0" name="图片 5136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0375" y="3436809"/>
                        <a:ext cx="4010025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35"/>
          <p:cNvGraphicFramePr>
            <a:graphicFrameLocks noChangeAspect="1"/>
          </p:cNvGraphicFramePr>
          <p:nvPr/>
        </p:nvGraphicFramePr>
        <p:xfrm>
          <a:off x="1946275" y="3984625"/>
          <a:ext cx="3538538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32004000" imgH="4572000" progId="Equation.DSMT4">
                  <p:embed/>
                </p:oleObj>
              </mc:Choice>
              <mc:Fallback>
                <p:oleObj name="Equation" r:id="rId19" imgW="32004000" imgH="4572000" progId="Equation.DSMT4">
                  <p:embed/>
                  <p:pic>
                    <p:nvPicPr>
                      <p:cNvPr id="0" name="图片 5136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6275" y="3984625"/>
                        <a:ext cx="3538538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" name="组合 44"/>
          <p:cNvGrpSpPr/>
          <p:nvPr/>
        </p:nvGrpSpPr>
        <p:grpSpPr>
          <a:xfrm>
            <a:off x="5723284" y="3908701"/>
            <a:ext cx="2035024" cy="542649"/>
            <a:chOff x="5723284" y="3908701"/>
            <a:chExt cx="2035024" cy="542649"/>
          </a:xfrm>
        </p:grpSpPr>
        <p:graphicFrame>
          <p:nvGraphicFramePr>
            <p:cNvPr id="30" name="Object 35"/>
            <p:cNvGraphicFramePr>
              <a:graphicFrameLocks noChangeAspect="1"/>
            </p:cNvGraphicFramePr>
            <p:nvPr/>
          </p:nvGraphicFramePr>
          <p:xfrm>
            <a:off x="5723284" y="4014787"/>
            <a:ext cx="1011238" cy="436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9144000" imgH="4267200" progId="Equation.DSMT4">
                    <p:embed/>
                  </p:oleObj>
                </mc:Choice>
                <mc:Fallback>
                  <p:oleObj name="Equation" r:id="rId21" imgW="9144000" imgH="4267200" progId="Equation.DSMT4">
                    <p:embed/>
                    <p:pic>
                      <p:nvPicPr>
                        <p:cNvPr id="0" name="图片 5136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23284" y="4014787"/>
                          <a:ext cx="1011238" cy="4365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矩形 30"/>
            <p:cNvSpPr/>
            <p:nvPr/>
          </p:nvSpPr>
          <p:spPr>
            <a:xfrm>
              <a:off x="6671151" y="3908701"/>
              <a:ext cx="10871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ea typeface="黑体" panose="02010609060101010101" pitchFamily="2" charset="-122"/>
                </a:rPr>
                <a:t>独立</a:t>
              </a:r>
              <a:r>
                <a:rPr lang="en-US" altLang="zh-CN" dirty="0">
                  <a:solidFill>
                    <a:schemeClr val="bg2"/>
                  </a:solidFill>
                  <a:ea typeface="黑体" panose="02010609060101010101" pitchFamily="2" charset="-122"/>
                </a:rPr>
                <a:t>.</a:t>
              </a:r>
              <a:endParaRPr lang="zh-CN" altLang="en-US" dirty="0">
                <a:solidFill>
                  <a:schemeClr val="bg2"/>
                </a:solidFill>
                <a:ea typeface="黑体" panose="0201060906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618010" y="4669192"/>
            <a:ext cx="58128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现考虑将 </a:t>
            </a:r>
            <a:r>
              <a:rPr lang="en-US" altLang="zh-CN" i="1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S 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旋转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45</a:t>
            </a:r>
            <a:r>
              <a:rPr lang="en-US" altLang="zh-CN" baseline="30000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o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, 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正方形 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  <a:sym typeface="Wingdings" panose="05000000000000000000" pitchFamily="2" charset="2"/>
              </a:rPr>
              <a:t> 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菱形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.</a:t>
            </a:r>
            <a:endParaRPr lang="zh-CN" altLang="en-US" dirty="0">
              <a:solidFill>
                <a:schemeClr val="bg2"/>
              </a:solidFill>
              <a:latin typeface="+mn-lt"/>
              <a:ea typeface="黑体" panose="02010609060101010101" pitchFamily="2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696052" y="5294955"/>
            <a:ext cx="5552005" cy="602744"/>
            <a:chOff x="696052" y="5294955"/>
            <a:chExt cx="5552005" cy="602744"/>
          </a:xfrm>
        </p:grpSpPr>
        <p:sp>
          <p:nvSpPr>
            <p:cNvPr id="33" name="矩形 32"/>
            <p:cNvSpPr/>
            <p:nvPr/>
          </p:nvSpPr>
          <p:spPr>
            <a:xfrm>
              <a:off x="696052" y="5294955"/>
              <a:ext cx="54534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ea typeface="黑体" panose="02010609060101010101" pitchFamily="2" charset="-122"/>
                </a:rPr>
                <a:t>则</a:t>
              </a:r>
            </a:p>
          </p:txBody>
        </p:sp>
        <p:grpSp>
          <p:nvGrpSpPr>
            <p:cNvPr id="34" name="Group 36"/>
            <p:cNvGrpSpPr/>
            <p:nvPr/>
          </p:nvGrpSpPr>
          <p:grpSpPr bwMode="auto">
            <a:xfrm>
              <a:off x="1118843" y="5362710"/>
              <a:ext cx="5129214" cy="534989"/>
              <a:chOff x="832" y="341"/>
              <a:chExt cx="3231" cy="337"/>
            </a:xfrm>
          </p:grpSpPr>
          <p:sp>
            <p:nvSpPr>
              <p:cNvPr id="35" name="Rectangle 20"/>
              <p:cNvSpPr>
                <a:spLocks noChangeArrowheads="1"/>
              </p:cNvSpPr>
              <p:nvPr/>
            </p:nvSpPr>
            <p:spPr bwMode="auto">
              <a:xfrm>
                <a:off x="920" y="348"/>
                <a:ext cx="314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endPara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endParaRPr>
              </a:p>
            </p:txBody>
          </p:sp>
          <p:graphicFrame>
            <p:nvGraphicFramePr>
              <p:cNvPr id="36" name="Object 35"/>
              <p:cNvGraphicFramePr>
                <a:graphicFrameLocks noChangeAspect="1"/>
              </p:cNvGraphicFramePr>
              <p:nvPr/>
            </p:nvGraphicFramePr>
            <p:xfrm>
              <a:off x="832" y="341"/>
              <a:ext cx="1211" cy="2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2" imgW="17373600" imgH="4572000" progId="Equation.DSMT4">
                      <p:embed/>
                    </p:oleObj>
                  </mc:Choice>
                  <mc:Fallback>
                    <p:oleObj name="Equation" r:id="rId22" imgW="17373600" imgH="4572000" progId="Equation.DSMT4">
                      <p:embed/>
                      <p:pic>
                        <p:nvPicPr>
                          <p:cNvPr id="0" name="图片 51366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32" y="341"/>
                            <a:ext cx="1211" cy="29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tx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37" name="矩形 36"/>
          <p:cNvSpPr/>
          <p:nvPr/>
        </p:nvSpPr>
        <p:spPr>
          <a:xfrm>
            <a:off x="2968882" y="5306483"/>
            <a:ext cx="36118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ea typeface="黑体" panose="02010609060101010101" pitchFamily="2" charset="-122"/>
              </a:rPr>
              <a:t>不再是均匀分布密度</a:t>
            </a:r>
            <a:r>
              <a:rPr lang="en-US" altLang="zh-CN" dirty="0">
                <a:solidFill>
                  <a:schemeClr val="bg2"/>
                </a:solidFill>
                <a:ea typeface="黑体" panose="02010609060101010101" pitchFamily="2" charset="-122"/>
              </a:rPr>
              <a:t>.</a:t>
            </a:r>
            <a:endParaRPr lang="zh-CN" altLang="en-US" dirty="0">
              <a:solidFill>
                <a:schemeClr val="bg2"/>
              </a:solidFill>
              <a:ea typeface="黑体" panose="02010609060101010101" pitchFamily="2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752924" y="5844179"/>
            <a:ext cx="3117051" cy="542649"/>
            <a:chOff x="752924" y="5844179"/>
            <a:chExt cx="3117051" cy="542649"/>
          </a:xfrm>
        </p:grpSpPr>
        <p:graphicFrame>
          <p:nvGraphicFramePr>
            <p:cNvPr id="38" name="Object 35"/>
            <p:cNvGraphicFramePr>
              <a:graphicFrameLocks noChangeAspect="1"/>
            </p:cNvGraphicFramePr>
            <p:nvPr/>
          </p:nvGraphicFramePr>
          <p:xfrm>
            <a:off x="752924" y="5950265"/>
            <a:ext cx="1011238" cy="436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9144000" imgH="4267200" progId="Equation.DSMT4">
                    <p:embed/>
                  </p:oleObj>
                </mc:Choice>
                <mc:Fallback>
                  <p:oleObj name="Equation" r:id="rId24" imgW="9144000" imgH="4267200" progId="Equation.DSMT4">
                    <p:embed/>
                    <p:pic>
                      <p:nvPicPr>
                        <p:cNvPr id="0" name="图片 5136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2924" y="5950265"/>
                          <a:ext cx="1011238" cy="4365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" name="矩形 38"/>
            <p:cNvSpPr/>
            <p:nvPr/>
          </p:nvSpPr>
          <p:spPr>
            <a:xfrm>
              <a:off x="1700791" y="5844179"/>
              <a:ext cx="216918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ea typeface="黑体" panose="02010609060101010101" pitchFamily="2" charset="-122"/>
                </a:rPr>
                <a:t>也不再独立</a:t>
              </a:r>
              <a:r>
                <a:rPr lang="en-US" altLang="zh-CN" dirty="0">
                  <a:solidFill>
                    <a:schemeClr val="bg2"/>
                  </a:solidFill>
                  <a:ea typeface="黑体" panose="02010609060101010101" pitchFamily="2" charset="-122"/>
                </a:rPr>
                <a:t>.</a:t>
              </a:r>
              <a:endParaRPr lang="zh-CN" altLang="en-US" dirty="0">
                <a:solidFill>
                  <a:schemeClr val="bg2"/>
                </a:solidFill>
                <a:ea typeface="黑体" panose="02010609060101010101" pitchFamily="2" charset="-122"/>
              </a:endParaRPr>
            </a:p>
          </p:txBody>
        </p:sp>
      </p:grpSp>
      <p:sp>
        <p:nvSpPr>
          <p:cNvPr id="40" name="矩形 39"/>
          <p:cNvSpPr/>
          <p:nvPr/>
        </p:nvSpPr>
        <p:spPr>
          <a:xfrm>
            <a:off x="3897135" y="5863608"/>
            <a:ext cx="10871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bg2"/>
                </a:solidFill>
                <a:ea typeface="黑体" panose="02010609060101010101" pitchFamily="2" charset="-122"/>
              </a:rPr>
              <a:t>(</a:t>
            </a:r>
            <a:r>
              <a:rPr lang="zh-CN" altLang="en-US" dirty="0">
                <a:solidFill>
                  <a:schemeClr val="bg2"/>
                </a:solidFill>
                <a:ea typeface="黑体" panose="02010609060101010101" pitchFamily="2" charset="-122"/>
              </a:rPr>
              <a:t>如：</a:t>
            </a:r>
          </a:p>
        </p:txBody>
      </p:sp>
      <p:graphicFrame>
        <p:nvGraphicFramePr>
          <p:cNvPr id="41" name="Object 35"/>
          <p:cNvGraphicFramePr>
            <a:graphicFrameLocks noChangeAspect="1"/>
          </p:cNvGraphicFramePr>
          <p:nvPr/>
        </p:nvGraphicFramePr>
        <p:xfrm>
          <a:off x="4894263" y="5949950"/>
          <a:ext cx="34417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31089600" imgH="4572000" progId="Equation.DSMT4">
                  <p:embed/>
                </p:oleObj>
              </mc:Choice>
              <mc:Fallback>
                <p:oleObj name="Equation" r:id="rId25" imgW="31089600" imgH="4572000" progId="Equation.DSMT4">
                  <p:embed/>
                  <p:pic>
                    <p:nvPicPr>
                      <p:cNvPr id="0" name="图片 5136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4263" y="5949950"/>
                        <a:ext cx="344170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35"/>
          <p:cNvGraphicFramePr>
            <a:graphicFrameLocks noChangeAspect="1"/>
          </p:cNvGraphicFramePr>
          <p:nvPr/>
        </p:nvGraphicFramePr>
        <p:xfrm>
          <a:off x="869462" y="6385471"/>
          <a:ext cx="2462213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22250400" imgH="4572000" progId="Equation.DSMT4">
                  <p:embed/>
                </p:oleObj>
              </mc:Choice>
              <mc:Fallback>
                <p:oleObj name="Equation" r:id="rId27" imgW="22250400" imgH="4572000" progId="Equation.DSMT4">
                  <p:embed/>
                  <p:pic>
                    <p:nvPicPr>
                      <p:cNvPr id="0" name="图片 5136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462" y="6385471"/>
                        <a:ext cx="2462213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矩形 42"/>
          <p:cNvSpPr/>
          <p:nvPr/>
        </p:nvSpPr>
        <p:spPr>
          <a:xfrm>
            <a:off x="3588026" y="6299649"/>
            <a:ext cx="44786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ea typeface="黑体" panose="02010609060101010101" pitchFamily="2" charset="-122"/>
              </a:rPr>
              <a:t>且这样的点很多</a:t>
            </a:r>
            <a:r>
              <a:rPr lang="en-US" altLang="zh-CN" dirty="0">
                <a:solidFill>
                  <a:schemeClr val="bg2"/>
                </a:solidFill>
                <a:ea typeface="黑体" panose="02010609060101010101" pitchFamily="2" charset="-122"/>
              </a:rPr>
              <a:t>)</a:t>
            </a:r>
            <a:endParaRPr lang="zh-CN" altLang="en-US" dirty="0">
              <a:solidFill>
                <a:schemeClr val="bg2"/>
              </a:solidFill>
              <a:ea typeface="黑体" panose="02010609060101010101" pitchFamily="2" charset="-122"/>
            </a:endParaRPr>
          </a:p>
        </p:txBody>
      </p:sp>
      <p:graphicFrame>
        <p:nvGraphicFramePr>
          <p:cNvPr id="50" name="对象 49"/>
          <p:cNvGraphicFramePr>
            <a:graphicFrameLocks noChangeAspect="1"/>
          </p:cNvGraphicFramePr>
          <p:nvPr/>
        </p:nvGraphicFramePr>
        <p:xfrm>
          <a:off x="1426141" y="3609452"/>
          <a:ext cx="309090" cy="428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5486400" imgH="8229600" progId="Equation.DSMT4">
                  <p:embed/>
                </p:oleObj>
              </mc:Choice>
              <mc:Fallback>
                <p:oleObj name="Equation" r:id="rId29" imgW="5486400" imgH="8229600" progId="Equation.DSMT4">
                  <p:embed/>
                  <p:pic>
                    <p:nvPicPr>
                      <p:cNvPr id="0" name="图片 5136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6141" y="3609452"/>
                        <a:ext cx="309090" cy="4286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/>
          <p:cNvGraphicFramePr>
            <a:graphicFrameLocks noChangeAspect="1"/>
          </p:cNvGraphicFramePr>
          <p:nvPr/>
        </p:nvGraphicFramePr>
        <p:xfrm>
          <a:off x="1581711" y="1680965"/>
          <a:ext cx="172205" cy="4284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3048000" imgH="8229600" progId="Equation.DSMT4">
                  <p:embed/>
                </p:oleObj>
              </mc:Choice>
              <mc:Fallback>
                <p:oleObj name="Equation" r:id="rId30" imgW="3048000" imgH="8229600" progId="Equation.DSMT4">
                  <p:embed/>
                  <p:pic>
                    <p:nvPicPr>
                      <p:cNvPr id="0" name="图片 5136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1711" y="1680965"/>
                        <a:ext cx="172205" cy="4284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376016" y="1818410"/>
            <a:ext cx="340158" cy="4766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*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2546095" y="1680965"/>
            <a:ext cx="0" cy="216000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连接符 12"/>
          <p:cNvCxnSpPr/>
          <p:nvPr/>
        </p:nvCxnSpPr>
        <p:spPr bwMode="auto">
          <a:xfrm>
            <a:off x="696052" y="2082297"/>
            <a:ext cx="2160000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椭圆 47"/>
          <p:cNvSpPr/>
          <p:nvPr/>
        </p:nvSpPr>
        <p:spPr bwMode="auto">
          <a:xfrm>
            <a:off x="2509663" y="2839838"/>
            <a:ext cx="72000" cy="72000"/>
          </a:xfrm>
          <a:prstGeom prst="ellipse">
            <a:avLst/>
          </a:prstGeom>
          <a:solidFill>
            <a:schemeClr val="accent2"/>
          </a:solidFill>
          <a:ln>
            <a:solidFill>
              <a:srgbClr val="FF0000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9" name="椭圆 48"/>
          <p:cNvSpPr/>
          <p:nvPr/>
        </p:nvSpPr>
        <p:spPr bwMode="auto">
          <a:xfrm>
            <a:off x="1715808" y="2045700"/>
            <a:ext cx="72000" cy="72000"/>
          </a:xfrm>
          <a:prstGeom prst="ellipse">
            <a:avLst/>
          </a:prstGeom>
          <a:solidFill>
            <a:schemeClr val="accent2"/>
          </a:solidFill>
          <a:ln>
            <a:solidFill>
              <a:srgbClr val="FF0000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2" name="椭圆 51"/>
          <p:cNvSpPr/>
          <p:nvPr/>
        </p:nvSpPr>
        <p:spPr bwMode="auto">
          <a:xfrm>
            <a:off x="925826" y="2839225"/>
            <a:ext cx="72000" cy="72000"/>
          </a:xfrm>
          <a:prstGeom prst="ellipse">
            <a:avLst/>
          </a:prstGeom>
          <a:solidFill>
            <a:schemeClr val="accent2"/>
          </a:solidFill>
          <a:ln>
            <a:solidFill>
              <a:srgbClr val="FF0000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3" name="椭圆 52"/>
          <p:cNvSpPr/>
          <p:nvPr/>
        </p:nvSpPr>
        <p:spPr bwMode="auto">
          <a:xfrm>
            <a:off x="1716656" y="3636716"/>
            <a:ext cx="72000" cy="72000"/>
          </a:xfrm>
          <a:prstGeom prst="ellipse">
            <a:avLst/>
          </a:prstGeom>
          <a:solidFill>
            <a:schemeClr val="accent2"/>
          </a:solidFill>
          <a:ln>
            <a:solidFill>
              <a:srgbClr val="FF0000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8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9" grpId="1" animBg="1"/>
      <p:bldP spid="17" grpId="0"/>
      <p:bldP spid="32" grpId="0"/>
      <p:bldP spid="37" grpId="0"/>
      <p:bldP spid="40" grpId="0"/>
      <p:bldP spid="43" grpId="0"/>
      <p:bldP spid="3" grpId="0"/>
      <p:bldP spid="48" grpId="0" animBg="1"/>
      <p:bldP spid="49" grpId="0" animBg="1"/>
      <p:bldP spid="52" grpId="0" animBg="1"/>
      <p:bldP spid="5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1609" name="Object 25"/>
          <p:cNvGraphicFramePr/>
          <p:nvPr/>
        </p:nvGraphicFramePr>
        <p:xfrm>
          <a:off x="1685925" y="2611438"/>
          <a:ext cx="5551488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8216800" imgH="11582400" progId="Equation.DSMT4">
                  <p:embed/>
                </p:oleObj>
              </mc:Choice>
              <mc:Fallback>
                <p:oleObj name="Equation" r:id="rId2" imgW="58216800" imgH="11582400" progId="Equation.DSMT4">
                  <p:embed/>
                  <p:pic>
                    <p:nvPicPr>
                      <p:cNvPr id="0" name="Object 25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5925" y="2611438"/>
                        <a:ext cx="5551488" cy="1042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610" name="Object 26"/>
          <p:cNvGraphicFramePr/>
          <p:nvPr/>
        </p:nvGraphicFramePr>
        <p:xfrm>
          <a:off x="1704975" y="3508375"/>
          <a:ext cx="5260975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5168800" imgH="11582400" progId="Equation.DSMT4">
                  <p:embed/>
                </p:oleObj>
              </mc:Choice>
              <mc:Fallback>
                <p:oleObj name="Equation" r:id="rId4" imgW="55168800" imgH="11582400" progId="Equation.DSMT4">
                  <p:embed/>
                  <p:pic>
                    <p:nvPicPr>
                      <p:cNvPr id="0" name="Object 26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4975" y="3508375"/>
                        <a:ext cx="5260975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1617" name="WordArt 33"/>
          <p:cNvSpPr>
            <a:spLocks noChangeArrowheads="1" noChangeShapeType="1" noTextEdit="1"/>
          </p:cNvSpPr>
          <p:nvPr/>
        </p:nvSpPr>
        <p:spPr bwMode="auto">
          <a:xfrm>
            <a:off x="927100" y="2351088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2700">
                  <a:solidFill>
                    <a:schemeClr val="folHlink"/>
                  </a:solidFill>
                  <a:round/>
                </a:ln>
                <a:solidFill>
                  <a:schemeClr val="bg1"/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</a:p>
        </p:txBody>
      </p:sp>
      <p:sp>
        <p:nvSpPr>
          <p:cNvPr id="451618" name="WordArt 34"/>
          <p:cNvSpPr>
            <a:spLocks noChangeArrowheads="1" noChangeShapeType="1" noTextEdit="1"/>
          </p:cNvSpPr>
          <p:nvPr/>
        </p:nvSpPr>
        <p:spPr bwMode="auto">
          <a:xfrm>
            <a:off x="927100" y="644525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solidFill>
                  <a:schemeClr val="bg1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grpSp>
        <p:nvGrpSpPr>
          <p:cNvPr id="451620" name="Group 36"/>
          <p:cNvGrpSpPr/>
          <p:nvPr/>
        </p:nvGrpSpPr>
        <p:grpSpPr bwMode="auto">
          <a:xfrm>
            <a:off x="1447800" y="514350"/>
            <a:ext cx="4292600" cy="531813"/>
            <a:chOff x="920" y="348"/>
            <a:chExt cx="2704" cy="335"/>
          </a:xfrm>
        </p:grpSpPr>
        <p:sp>
          <p:nvSpPr>
            <p:cNvPr id="451604" name="Rectangle 20"/>
            <p:cNvSpPr>
              <a:spLocks noChangeArrowheads="1"/>
            </p:cNvSpPr>
            <p:nvPr/>
          </p:nvSpPr>
          <p:spPr bwMode="auto">
            <a:xfrm>
              <a:off x="920" y="348"/>
              <a:ext cx="27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设</a:t>
              </a:r>
              <a:r>
                <a:rPr lang="zh-CN" altLang="en-US" sz="2400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    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的密度函数为</a:t>
              </a:r>
            </a:p>
          </p:txBody>
        </p:sp>
        <p:graphicFrame>
          <p:nvGraphicFramePr>
            <p:cNvPr id="451619" name="Object 35"/>
            <p:cNvGraphicFramePr>
              <a:graphicFrameLocks noChangeAspect="1"/>
            </p:cNvGraphicFramePr>
            <p:nvPr/>
          </p:nvGraphicFramePr>
          <p:xfrm>
            <a:off x="1179" y="408"/>
            <a:ext cx="637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9144000" imgH="4267200" progId="Equation.DSMT4">
                    <p:embed/>
                  </p:oleObj>
                </mc:Choice>
                <mc:Fallback>
                  <p:oleObj name="Equation" r:id="rId6" imgW="9144000" imgH="4267200" progId="Equation.DSMT4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9" y="408"/>
                          <a:ext cx="637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1623" name="Group 39"/>
          <p:cNvGrpSpPr/>
          <p:nvPr/>
        </p:nvGrpSpPr>
        <p:grpSpPr bwMode="auto">
          <a:xfrm>
            <a:off x="1858963" y="892458"/>
            <a:ext cx="5379293" cy="1130534"/>
            <a:chOff x="1188" y="846"/>
            <a:chExt cx="3029" cy="582"/>
          </a:xfrm>
        </p:grpSpPr>
        <p:graphicFrame>
          <p:nvGraphicFramePr>
            <p:cNvPr id="451621" name="Object 37"/>
            <p:cNvGraphicFramePr>
              <a:graphicFrameLocks noChangeAspect="1"/>
            </p:cNvGraphicFramePr>
            <p:nvPr/>
          </p:nvGraphicFramePr>
          <p:xfrm>
            <a:off x="1188" y="846"/>
            <a:ext cx="3029" cy="5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41757600" imgH="9448800" progId="Equation.DSMT4">
                    <p:embed/>
                  </p:oleObj>
                </mc:Choice>
                <mc:Fallback>
                  <p:oleObj name="Equation" r:id="rId8" imgW="41757600" imgH="9448800" progId="Equation.DSMT4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8" y="846"/>
                          <a:ext cx="3029" cy="5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1622" name="Rectangle 38"/>
            <p:cNvSpPr>
              <a:spLocks noChangeArrowheads="1"/>
            </p:cNvSpPr>
            <p:nvPr/>
          </p:nvSpPr>
          <p:spPr bwMode="auto">
            <a:xfrm>
              <a:off x="3175" y="1101"/>
              <a:ext cx="928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其它</a:t>
              </a:r>
            </a:p>
          </p:txBody>
        </p:sp>
      </p:grpSp>
      <p:grpSp>
        <p:nvGrpSpPr>
          <p:cNvPr id="451625" name="Group 41"/>
          <p:cNvGrpSpPr/>
          <p:nvPr/>
        </p:nvGrpSpPr>
        <p:grpSpPr bwMode="auto">
          <a:xfrm>
            <a:off x="0" y="1827215"/>
            <a:ext cx="3333750" cy="523875"/>
            <a:chOff x="148" y="1508"/>
            <a:chExt cx="2100" cy="330"/>
          </a:xfrm>
        </p:grpSpPr>
        <p:sp>
          <p:nvSpPr>
            <p:cNvPr id="451607" name="Rectangle 23"/>
            <p:cNvSpPr>
              <a:spLocks noChangeArrowheads="1"/>
            </p:cNvSpPr>
            <p:nvPr/>
          </p:nvSpPr>
          <p:spPr bwMode="auto">
            <a:xfrm>
              <a:off x="148" y="1508"/>
              <a:ext cx="210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问    是否独立？</a:t>
              </a:r>
            </a:p>
          </p:txBody>
        </p:sp>
        <p:graphicFrame>
          <p:nvGraphicFramePr>
            <p:cNvPr id="451624" name="Object 40"/>
            <p:cNvGraphicFramePr>
              <a:graphicFrameLocks noChangeAspect="1"/>
            </p:cNvGraphicFramePr>
            <p:nvPr/>
          </p:nvGraphicFramePr>
          <p:xfrm>
            <a:off x="435" y="1571"/>
            <a:ext cx="48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7010400" imgH="3962400" progId="Equation.DSMT4">
                    <p:embed/>
                  </p:oleObj>
                </mc:Choice>
                <mc:Fallback>
                  <p:oleObj name="Equation" r:id="rId10" imgW="7010400" imgH="3962400" progId="Equation.DSMT4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" y="1571"/>
                          <a:ext cx="48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1629" name="Group 45"/>
          <p:cNvGrpSpPr/>
          <p:nvPr/>
        </p:nvGrpSpPr>
        <p:grpSpPr bwMode="auto">
          <a:xfrm>
            <a:off x="917575" y="4852988"/>
            <a:ext cx="3046413" cy="519112"/>
            <a:chOff x="486" y="3641"/>
            <a:chExt cx="1919" cy="327"/>
          </a:xfrm>
        </p:grpSpPr>
        <p:sp>
          <p:nvSpPr>
            <p:cNvPr id="451616" name="Rectangle 32"/>
            <p:cNvSpPr>
              <a:spLocks noChangeArrowheads="1"/>
            </p:cNvSpPr>
            <p:nvPr/>
          </p:nvSpPr>
          <p:spPr bwMode="auto">
            <a:xfrm>
              <a:off x="1165" y="3641"/>
              <a:ext cx="1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相互独立</a:t>
              </a:r>
              <a:r>
                <a:rPr lang="en-US" altLang="zh-CN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.</a:t>
              </a:r>
              <a:endPara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451626" name="Object 42"/>
            <p:cNvGraphicFramePr>
              <a:graphicFrameLocks noChangeAspect="1"/>
            </p:cNvGraphicFramePr>
            <p:nvPr/>
          </p:nvGraphicFramePr>
          <p:xfrm>
            <a:off x="486" y="3712"/>
            <a:ext cx="765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0972800" imgH="3962400" progId="Equation.DSMT4">
                    <p:embed/>
                  </p:oleObj>
                </mc:Choice>
                <mc:Fallback>
                  <p:oleObj name="Equation" r:id="rId12" imgW="10972800" imgH="3962400" progId="Equation.DSMT4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" y="3712"/>
                          <a:ext cx="765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1628" name="Group 44"/>
          <p:cNvGrpSpPr/>
          <p:nvPr/>
        </p:nvGrpSpPr>
        <p:grpSpPr bwMode="auto">
          <a:xfrm>
            <a:off x="1500188" y="2206625"/>
            <a:ext cx="4049712" cy="533400"/>
            <a:chOff x="1112" y="1542"/>
            <a:chExt cx="2551" cy="336"/>
          </a:xfrm>
        </p:grpSpPr>
        <p:sp>
          <p:nvSpPr>
            <p:cNvPr id="451586" name="Rectangle 2"/>
            <p:cNvSpPr>
              <a:spLocks noChangeArrowheads="1"/>
            </p:cNvSpPr>
            <p:nvPr/>
          </p:nvSpPr>
          <p:spPr bwMode="auto">
            <a:xfrm>
              <a:off x="1527" y="1542"/>
              <a:ext cx="21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的边际密度分别为</a:t>
              </a:r>
            </a:p>
          </p:txBody>
        </p:sp>
        <p:graphicFrame>
          <p:nvGraphicFramePr>
            <p:cNvPr id="451627" name="Object 43"/>
            <p:cNvGraphicFramePr>
              <a:graphicFrameLocks noChangeAspect="1"/>
            </p:cNvGraphicFramePr>
            <p:nvPr/>
          </p:nvGraphicFramePr>
          <p:xfrm>
            <a:off x="1112" y="1622"/>
            <a:ext cx="49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7010400" imgH="3962400" progId="Equation.DSMT4">
                    <p:embed/>
                  </p:oleObj>
                </mc:Choice>
                <mc:Fallback>
                  <p:oleObj name="Equation" r:id="rId14" imgW="7010400" imgH="3962400" progId="Equation.DSMT4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2" y="1622"/>
                          <a:ext cx="49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51632" name="Object 48"/>
          <p:cNvGraphicFramePr>
            <a:graphicFrameLocks noChangeAspect="1"/>
          </p:cNvGraphicFramePr>
          <p:nvPr/>
        </p:nvGraphicFramePr>
        <p:xfrm>
          <a:off x="940080" y="4429965"/>
          <a:ext cx="6637985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53949600" imgH="4572000" progId="Equation.DSMT4">
                  <p:embed/>
                </p:oleObj>
              </mc:Choice>
              <mc:Fallback>
                <p:oleObj name="Equation" r:id="rId16" imgW="53949600" imgH="4572000" progId="Equation.DSMT4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0080" y="4429965"/>
                        <a:ext cx="6637985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1654" name="Group 70"/>
          <p:cNvGrpSpPr/>
          <p:nvPr/>
        </p:nvGrpSpPr>
        <p:grpSpPr bwMode="auto">
          <a:xfrm>
            <a:off x="836613" y="5481638"/>
            <a:ext cx="804862" cy="920750"/>
            <a:chOff x="466" y="3509"/>
            <a:chExt cx="507" cy="580"/>
          </a:xfrm>
        </p:grpSpPr>
        <p:grpSp>
          <p:nvGrpSpPr>
            <p:cNvPr id="451634" name="Group 50"/>
            <p:cNvGrpSpPr/>
            <p:nvPr/>
          </p:nvGrpSpPr>
          <p:grpSpPr bwMode="auto">
            <a:xfrm>
              <a:off x="466" y="3706"/>
              <a:ext cx="381" cy="383"/>
              <a:chOff x="531" y="3249"/>
              <a:chExt cx="381" cy="383"/>
            </a:xfrm>
          </p:grpSpPr>
          <p:sp>
            <p:nvSpPr>
              <p:cNvPr id="451635" name="Rectangle 51"/>
              <p:cNvSpPr>
                <a:spLocks noChangeArrowheads="1"/>
              </p:cNvSpPr>
              <p:nvPr/>
            </p:nvSpPr>
            <p:spPr bwMode="auto">
              <a:xfrm>
                <a:off x="552" y="3280"/>
                <a:ext cx="360" cy="35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bg2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451636" name="Picture 52" descr="COSMIC08H"/>
              <p:cNvPicPr>
                <a:picLocks noChangeAspect="1" noChangeArrowheads="1" noCrop="1"/>
              </p:cNvPicPr>
              <p:nvPr/>
            </p:nvPicPr>
            <p:blipFill>
              <a:blip r:embed="rId18"/>
              <a:srcRect/>
              <a:stretch>
                <a:fillRect/>
              </a:stretch>
            </p:blipFill>
            <p:spPr bwMode="auto">
              <a:xfrm>
                <a:off x="531" y="3249"/>
                <a:ext cx="360" cy="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51633" name="WordArt 49"/>
            <p:cNvSpPr>
              <a:spLocks noChangeArrowheads="1" noChangeShapeType="1" noTextEdit="1"/>
            </p:cNvSpPr>
            <p:nvPr/>
          </p:nvSpPr>
          <p:spPr bwMode="auto">
            <a:xfrm>
              <a:off x="704" y="3509"/>
              <a:ext cx="269" cy="36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2400" kern="10" dirty="0">
                  <a:ln w="12700">
                    <a:solidFill>
                      <a:srgbClr val="99CCFF"/>
                    </a:solidFill>
                    <a:round/>
                  </a:ln>
                  <a:solidFill>
                    <a:schemeClr val="bg1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问</a:t>
              </a:r>
            </a:p>
            <a:p>
              <a:pPr algn="ctr"/>
              <a:r>
                <a:rPr lang="zh-CN" altLang="en-US" sz="2400" kern="10" dirty="0">
                  <a:ln w="12700">
                    <a:solidFill>
                      <a:srgbClr val="99CCFF"/>
                    </a:solidFill>
                    <a:round/>
                  </a:ln>
                  <a:solidFill>
                    <a:schemeClr val="bg1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题</a:t>
              </a:r>
            </a:p>
          </p:txBody>
        </p:sp>
      </p:grpSp>
      <p:grpSp>
        <p:nvGrpSpPr>
          <p:cNvPr id="451644" name="Group 60"/>
          <p:cNvGrpSpPr/>
          <p:nvPr/>
        </p:nvGrpSpPr>
        <p:grpSpPr bwMode="auto">
          <a:xfrm>
            <a:off x="1758950" y="5357813"/>
            <a:ext cx="5175250" cy="519112"/>
            <a:chOff x="1468" y="3304"/>
            <a:chExt cx="3260" cy="327"/>
          </a:xfrm>
        </p:grpSpPr>
        <p:sp>
          <p:nvSpPr>
            <p:cNvPr id="451639" name="Rectangle 55"/>
            <p:cNvSpPr>
              <a:spLocks noChangeArrowheads="1"/>
            </p:cNvSpPr>
            <p:nvPr/>
          </p:nvSpPr>
          <p:spPr bwMode="auto">
            <a:xfrm>
              <a:off x="1468" y="3304"/>
              <a:ext cx="32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新魏" panose="02010800040101010101" charset="-122"/>
                  <a:ea typeface="华文新魏" panose="02010800040101010101" charset="-122"/>
                </a:rPr>
                <a:t>若</a:t>
              </a:r>
              <a:r>
                <a:rPr lang="zh-CN" altLang="en-US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    </a:t>
              </a: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新魏" panose="02010800040101010101" charset="-122"/>
                  <a:ea typeface="华文新魏" panose="02010800040101010101" charset="-122"/>
                </a:rPr>
                <a:t>的密度函数能分解为</a:t>
              </a:r>
            </a:p>
          </p:txBody>
        </p:sp>
        <p:graphicFrame>
          <p:nvGraphicFramePr>
            <p:cNvPr id="451643" name="Object 59"/>
            <p:cNvGraphicFramePr>
              <a:graphicFrameLocks noChangeAspect="1"/>
            </p:cNvGraphicFramePr>
            <p:nvPr/>
          </p:nvGraphicFramePr>
          <p:xfrm>
            <a:off x="1741" y="3352"/>
            <a:ext cx="638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9144000" imgH="4267200" progId="Equation.DSMT4">
                    <p:embed/>
                  </p:oleObj>
                </mc:Choice>
                <mc:Fallback>
                  <p:oleObj name="Equation" r:id="rId19" imgW="9144000" imgH="4267200" progId="Equation.DSMT4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1" y="3352"/>
                          <a:ext cx="638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51647" name="Object 63"/>
          <p:cNvGraphicFramePr>
            <a:graphicFrameLocks noChangeAspect="1"/>
          </p:cNvGraphicFramePr>
          <p:nvPr/>
        </p:nvGraphicFramePr>
        <p:xfrm>
          <a:off x="3563938" y="5856288"/>
          <a:ext cx="2801937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5298400" imgH="4267200" progId="Equation.DSMT4">
                  <p:embed/>
                </p:oleObj>
              </mc:Choice>
              <mc:Fallback>
                <p:oleObj name="Equation" r:id="rId21" imgW="25298400" imgH="4267200" progId="Equation.DSMT4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5856288"/>
                        <a:ext cx="2801937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1652" name="Group 68"/>
          <p:cNvGrpSpPr/>
          <p:nvPr/>
        </p:nvGrpSpPr>
        <p:grpSpPr bwMode="auto">
          <a:xfrm>
            <a:off x="1743075" y="6235700"/>
            <a:ext cx="6364288" cy="534988"/>
            <a:chOff x="956" y="3910"/>
            <a:chExt cx="4009" cy="337"/>
          </a:xfrm>
        </p:grpSpPr>
        <p:sp>
          <p:nvSpPr>
            <p:cNvPr id="451640" name="Rectangle 56"/>
            <p:cNvSpPr>
              <a:spLocks noChangeArrowheads="1"/>
            </p:cNvSpPr>
            <p:nvPr/>
          </p:nvSpPr>
          <p:spPr bwMode="auto">
            <a:xfrm>
              <a:off x="3020" y="3910"/>
              <a:ext cx="194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新魏" panose="02010800040101010101" charset="-122"/>
                  <a:ea typeface="华文新魏" panose="02010800040101010101" charset="-122"/>
                </a:rPr>
                <a:t>问</a:t>
              </a: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  </a:t>
              </a: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新魏" panose="02010800040101010101" charset="-122"/>
                  <a:ea typeface="华文新魏" panose="02010800040101010101" charset="-122"/>
                </a:rPr>
                <a:t>是否独立</a:t>
              </a:r>
            </a:p>
          </p:txBody>
        </p:sp>
        <p:graphicFrame>
          <p:nvGraphicFramePr>
            <p:cNvPr id="451648" name="Object 64"/>
            <p:cNvGraphicFramePr>
              <a:graphicFrameLocks noChangeAspect="1"/>
            </p:cNvGraphicFramePr>
            <p:nvPr/>
          </p:nvGraphicFramePr>
          <p:xfrm>
            <a:off x="1423" y="3966"/>
            <a:ext cx="1681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24079200" imgH="4267200" progId="Equation.DSMT4">
                    <p:embed/>
                  </p:oleObj>
                </mc:Choice>
                <mc:Fallback>
                  <p:oleObj name="Equation" r:id="rId23" imgW="24079200" imgH="4267200" progId="Equation.DSMT4">
                    <p:embed/>
                    <p:pic>
                      <p:nvPicPr>
                        <p:cNvPr id="0" name="Object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3" y="3966"/>
                          <a:ext cx="1681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1649" name="Rectangle 65"/>
            <p:cNvSpPr>
              <a:spLocks noChangeArrowheads="1"/>
            </p:cNvSpPr>
            <p:nvPr/>
          </p:nvSpPr>
          <p:spPr bwMode="auto">
            <a:xfrm>
              <a:off x="956" y="3920"/>
              <a:ext cx="8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新魏" panose="02010800040101010101" charset="-122"/>
                  <a:ea typeface="华文新魏" panose="02010800040101010101" charset="-122"/>
                </a:rPr>
                <a:t>其中</a:t>
              </a:r>
            </a:p>
          </p:txBody>
        </p:sp>
        <p:graphicFrame>
          <p:nvGraphicFramePr>
            <p:cNvPr id="451650" name="Object 66"/>
            <p:cNvGraphicFramePr>
              <a:graphicFrameLocks noChangeAspect="1"/>
            </p:cNvGraphicFramePr>
            <p:nvPr/>
          </p:nvGraphicFramePr>
          <p:xfrm>
            <a:off x="3308" y="3976"/>
            <a:ext cx="490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7010400" imgH="3962400" progId="Equation.DSMT4">
                    <p:embed/>
                  </p:oleObj>
                </mc:Choice>
                <mc:Fallback>
                  <p:oleObj name="Equation" r:id="rId25" imgW="7010400" imgH="3962400" progId="Equation.DSMT4">
                    <p:embed/>
                    <p:pic>
                      <p:nvPicPr>
                        <p:cNvPr id="0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8" y="3976"/>
                          <a:ext cx="490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1651" name="WordArt 67"/>
            <p:cNvSpPr>
              <a:spLocks noChangeArrowheads="1" noChangeShapeType="1" noTextEdit="1"/>
            </p:cNvSpPr>
            <p:nvPr/>
          </p:nvSpPr>
          <p:spPr bwMode="auto">
            <a:xfrm>
              <a:off x="4686" y="3992"/>
              <a:ext cx="132" cy="16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12700">
                    <a:solidFill>
                      <a:srgbClr val="99CCFF"/>
                    </a:solidFill>
                    <a:round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？</a:t>
              </a:r>
            </a:p>
          </p:txBody>
        </p:sp>
      </p:grpSp>
      <p:sp>
        <p:nvSpPr>
          <p:cNvPr id="451656" name="Oval 72"/>
          <p:cNvSpPr>
            <a:spLocks noChangeArrowheads="1"/>
          </p:cNvSpPr>
          <p:nvPr/>
        </p:nvSpPr>
        <p:spPr bwMode="auto">
          <a:xfrm>
            <a:off x="6819900" y="6289675"/>
            <a:ext cx="844550" cy="417513"/>
          </a:xfrm>
          <a:prstGeom prst="ellips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51657" name="Oval 73"/>
          <p:cNvSpPr>
            <a:spLocks noChangeArrowheads="1"/>
          </p:cNvSpPr>
          <p:nvPr/>
        </p:nvSpPr>
        <p:spPr bwMode="auto">
          <a:xfrm>
            <a:off x="4984750" y="5846763"/>
            <a:ext cx="666750" cy="417512"/>
          </a:xfrm>
          <a:prstGeom prst="ellips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51658" name="Oval 74"/>
          <p:cNvSpPr>
            <a:spLocks noChangeArrowheads="1"/>
          </p:cNvSpPr>
          <p:nvPr/>
        </p:nvSpPr>
        <p:spPr bwMode="auto">
          <a:xfrm>
            <a:off x="5646738" y="5861050"/>
            <a:ext cx="666750" cy="417513"/>
          </a:xfrm>
          <a:prstGeom prst="ellips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51659" name="AutoShape 75"/>
          <p:cNvSpPr>
            <a:spLocks noChangeArrowheads="1"/>
          </p:cNvSpPr>
          <p:nvPr/>
        </p:nvSpPr>
        <p:spPr bwMode="auto">
          <a:xfrm>
            <a:off x="6353904" y="5003800"/>
            <a:ext cx="2514600" cy="565150"/>
          </a:xfrm>
          <a:prstGeom prst="wedgeRectCallout">
            <a:avLst>
              <a:gd name="adj1" fmla="val -48356"/>
              <a:gd name="adj2" fmla="val 108708"/>
            </a:avLst>
          </a:prstGeom>
          <a:gradFill rotWithShape="1">
            <a:gsLst>
              <a:gs pos="0">
                <a:srgbClr val="5E9EFF"/>
              </a:gs>
              <a:gs pos="50000">
                <a:srgbClr val="5E9EFF">
                  <a:gamma/>
                  <a:shade val="46275"/>
                  <a:invGamma/>
                </a:srgbClr>
              </a:gs>
              <a:gs pos="100000">
                <a:srgbClr val="5E9EFF"/>
              </a:gs>
            </a:gsLst>
            <a:lin ang="2700000" scaled="1"/>
          </a:gra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charset="-122"/>
                <a:ea typeface="华文新魏" panose="02010800040101010101" charset="-122"/>
              </a:rPr>
              <a:t>是否为密度？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16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16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5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516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516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5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51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1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51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516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516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1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516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516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51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51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51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516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516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51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451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516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516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51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451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516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516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51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516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516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51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51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516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51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516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516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51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617" grpId="0"/>
      <p:bldP spid="451618" grpId="0"/>
      <p:bldP spid="451656" grpId="0" animBg="1"/>
      <p:bldP spid="451657" grpId="0" animBg="1"/>
      <p:bldP spid="451658" grpId="0" animBg="1"/>
      <p:bldP spid="45165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546" name="Group 2"/>
          <p:cNvGrpSpPr/>
          <p:nvPr/>
        </p:nvGrpSpPr>
        <p:grpSpPr bwMode="auto">
          <a:xfrm>
            <a:off x="523967" y="617538"/>
            <a:ext cx="7154862" cy="2449512"/>
            <a:chOff x="59" y="211"/>
            <a:chExt cx="4507" cy="1543"/>
          </a:xfrm>
        </p:grpSpPr>
        <p:sp>
          <p:nvSpPr>
            <p:cNvPr id="492547" name="Rectangle 3"/>
            <p:cNvSpPr>
              <a:spLocks noChangeArrowheads="1"/>
            </p:cNvSpPr>
            <p:nvPr/>
          </p:nvSpPr>
          <p:spPr bwMode="auto">
            <a:xfrm>
              <a:off x="932" y="211"/>
              <a:ext cx="32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  </a:t>
              </a: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若</a:t>
              </a:r>
              <a:r>
                <a:rPr lang="en-US" altLang="zh-CN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(</a:t>
              </a:r>
              <a:r>
                <a:rPr lang="en-US" altLang="zh-CN" i="1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X</a:t>
              </a:r>
              <a:r>
                <a:rPr lang="en-US" altLang="zh-CN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,</a:t>
              </a:r>
              <a:r>
                <a:rPr lang="en-US" altLang="zh-CN" i="1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Y</a:t>
              </a:r>
              <a:r>
                <a:rPr lang="en-US" altLang="zh-CN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)</a:t>
              </a: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的概率密度为</a:t>
              </a:r>
            </a:p>
          </p:txBody>
        </p:sp>
        <p:graphicFrame>
          <p:nvGraphicFramePr>
            <p:cNvPr id="492548" name="Object 4"/>
            <p:cNvGraphicFramePr>
              <a:graphicFrameLocks noChangeAspect="1"/>
            </p:cNvGraphicFramePr>
            <p:nvPr/>
          </p:nvGraphicFramePr>
          <p:xfrm>
            <a:off x="1172" y="603"/>
            <a:ext cx="3394" cy="6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53035200" imgH="10972800" progId="Equation.DSMT4">
                    <p:embed/>
                  </p:oleObj>
                </mc:Choice>
                <mc:Fallback>
                  <p:oleObj name="Equation" r:id="rId2" imgW="53035200" imgH="109728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2" y="603"/>
                          <a:ext cx="3394" cy="6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2549" name="Rectangle 5"/>
            <p:cNvSpPr>
              <a:spLocks noChangeArrowheads="1"/>
            </p:cNvSpPr>
            <p:nvPr/>
          </p:nvSpPr>
          <p:spPr bwMode="auto">
            <a:xfrm>
              <a:off x="59" y="1427"/>
              <a:ext cx="14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情况又怎样？</a:t>
              </a:r>
            </a:p>
          </p:txBody>
        </p:sp>
      </p:grpSp>
      <p:sp>
        <p:nvSpPr>
          <p:cNvPr id="492550" name="Rectangle 6"/>
          <p:cNvSpPr>
            <a:spLocks noChangeArrowheads="1"/>
          </p:cNvSpPr>
          <p:nvPr/>
        </p:nvSpPr>
        <p:spPr bwMode="auto">
          <a:xfrm>
            <a:off x="1212850" y="3292475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1">
                    <a:lumMod val="60000"/>
                    <a:lumOff val="40000"/>
                  </a:schemeClr>
                </a:solidFill>
                <a:latin typeface="华文新魏" panose="02010800040101010101" charset="-122"/>
                <a:ea typeface="华文新魏" panose="02010800040101010101" charset="-122"/>
              </a:rPr>
              <a:t>解</a:t>
            </a:r>
          </a:p>
        </p:txBody>
      </p:sp>
      <p:graphicFrame>
        <p:nvGraphicFramePr>
          <p:cNvPr id="492551" name="Object 7"/>
          <p:cNvGraphicFramePr>
            <a:graphicFrameLocks noChangeAspect="1"/>
          </p:cNvGraphicFramePr>
          <p:nvPr/>
        </p:nvGraphicFramePr>
        <p:xfrm>
          <a:off x="2484438" y="3192463"/>
          <a:ext cx="385127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223200" imgH="6096000" progId="Equation.DSMT4">
                  <p:embed/>
                </p:oleObj>
              </mc:Choice>
              <mc:Fallback>
                <p:oleObj name="Equation" r:id="rId4" imgW="33223200" imgH="6096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192463"/>
                        <a:ext cx="3851275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552" name="Object 8"/>
          <p:cNvGraphicFramePr>
            <a:graphicFrameLocks noChangeAspect="1"/>
          </p:cNvGraphicFramePr>
          <p:nvPr/>
        </p:nvGraphicFramePr>
        <p:xfrm>
          <a:off x="2541588" y="3935413"/>
          <a:ext cx="314325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7127200" imgH="6096000" progId="Equation.DSMT4">
                  <p:embed/>
                </p:oleObj>
              </mc:Choice>
              <mc:Fallback>
                <p:oleObj name="Equation" r:id="rId6" imgW="27127200" imgH="60960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1588" y="3935413"/>
                        <a:ext cx="3143250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2553" name="Rectangle 9"/>
          <p:cNvSpPr>
            <a:spLocks noChangeArrowheads="1"/>
          </p:cNvSpPr>
          <p:nvPr/>
        </p:nvSpPr>
        <p:spPr bwMode="auto">
          <a:xfrm>
            <a:off x="7156450" y="3240088"/>
            <a:ext cx="1295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320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0&lt;</a:t>
            </a:r>
            <a:r>
              <a:rPr lang="en-US" altLang="zh-CN" sz="3200" i="1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x</a:t>
            </a:r>
            <a:r>
              <a:rPr lang="en-US" altLang="zh-CN" sz="320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&lt;1 </a:t>
            </a:r>
          </a:p>
        </p:txBody>
      </p:sp>
      <p:sp>
        <p:nvSpPr>
          <p:cNvPr id="492554" name="Rectangle 10"/>
          <p:cNvSpPr>
            <a:spLocks noChangeArrowheads="1"/>
          </p:cNvSpPr>
          <p:nvPr/>
        </p:nvSpPr>
        <p:spPr bwMode="auto">
          <a:xfrm>
            <a:off x="7080250" y="3997325"/>
            <a:ext cx="1524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3200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0&lt;</a:t>
            </a:r>
            <a:r>
              <a:rPr lang="en-US" altLang="zh-CN" sz="3200" i="1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y</a:t>
            </a:r>
            <a:r>
              <a:rPr lang="en-US" altLang="zh-CN" sz="3200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&lt;1  </a:t>
            </a:r>
          </a:p>
        </p:txBody>
      </p:sp>
      <p:sp>
        <p:nvSpPr>
          <p:cNvPr id="492555" name="Rectangle 11"/>
          <p:cNvSpPr>
            <a:spLocks noChangeArrowheads="1"/>
          </p:cNvSpPr>
          <p:nvPr/>
        </p:nvSpPr>
        <p:spPr bwMode="auto">
          <a:xfrm>
            <a:off x="581025" y="4812647"/>
            <a:ext cx="5791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由于存在面积不为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0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的区域，</a:t>
            </a:r>
          </a:p>
        </p:txBody>
      </p:sp>
      <p:graphicFrame>
        <p:nvGraphicFramePr>
          <p:cNvPr id="492556" name="Object 12"/>
          <p:cNvGraphicFramePr>
            <a:graphicFrameLocks noChangeAspect="1"/>
          </p:cNvGraphicFramePr>
          <p:nvPr/>
        </p:nvGraphicFramePr>
        <p:xfrm>
          <a:off x="2724149" y="5430838"/>
          <a:ext cx="3611563" cy="540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0480000" imgH="4572000" progId="Equation.DSMT4">
                  <p:embed/>
                </p:oleObj>
              </mc:Choice>
              <mc:Fallback>
                <p:oleObj name="Equation" r:id="rId8" imgW="30480000" imgH="45720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4149" y="5430838"/>
                        <a:ext cx="3611563" cy="5407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2557" name="Rectangle 13"/>
          <p:cNvSpPr>
            <a:spLocks noChangeArrowheads="1"/>
          </p:cNvSpPr>
          <p:nvPr/>
        </p:nvSpPr>
        <p:spPr bwMode="auto">
          <a:xfrm>
            <a:off x="600038" y="6005513"/>
            <a:ext cx="31513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故 </a:t>
            </a:r>
            <a:r>
              <a:rPr lang="en-US" altLang="zh-CN" i="1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X 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和 </a:t>
            </a:r>
            <a:r>
              <a:rPr lang="en-US" altLang="zh-CN" i="1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Y 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不独立 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.  </a:t>
            </a:r>
          </a:p>
        </p:txBody>
      </p:sp>
      <p:sp>
        <p:nvSpPr>
          <p:cNvPr id="492558" name="Text Box 14"/>
          <p:cNvSpPr txBox="1">
            <a:spLocks noChangeArrowheads="1"/>
          </p:cNvSpPr>
          <p:nvPr/>
        </p:nvSpPr>
        <p:spPr bwMode="auto">
          <a:xfrm>
            <a:off x="497538" y="572154"/>
            <a:ext cx="1673225" cy="580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>
                    <a:lumMod val="60000"/>
                    <a:lumOff val="40000"/>
                  </a:schemeClr>
                </a:solidFill>
                <a:latin typeface="华文新魏" panose="02010800040101010101" charset="-122"/>
                <a:ea typeface="华文新魏" panose="02010800040101010101" charset="-122"/>
              </a:rPr>
              <a:t>补充例子</a:t>
            </a:r>
          </a:p>
        </p:txBody>
      </p:sp>
      <p:sp>
        <p:nvSpPr>
          <p:cNvPr id="3" name="矩形 2"/>
          <p:cNvSpPr/>
          <p:nvPr/>
        </p:nvSpPr>
        <p:spPr>
          <a:xfrm>
            <a:off x="4334700" y="2291691"/>
            <a:ext cx="3646418" cy="954107"/>
          </a:xfrm>
          <a:prstGeom prst="rect">
            <a:avLst/>
          </a:prstGeom>
          <a:pattFill prst="pct90">
            <a:fgClr>
              <a:schemeClr val="accent1"/>
            </a:fgClr>
            <a:bgClr>
              <a:schemeClr val="bg1"/>
            </a:bgClr>
          </a:patt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</a:rPr>
              <a:t>密度函数形式可分离</a:t>
            </a:r>
            <a:r>
              <a:rPr lang="en-US" altLang="zh-CN" dirty="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</a:rPr>
              <a:t>,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</a:rPr>
              <a:t>但支撑区域不可分离</a:t>
            </a:r>
            <a:r>
              <a:rPr lang="en-US" altLang="zh-CN" dirty="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</a:rPr>
              <a:t>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2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2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2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2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92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2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92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2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92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92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92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92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92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50" grpId="0" autoUpdateAnimBg="0"/>
      <p:bldP spid="492553" grpId="0" autoUpdateAnimBg="0"/>
      <p:bldP spid="492554" grpId="0" autoUpdateAnimBg="0"/>
      <p:bldP spid="492555" grpId="0" autoUpdateAnimBg="0"/>
      <p:bldP spid="492557" grpId="0" autoUpdateAnimBg="0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05571" y="739876"/>
            <a:ext cx="381386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(</a:t>
            </a:r>
            <a:r>
              <a:rPr lang="en-US" altLang="zh-CN" dirty="0" err="1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Farlie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-Morgenstern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族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)</a:t>
            </a:r>
            <a:endParaRPr lang="zh-CN" altLang="en-US" dirty="0">
              <a:solidFill>
                <a:schemeClr val="bg2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" name="WordArt 113"/>
          <p:cNvSpPr>
            <a:spLocks noChangeArrowheads="1" noChangeShapeType="1" noTextEdit="1"/>
          </p:cNvSpPr>
          <p:nvPr/>
        </p:nvSpPr>
        <p:spPr bwMode="auto">
          <a:xfrm>
            <a:off x="841374" y="860198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solidFill>
                  <a:schemeClr val="bg1">
                    <a:lumMod val="50000"/>
                  </a:schemeClr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sp>
        <p:nvSpPr>
          <p:cNvPr id="4" name="Rectangle 31"/>
          <p:cNvSpPr>
            <a:spLocks noChangeArrowheads="1"/>
          </p:cNvSpPr>
          <p:nvPr/>
        </p:nvSpPr>
        <p:spPr bwMode="auto">
          <a:xfrm>
            <a:off x="752003" y="1501860"/>
            <a:ext cx="79018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设 </a:t>
            </a:r>
            <a:r>
              <a:rPr lang="en-US" altLang="zh-CN" i="1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F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(</a:t>
            </a:r>
            <a:r>
              <a:rPr lang="en-US" altLang="zh-CN" i="1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x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)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和</a:t>
            </a:r>
            <a:r>
              <a:rPr lang="en-US" altLang="zh-CN" i="1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G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(</a:t>
            </a:r>
            <a:r>
              <a:rPr lang="en-US" altLang="zh-CN" i="1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y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) 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都是一维连续型分布函数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,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可以证明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,</a:t>
            </a:r>
            <a:endParaRPr lang="zh-CN" altLang="en-US" dirty="0">
              <a:solidFill>
                <a:schemeClr val="bg2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5" name="Rectangle 31"/>
          <p:cNvSpPr>
            <a:spLocks noChangeArrowheads="1"/>
          </p:cNvSpPr>
          <p:nvPr/>
        </p:nvSpPr>
        <p:spPr bwMode="auto">
          <a:xfrm>
            <a:off x="252382" y="2124030"/>
            <a:ext cx="79018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对于任意的 </a:t>
            </a:r>
            <a:r>
              <a:rPr lang="el-GR" altLang="zh-CN" i="1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α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, 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只要满足 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|</a:t>
            </a:r>
            <a:r>
              <a:rPr lang="el-GR" altLang="zh-CN" i="1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α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|≤1, 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就有 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033462" y="2855913"/>
          <a:ext cx="6681788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0350400" imgH="4267200" progId="Equation.DSMT4">
                  <p:embed/>
                </p:oleObj>
              </mc:Choice>
              <mc:Fallback>
                <p:oleObj name="Equation" r:id="rId2" imgW="60350400" imgH="4267200" progId="Equation.DSMT4">
                  <p:embed/>
                  <p:pic>
                    <p:nvPicPr>
                      <p:cNvPr id="0" name="图片 514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3462" y="2855913"/>
                        <a:ext cx="6681788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1"/>
          <p:cNvSpPr>
            <a:spLocks noChangeArrowheads="1"/>
          </p:cNvSpPr>
          <p:nvPr/>
        </p:nvSpPr>
        <p:spPr bwMode="auto">
          <a:xfrm>
            <a:off x="252382" y="3349514"/>
            <a:ext cx="79018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是二元连续型分布函数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.</a:t>
            </a:r>
            <a:endParaRPr lang="zh-CN" altLang="en-US" dirty="0">
              <a:solidFill>
                <a:schemeClr val="bg2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8" name="Rectangle 31"/>
          <p:cNvSpPr>
            <a:spLocks noChangeArrowheads="1"/>
          </p:cNvSpPr>
          <p:nvPr/>
        </p:nvSpPr>
        <p:spPr bwMode="auto">
          <a:xfrm>
            <a:off x="252382" y="4291075"/>
            <a:ext cx="79018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      可见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, 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仅当</a:t>
            </a:r>
            <a:r>
              <a:rPr lang="el-GR" altLang="zh-CN" i="1" dirty="0">
                <a:solidFill>
                  <a:srgbClr val="000000"/>
                </a:solidFill>
                <a:latin typeface="Times New Roman" panose="02020603050405020304"/>
                <a:ea typeface="黑体" panose="02010609060101010101" pitchFamily="2" charset="-122"/>
              </a:rPr>
              <a:t>α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/>
                <a:ea typeface="黑体" panose="02010609060101010101" pitchFamily="2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/>
                <a:ea typeface="黑体" panose="02010609060101010101" pitchFamily="2" charset="-122"/>
              </a:rPr>
              <a:t>= 0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/>
                <a:ea typeface="黑体" panose="02010609060101010101" pitchFamily="2" charset="-122"/>
              </a:rPr>
              <a:t>时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/>
                <a:ea typeface="黑体" panose="02010609060101010101" pitchFamily="2" charset="-122"/>
              </a:rPr>
              <a:t>, 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/>
                <a:ea typeface="黑体" panose="02010609060101010101" pitchFamily="2" charset="-122"/>
              </a:rPr>
              <a:t>X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/>
                <a:ea typeface="黑体" panose="02010609060101010101" pitchFamily="2" charset="-122"/>
              </a:rPr>
              <a:t>和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/>
                <a:ea typeface="黑体" panose="02010609060101010101" pitchFamily="2" charset="-122"/>
              </a:rPr>
              <a:t>Y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/>
                <a:ea typeface="黑体" panose="02010609060101010101" pitchFamily="2" charset="-122"/>
              </a:rPr>
              <a:t>才是独立的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/>
                <a:ea typeface="黑体" panose="02010609060101010101" pitchFamily="2" charset="-122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/>
                <a:ea typeface="黑体" panose="02010609060101010101" pitchFamily="2" charset="-122"/>
              </a:rPr>
              <a:t>此时</a:t>
            </a:r>
            <a:endParaRPr lang="zh-CN" altLang="en-US" dirty="0">
              <a:solidFill>
                <a:schemeClr val="bg2"/>
              </a:solidFill>
              <a:latin typeface="+mn-lt"/>
              <a:ea typeface="黑体" panose="02010609060101010101" pitchFamily="2" charset="-122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870279" y="4954713"/>
          <a:ext cx="30035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127200" imgH="4267200" progId="Equation.DSMT4">
                  <p:embed/>
                </p:oleObj>
              </mc:Choice>
              <mc:Fallback>
                <p:oleObj name="Equation" r:id="rId4" imgW="27127200" imgH="42672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0279" y="4954713"/>
                        <a:ext cx="3003550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31"/>
          <p:cNvSpPr>
            <a:spLocks noChangeArrowheads="1"/>
          </p:cNvSpPr>
          <p:nvPr/>
        </p:nvSpPr>
        <p:spPr bwMode="auto">
          <a:xfrm>
            <a:off x="252382" y="5522346"/>
            <a:ext cx="79018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分解成了边际分布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/>
                <a:ea typeface="黑体" panose="02010609060101010101" pitchFamily="2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/>
                <a:ea typeface="黑体" panose="02010609060101010101" pitchFamily="2" charset="-12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/>
                <a:ea typeface="黑体" panose="02010609060101010101" pitchFamily="2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/>
                <a:ea typeface="黑体" panose="02010609060101010101" pitchFamily="2" charset="-122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/>
                <a:ea typeface="黑体" panose="02010609060101010101" pitchFamily="2" charset="-122"/>
              </a:rPr>
              <a:t>和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/>
                <a:ea typeface="黑体" panose="02010609060101010101" pitchFamily="2" charset="-122"/>
              </a:rPr>
              <a:t>G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/>
                <a:ea typeface="黑体" panose="02010609060101010101" pitchFamily="2" charset="-12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/>
                <a:ea typeface="黑体" panose="02010609060101010101" pitchFamily="2" charset="-122"/>
              </a:rPr>
              <a:t>y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/>
                <a:ea typeface="黑体" panose="02010609060101010101" pitchFamily="2" charset="-122"/>
              </a:rPr>
              <a:t>)</a:t>
            </a:r>
            <a:r>
              <a:rPr lang="en-US" altLang="zh-CN" i="1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 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的乘积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.</a:t>
            </a:r>
            <a:endParaRPr lang="zh-CN" altLang="en-US" dirty="0">
              <a:solidFill>
                <a:schemeClr val="bg2"/>
              </a:solidFill>
              <a:latin typeface="+mn-lt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7" grpId="0"/>
      <p:bldP spid="8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1" name="Rectangle 3"/>
          <p:cNvSpPr>
            <a:spLocks noChangeArrowheads="1"/>
          </p:cNvSpPr>
          <p:nvPr/>
        </p:nvSpPr>
        <p:spPr bwMode="auto">
          <a:xfrm>
            <a:off x="0" y="517525"/>
            <a:ext cx="90424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     </a:t>
            </a: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在某一分钟内，信号进入收信机是等可能的</a:t>
            </a:r>
            <a:r>
              <a:rPr lang="en-US" altLang="zh-CN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.</a:t>
            </a: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若收到两个互相独立的信号的时间间隔小于</a:t>
            </a:r>
            <a:r>
              <a:rPr lang="en-US" altLang="zh-CN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0.5</a:t>
            </a: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秒</a:t>
            </a:r>
            <a:r>
              <a:rPr lang="en-US" altLang="zh-CN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则信号将相互产生干扰，求两信号相互干扰的概率</a:t>
            </a:r>
            <a:r>
              <a:rPr lang="en-US" altLang="zh-CN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.</a:t>
            </a:r>
          </a:p>
        </p:txBody>
      </p:sp>
      <p:sp>
        <p:nvSpPr>
          <p:cNvPr id="452616" name="Rectangle 8"/>
          <p:cNvSpPr>
            <a:spLocks noChangeArrowheads="1"/>
          </p:cNvSpPr>
          <p:nvPr/>
        </p:nvSpPr>
        <p:spPr bwMode="auto">
          <a:xfrm>
            <a:off x="38100" y="3883025"/>
            <a:ext cx="495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故两信号互相干扰的概率为</a:t>
            </a:r>
          </a:p>
        </p:txBody>
      </p:sp>
      <p:grpSp>
        <p:nvGrpSpPr>
          <p:cNvPr id="452624" name="Group 16"/>
          <p:cNvGrpSpPr/>
          <p:nvPr/>
        </p:nvGrpSpPr>
        <p:grpSpPr bwMode="auto">
          <a:xfrm>
            <a:off x="3342839" y="4968531"/>
            <a:ext cx="2353241" cy="1235419"/>
            <a:chOff x="1551" y="3141"/>
            <a:chExt cx="1445" cy="705"/>
          </a:xfrm>
        </p:grpSpPr>
        <p:graphicFrame>
          <p:nvGraphicFramePr>
            <p:cNvPr id="452622" name="Object 14"/>
            <p:cNvGraphicFramePr/>
            <p:nvPr/>
          </p:nvGraphicFramePr>
          <p:xfrm>
            <a:off x="1551" y="3141"/>
            <a:ext cx="1445" cy="7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2555200" imgH="11887200" progId="Equation.DSMT4">
                    <p:embed/>
                  </p:oleObj>
                </mc:Choice>
                <mc:Fallback>
                  <p:oleObj name="Equation" r:id="rId2" imgW="22555200" imgH="11887200" progId="Equation.DSMT4">
                    <p:embed/>
                    <p:pic>
                      <p:nvPicPr>
                        <p:cNvPr id="0" name="Object 14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1" y="3141"/>
                          <a:ext cx="1445" cy="7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2623" name="Object 15"/>
            <p:cNvGraphicFramePr/>
            <p:nvPr/>
          </p:nvGraphicFramePr>
          <p:xfrm>
            <a:off x="1641" y="3306"/>
            <a:ext cx="192" cy="1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048000" imgH="2438400" progId="Equation.DSMT4">
                    <p:embed/>
                  </p:oleObj>
                </mc:Choice>
                <mc:Fallback>
                  <p:oleObj name="Equation" r:id="rId4" imgW="3048000" imgH="2438400" progId="Equation.DSMT4">
                    <p:embed/>
                    <p:pic>
                      <p:nvPicPr>
                        <p:cNvPr id="0" name="Object 15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1" y="3306"/>
                          <a:ext cx="192" cy="1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52647" name="Object 39"/>
          <p:cNvGraphicFramePr/>
          <p:nvPr/>
        </p:nvGraphicFramePr>
        <p:xfrm>
          <a:off x="165754" y="6153150"/>
          <a:ext cx="3468688" cy="564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4747200" imgH="6096000" progId="Equation.DSMT4">
                  <p:embed/>
                </p:oleObj>
              </mc:Choice>
              <mc:Fallback>
                <p:oleObj name="Equation" r:id="rId6" imgW="34747200" imgH="6096000" progId="Equation.DSMT4">
                  <p:embed/>
                  <p:pic>
                    <p:nvPicPr>
                      <p:cNvPr id="0" name="Object 39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54" y="6153150"/>
                        <a:ext cx="3468688" cy="5645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2654" name="Rectangle 46"/>
          <p:cNvSpPr>
            <a:spLocks noChangeArrowheads="1"/>
          </p:cNvSpPr>
          <p:nvPr/>
        </p:nvSpPr>
        <p:spPr bwMode="auto">
          <a:xfrm>
            <a:off x="8171329" y="1813672"/>
            <a:ext cx="965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则</a:t>
            </a:r>
          </a:p>
        </p:txBody>
      </p:sp>
      <p:sp>
        <p:nvSpPr>
          <p:cNvPr id="452656" name="Freeform 48"/>
          <p:cNvSpPr/>
          <p:nvPr/>
        </p:nvSpPr>
        <p:spPr bwMode="auto">
          <a:xfrm>
            <a:off x="6511925" y="4556125"/>
            <a:ext cx="1704975" cy="1635125"/>
          </a:xfrm>
          <a:custGeom>
            <a:avLst/>
            <a:gdLst>
              <a:gd name="T0" fmla="*/ 0 w 1248"/>
              <a:gd name="T1" fmla="*/ 1239 h 1239"/>
              <a:gd name="T2" fmla="*/ 0 w 1248"/>
              <a:gd name="T3" fmla="*/ 1044 h 1239"/>
              <a:gd name="T4" fmla="*/ 1044 w 1248"/>
              <a:gd name="T5" fmla="*/ 0 h 1239"/>
              <a:gd name="T6" fmla="*/ 1248 w 1248"/>
              <a:gd name="T7" fmla="*/ 0 h 1239"/>
              <a:gd name="T8" fmla="*/ 1248 w 1248"/>
              <a:gd name="T9" fmla="*/ 207 h 1239"/>
              <a:gd name="T10" fmla="*/ 216 w 1248"/>
              <a:gd name="T11" fmla="*/ 1239 h 1239"/>
              <a:gd name="T12" fmla="*/ 0 w 1248"/>
              <a:gd name="T13" fmla="*/ 1239 h 1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48" h="1239">
                <a:moveTo>
                  <a:pt x="0" y="1239"/>
                </a:moveTo>
                <a:lnTo>
                  <a:pt x="0" y="1044"/>
                </a:lnTo>
                <a:lnTo>
                  <a:pt x="1044" y="0"/>
                </a:lnTo>
                <a:lnTo>
                  <a:pt x="1248" y="0"/>
                </a:lnTo>
                <a:lnTo>
                  <a:pt x="1248" y="207"/>
                </a:lnTo>
                <a:lnTo>
                  <a:pt x="216" y="1239"/>
                </a:lnTo>
                <a:lnTo>
                  <a:pt x="0" y="1239"/>
                </a:lnTo>
                <a:close/>
              </a:path>
            </a:pathLst>
          </a:cu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452657" name="Group 49"/>
          <p:cNvGrpSpPr/>
          <p:nvPr/>
        </p:nvGrpSpPr>
        <p:grpSpPr bwMode="auto">
          <a:xfrm>
            <a:off x="6318250" y="4154488"/>
            <a:ext cx="2270125" cy="2281237"/>
            <a:chOff x="3818" y="2350"/>
            <a:chExt cx="1601" cy="1763"/>
          </a:xfrm>
        </p:grpSpPr>
        <p:sp>
          <p:nvSpPr>
            <p:cNvPr id="452658" name="Line 50"/>
            <p:cNvSpPr>
              <a:spLocks noChangeShapeType="1"/>
            </p:cNvSpPr>
            <p:nvPr/>
          </p:nvSpPr>
          <p:spPr bwMode="auto">
            <a:xfrm>
              <a:off x="3952" y="3921"/>
              <a:ext cx="138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52659" name="Line 51"/>
            <p:cNvSpPr>
              <a:spLocks noChangeShapeType="1"/>
            </p:cNvSpPr>
            <p:nvPr/>
          </p:nvSpPr>
          <p:spPr bwMode="auto">
            <a:xfrm flipH="1" flipV="1">
              <a:off x="3949" y="2414"/>
              <a:ext cx="1" cy="150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452660" name="Object 52"/>
            <p:cNvGraphicFramePr/>
            <p:nvPr/>
          </p:nvGraphicFramePr>
          <p:xfrm>
            <a:off x="3818" y="3904"/>
            <a:ext cx="185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048000" imgH="3657600" progId="Equation.DSMT4">
                    <p:embed/>
                  </p:oleObj>
                </mc:Choice>
                <mc:Fallback>
                  <p:oleObj name="Equation" r:id="rId8" imgW="3048000" imgH="3657600" progId="Equation.DSMT4">
                    <p:embed/>
                    <p:pic>
                      <p:nvPicPr>
                        <p:cNvPr id="0" name="Object 52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8" y="3904"/>
                          <a:ext cx="185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2661" name="Object 53"/>
            <p:cNvGraphicFramePr/>
            <p:nvPr/>
          </p:nvGraphicFramePr>
          <p:xfrm>
            <a:off x="5253" y="3772"/>
            <a:ext cx="166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743200" imgH="3048000" progId="Equation.DSMT4">
                    <p:embed/>
                  </p:oleObj>
                </mc:Choice>
                <mc:Fallback>
                  <p:oleObj name="Equation" r:id="rId10" imgW="2743200" imgH="3048000" progId="Equation.DSMT4">
                    <p:embed/>
                    <p:pic>
                      <p:nvPicPr>
                        <p:cNvPr id="0" name="Object 53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53" y="3772"/>
                          <a:ext cx="166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2662" name="Object 54"/>
            <p:cNvGraphicFramePr/>
            <p:nvPr/>
          </p:nvGraphicFramePr>
          <p:xfrm>
            <a:off x="3968" y="2350"/>
            <a:ext cx="167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743200" imgH="3352800" progId="Equation.DSMT4">
                    <p:embed/>
                  </p:oleObj>
                </mc:Choice>
                <mc:Fallback>
                  <p:oleObj name="Equation" r:id="rId12" imgW="2743200" imgH="3352800" progId="Equation.DSMT4">
                    <p:embed/>
                    <p:pic>
                      <p:nvPicPr>
                        <p:cNvPr id="0" name="Object 54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8" y="2350"/>
                          <a:ext cx="167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2664" name="Line 56"/>
          <p:cNvSpPr>
            <a:spLocks noChangeShapeType="1"/>
          </p:cNvSpPr>
          <p:nvPr/>
        </p:nvSpPr>
        <p:spPr bwMode="auto">
          <a:xfrm flipV="1">
            <a:off x="6516688" y="4273550"/>
            <a:ext cx="1700212" cy="1660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2665" name="Line 57"/>
          <p:cNvSpPr>
            <a:spLocks noChangeShapeType="1"/>
          </p:cNvSpPr>
          <p:nvPr/>
        </p:nvSpPr>
        <p:spPr bwMode="auto">
          <a:xfrm flipV="1">
            <a:off x="6819900" y="4470400"/>
            <a:ext cx="1766888" cy="17081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452666" name="Object 58"/>
          <p:cNvGraphicFramePr/>
          <p:nvPr/>
        </p:nvGraphicFramePr>
        <p:xfrm>
          <a:off x="7043895" y="3975101"/>
          <a:ext cx="1065111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4325600" imgH="6096000" progId="Equation.DSMT4">
                  <p:embed/>
                </p:oleObj>
              </mc:Choice>
              <mc:Fallback>
                <p:oleObj name="Equation" r:id="rId14" imgW="14325600" imgH="6096000" progId="Equation.DSMT4">
                  <p:embed/>
                  <p:pic>
                    <p:nvPicPr>
                      <p:cNvPr id="0" name="Object 58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3895" y="3975101"/>
                        <a:ext cx="1065111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2667" name="Object 59"/>
          <p:cNvGraphicFramePr/>
          <p:nvPr/>
        </p:nvGraphicFramePr>
        <p:xfrm>
          <a:off x="8241217" y="4606365"/>
          <a:ext cx="9080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4325600" imgH="6096000" progId="Equation.DSMT4">
                  <p:embed/>
                </p:oleObj>
              </mc:Choice>
              <mc:Fallback>
                <p:oleObj name="Equation" r:id="rId16" imgW="14325600" imgH="6096000" progId="Equation.DSMT4">
                  <p:embed/>
                  <p:pic>
                    <p:nvPicPr>
                      <p:cNvPr id="0" name="Object 59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1217" y="4606365"/>
                        <a:ext cx="9080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2668" name="Object 60"/>
          <p:cNvGraphicFramePr/>
          <p:nvPr/>
        </p:nvGraphicFramePr>
        <p:xfrm>
          <a:off x="6654800" y="6153150"/>
          <a:ext cx="584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8534400" imgH="3657600" progId="Equation.DSMT4">
                  <p:embed/>
                </p:oleObj>
              </mc:Choice>
              <mc:Fallback>
                <p:oleObj name="Equation" r:id="rId18" imgW="8534400" imgH="3657600" progId="Equation.DSMT4">
                  <p:embed/>
                  <p:pic>
                    <p:nvPicPr>
                      <p:cNvPr id="0" name="Object 60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4800" y="6153150"/>
                        <a:ext cx="5842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2669" name="Object 61"/>
          <p:cNvGraphicFramePr/>
          <p:nvPr/>
        </p:nvGraphicFramePr>
        <p:xfrm>
          <a:off x="5907088" y="5659438"/>
          <a:ext cx="584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8534400" imgH="3657600" progId="Equation.DSMT4">
                  <p:embed/>
                </p:oleObj>
              </mc:Choice>
              <mc:Fallback>
                <p:oleObj name="Equation" r:id="rId20" imgW="8534400" imgH="3657600" progId="Equation.DSMT4">
                  <p:embed/>
                  <p:pic>
                    <p:nvPicPr>
                      <p:cNvPr id="0" name="Object 6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7088" y="5659438"/>
                        <a:ext cx="5842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2673" name="Object 65"/>
          <p:cNvGraphicFramePr/>
          <p:nvPr/>
        </p:nvGraphicFramePr>
        <p:xfrm>
          <a:off x="8142288" y="6203950"/>
          <a:ext cx="123825" cy="20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133600" imgH="2743200" progId="Equation.DSMT4">
                  <p:embed/>
                </p:oleObj>
              </mc:Choice>
              <mc:Fallback>
                <p:oleObj name="Equation" r:id="rId22" imgW="2133600" imgH="2743200" progId="Equation.DSMT4">
                  <p:embed/>
                  <p:pic>
                    <p:nvPicPr>
                      <p:cNvPr id="0" name="Object 65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2288" y="6203950"/>
                        <a:ext cx="123825" cy="204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2674" name="Object 66"/>
          <p:cNvGraphicFramePr/>
          <p:nvPr/>
        </p:nvGraphicFramePr>
        <p:xfrm>
          <a:off x="6356350" y="4427538"/>
          <a:ext cx="142875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438400" imgH="3352800" progId="Equation.DSMT4">
                  <p:embed/>
                </p:oleObj>
              </mc:Choice>
              <mc:Fallback>
                <p:oleObj name="Equation" r:id="rId24" imgW="2438400" imgH="3352800" progId="Equation.DSMT4">
                  <p:embed/>
                  <p:pic>
                    <p:nvPicPr>
                      <p:cNvPr id="0" name="Object 66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6350" y="4427538"/>
                        <a:ext cx="142875" cy="25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2675" name="WordArt 67"/>
          <p:cNvSpPr>
            <a:spLocks noChangeArrowheads="1" noChangeShapeType="1" noTextEdit="1"/>
          </p:cNvSpPr>
          <p:nvPr/>
        </p:nvSpPr>
        <p:spPr bwMode="auto">
          <a:xfrm>
            <a:off x="838200" y="1919288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2700">
                  <a:solidFill>
                    <a:schemeClr val="folHlink"/>
                  </a:solidFill>
                  <a:round/>
                </a:ln>
                <a:solidFill>
                  <a:schemeClr val="bg1"/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</a:p>
        </p:txBody>
      </p:sp>
      <p:sp>
        <p:nvSpPr>
          <p:cNvPr id="452676" name="WordArt 68"/>
          <p:cNvSpPr>
            <a:spLocks noChangeArrowheads="1" noChangeShapeType="1" noTextEdit="1"/>
          </p:cNvSpPr>
          <p:nvPr/>
        </p:nvSpPr>
        <p:spPr bwMode="auto">
          <a:xfrm>
            <a:off x="838200" y="644525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solidFill>
                  <a:schemeClr val="bg1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graphicFrame>
        <p:nvGraphicFramePr>
          <p:cNvPr id="452677" name="Object 69"/>
          <p:cNvGraphicFramePr>
            <a:graphicFrameLocks noChangeAspect="1"/>
          </p:cNvGraphicFramePr>
          <p:nvPr/>
        </p:nvGraphicFramePr>
        <p:xfrm>
          <a:off x="2892425" y="2301875"/>
          <a:ext cx="3463925" cy="450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30480000" imgH="4267200" progId="Equation.DSMT4">
                  <p:embed/>
                </p:oleObj>
              </mc:Choice>
              <mc:Fallback>
                <p:oleObj name="Equation" r:id="rId26" imgW="30480000" imgH="4267200" progId="Equation.DSMT4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2425" y="2301875"/>
                        <a:ext cx="3463925" cy="4503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2680" name="Group 72"/>
          <p:cNvGrpSpPr/>
          <p:nvPr/>
        </p:nvGrpSpPr>
        <p:grpSpPr bwMode="auto">
          <a:xfrm>
            <a:off x="1416050" y="1820867"/>
            <a:ext cx="7172325" cy="528638"/>
            <a:chOff x="892" y="1147"/>
            <a:chExt cx="4518" cy="333"/>
          </a:xfrm>
        </p:grpSpPr>
        <p:sp>
          <p:nvSpPr>
            <p:cNvPr id="452610" name="Rectangle 2"/>
            <p:cNvSpPr>
              <a:spLocks noChangeArrowheads="1"/>
            </p:cNvSpPr>
            <p:nvPr/>
          </p:nvSpPr>
          <p:spPr bwMode="auto">
            <a:xfrm>
              <a:off x="892" y="1147"/>
              <a:ext cx="451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设两信号进入收信机时间分别为</a:t>
              </a:r>
              <a:r>
                <a:rPr lang="zh-CN" altLang="en-US" i="1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  </a:t>
              </a:r>
              <a:r>
                <a:rPr lang="en-US" altLang="zh-CN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(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分钟</a:t>
              </a:r>
              <a:r>
                <a:rPr lang="en-US" altLang="zh-CN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)</a:t>
              </a:r>
            </a:p>
          </p:txBody>
        </p:sp>
        <p:graphicFrame>
          <p:nvGraphicFramePr>
            <p:cNvPr id="452678" name="Object 70"/>
            <p:cNvGraphicFramePr>
              <a:graphicFrameLocks noChangeAspect="1"/>
            </p:cNvGraphicFramePr>
            <p:nvPr/>
          </p:nvGraphicFramePr>
          <p:xfrm>
            <a:off x="4090" y="1194"/>
            <a:ext cx="546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7010400" imgH="3962400" progId="Equation.DSMT4">
                    <p:embed/>
                  </p:oleObj>
                </mc:Choice>
                <mc:Fallback>
                  <p:oleObj name="Equation" r:id="rId28" imgW="7010400" imgH="3962400" progId="Equation.DSMT4">
                    <p:embed/>
                    <p:pic>
                      <p:nvPicPr>
                        <p:cNvPr id="0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0" y="1194"/>
                          <a:ext cx="546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2682" name="Group 74"/>
          <p:cNvGrpSpPr/>
          <p:nvPr/>
        </p:nvGrpSpPr>
        <p:grpSpPr bwMode="auto">
          <a:xfrm>
            <a:off x="125412" y="2624138"/>
            <a:ext cx="4525963" cy="519112"/>
            <a:chOff x="-321" y="1566"/>
            <a:chExt cx="2851" cy="327"/>
          </a:xfrm>
        </p:grpSpPr>
        <p:sp>
          <p:nvSpPr>
            <p:cNvPr id="452653" name="Rectangle 45"/>
            <p:cNvSpPr>
              <a:spLocks noChangeArrowheads="1"/>
            </p:cNvSpPr>
            <p:nvPr/>
          </p:nvSpPr>
          <p:spPr bwMode="auto">
            <a:xfrm>
              <a:off x="300" y="1566"/>
              <a:ext cx="2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独立</a:t>
              </a:r>
              <a:r>
                <a:rPr lang="en-US" altLang="zh-CN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故联合密度为</a:t>
              </a:r>
            </a:p>
          </p:txBody>
        </p:sp>
        <p:graphicFrame>
          <p:nvGraphicFramePr>
            <p:cNvPr id="452681" name="Object 73"/>
            <p:cNvGraphicFramePr>
              <a:graphicFrameLocks noChangeAspect="1"/>
            </p:cNvGraphicFramePr>
            <p:nvPr/>
          </p:nvGraphicFramePr>
          <p:xfrm>
            <a:off x="-321" y="1637"/>
            <a:ext cx="72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10363200" imgH="3962400" progId="Equation.DSMT4">
                    <p:embed/>
                  </p:oleObj>
                </mc:Choice>
                <mc:Fallback>
                  <p:oleObj name="Equation" r:id="rId30" imgW="10363200" imgH="3962400" progId="Equation.DSMT4">
                    <p:embed/>
                    <p:pic>
                      <p:nvPicPr>
                        <p:cNvPr id="0" name="Object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321" y="1637"/>
                          <a:ext cx="722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2687" name="Group 79"/>
          <p:cNvGrpSpPr/>
          <p:nvPr/>
        </p:nvGrpSpPr>
        <p:grpSpPr bwMode="auto">
          <a:xfrm>
            <a:off x="1673225" y="3030538"/>
            <a:ext cx="6018213" cy="968375"/>
            <a:chOff x="130" y="1917"/>
            <a:chExt cx="3791" cy="610"/>
          </a:xfrm>
        </p:grpSpPr>
        <p:graphicFrame>
          <p:nvGraphicFramePr>
            <p:cNvPr id="452685" name="Object 77"/>
            <p:cNvGraphicFramePr>
              <a:graphicFrameLocks noChangeAspect="1"/>
            </p:cNvGraphicFramePr>
            <p:nvPr/>
          </p:nvGraphicFramePr>
          <p:xfrm>
            <a:off x="130" y="1917"/>
            <a:ext cx="3791" cy="6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61569600" imgH="9448800" progId="Equation.DSMT4">
                    <p:embed/>
                  </p:oleObj>
                </mc:Choice>
                <mc:Fallback>
                  <p:oleObj name="Equation" r:id="rId32" imgW="61569600" imgH="9448800" progId="Equation.DSMT4">
                    <p:embed/>
                    <p:pic>
                      <p:nvPicPr>
                        <p:cNvPr id="0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" y="1917"/>
                          <a:ext cx="3791" cy="6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2686" name="Rectangle 78"/>
            <p:cNvSpPr>
              <a:spLocks noChangeArrowheads="1"/>
            </p:cNvSpPr>
            <p:nvPr/>
          </p:nvSpPr>
          <p:spPr bwMode="auto">
            <a:xfrm>
              <a:off x="2796" y="2185"/>
              <a:ext cx="9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其它</a:t>
              </a:r>
            </a:p>
          </p:txBody>
        </p:sp>
      </p:grpSp>
      <p:graphicFrame>
        <p:nvGraphicFramePr>
          <p:cNvPr id="452688" name="Object 80"/>
          <p:cNvGraphicFramePr>
            <a:graphicFrameLocks noChangeAspect="1"/>
          </p:cNvGraphicFramePr>
          <p:nvPr/>
        </p:nvGraphicFramePr>
        <p:xfrm>
          <a:off x="787400" y="4382994"/>
          <a:ext cx="2806701" cy="625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24079200" imgH="5791200" progId="Equation.DSMT4">
                  <p:embed/>
                </p:oleObj>
              </mc:Choice>
              <mc:Fallback>
                <p:oleObj name="Equation" r:id="rId34" imgW="24079200" imgH="5791200" progId="Equation.DSMT4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400" y="4382994"/>
                        <a:ext cx="2806701" cy="6255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2689" name="Object 81"/>
          <p:cNvGraphicFramePr>
            <a:graphicFrameLocks noChangeAspect="1"/>
          </p:cNvGraphicFramePr>
          <p:nvPr/>
        </p:nvGraphicFramePr>
        <p:xfrm>
          <a:off x="125413" y="5038725"/>
          <a:ext cx="3581413" cy="876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27736800" imgH="7315200" progId="Equation.DSMT4">
                  <p:embed/>
                </p:oleObj>
              </mc:Choice>
              <mc:Fallback>
                <p:oleObj name="Equation" r:id="rId36" imgW="27736800" imgH="7315200" progId="Equation.DSMT4">
                  <p:embed/>
                  <p:pic>
                    <p:nvPicPr>
                      <p:cNvPr id="0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413" y="5038725"/>
                        <a:ext cx="3581413" cy="876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2690" name="Line 82"/>
          <p:cNvSpPr>
            <a:spLocks noChangeShapeType="1"/>
          </p:cNvSpPr>
          <p:nvPr/>
        </p:nvSpPr>
        <p:spPr bwMode="auto">
          <a:xfrm>
            <a:off x="6513513" y="4546600"/>
            <a:ext cx="1692275" cy="0"/>
          </a:xfrm>
          <a:prstGeom prst="line">
            <a:avLst/>
          </a:prstGeom>
          <a:noFill/>
          <a:ln w="28575">
            <a:solidFill>
              <a:schemeClr val="bg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2691" name="Line 83"/>
          <p:cNvSpPr>
            <a:spLocks noChangeShapeType="1"/>
          </p:cNvSpPr>
          <p:nvPr/>
        </p:nvSpPr>
        <p:spPr bwMode="auto">
          <a:xfrm>
            <a:off x="8216900" y="4546600"/>
            <a:ext cx="0" cy="1655763"/>
          </a:xfrm>
          <a:prstGeom prst="line">
            <a:avLst/>
          </a:prstGeom>
          <a:noFill/>
          <a:ln w="28575">
            <a:solidFill>
              <a:schemeClr val="bg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2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2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2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52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2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2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52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52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526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526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2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52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3" dur="1000"/>
                                        <p:tgtEl>
                                          <p:spTgt spid="452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75"/>
                                        <p:tgtEl>
                                          <p:spTgt spid="452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900"/>
                            </p:stCondLst>
                            <p:childTnLst>
                              <p:par>
                                <p:cTn id="5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526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526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52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526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526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52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526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526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52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452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7" dur="1000"/>
                                        <p:tgtEl>
                                          <p:spTgt spid="452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526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526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52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7" dur="1000"/>
                                        <p:tgtEl>
                                          <p:spTgt spid="452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000"/>
                            </p:stCondLst>
                            <p:childTnLst>
                              <p:par>
                                <p:cTn id="8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526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526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52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500"/>
                            </p:stCondLst>
                            <p:childTnLst>
                              <p:par>
                                <p:cTn id="9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52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52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52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52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52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526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526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4000"/>
                            </p:stCondLst>
                            <p:childTnLst>
                              <p:par>
                                <p:cTn id="10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526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526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52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4500"/>
                            </p:stCondLst>
                            <p:childTnLst>
                              <p:par>
                                <p:cTn id="113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52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52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526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526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0"/>
                            </p:stCondLst>
                            <p:childTnLst>
                              <p:par>
                                <p:cTn id="120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2" dur="1000"/>
                                        <p:tgtEl>
                                          <p:spTgt spid="452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6000"/>
                            </p:stCondLst>
                            <p:childTnLst>
                              <p:par>
                                <p:cTn id="1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4526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526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52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6500"/>
                            </p:stCondLst>
                            <p:childTnLst>
                              <p:par>
                                <p:cTn id="1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526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526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52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4526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4526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5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611" grpId="0" autoUpdateAnimBg="0"/>
      <p:bldP spid="452616" grpId="0" autoUpdateAnimBg="0"/>
      <p:bldP spid="452654" grpId="0"/>
      <p:bldP spid="452656" grpId="0" animBg="1"/>
      <p:bldP spid="452664" grpId="0" animBg="1"/>
      <p:bldP spid="452665" grpId="0" animBg="1"/>
      <p:bldP spid="452675" grpId="0"/>
      <p:bldP spid="452676" grpId="0"/>
      <p:bldP spid="452690" grpId="0" animBg="1"/>
      <p:bldP spid="45269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9" name="WordArt 3"/>
          <p:cNvSpPr>
            <a:spLocks noChangeArrowheads="1" noChangeShapeType="1" noTextEdit="1"/>
          </p:cNvSpPr>
          <p:nvPr/>
        </p:nvSpPr>
        <p:spPr bwMode="auto">
          <a:xfrm>
            <a:off x="3841750" y="619125"/>
            <a:ext cx="258445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5875">
                  <a:solidFill>
                    <a:srgbClr val="3399FF"/>
                  </a:solidFill>
                  <a:round/>
                </a:ln>
                <a:solidFill>
                  <a:schemeClr val="bg1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华文新魏" panose="02010800040101010101" charset="-122"/>
                <a:ea typeface="华文新魏" panose="02010800040101010101" charset="-122"/>
              </a:rPr>
              <a:t>二维正态分布</a:t>
            </a:r>
          </a:p>
        </p:txBody>
      </p:sp>
      <p:sp>
        <p:nvSpPr>
          <p:cNvPr id="470021" name="Rectangle 5"/>
          <p:cNvSpPr>
            <a:spLocks noChangeArrowheads="1"/>
          </p:cNvSpPr>
          <p:nvPr/>
        </p:nvSpPr>
        <p:spPr bwMode="auto">
          <a:xfrm>
            <a:off x="163513" y="1474788"/>
            <a:ext cx="28781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密度函数为</a:t>
            </a:r>
          </a:p>
        </p:txBody>
      </p:sp>
      <p:graphicFrame>
        <p:nvGraphicFramePr>
          <p:cNvPr id="470023" name="Object 7"/>
          <p:cNvGraphicFramePr>
            <a:graphicFrameLocks noChangeAspect="1"/>
          </p:cNvGraphicFramePr>
          <p:nvPr/>
        </p:nvGraphicFramePr>
        <p:xfrm>
          <a:off x="2519363" y="2754313"/>
          <a:ext cx="6542087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9131200" imgH="9144000" progId="Equation.DSMT4">
                  <p:embed/>
                </p:oleObj>
              </mc:Choice>
              <mc:Fallback>
                <p:oleObj name="Equation" r:id="rId2" imgW="59131200" imgH="9144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363" y="2754313"/>
                        <a:ext cx="6542087" cy="938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0024" name="Object 8"/>
          <p:cNvGraphicFramePr>
            <a:graphicFrameLocks noChangeAspect="1"/>
          </p:cNvGraphicFramePr>
          <p:nvPr/>
        </p:nvGraphicFramePr>
        <p:xfrm>
          <a:off x="839788" y="1939925"/>
          <a:ext cx="5902325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3340000" imgH="8229600" progId="Equation.DSMT4">
                  <p:embed/>
                </p:oleObj>
              </mc:Choice>
              <mc:Fallback>
                <p:oleObj name="Equation" r:id="rId4" imgW="53340000" imgH="8229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8" y="1939925"/>
                        <a:ext cx="5902325" cy="84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0030" name="Rectangle 14"/>
          <p:cNvSpPr>
            <a:spLocks noChangeArrowheads="1"/>
          </p:cNvSpPr>
          <p:nvPr/>
        </p:nvSpPr>
        <p:spPr bwMode="auto">
          <a:xfrm>
            <a:off x="114300" y="3536950"/>
            <a:ext cx="340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其中各参数满足</a:t>
            </a:r>
          </a:p>
        </p:txBody>
      </p:sp>
      <p:graphicFrame>
        <p:nvGraphicFramePr>
          <p:cNvPr id="470031" name="Object 15"/>
          <p:cNvGraphicFramePr>
            <a:graphicFrameLocks noChangeAspect="1"/>
          </p:cNvGraphicFramePr>
          <p:nvPr/>
        </p:nvGraphicFramePr>
        <p:xfrm>
          <a:off x="1871663" y="4059238"/>
          <a:ext cx="573405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1569600" imgH="4572000" progId="Equation.DSMT4">
                  <p:embed/>
                </p:oleObj>
              </mc:Choice>
              <mc:Fallback>
                <p:oleObj name="Equation" r:id="rId6" imgW="61569600" imgH="45720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663" y="4059238"/>
                        <a:ext cx="5734050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0032" name="Object 16"/>
          <p:cNvGraphicFramePr>
            <a:graphicFrameLocks noChangeAspect="1"/>
          </p:cNvGraphicFramePr>
          <p:nvPr/>
        </p:nvGraphicFramePr>
        <p:xfrm>
          <a:off x="2540000" y="1076325"/>
          <a:ext cx="4151313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7490400" imgH="4876800" progId="Equation.DSMT4">
                  <p:embed/>
                </p:oleObj>
              </mc:Choice>
              <mc:Fallback>
                <p:oleObj name="Equation" r:id="rId8" imgW="37490400" imgH="48768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0" y="1076325"/>
                        <a:ext cx="4151313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0033" name="WordArt 17"/>
          <p:cNvSpPr>
            <a:spLocks noChangeArrowheads="1" noChangeShapeType="1" noTextEdit="1"/>
          </p:cNvSpPr>
          <p:nvPr/>
        </p:nvSpPr>
        <p:spPr bwMode="auto">
          <a:xfrm>
            <a:off x="2706688" y="696913"/>
            <a:ext cx="836612" cy="2921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回忆：</a:t>
            </a:r>
          </a:p>
        </p:txBody>
      </p:sp>
      <p:sp>
        <p:nvSpPr>
          <p:cNvPr id="470034" name="WordArt 18"/>
          <p:cNvSpPr>
            <a:spLocks noChangeArrowheads="1" noChangeShapeType="1" noTextEdit="1"/>
          </p:cNvSpPr>
          <p:nvPr/>
        </p:nvSpPr>
        <p:spPr bwMode="auto">
          <a:xfrm>
            <a:off x="3543300" y="4527550"/>
            <a:ext cx="1638300" cy="409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200" kern="10" dirty="0">
                <a:ln w="12700">
                  <a:solidFill>
                    <a:srgbClr val="3399FF"/>
                  </a:solidFill>
                  <a:round/>
                </a:ln>
                <a:solidFill>
                  <a:schemeClr val="bg1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重要结论</a:t>
            </a:r>
          </a:p>
        </p:txBody>
      </p:sp>
      <p:graphicFrame>
        <p:nvGraphicFramePr>
          <p:cNvPr id="470035" name="Object 19"/>
          <p:cNvGraphicFramePr>
            <a:graphicFrameLocks noChangeAspect="1"/>
          </p:cNvGraphicFramePr>
          <p:nvPr/>
        </p:nvGraphicFramePr>
        <p:xfrm>
          <a:off x="858838" y="5227638"/>
          <a:ext cx="4151312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7490400" imgH="4876800" progId="Equation.DSMT4">
                  <p:embed/>
                </p:oleObj>
              </mc:Choice>
              <mc:Fallback>
                <p:oleObj name="Equation" r:id="rId10" imgW="37490400" imgH="48768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838" y="5227638"/>
                        <a:ext cx="4151312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0036" name="Object 20"/>
          <p:cNvGraphicFramePr>
            <a:graphicFrameLocks noChangeAspect="1"/>
          </p:cNvGraphicFramePr>
          <p:nvPr/>
        </p:nvGraphicFramePr>
        <p:xfrm>
          <a:off x="5695950" y="4976813"/>
          <a:ext cx="219392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9812000" imgH="4876800" progId="Equation.DSMT4">
                  <p:embed/>
                </p:oleObj>
              </mc:Choice>
              <mc:Fallback>
                <p:oleObj name="Equation" r:id="rId12" imgW="19812000" imgH="48768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5950" y="4976813"/>
                        <a:ext cx="2193925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0037" name="AutoShape 21"/>
          <p:cNvSpPr/>
          <p:nvPr/>
        </p:nvSpPr>
        <p:spPr bwMode="auto">
          <a:xfrm>
            <a:off x="5526088" y="5138738"/>
            <a:ext cx="88900" cy="749300"/>
          </a:xfrm>
          <a:prstGeom prst="leftBrace">
            <a:avLst>
              <a:gd name="adj1" fmla="val 70238"/>
              <a:gd name="adj2" fmla="val 50000"/>
            </a:avLst>
          </a:prstGeom>
          <a:noFill/>
          <a:ln w="28575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70038" name="Object 22"/>
          <p:cNvGraphicFramePr>
            <a:graphicFrameLocks noChangeAspect="1"/>
          </p:cNvGraphicFramePr>
          <p:nvPr/>
        </p:nvGraphicFramePr>
        <p:xfrm>
          <a:off x="5762625" y="5548313"/>
          <a:ext cx="212725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9202400" imgH="4876800" progId="Equation.DSMT4">
                  <p:embed/>
                </p:oleObj>
              </mc:Choice>
              <mc:Fallback>
                <p:oleObj name="Equation" r:id="rId14" imgW="19202400" imgH="48768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25" y="5548313"/>
                        <a:ext cx="2127250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0039" name="AutoShape 23"/>
          <p:cNvSpPr>
            <a:spLocks noChangeArrowheads="1"/>
          </p:cNvSpPr>
          <p:nvPr/>
        </p:nvSpPr>
        <p:spPr bwMode="auto">
          <a:xfrm>
            <a:off x="4992688" y="5384800"/>
            <a:ext cx="369887" cy="228600"/>
          </a:xfrm>
          <a:prstGeom prst="rightArrow">
            <a:avLst>
              <a:gd name="adj1" fmla="val 50000"/>
              <a:gd name="adj2" fmla="val 40451"/>
            </a:avLst>
          </a:prstGeom>
          <a:solidFill>
            <a:schemeClr val="tx2"/>
          </a:soli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470040" name="Group 24"/>
          <p:cNvGrpSpPr/>
          <p:nvPr/>
        </p:nvGrpSpPr>
        <p:grpSpPr bwMode="auto">
          <a:xfrm>
            <a:off x="950913" y="6188075"/>
            <a:ext cx="763587" cy="400050"/>
            <a:chOff x="581" y="1694"/>
            <a:chExt cx="481" cy="252"/>
          </a:xfrm>
        </p:grpSpPr>
        <p:pic>
          <p:nvPicPr>
            <p:cNvPr id="470041" name="Picture 25" descr="4"/>
            <p:cNvPicPr>
              <a:picLocks noChangeAspect="1" noChangeArrowheads="1" noCrop="1"/>
            </p:cNvPicPr>
            <p:nvPr/>
          </p:nvPicPr>
          <p:blipFill>
            <a:blip r:embed="rId16"/>
            <a:srcRect/>
            <a:stretch>
              <a:fillRect/>
            </a:stretch>
          </p:blipFill>
          <p:spPr bwMode="auto">
            <a:xfrm>
              <a:off x="581" y="1715"/>
              <a:ext cx="366" cy="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0042" name="WordArt 26"/>
            <p:cNvSpPr>
              <a:spLocks noChangeArrowheads="1" noChangeShapeType="1" noTextEdit="1"/>
            </p:cNvSpPr>
            <p:nvPr/>
          </p:nvSpPr>
          <p:spPr bwMode="auto">
            <a:xfrm>
              <a:off x="808" y="1694"/>
              <a:ext cx="254" cy="18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12700">
                    <a:solidFill>
                      <a:schemeClr val="tx1"/>
                    </a:solidFill>
                    <a:round/>
                  </a:ln>
                  <a:gradFill rotWithShape="1">
                    <a:gsLst>
                      <a:gs pos="0">
                        <a:srgbClr val="000082"/>
                      </a:gs>
                      <a:gs pos="50000">
                        <a:srgbClr val="FF8200"/>
                      </a:gs>
                      <a:gs pos="100000">
                        <a:srgbClr val="000082"/>
                      </a:gs>
                    </a:gsLst>
                    <a:lin ang="2700000" scaled="1"/>
                  </a:gra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华文新魏" panose="02010800040101010101" charset="-122"/>
                  <a:ea typeface="华文新魏" panose="02010800040101010101" charset="-122"/>
                </a:rPr>
                <a:t>问</a:t>
              </a:r>
            </a:p>
          </p:txBody>
        </p:sp>
      </p:grpSp>
      <p:grpSp>
        <p:nvGrpSpPr>
          <p:cNvPr id="470045" name="Group 29"/>
          <p:cNvGrpSpPr/>
          <p:nvPr/>
        </p:nvGrpSpPr>
        <p:grpSpPr bwMode="auto">
          <a:xfrm>
            <a:off x="1881188" y="6081713"/>
            <a:ext cx="5600700" cy="519112"/>
            <a:chOff x="1209" y="3831"/>
            <a:chExt cx="3528" cy="327"/>
          </a:xfrm>
        </p:grpSpPr>
        <p:sp>
          <p:nvSpPr>
            <p:cNvPr id="470043" name="Rectangle 27"/>
            <p:cNvSpPr>
              <a:spLocks noChangeArrowheads="1"/>
            </p:cNvSpPr>
            <p:nvPr/>
          </p:nvSpPr>
          <p:spPr bwMode="auto">
            <a:xfrm>
              <a:off x="1209" y="3831"/>
              <a:ext cx="3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新魏" panose="02010800040101010101" charset="-122"/>
                  <a:ea typeface="华文新魏" panose="02010800040101010101" charset="-122"/>
                </a:rPr>
                <a:t>参数    与独立性有什么关系</a:t>
              </a: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？</a:t>
              </a:r>
            </a:p>
          </p:txBody>
        </p:sp>
        <p:graphicFrame>
          <p:nvGraphicFramePr>
            <p:cNvPr id="470044" name="Object 28"/>
            <p:cNvGraphicFramePr>
              <a:graphicFrameLocks noChangeAspect="1"/>
            </p:cNvGraphicFramePr>
            <p:nvPr/>
          </p:nvGraphicFramePr>
          <p:xfrm>
            <a:off x="1729" y="3881"/>
            <a:ext cx="263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3352800" imgH="3657600" progId="Equation.DSMT4">
                    <p:embed/>
                  </p:oleObj>
                </mc:Choice>
                <mc:Fallback>
                  <p:oleObj name="Equation" r:id="rId17" imgW="3352800" imgH="3657600" progId="Equation.DSMT4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9" y="3881"/>
                          <a:ext cx="263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0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0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70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700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700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0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70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70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70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70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700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700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0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700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700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0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7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70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70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70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70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70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70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70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70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70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70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70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70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700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700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1" dur="500"/>
                                        <p:tgtEl>
                                          <p:spTgt spid="470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70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70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70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0"/>
                            </p:stCondLst>
                            <p:childTnLst>
                              <p:par>
                                <p:cTn id="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70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70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70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70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70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70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470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019" grpId="0"/>
      <p:bldP spid="470021" grpId="0"/>
      <p:bldP spid="470030" grpId="0"/>
      <p:bldP spid="470033" grpId="0"/>
      <p:bldP spid="470034" grpId="0"/>
      <p:bldP spid="470037" grpId="0" animBg="1"/>
      <p:bldP spid="47003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4676" name="Object 20"/>
          <p:cNvGraphicFramePr/>
          <p:nvPr/>
        </p:nvGraphicFramePr>
        <p:xfrm>
          <a:off x="5295900" y="1568451"/>
          <a:ext cx="2906806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260800" imgH="4572000" progId="Equation.DSMT4">
                  <p:embed/>
                </p:oleObj>
              </mc:Choice>
              <mc:Fallback>
                <p:oleObj name="Equation" r:id="rId2" imgW="29260800" imgH="4572000" progId="Equation.DSMT4">
                  <p:embed/>
                  <p:pic>
                    <p:nvPicPr>
                      <p:cNvPr id="0" name="Object 20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5900" y="1568451"/>
                        <a:ext cx="2906806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4678" name="Object 22"/>
          <p:cNvGraphicFramePr/>
          <p:nvPr/>
        </p:nvGraphicFramePr>
        <p:xfrm>
          <a:off x="766763" y="2189163"/>
          <a:ext cx="78613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6012000" imgH="9144000" progId="Equation.DSMT4">
                  <p:embed/>
                </p:oleObj>
              </mc:Choice>
              <mc:Fallback>
                <p:oleObj name="Equation" r:id="rId4" imgW="96012000" imgH="9144000" progId="Equation.DSMT4">
                  <p:embed/>
                  <p:pic>
                    <p:nvPicPr>
                      <p:cNvPr id="0" name="Object 22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3" y="2189163"/>
                        <a:ext cx="78613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4697" name="WordArt 41"/>
          <p:cNvSpPr>
            <a:spLocks noChangeArrowheads="1" noChangeShapeType="1" noTextEdit="1"/>
          </p:cNvSpPr>
          <p:nvPr/>
        </p:nvSpPr>
        <p:spPr bwMode="auto">
          <a:xfrm>
            <a:off x="955675" y="690563"/>
            <a:ext cx="73342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定理</a:t>
            </a:r>
          </a:p>
        </p:txBody>
      </p:sp>
      <p:sp>
        <p:nvSpPr>
          <p:cNvPr id="454698" name="WordArt 42"/>
          <p:cNvSpPr>
            <a:spLocks noChangeArrowheads="1" noChangeShapeType="1" noTextEdit="1"/>
          </p:cNvSpPr>
          <p:nvPr/>
        </p:nvSpPr>
        <p:spPr bwMode="auto">
          <a:xfrm>
            <a:off x="949325" y="1670050"/>
            <a:ext cx="347663" cy="2952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2700">
                  <a:solidFill>
                    <a:schemeClr val="tx2"/>
                  </a:solidFill>
                  <a:round/>
                </a:ln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证</a:t>
            </a:r>
          </a:p>
        </p:txBody>
      </p:sp>
      <p:grpSp>
        <p:nvGrpSpPr>
          <p:cNvPr id="454701" name="Group 45"/>
          <p:cNvGrpSpPr/>
          <p:nvPr/>
        </p:nvGrpSpPr>
        <p:grpSpPr bwMode="auto">
          <a:xfrm>
            <a:off x="1797050" y="557213"/>
            <a:ext cx="5846763" cy="527050"/>
            <a:chOff x="1060" y="391"/>
            <a:chExt cx="3683" cy="332"/>
          </a:xfrm>
        </p:grpSpPr>
        <p:sp>
          <p:nvSpPr>
            <p:cNvPr id="454659" name="Rectangle 3"/>
            <p:cNvSpPr>
              <a:spLocks noChangeArrowheads="1"/>
            </p:cNvSpPr>
            <p:nvPr/>
          </p:nvSpPr>
          <p:spPr bwMode="auto">
            <a:xfrm>
              <a:off x="1060" y="391"/>
              <a:ext cx="6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设</a:t>
              </a:r>
            </a:p>
          </p:txBody>
        </p:sp>
        <p:sp>
          <p:nvSpPr>
            <p:cNvPr id="454699" name="Rectangle 43"/>
            <p:cNvSpPr>
              <a:spLocks noChangeArrowheads="1"/>
            </p:cNvSpPr>
            <p:nvPr/>
          </p:nvSpPr>
          <p:spPr bwMode="auto">
            <a:xfrm>
              <a:off x="3874" y="392"/>
              <a:ext cx="86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则</a:t>
              </a:r>
            </a:p>
          </p:txBody>
        </p:sp>
        <p:graphicFrame>
          <p:nvGraphicFramePr>
            <p:cNvPr id="454700" name="Object 44"/>
            <p:cNvGraphicFramePr>
              <a:graphicFrameLocks noChangeAspect="1"/>
            </p:cNvGraphicFramePr>
            <p:nvPr/>
          </p:nvGraphicFramePr>
          <p:xfrm>
            <a:off x="1316" y="408"/>
            <a:ext cx="2657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8100000" imgH="4876800" progId="Equation.DSMT4">
                    <p:embed/>
                  </p:oleObj>
                </mc:Choice>
                <mc:Fallback>
                  <p:oleObj name="Equation" r:id="rId6" imgW="38100000" imgH="4876800" progId="Equation.DSMT4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6" y="408"/>
                          <a:ext cx="2657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54702" name="Object 46"/>
          <p:cNvGraphicFramePr>
            <a:graphicFrameLocks noChangeAspect="1"/>
          </p:cNvGraphicFramePr>
          <p:nvPr/>
        </p:nvGraphicFramePr>
        <p:xfrm>
          <a:off x="5826124" y="1103313"/>
          <a:ext cx="926917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924800" imgH="4267200" progId="Equation.DSMT4">
                  <p:embed/>
                </p:oleObj>
              </mc:Choice>
              <mc:Fallback>
                <p:oleObj name="Equation" r:id="rId8" imgW="7924800" imgH="4267200" progId="Equation.DSMT4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6124" y="1103313"/>
                        <a:ext cx="926917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4703" name="Group 47"/>
          <p:cNvGrpSpPr/>
          <p:nvPr/>
        </p:nvGrpSpPr>
        <p:grpSpPr bwMode="auto">
          <a:xfrm>
            <a:off x="2873376" y="1023938"/>
            <a:ext cx="2771776" cy="531812"/>
            <a:chOff x="257" y="724"/>
            <a:chExt cx="1746" cy="335"/>
          </a:xfrm>
        </p:grpSpPr>
        <p:sp>
          <p:nvSpPr>
            <p:cNvPr id="454704" name="Rectangle 48"/>
            <p:cNvSpPr>
              <a:spLocks noChangeArrowheads="1"/>
            </p:cNvSpPr>
            <p:nvPr/>
          </p:nvSpPr>
          <p:spPr bwMode="auto">
            <a:xfrm>
              <a:off x="698" y="724"/>
              <a:ext cx="130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相互独立</a:t>
              </a:r>
            </a:p>
          </p:txBody>
        </p:sp>
        <p:graphicFrame>
          <p:nvGraphicFramePr>
            <p:cNvPr id="454705" name="Object 49"/>
            <p:cNvGraphicFramePr>
              <a:graphicFrameLocks noChangeAspect="1"/>
            </p:cNvGraphicFramePr>
            <p:nvPr/>
          </p:nvGraphicFramePr>
          <p:xfrm>
            <a:off x="257" y="793"/>
            <a:ext cx="509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7010400" imgH="3962400" progId="Equation.DSMT4">
                    <p:embed/>
                  </p:oleObj>
                </mc:Choice>
                <mc:Fallback>
                  <p:oleObj name="Equation" r:id="rId10" imgW="7010400" imgH="3962400" progId="Equation.DSMT4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" y="793"/>
                          <a:ext cx="509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4706" name="AutoShape 50"/>
          <p:cNvSpPr>
            <a:spLocks noChangeArrowheads="1"/>
          </p:cNvSpPr>
          <p:nvPr/>
        </p:nvSpPr>
        <p:spPr bwMode="auto">
          <a:xfrm>
            <a:off x="5295900" y="1200150"/>
            <a:ext cx="369888" cy="228600"/>
          </a:xfrm>
          <a:prstGeom prst="leftRightArrow">
            <a:avLst>
              <a:gd name="adj1" fmla="val 50000"/>
              <a:gd name="adj2" fmla="val 32361"/>
            </a:avLst>
          </a:prstGeom>
          <a:solidFill>
            <a:schemeClr val="tx2"/>
          </a:soli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54707" name="AutoShape 51"/>
          <p:cNvSpPr>
            <a:spLocks noChangeArrowheads="1"/>
          </p:cNvSpPr>
          <p:nvPr/>
        </p:nvSpPr>
        <p:spPr bwMode="auto">
          <a:xfrm>
            <a:off x="1449388" y="1728788"/>
            <a:ext cx="246062" cy="198437"/>
          </a:xfrm>
          <a:prstGeom prst="rightArrow">
            <a:avLst>
              <a:gd name="adj1" fmla="val 50000"/>
              <a:gd name="adj2" fmla="val 31000"/>
            </a:avLst>
          </a:prstGeom>
          <a:solidFill>
            <a:schemeClr val="tx2"/>
          </a:soli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454709" name="Group 53"/>
          <p:cNvGrpSpPr/>
          <p:nvPr/>
        </p:nvGrpSpPr>
        <p:grpSpPr bwMode="auto">
          <a:xfrm>
            <a:off x="1797050" y="1543050"/>
            <a:ext cx="4029075" cy="519113"/>
            <a:chOff x="1132" y="900"/>
            <a:chExt cx="2538" cy="327"/>
          </a:xfrm>
        </p:grpSpPr>
        <p:sp>
          <p:nvSpPr>
            <p:cNvPr id="454674" name="Rectangle 18"/>
            <p:cNvSpPr>
              <a:spLocks noChangeArrowheads="1"/>
            </p:cNvSpPr>
            <p:nvPr/>
          </p:nvSpPr>
          <p:spPr bwMode="auto">
            <a:xfrm>
              <a:off x="1132" y="900"/>
              <a:ext cx="253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若      相互独立</a:t>
              </a:r>
              <a:r>
                <a:rPr lang="en-US" altLang="zh-CN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lang="zh-CN" altLang="en-US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则</a:t>
              </a:r>
            </a:p>
          </p:txBody>
        </p:sp>
        <p:graphicFrame>
          <p:nvGraphicFramePr>
            <p:cNvPr id="454708" name="Object 52"/>
            <p:cNvGraphicFramePr>
              <a:graphicFrameLocks noChangeAspect="1"/>
            </p:cNvGraphicFramePr>
            <p:nvPr/>
          </p:nvGraphicFramePr>
          <p:xfrm>
            <a:off x="1451" y="950"/>
            <a:ext cx="638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9144000" imgH="4267200" progId="Equation.DSMT4">
                    <p:embed/>
                  </p:oleObj>
                </mc:Choice>
                <mc:Fallback>
                  <p:oleObj name="Equation" r:id="rId12" imgW="9144000" imgH="4267200" progId="Equation.DSMT4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1" y="950"/>
                          <a:ext cx="638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4710" name="Rectangle 54"/>
          <p:cNvSpPr>
            <a:spLocks noChangeArrowheads="1"/>
          </p:cNvSpPr>
          <p:nvPr/>
        </p:nvSpPr>
        <p:spPr bwMode="auto">
          <a:xfrm>
            <a:off x="8078788" y="1543050"/>
            <a:ext cx="957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r>
              <a:rPr lang="zh-CN" altLang="en-US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即</a:t>
            </a:r>
          </a:p>
        </p:txBody>
      </p:sp>
      <p:graphicFrame>
        <p:nvGraphicFramePr>
          <p:cNvPr id="454711" name="Object 55"/>
          <p:cNvGraphicFramePr/>
          <p:nvPr/>
        </p:nvGraphicFramePr>
        <p:xfrm>
          <a:off x="2825749" y="2905125"/>
          <a:ext cx="5853113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70408800" imgH="9144000" progId="Equation.DSMT4">
                  <p:embed/>
                </p:oleObj>
              </mc:Choice>
              <mc:Fallback>
                <p:oleObj name="Equation" r:id="rId14" imgW="70408800" imgH="9144000" progId="Equation.DSMT4">
                  <p:embed/>
                  <p:pic>
                    <p:nvPicPr>
                      <p:cNvPr id="0" name="Object 55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5749" y="2905125"/>
                        <a:ext cx="5853113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4717" name="Group 61"/>
          <p:cNvGrpSpPr/>
          <p:nvPr/>
        </p:nvGrpSpPr>
        <p:grpSpPr bwMode="auto">
          <a:xfrm>
            <a:off x="0" y="3732213"/>
            <a:ext cx="3870325" cy="544512"/>
            <a:chOff x="138" y="2339"/>
            <a:chExt cx="2438" cy="343"/>
          </a:xfrm>
        </p:grpSpPr>
        <p:sp>
          <p:nvSpPr>
            <p:cNvPr id="454679" name="Rectangle 23"/>
            <p:cNvSpPr>
              <a:spLocks noChangeArrowheads="1"/>
            </p:cNvSpPr>
            <p:nvPr/>
          </p:nvSpPr>
          <p:spPr bwMode="auto">
            <a:xfrm>
              <a:off x="138" y="2355"/>
              <a:ext cx="6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令</a:t>
              </a:r>
            </a:p>
          </p:txBody>
        </p:sp>
        <p:sp>
          <p:nvSpPr>
            <p:cNvPr id="454712" name="Rectangle 56"/>
            <p:cNvSpPr>
              <a:spLocks noChangeArrowheads="1"/>
            </p:cNvSpPr>
            <p:nvPr/>
          </p:nvSpPr>
          <p:spPr bwMode="auto">
            <a:xfrm>
              <a:off x="1695" y="2339"/>
              <a:ext cx="88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则有</a:t>
              </a:r>
            </a:p>
          </p:txBody>
        </p:sp>
        <p:graphicFrame>
          <p:nvGraphicFramePr>
            <p:cNvPr id="454713" name="Object 57"/>
            <p:cNvGraphicFramePr>
              <a:graphicFrameLocks noChangeAspect="1"/>
            </p:cNvGraphicFramePr>
            <p:nvPr/>
          </p:nvGraphicFramePr>
          <p:xfrm>
            <a:off x="388" y="2387"/>
            <a:ext cx="1360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9507200" imgH="4572000" progId="Equation.DSMT4">
                    <p:embed/>
                  </p:oleObj>
                </mc:Choice>
                <mc:Fallback>
                  <p:oleObj name="Equation" r:id="rId16" imgW="19507200" imgH="4572000" progId="Equation.DSMT4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" y="2387"/>
                          <a:ext cx="1360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54714" name="Object 58"/>
          <p:cNvGraphicFramePr>
            <a:graphicFrameLocks noChangeAspect="1"/>
          </p:cNvGraphicFramePr>
          <p:nvPr/>
        </p:nvGraphicFramePr>
        <p:xfrm>
          <a:off x="3362325" y="4214813"/>
          <a:ext cx="1685925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5240000" imgH="5181600" progId="Equation.DSMT4">
                  <p:embed/>
                </p:oleObj>
              </mc:Choice>
              <mc:Fallback>
                <p:oleObj name="Equation" r:id="rId18" imgW="15240000" imgH="5181600" progId="Equation.DSMT4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2325" y="4214813"/>
                        <a:ext cx="1685925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4715" name="Object 59"/>
          <p:cNvGraphicFramePr>
            <a:graphicFrameLocks noChangeAspect="1"/>
          </p:cNvGraphicFramePr>
          <p:nvPr/>
        </p:nvGraphicFramePr>
        <p:xfrm>
          <a:off x="3408363" y="4813300"/>
          <a:ext cx="1349375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2192000" imgH="3657600" progId="Equation.DSMT4">
                  <p:embed/>
                </p:oleObj>
              </mc:Choice>
              <mc:Fallback>
                <p:oleObj name="Equation" r:id="rId20" imgW="12192000" imgH="3657600" progId="Equation.DSMT4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8363" y="4813300"/>
                        <a:ext cx="1349375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4718" name="AutoShape 62"/>
          <p:cNvSpPr>
            <a:spLocks noChangeArrowheads="1"/>
          </p:cNvSpPr>
          <p:nvPr/>
        </p:nvSpPr>
        <p:spPr bwMode="auto">
          <a:xfrm rot="10800000">
            <a:off x="1025525" y="5418138"/>
            <a:ext cx="246063" cy="198437"/>
          </a:xfrm>
          <a:prstGeom prst="rightArrow">
            <a:avLst>
              <a:gd name="adj1" fmla="val 50000"/>
              <a:gd name="adj2" fmla="val 31000"/>
            </a:avLst>
          </a:prstGeom>
          <a:solidFill>
            <a:schemeClr val="tx2"/>
          </a:soli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454720" name="Group 64"/>
          <p:cNvGrpSpPr/>
          <p:nvPr/>
        </p:nvGrpSpPr>
        <p:grpSpPr bwMode="auto">
          <a:xfrm>
            <a:off x="1425575" y="5240338"/>
            <a:ext cx="2457450" cy="519112"/>
            <a:chOff x="898" y="3037"/>
            <a:chExt cx="1548" cy="327"/>
          </a:xfrm>
        </p:grpSpPr>
        <p:sp>
          <p:nvSpPr>
            <p:cNvPr id="454686" name="Rectangle 30"/>
            <p:cNvSpPr>
              <a:spLocks noChangeArrowheads="1"/>
            </p:cNvSpPr>
            <p:nvPr/>
          </p:nvSpPr>
          <p:spPr bwMode="auto">
            <a:xfrm>
              <a:off x="898" y="3037"/>
              <a:ext cx="15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若      显然</a:t>
              </a:r>
            </a:p>
          </p:txBody>
        </p:sp>
        <p:graphicFrame>
          <p:nvGraphicFramePr>
            <p:cNvPr id="454719" name="Object 63"/>
            <p:cNvGraphicFramePr>
              <a:graphicFrameLocks noChangeAspect="1"/>
            </p:cNvGraphicFramePr>
            <p:nvPr/>
          </p:nvGraphicFramePr>
          <p:xfrm>
            <a:off x="1210" y="3106"/>
            <a:ext cx="61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8839200" imgH="3962400" progId="Equation.DSMT4">
                    <p:embed/>
                  </p:oleObj>
                </mc:Choice>
                <mc:Fallback>
                  <p:oleObj name="Equation" r:id="rId22" imgW="8839200" imgH="3962400" progId="Equation.DSMT4">
                    <p:embed/>
                    <p:pic>
                      <p:nvPicPr>
                        <p:cNvPr id="0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0" y="3106"/>
                          <a:ext cx="616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54721" name="Object 65"/>
          <p:cNvGraphicFramePr>
            <a:graphicFrameLocks noChangeAspect="1"/>
          </p:cNvGraphicFramePr>
          <p:nvPr/>
        </p:nvGraphicFramePr>
        <p:xfrm>
          <a:off x="3032125" y="5754688"/>
          <a:ext cx="3235325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9260800" imgH="4572000" progId="Equation.DSMT4">
                  <p:embed/>
                </p:oleObj>
              </mc:Choice>
              <mc:Fallback>
                <p:oleObj name="Equation" r:id="rId24" imgW="29260800" imgH="4572000" progId="Equation.DSMT4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2125" y="5754688"/>
                        <a:ext cx="3235325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4723" name="Group 67"/>
          <p:cNvGrpSpPr/>
          <p:nvPr/>
        </p:nvGrpSpPr>
        <p:grpSpPr bwMode="auto">
          <a:xfrm>
            <a:off x="25400" y="6048375"/>
            <a:ext cx="3441700" cy="519113"/>
            <a:chOff x="270" y="3706"/>
            <a:chExt cx="2168" cy="327"/>
          </a:xfrm>
        </p:grpSpPr>
        <p:sp>
          <p:nvSpPr>
            <p:cNvPr id="454695" name="Rectangle 39"/>
            <p:cNvSpPr>
              <a:spLocks noChangeArrowheads="1"/>
            </p:cNvSpPr>
            <p:nvPr/>
          </p:nvSpPr>
          <p:spPr bwMode="auto">
            <a:xfrm>
              <a:off x="270" y="3706"/>
              <a:ext cx="21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即    相互独立</a:t>
              </a:r>
              <a:r>
                <a:rPr lang="en-US" altLang="zh-CN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.</a:t>
              </a:r>
              <a:endPara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454722" name="Object 66"/>
            <p:cNvGraphicFramePr>
              <a:graphicFrameLocks noChangeAspect="1"/>
            </p:cNvGraphicFramePr>
            <p:nvPr/>
          </p:nvGraphicFramePr>
          <p:xfrm>
            <a:off x="559" y="3774"/>
            <a:ext cx="489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7010400" imgH="3962400" progId="Equation.DSMT4">
                    <p:embed/>
                  </p:oleObj>
                </mc:Choice>
                <mc:Fallback>
                  <p:oleObj name="Equation" r:id="rId26" imgW="7010400" imgH="3962400" progId="Equation.DSMT4">
                    <p:embed/>
                    <p:pic>
                      <p:nvPicPr>
                        <p:cNvPr id="0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9" y="3774"/>
                          <a:ext cx="489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4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4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4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54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54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54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54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547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547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547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547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54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54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54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547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547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4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54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54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54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54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54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1" dur="1000"/>
                                        <p:tgtEl>
                                          <p:spTgt spid="454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6" dur="1000"/>
                                        <p:tgtEl>
                                          <p:spTgt spid="454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54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547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547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54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547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547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54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547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547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54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454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547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547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54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454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697" grpId="0"/>
      <p:bldP spid="454698" grpId="0"/>
      <p:bldP spid="454706" grpId="0" animBg="1"/>
      <p:bldP spid="454707" grpId="0" animBg="1"/>
      <p:bldP spid="454710" grpId="0"/>
      <p:bldP spid="4547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7754" name="Object 26"/>
          <p:cNvGraphicFramePr/>
          <p:nvPr/>
        </p:nvGraphicFramePr>
        <p:xfrm>
          <a:off x="1557338" y="6483350"/>
          <a:ext cx="627062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8300" imgH="139700" progId="Equation.DSMT4">
                  <p:embed/>
                </p:oleObj>
              </mc:Choice>
              <mc:Fallback>
                <p:oleObj name="Equation" r:id="rId2" imgW="368300" imgH="139700" progId="Equation.DSMT4">
                  <p:embed/>
                  <p:pic>
                    <p:nvPicPr>
                      <p:cNvPr id="0" name="Object 26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7338" y="6483350"/>
                        <a:ext cx="627062" cy="220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7765" name="Group 37"/>
          <p:cNvGrpSpPr/>
          <p:nvPr/>
        </p:nvGrpSpPr>
        <p:grpSpPr bwMode="auto">
          <a:xfrm>
            <a:off x="416859" y="627250"/>
            <a:ext cx="6051176" cy="387350"/>
            <a:chOff x="556" y="453"/>
            <a:chExt cx="3260" cy="188"/>
          </a:xfrm>
        </p:grpSpPr>
        <p:sp>
          <p:nvSpPr>
            <p:cNvPr id="457760" name="WordArt 32"/>
            <p:cNvSpPr>
              <a:spLocks noChangeArrowheads="1" noChangeShapeType="1" noTextEdit="1"/>
            </p:cNvSpPr>
            <p:nvPr/>
          </p:nvSpPr>
          <p:spPr bwMode="auto">
            <a:xfrm>
              <a:off x="556" y="453"/>
              <a:ext cx="327" cy="1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 dirty="0">
                  <a:ln w="12700">
                    <a:solidFill>
                      <a:srgbClr val="FFCC00"/>
                    </a:solidFill>
                    <a:round/>
                  </a:ln>
                  <a:solidFill>
                    <a:srgbClr val="FF00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(</a:t>
              </a:r>
              <a:r>
                <a:rPr lang="zh-CN" altLang="en-US" sz="3600" kern="10" dirty="0">
                  <a:ln w="12700">
                    <a:solidFill>
                      <a:srgbClr val="FFCC00"/>
                    </a:solidFill>
                    <a:round/>
                  </a:ln>
                  <a:solidFill>
                    <a:srgbClr val="FF00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三</a:t>
              </a:r>
              <a:r>
                <a:rPr lang="en-US" altLang="zh-CN" sz="3600" kern="10" dirty="0">
                  <a:ln w="12700">
                    <a:solidFill>
                      <a:srgbClr val="FFCC00"/>
                    </a:solidFill>
                    <a:round/>
                  </a:ln>
                  <a:solidFill>
                    <a:srgbClr val="FF00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)</a:t>
              </a:r>
              <a:endParaRPr lang="zh-CN" altLang="en-US" sz="3600" kern="10" dirty="0">
                <a:ln w="12700">
                  <a:solidFill>
                    <a:srgbClr val="FFCC00"/>
                  </a:solidFill>
                  <a:rou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457761" name="WordArt 33"/>
            <p:cNvSpPr>
              <a:spLocks noChangeArrowheads="1" noChangeShapeType="1" noTextEdit="1"/>
            </p:cNvSpPr>
            <p:nvPr/>
          </p:nvSpPr>
          <p:spPr bwMode="auto">
            <a:xfrm>
              <a:off x="1205" y="456"/>
              <a:ext cx="208" cy="16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12700">
                    <a:solidFill>
                      <a:srgbClr val="FFCC00"/>
                    </a:solidFill>
                    <a:round/>
                  </a:ln>
                  <a:solidFill>
                    <a:srgbClr val="FF00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隶书" panose="02010509060101010101" charset="-122"/>
                  <a:ea typeface="隶书" panose="02010509060101010101" charset="-122"/>
                </a:rPr>
                <a:t>维</a:t>
              </a:r>
            </a:p>
          </p:txBody>
        </p:sp>
        <p:sp>
          <p:nvSpPr>
            <p:cNvPr id="457762" name="WordArt 34"/>
            <p:cNvSpPr>
              <a:spLocks noChangeArrowheads="1" noChangeShapeType="1" noTextEdit="1"/>
            </p:cNvSpPr>
            <p:nvPr/>
          </p:nvSpPr>
          <p:spPr bwMode="auto">
            <a:xfrm>
              <a:off x="1850" y="457"/>
              <a:ext cx="1966" cy="18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12700">
                    <a:solidFill>
                      <a:srgbClr val="FFCC00"/>
                    </a:solidFill>
                    <a:round/>
                  </a:ln>
                  <a:solidFill>
                    <a:srgbClr val="FF00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隶书" panose="02010509060101010101" charset="-122"/>
                  <a:ea typeface="隶书" panose="02010509060101010101" charset="-122"/>
                </a:rPr>
                <a:t>的边际分布、独立性</a:t>
              </a:r>
            </a:p>
          </p:txBody>
        </p:sp>
        <p:sp>
          <p:nvSpPr>
            <p:cNvPr id="457763" name="WordArt 35"/>
            <p:cNvSpPr>
              <a:spLocks noChangeArrowheads="1" noChangeShapeType="1" noTextEdit="1"/>
            </p:cNvSpPr>
            <p:nvPr/>
          </p:nvSpPr>
          <p:spPr bwMode="auto">
            <a:xfrm>
              <a:off x="1466" y="496"/>
              <a:ext cx="327" cy="11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 dirty="0" err="1">
                  <a:ln w="12700">
                    <a:solidFill>
                      <a:srgbClr val="FFCC00"/>
                    </a:solidFill>
                    <a:round/>
                  </a:ln>
                  <a:solidFill>
                    <a:srgbClr val="FF00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r.v</a:t>
              </a:r>
              <a:endParaRPr lang="zh-CN" altLang="en-US" sz="3600" kern="10" dirty="0">
                <a:ln w="12700">
                  <a:solidFill>
                    <a:srgbClr val="FFCC00"/>
                  </a:solidFill>
                  <a:rou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457764" name="WordArt 36"/>
            <p:cNvSpPr>
              <a:spLocks noChangeArrowheads="1" noChangeShapeType="1" noTextEdit="1"/>
            </p:cNvSpPr>
            <p:nvPr/>
          </p:nvSpPr>
          <p:spPr bwMode="auto">
            <a:xfrm>
              <a:off x="1010" y="497"/>
              <a:ext cx="131" cy="10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 dirty="0">
                  <a:ln w="12700">
                    <a:solidFill>
                      <a:srgbClr val="FFCC00"/>
                    </a:solidFill>
                    <a:round/>
                  </a:ln>
                  <a:solidFill>
                    <a:srgbClr val="FF00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n</a:t>
              </a:r>
              <a:endParaRPr lang="zh-CN" altLang="en-US" sz="3600" i="1" kern="10" dirty="0">
                <a:ln w="12700">
                  <a:solidFill>
                    <a:srgbClr val="FFCC00"/>
                  </a:solidFill>
                  <a:rou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</p:grpSp>
      <p:grpSp>
        <p:nvGrpSpPr>
          <p:cNvPr id="457773" name="Group 45"/>
          <p:cNvGrpSpPr/>
          <p:nvPr/>
        </p:nvGrpSpPr>
        <p:grpSpPr bwMode="auto">
          <a:xfrm>
            <a:off x="784225" y="928688"/>
            <a:ext cx="6380163" cy="557212"/>
            <a:chOff x="494" y="633"/>
            <a:chExt cx="4019" cy="351"/>
          </a:xfrm>
        </p:grpSpPr>
        <p:sp>
          <p:nvSpPr>
            <p:cNvPr id="457742" name="Rectangle 14"/>
            <p:cNvSpPr>
              <a:spLocks noChangeArrowheads="1"/>
            </p:cNvSpPr>
            <p:nvPr/>
          </p:nvSpPr>
          <p:spPr bwMode="auto">
            <a:xfrm>
              <a:off x="494" y="657"/>
              <a:ext cx="14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设</a:t>
              </a:r>
              <a:r>
                <a:rPr lang="zh-CN" altLang="en-US" sz="1600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zh-CN" altLang="en-US" i="1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维</a:t>
              </a:r>
            </a:p>
          </p:txBody>
        </p:sp>
        <p:graphicFrame>
          <p:nvGraphicFramePr>
            <p:cNvPr id="457767" name="Object 39"/>
            <p:cNvGraphicFramePr>
              <a:graphicFrameLocks noChangeAspect="1"/>
            </p:cNvGraphicFramePr>
            <p:nvPr/>
          </p:nvGraphicFramePr>
          <p:xfrm>
            <a:off x="767" y="745"/>
            <a:ext cx="191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743200" imgH="3048000" progId="Equation.DSMT4">
                    <p:embed/>
                  </p:oleObj>
                </mc:Choice>
                <mc:Fallback>
                  <p:oleObj name="Equation" r:id="rId4" imgW="2743200" imgH="3048000" progId="Equation.DSMT4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7" y="745"/>
                          <a:ext cx="191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7769" name="Object 41"/>
            <p:cNvGraphicFramePr>
              <a:graphicFrameLocks noChangeAspect="1"/>
            </p:cNvGraphicFramePr>
            <p:nvPr/>
          </p:nvGraphicFramePr>
          <p:xfrm>
            <a:off x="1158" y="687"/>
            <a:ext cx="1786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5603200" imgH="4572000" progId="Equation.DSMT4">
                    <p:embed/>
                  </p:oleObj>
                </mc:Choice>
                <mc:Fallback>
                  <p:oleObj name="Equation" r:id="rId6" imgW="25603200" imgH="4572000" progId="Equation.DSMT4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8" y="687"/>
                          <a:ext cx="1786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7772" name="Rectangle 44"/>
            <p:cNvSpPr>
              <a:spLocks noChangeArrowheads="1"/>
            </p:cNvSpPr>
            <p:nvPr/>
          </p:nvSpPr>
          <p:spPr bwMode="auto">
            <a:xfrm>
              <a:off x="2836" y="633"/>
              <a:ext cx="16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的分布函数</a:t>
              </a:r>
            </a:p>
          </p:txBody>
        </p:sp>
      </p:grpSp>
      <p:graphicFrame>
        <p:nvGraphicFramePr>
          <p:cNvPr id="457774" name="Object 46"/>
          <p:cNvGraphicFramePr>
            <a:graphicFrameLocks noChangeAspect="1"/>
          </p:cNvGraphicFramePr>
          <p:nvPr/>
        </p:nvGraphicFramePr>
        <p:xfrm>
          <a:off x="1138238" y="1435100"/>
          <a:ext cx="72898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5836800" imgH="4572000" progId="Equation.DSMT4">
                  <p:embed/>
                </p:oleObj>
              </mc:Choice>
              <mc:Fallback>
                <p:oleObj name="Equation" r:id="rId8" imgW="65836800" imgH="4572000" progId="Equation.DSMT4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1435100"/>
                        <a:ext cx="728980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7775" name="WordArt 47"/>
          <p:cNvSpPr>
            <a:spLocks noChangeArrowheads="1" noChangeShapeType="1" noTextEdit="1"/>
          </p:cNvSpPr>
          <p:nvPr/>
        </p:nvSpPr>
        <p:spPr bwMode="auto">
          <a:xfrm>
            <a:off x="3213848" y="1854370"/>
            <a:ext cx="3025587" cy="397966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</a:rPr>
              <a:t>一维边际分布</a:t>
            </a:r>
          </a:p>
        </p:txBody>
      </p:sp>
      <p:graphicFrame>
        <p:nvGraphicFramePr>
          <p:cNvPr id="457777" name="Object 49"/>
          <p:cNvGraphicFramePr>
            <a:graphicFrameLocks noChangeAspect="1"/>
          </p:cNvGraphicFramePr>
          <p:nvPr/>
        </p:nvGraphicFramePr>
        <p:xfrm>
          <a:off x="927100" y="2614613"/>
          <a:ext cx="784860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1381600" imgH="4572000" progId="Equation.DSMT4">
                  <p:embed/>
                </p:oleObj>
              </mc:Choice>
              <mc:Fallback>
                <p:oleObj name="Equation" r:id="rId10" imgW="81381600" imgH="4572000" progId="Equation.DSMT4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2614613"/>
                        <a:ext cx="7848600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7778" name="Object 50"/>
          <p:cNvGraphicFramePr>
            <a:graphicFrameLocks noChangeAspect="1"/>
          </p:cNvGraphicFramePr>
          <p:nvPr/>
        </p:nvGraphicFramePr>
        <p:xfrm>
          <a:off x="1876425" y="3032125"/>
          <a:ext cx="6211888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6083200" imgH="4572000" progId="Equation.DSMT4">
                  <p:embed/>
                </p:oleObj>
              </mc:Choice>
              <mc:Fallback>
                <p:oleObj name="Equation" r:id="rId12" imgW="56083200" imgH="4572000" progId="Equation.DSMT4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6425" y="3032125"/>
                        <a:ext cx="6211888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7780" name="Group 52"/>
          <p:cNvGrpSpPr/>
          <p:nvPr/>
        </p:nvGrpSpPr>
        <p:grpSpPr bwMode="auto">
          <a:xfrm>
            <a:off x="860425" y="2127250"/>
            <a:ext cx="2987675" cy="519113"/>
            <a:chOff x="590" y="1518"/>
            <a:chExt cx="1882" cy="327"/>
          </a:xfrm>
        </p:grpSpPr>
        <p:sp>
          <p:nvSpPr>
            <p:cNvPr id="457749" name="Rectangle 21"/>
            <p:cNvSpPr>
              <a:spLocks noChangeArrowheads="1"/>
            </p:cNvSpPr>
            <p:nvPr/>
          </p:nvSpPr>
          <p:spPr bwMode="auto">
            <a:xfrm>
              <a:off x="795" y="1518"/>
              <a:ext cx="16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的分布函数</a:t>
              </a:r>
            </a:p>
          </p:txBody>
        </p:sp>
        <p:graphicFrame>
          <p:nvGraphicFramePr>
            <p:cNvPr id="457779" name="Object 51"/>
            <p:cNvGraphicFramePr>
              <a:graphicFrameLocks noChangeAspect="1"/>
            </p:cNvGraphicFramePr>
            <p:nvPr/>
          </p:nvGraphicFramePr>
          <p:xfrm>
            <a:off x="590" y="1558"/>
            <a:ext cx="297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4267200" imgH="4267200" progId="Equation.DSMT4">
                    <p:embed/>
                  </p:oleObj>
                </mc:Choice>
                <mc:Fallback>
                  <p:oleObj name="Equation" r:id="rId14" imgW="4267200" imgH="4267200" progId="Equation.DSMT4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0" y="1558"/>
                          <a:ext cx="297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7785" name="WordArt 57"/>
          <p:cNvSpPr>
            <a:spLocks noChangeArrowheads="1" noChangeShapeType="1" noTextEdit="1"/>
          </p:cNvSpPr>
          <p:nvPr/>
        </p:nvSpPr>
        <p:spPr bwMode="auto">
          <a:xfrm>
            <a:off x="3213847" y="3500438"/>
            <a:ext cx="3025587" cy="393699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</a:rPr>
              <a:t>二维边际分布</a:t>
            </a:r>
          </a:p>
        </p:txBody>
      </p:sp>
      <p:graphicFrame>
        <p:nvGraphicFramePr>
          <p:cNvPr id="457786" name="Object 58"/>
          <p:cNvGraphicFramePr>
            <a:graphicFrameLocks noChangeAspect="1"/>
          </p:cNvGraphicFramePr>
          <p:nvPr/>
        </p:nvGraphicFramePr>
        <p:xfrm>
          <a:off x="939800" y="4316413"/>
          <a:ext cx="6907213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71628000" imgH="4572000" progId="Equation.DSMT4">
                  <p:embed/>
                </p:oleObj>
              </mc:Choice>
              <mc:Fallback>
                <p:oleObj name="Equation" r:id="rId16" imgW="71628000" imgH="4572000" progId="Equation.DSMT4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4316413"/>
                        <a:ext cx="6907213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7787" name="Object 59"/>
          <p:cNvGraphicFramePr>
            <a:graphicFrameLocks noChangeAspect="1"/>
          </p:cNvGraphicFramePr>
          <p:nvPr/>
        </p:nvGraphicFramePr>
        <p:xfrm>
          <a:off x="2584450" y="4733925"/>
          <a:ext cx="2528888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6212800" imgH="4572000" progId="Equation.DSMT4">
                  <p:embed/>
                </p:oleObj>
              </mc:Choice>
              <mc:Fallback>
                <p:oleObj name="Equation" r:id="rId18" imgW="26212800" imgH="4572000" progId="Equation.DSMT4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4450" y="4733925"/>
                        <a:ext cx="2528888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7789" name="Group 61"/>
          <p:cNvGrpSpPr/>
          <p:nvPr/>
        </p:nvGrpSpPr>
        <p:grpSpPr bwMode="auto">
          <a:xfrm>
            <a:off x="952500" y="3814763"/>
            <a:ext cx="3562349" cy="519112"/>
            <a:chOff x="592" y="2675"/>
            <a:chExt cx="2244" cy="327"/>
          </a:xfrm>
        </p:grpSpPr>
        <p:sp>
          <p:nvSpPr>
            <p:cNvPr id="457750" name="Rectangle 22"/>
            <p:cNvSpPr>
              <a:spLocks noChangeArrowheads="1"/>
            </p:cNvSpPr>
            <p:nvPr/>
          </p:nvSpPr>
          <p:spPr bwMode="auto">
            <a:xfrm>
              <a:off x="1159" y="2675"/>
              <a:ext cx="16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的联合分布是</a:t>
              </a:r>
            </a:p>
          </p:txBody>
        </p:sp>
        <p:graphicFrame>
          <p:nvGraphicFramePr>
            <p:cNvPr id="457788" name="Object 60"/>
            <p:cNvGraphicFramePr>
              <a:graphicFrameLocks noChangeAspect="1"/>
            </p:cNvGraphicFramePr>
            <p:nvPr/>
          </p:nvGraphicFramePr>
          <p:xfrm>
            <a:off x="592" y="2725"/>
            <a:ext cx="659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9448800" imgH="4267200" progId="Equation.DSMT4">
                    <p:embed/>
                  </p:oleObj>
                </mc:Choice>
                <mc:Fallback>
                  <p:oleObj name="Equation" r:id="rId20" imgW="9448800" imgH="4267200" progId="Equation.DSMT4">
                    <p:embed/>
                    <p:pic>
                      <p:nvPicPr>
                        <p:cNvPr id="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2" y="2725"/>
                          <a:ext cx="659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7790" name="Group 62"/>
          <p:cNvGrpSpPr/>
          <p:nvPr/>
        </p:nvGrpSpPr>
        <p:grpSpPr bwMode="auto">
          <a:xfrm>
            <a:off x="954088" y="5141913"/>
            <a:ext cx="3576637" cy="519112"/>
            <a:chOff x="583" y="2675"/>
            <a:chExt cx="2253" cy="327"/>
          </a:xfrm>
        </p:grpSpPr>
        <p:sp>
          <p:nvSpPr>
            <p:cNvPr id="457791" name="Rectangle 63"/>
            <p:cNvSpPr>
              <a:spLocks noChangeArrowheads="1"/>
            </p:cNvSpPr>
            <p:nvPr/>
          </p:nvSpPr>
          <p:spPr bwMode="auto">
            <a:xfrm>
              <a:off x="1159" y="2675"/>
              <a:ext cx="16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的联合分布是</a:t>
              </a:r>
            </a:p>
          </p:txBody>
        </p:sp>
        <p:graphicFrame>
          <p:nvGraphicFramePr>
            <p:cNvPr id="457792" name="Object 64"/>
            <p:cNvGraphicFramePr>
              <a:graphicFrameLocks noChangeAspect="1"/>
            </p:cNvGraphicFramePr>
            <p:nvPr/>
          </p:nvGraphicFramePr>
          <p:xfrm>
            <a:off x="583" y="2725"/>
            <a:ext cx="679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9753600" imgH="4267200" progId="Equation.DSMT4">
                    <p:embed/>
                  </p:oleObj>
                </mc:Choice>
                <mc:Fallback>
                  <p:oleObj name="Equation" r:id="rId22" imgW="9753600" imgH="4267200" progId="Equation.DSMT4">
                    <p:embed/>
                    <p:pic>
                      <p:nvPicPr>
                        <p:cNvPr id="0" name="Object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3" y="2725"/>
                          <a:ext cx="679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57793" name="Object 65"/>
          <p:cNvGraphicFramePr>
            <a:graphicFrameLocks noChangeAspect="1"/>
          </p:cNvGraphicFramePr>
          <p:nvPr/>
        </p:nvGraphicFramePr>
        <p:xfrm>
          <a:off x="873125" y="5645150"/>
          <a:ext cx="796607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82600800" imgH="4572000" progId="Equation.DSMT4">
                  <p:embed/>
                </p:oleObj>
              </mc:Choice>
              <mc:Fallback>
                <p:oleObj name="Equation" r:id="rId24" imgW="82600800" imgH="4572000" progId="Equation.DSMT4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125" y="5645150"/>
                        <a:ext cx="7966075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7794" name="Object 66"/>
          <p:cNvGraphicFramePr>
            <a:graphicFrameLocks noChangeAspect="1"/>
          </p:cNvGraphicFramePr>
          <p:nvPr/>
        </p:nvGraphicFramePr>
        <p:xfrm>
          <a:off x="2562225" y="6075363"/>
          <a:ext cx="2879725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9870400" imgH="4572000" progId="Equation.DSMT4">
                  <p:embed/>
                </p:oleObj>
              </mc:Choice>
              <mc:Fallback>
                <p:oleObj name="Equation" r:id="rId26" imgW="29870400" imgH="4572000" progId="Equation.DSMT4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2225" y="6075363"/>
                        <a:ext cx="2879725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7795" name="AutoShape 67"/>
          <p:cNvSpPr>
            <a:spLocks noChangeArrowheads="1"/>
          </p:cNvSpPr>
          <p:nvPr/>
        </p:nvSpPr>
        <p:spPr bwMode="auto">
          <a:xfrm>
            <a:off x="5537779" y="4766946"/>
            <a:ext cx="3544346" cy="799839"/>
          </a:xfrm>
          <a:prstGeom prst="wedgeRectCallout">
            <a:avLst>
              <a:gd name="adj1" fmla="val -60736"/>
              <a:gd name="adj2" fmla="val -33579"/>
            </a:avLst>
          </a:prstGeom>
          <a:solidFill>
            <a:schemeClr val="bg1"/>
          </a:soli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charset="-122"/>
                <a:ea typeface="华文新魏" panose="02010800040101010101" charset="-122"/>
              </a:rPr>
              <a:t>类似可定义三维、四维等高维边际分布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457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57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577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577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7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577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577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7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57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3" dur="1000"/>
                                        <p:tgtEl>
                                          <p:spTgt spid="457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8" dur="1000"/>
                                        <p:tgtEl>
                                          <p:spTgt spid="457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577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577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7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57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3" dur="1000"/>
                                        <p:tgtEl>
                                          <p:spTgt spid="457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577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577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57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57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9" dur="1000"/>
                                        <p:tgtEl>
                                          <p:spTgt spid="457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577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577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57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577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577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57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577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577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57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775" grpId="0"/>
      <p:bldP spid="457785" grpId="0"/>
      <p:bldP spid="45779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80" name="Rectangle 28"/>
          <p:cNvSpPr>
            <a:spLocks noChangeArrowheads="1"/>
          </p:cNvSpPr>
          <p:nvPr/>
        </p:nvSpPr>
        <p:spPr bwMode="auto">
          <a:xfrm>
            <a:off x="703263" y="2332038"/>
            <a:ext cx="10080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设</a:t>
            </a:r>
          </a:p>
        </p:txBody>
      </p:sp>
      <p:sp>
        <p:nvSpPr>
          <p:cNvPr id="458784" name="WordArt 32"/>
          <p:cNvSpPr>
            <a:spLocks noChangeArrowheads="1" noChangeShapeType="1" noTextEdit="1"/>
          </p:cNvSpPr>
          <p:nvPr/>
        </p:nvSpPr>
        <p:spPr bwMode="auto">
          <a:xfrm>
            <a:off x="2648044" y="631825"/>
            <a:ext cx="3738562" cy="3635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2700">
                  <a:solidFill>
                    <a:srgbClr val="3399FF"/>
                  </a:solidFill>
                  <a:round/>
                </a:ln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随机向量的独立性</a:t>
            </a:r>
          </a:p>
        </p:txBody>
      </p:sp>
      <p:grpSp>
        <p:nvGrpSpPr>
          <p:cNvPr id="458789" name="Group 37"/>
          <p:cNvGrpSpPr/>
          <p:nvPr/>
        </p:nvGrpSpPr>
        <p:grpSpPr bwMode="auto">
          <a:xfrm>
            <a:off x="493713" y="957263"/>
            <a:ext cx="4248150" cy="531812"/>
            <a:chOff x="367" y="659"/>
            <a:chExt cx="2676" cy="335"/>
          </a:xfrm>
        </p:grpSpPr>
        <p:sp>
          <p:nvSpPr>
            <p:cNvPr id="458763" name="Rectangle 11"/>
            <p:cNvSpPr>
              <a:spLocks noChangeArrowheads="1"/>
            </p:cNvSpPr>
            <p:nvPr/>
          </p:nvSpPr>
          <p:spPr bwMode="auto">
            <a:xfrm>
              <a:off x="2187" y="659"/>
              <a:ext cx="8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若有</a:t>
              </a:r>
            </a:p>
          </p:txBody>
        </p:sp>
        <p:graphicFrame>
          <p:nvGraphicFramePr>
            <p:cNvPr id="458785" name="Object 33"/>
            <p:cNvGraphicFramePr>
              <a:graphicFrameLocks noChangeAspect="1"/>
            </p:cNvGraphicFramePr>
            <p:nvPr/>
          </p:nvGraphicFramePr>
          <p:xfrm>
            <a:off x="367" y="683"/>
            <a:ext cx="1906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25908000" imgH="4572000" progId="Equation.DSMT4">
                    <p:embed/>
                  </p:oleObj>
                </mc:Choice>
                <mc:Fallback>
                  <p:oleObj name="Equation" r:id="rId3" imgW="25908000" imgH="4572000" progId="Equation.DSMT4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" y="683"/>
                          <a:ext cx="1906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58786" name="Object 34"/>
          <p:cNvGraphicFramePr>
            <a:graphicFrameLocks noChangeAspect="1"/>
          </p:cNvGraphicFramePr>
          <p:nvPr/>
        </p:nvGraphicFramePr>
        <p:xfrm>
          <a:off x="1509713" y="1501775"/>
          <a:ext cx="6516687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8826400" imgH="4572000" progId="Equation.DSMT4">
                  <p:embed/>
                </p:oleObj>
              </mc:Choice>
              <mc:Fallback>
                <p:oleObj name="Equation" r:id="rId5" imgW="58826400" imgH="457200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9713" y="1501775"/>
                        <a:ext cx="6516687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8788" name="Group 36"/>
          <p:cNvGrpSpPr/>
          <p:nvPr/>
        </p:nvGrpSpPr>
        <p:grpSpPr bwMode="auto">
          <a:xfrm>
            <a:off x="0" y="1928813"/>
            <a:ext cx="4754563" cy="519112"/>
            <a:chOff x="197" y="1321"/>
            <a:chExt cx="2995" cy="327"/>
          </a:xfrm>
        </p:grpSpPr>
        <p:sp>
          <p:nvSpPr>
            <p:cNvPr id="458765" name="Rectangle 13"/>
            <p:cNvSpPr>
              <a:spLocks noChangeArrowheads="1"/>
            </p:cNvSpPr>
            <p:nvPr/>
          </p:nvSpPr>
          <p:spPr bwMode="auto">
            <a:xfrm>
              <a:off x="197" y="1321"/>
              <a:ext cx="299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则称           相互独立</a:t>
              </a:r>
              <a:r>
                <a:rPr lang="en-US" altLang="zh-CN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.</a:t>
              </a:r>
              <a:endPara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458787" name="Object 35"/>
            <p:cNvGraphicFramePr>
              <a:graphicFrameLocks noChangeAspect="1"/>
            </p:cNvGraphicFramePr>
            <p:nvPr/>
          </p:nvGraphicFramePr>
          <p:xfrm>
            <a:off x="689" y="1371"/>
            <a:ext cx="1297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8592800" imgH="4267200" progId="Equation.DSMT4">
                    <p:embed/>
                  </p:oleObj>
                </mc:Choice>
                <mc:Fallback>
                  <p:oleObj name="Equation" r:id="rId7" imgW="18592800" imgH="4267200" progId="Equation.DSMT4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9" y="1371"/>
                          <a:ext cx="1297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58790" name="Object 38"/>
          <p:cNvGraphicFramePr>
            <a:graphicFrameLocks noChangeAspect="1"/>
          </p:cNvGraphicFramePr>
          <p:nvPr/>
        </p:nvGraphicFramePr>
        <p:xfrm>
          <a:off x="918230" y="2766404"/>
          <a:ext cx="4954251" cy="522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6024800" imgH="4572000" progId="Equation.DSMT4">
                  <p:embed/>
                </p:oleObj>
              </mc:Choice>
              <mc:Fallback>
                <p:oleObj name="Equation" r:id="rId9" imgW="46024800" imgH="457200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8230" y="2766404"/>
                        <a:ext cx="4954251" cy="5228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8791" name="Object 39"/>
          <p:cNvGraphicFramePr>
            <a:graphicFrameLocks noChangeAspect="1"/>
          </p:cNvGraphicFramePr>
          <p:nvPr/>
        </p:nvGraphicFramePr>
        <p:xfrm>
          <a:off x="606248" y="3792537"/>
          <a:ext cx="8371065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77724000" imgH="4572000" progId="Equation.DSMT4">
                  <p:embed/>
                </p:oleObj>
              </mc:Choice>
              <mc:Fallback>
                <p:oleObj name="Equation" r:id="rId11" imgW="77724000" imgH="457200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248" y="3792537"/>
                        <a:ext cx="8371065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8792" name="Object 40"/>
          <p:cNvGraphicFramePr>
            <a:graphicFrameLocks noChangeAspect="1"/>
          </p:cNvGraphicFramePr>
          <p:nvPr/>
        </p:nvGraphicFramePr>
        <p:xfrm>
          <a:off x="920749" y="3289300"/>
          <a:ext cx="500678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42062400" imgH="4572000" progId="Equation.DSMT4">
                  <p:embed/>
                </p:oleObj>
              </mc:Choice>
              <mc:Fallback>
                <p:oleObj name="Equation" r:id="rId13" imgW="42062400" imgH="4572000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49" y="3289300"/>
                        <a:ext cx="5006783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8797" name="Group 45"/>
          <p:cNvGrpSpPr/>
          <p:nvPr/>
        </p:nvGrpSpPr>
        <p:grpSpPr bwMode="auto">
          <a:xfrm>
            <a:off x="139700" y="4233863"/>
            <a:ext cx="5969000" cy="534987"/>
            <a:chOff x="147" y="2576"/>
            <a:chExt cx="3760" cy="337"/>
          </a:xfrm>
        </p:grpSpPr>
        <p:sp>
          <p:nvSpPr>
            <p:cNvPr id="458795" name="Rectangle 43"/>
            <p:cNvSpPr>
              <a:spLocks noChangeArrowheads="1"/>
            </p:cNvSpPr>
            <p:nvPr/>
          </p:nvSpPr>
          <p:spPr bwMode="auto">
            <a:xfrm>
              <a:off x="3051" y="2576"/>
              <a:ext cx="8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若有</a:t>
              </a:r>
            </a:p>
          </p:txBody>
        </p:sp>
        <p:graphicFrame>
          <p:nvGraphicFramePr>
            <p:cNvPr id="458796" name="Object 44"/>
            <p:cNvGraphicFramePr>
              <a:graphicFrameLocks noChangeAspect="1"/>
            </p:cNvGraphicFramePr>
            <p:nvPr/>
          </p:nvGraphicFramePr>
          <p:xfrm>
            <a:off x="147" y="2599"/>
            <a:ext cx="2999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42976800" imgH="4876800" progId="Equation.DSMT4">
                    <p:embed/>
                  </p:oleObj>
                </mc:Choice>
                <mc:Fallback>
                  <p:oleObj name="Equation" r:id="rId15" imgW="42976800" imgH="4876800" progId="Equation.DSMT4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" y="2599"/>
                          <a:ext cx="2999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58798" name="Object 46"/>
          <p:cNvGraphicFramePr>
            <a:graphicFrameLocks noChangeAspect="1"/>
          </p:cNvGraphicFramePr>
          <p:nvPr/>
        </p:nvGraphicFramePr>
        <p:xfrm>
          <a:off x="606248" y="4765675"/>
          <a:ext cx="8428215" cy="4785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85039200" imgH="4572000" progId="Equation.DSMT4">
                  <p:embed/>
                </p:oleObj>
              </mc:Choice>
              <mc:Fallback>
                <p:oleObj name="Equation" r:id="rId17" imgW="85039200" imgH="4572000" progId="Equation.DSMT4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248" y="4765675"/>
                        <a:ext cx="8428215" cy="4785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8801" name="Group 49"/>
          <p:cNvGrpSpPr/>
          <p:nvPr/>
        </p:nvGrpSpPr>
        <p:grpSpPr bwMode="auto">
          <a:xfrm>
            <a:off x="-25400" y="5222875"/>
            <a:ext cx="7462838" cy="531813"/>
            <a:chOff x="264" y="3778"/>
            <a:chExt cx="4701" cy="335"/>
          </a:xfrm>
        </p:grpSpPr>
        <p:sp>
          <p:nvSpPr>
            <p:cNvPr id="458776" name="Rectangle 24"/>
            <p:cNvSpPr>
              <a:spLocks noChangeArrowheads="1"/>
            </p:cNvSpPr>
            <p:nvPr/>
          </p:nvSpPr>
          <p:spPr bwMode="auto">
            <a:xfrm>
              <a:off x="264" y="3778"/>
              <a:ext cx="1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则称</a:t>
              </a:r>
            </a:p>
          </p:txBody>
        </p:sp>
        <p:graphicFrame>
          <p:nvGraphicFramePr>
            <p:cNvPr id="458799" name="Object 47"/>
            <p:cNvGraphicFramePr>
              <a:graphicFrameLocks noChangeAspect="1"/>
            </p:cNvGraphicFramePr>
            <p:nvPr/>
          </p:nvGraphicFramePr>
          <p:xfrm>
            <a:off x="745" y="3818"/>
            <a:ext cx="2828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40538400" imgH="4572000" progId="Equation.DSMT4">
                    <p:embed/>
                  </p:oleObj>
                </mc:Choice>
                <mc:Fallback>
                  <p:oleObj name="Equation" r:id="rId19" imgW="40538400" imgH="4572000" progId="Equation.DSMT4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5" y="3818"/>
                          <a:ext cx="2828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8800" name="Rectangle 48"/>
            <p:cNvSpPr>
              <a:spLocks noChangeArrowheads="1"/>
            </p:cNvSpPr>
            <p:nvPr/>
          </p:nvSpPr>
          <p:spPr bwMode="auto">
            <a:xfrm>
              <a:off x="3473" y="3778"/>
              <a:ext cx="14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相互独立</a:t>
              </a:r>
              <a:r>
                <a:rPr lang="en-US" altLang="zh-CN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.</a:t>
              </a:r>
              <a:endPara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458807" name="WordArt 55"/>
          <p:cNvSpPr>
            <a:spLocks noChangeArrowheads="1" noChangeShapeType="1" noTextEdit="1"/>
          </p:cNvSpPr>
          <p:nvPr/>
        </p:nvSpPr>
        <p:spPr bwMode="auto">
          <a:xfrm>
            <a:off x="363538" y="5754688"/>
            <a:ext cx="2255837" cy="3476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2700">
                  <a:solidFill>
                    <a:srgbClr val="FFCC00"/>
                  </a:solidFill>
                  <a:rou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华文新魏" panose="02010800040101010101" charset="-122"/>
                <a:ea typeface="华文新魏" panose="02010800040101010101" charset="-122"/>
              </a:rPr>
              <a:t>从直观上看：</a:t>
            </a:r>
          </a:p>
        </p:txBody>
      </p:sp>
      <p:sp>
        <p:nvSpPr>
          <p:cNvPr id="458808" name="WordArt 56"/>
          <p:cNvSpPr>
            <a:spLocks noChangeArrowheads="1" noChangeShapeType="1" noTextEdit="1"/>
          </p:cNvSpPr>
          <p:nvPr/>
        </p:nvSpPr>
        <p:spPr bwMode="auto">
          <a:xfrm>
            <a:off x="3055191" y="5847836"/>
            <a:ext cx="5661025" cy="81471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zh-CN" altLang="en-US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随机向量的独立性是指各随机向量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zh-CN" altLang="en-US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的取值是相互独立、互不相干的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87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87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8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5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8" dur="1000"/>
                                        <p:tgtEl>
                                          <p:spTgt spid="458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5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58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587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587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587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587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587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587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58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4" dur="1000"/>
                                        <p:tgtEl>
                                          <p:spTgt spid="458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58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588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588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5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58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58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780" grpId="0"/>
      <p:bldP spid="458784" grpId="0"/>
      <p:bldP spid="458807" grpId="0"/>
      <p:bldP spid="45880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WordArt 2"/>
          <p:cNvSpPr>
            <a:spLocks noChangeArrowheads="1" noChangeShapeType="1" noTextEdit="1"/>
          </p:cNvSpPr>
          <p:nvPr/>
        </p:nvSpPr>
        <p:spPr bwMode="auto">
          <a:xfrm>
            <a:off x="555625" y="666750"/>
            <a:ext cx="3098800" cy="3857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2700">
                  <a:solidFill>
                    <a:srgbClr val="3399FF"/>
                  </a:solidFill>
                  <a:round/>
                </a:ln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回顾事件的独立性</a:t>
            </a:r>
          </a:p>
        </p:txBody>
      </p:sp>
      <p:graphicFrame>
        <p:nvGraphicFramePr>
          <p:cNvPr id="467971" name="Object 3"/>
          <p:cNvGraphicFramePr>
            <a:graphicFrameLocks noChangeAspect="1"/>
          </p:cNvGraphicFramePr>
          <p:nvPr/>
        </p:nvGraphicFramePr>
        <p:xfrm>
          <a:off x="3843338" y="1695619"/>
          <a:ext cx="2987768" cy="49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6517600" imgH="4267200" progId="Equation.DSMT4">
                  <p:embed/>
                </p:oleObj>
              </mc:Choice>
              <mc:Fallback>
                <p:oleObj name="Equation" r:id="rId3" imgW="26517600" imgH="426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3338" y="1695619"/>
                        <a:ext cx="2987768" cy="490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7974" name="Rectangle 6"/>
          <p:cNvSpPr>
            <a:spLocks noChangeArrowheads="1"/>
          </p:cNvSpPr>
          <p:nvPr/>
        </p:nvSpPr>
        <p:spPr bwMode="auto">
          <a:xfrm>
            <a:off x="119063" y="4132263"/>
            <a:ext cx="32432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应相互独立，即 </a:t>
            </a:r>
          </a:p>
        </p:txBody>
      </p:sp>
      <p:graphicFrame>
        <p:nvGraphicFramePr>
          <p:cNvPr id="467977" name="Object 9"/>
          <p:cNvGraphicFramePr>
            <a:graphicFrameLocks noChangeAspect="1"/>
          </p:cNvGraphicFramePr>
          <p:nvPr/>
        </p:nvGraphicFramePr>
        <p:xfrm>
          <a:off x="3067004" y="3772086"/>
          <a:ext cx="3005230" cy="520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2860000" imgH="4267200" progId="Equation.DSMT4">
                  <p:embed/>
                </p:oleObj>
              </mc:Choice>
              <mc:Fallback>
                <p:oleObj name="Equation" r:id="rId5" imgW="22860000" imgH="4267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7004" y="3772086"/>
                        <a:ext cx="3005230" cy="5203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8000" name="Object 32"/>
          <p:cNvGraphicFramePr>
            <a:graphicFrameLocks noChangeAspect="1"/>
          </p:cNvGraphicFramePr>
          <p:nvPr/>
        </p:nvGraphicFramePr>
        <p:xfrm>
          <a:off x="1525587" y="4694237"/>
          <a:ext cx="6168186" cy="480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0596800" imgH="4267200" progId="Equation.DSMT4">
                  <p:embed/>
                </p:oleObj>
              </mc:Choice>
              <mc:Fallback>
                <p:oleObj name="Equation" r:id="rId7" imgW="50596800" imgH="42672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587" y="4694237"/>
                        <a:ext cx="6168186" cy="4809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8004" name="Group 36"/>
          <p:cNvGrpSpPr/>
          <p:nvPr/>
        </p:nvGrpSpPr>
        <p:grpSpPr bwMode="auto">
          <a:xfrm>
            <a:off x="900112" y="1096963"/>
            <a:ext cx="2754311" cy="525462"/>
            <a:chOff x="476" y="1317"/>
            <a:chExt cx="1735" cy="331"/>
          </a:xfrm>
        </p:grpSpPr>
        <p:sp>
          <p:nvSpPr>
            <p:cNvPr id="468001" name="Rectangle 33"/>
            <p:cNvSpPr>
              <a:spLocks noChangeArrowheads="1"/>
            </p:cNvSpPr>
            <p:nvPr/>
          </p:nvSpPr>
          <p:spPr bwMode="auto">
            <a:xfrm>
              <a:off x="921" y="1317"/>
              <a:ext cx="1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相互独立</a:t>
              </a:r>
            </a:p>
          </p:txBody>
        </p:sp>
        <p:graphicFrame>
          <p:nvGraphicFramePr>
            <p:cNvPr id="468002" name="Object 34"/>
            <p:cNvGraphicFramePr>
              <a:graphicFrameLocks noChangeAspect="1"/>
            </p:cNvGraphicFramePr>
            <p:nvPr/>
          </p:nvGraphicFramePr>
          <p:xfrm>
            <a:off x="476" y="1360"/>
            <a:ext cx="525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6705600" imgH="3962400" progId="Equation.DSMT4">
                    <p:embed/>
                  </p:oleObj>
                </mc:Choice>
                <mc:Fallback>
                  <p:oleObj name="Equation" r:id="rId9" imgW="6705600" imgH="3962400" progId="Equation.DSMT4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" y="1360"/>
                          <a:ext cx="525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8008" name="Group 40"/>
          <p:cNvGrpSpPr/>
          <p:nvPr/>
        </p:nvGrpSpPr>
        <p:grpSpPr bwMode="auto">
          <a:xfrm>
            <a:off x="3843338" y="1103313"/>
            <a:ext cx="4140201" cy="519112"/>
            <a:chOff x="2197" y="615"/>
            <a:chExt cx="2608" cy="327"/>
          </a:xfrm>
        </p:grpSpPr>
        <p:sp>
          <p:nvSpPr>
            <p:cNvPr id="468006" name="Rectangle 38"/>
            <p:cNvSpPr>
              <a:spLocks noChangeArrowheads="1"/>
            </p:cNvSpPr>
            <p:nvPr/>
          </p:nvSpPr>
          <p:spPr bwMode="auto">
            <a:xfrm>
              <a:off x="2613" y="615"/>
              <a:ext cx="2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之间没有任何关系</a:t>
              </a:r>
            </a:p>
          </p:txBody>
        </p:sp>
        <p:graphicFrame>
          <p:nvGraphicFramePr>
            <p:cNvPr id="468007" name="Object 39"/>
            <p:cNvGraphicFramePr>
              <a:graphicFrameLocks noChangeAspect="1"/>
            </p:cNvGraphicFramePr>
            <p:nvPr/>
          </p:nvGraphicFramePr>
          <p:xfrm>
            <a:off x="2197" y="670"/>
            <a:ext cx="49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6705600" imgH="3962400" progId="Equation.DSMT4">
                    <p:embed/>
                  </p:oleObj>
                </mc:Choice>
                <mc:Fallback>
                  <p:oleObj name="Equation" r:id="rId11" imgW="6705600" imgH="3962400" progId="Equation.DSMT4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7" y="670"/>
                          <a:ext cx="49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8010" name="AutoShape 42"/>
          <p:cNvSpPr>
            <a:spLocks noChangeArrowheads="1"/>
          </p:cNvSpPr>
          <p:nvPr/>
        </p:nvSpPr>
        <p:spPr bwMode="auto">
          <a:xfrm>
            <a:off x="3357563" y="1776413"/>
            <a:ext cx="369887" cy="228600"/>
          </a:xfrm>
          <a:prstGeom prst="leftRightArrow">
            <a:avLst>
              <a:gd name="adj1" fmla="val 50000"/>
              <a:gd name="adj2" fmla="val 32361"/>
            </a:avLst>
          </a:prstGeom>
          <a:solidFill>
            <a:schemeClr val="tx2"/>
          </a:soli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468011" name="Group 43"/>
          <p:cNvGrpSpPr/>
          <p:nvPr/>
        </p:nvGrpSpPr>
        <p:grpSpPr bwMode="auto">
          <a:xfrm>
            <a:off x="963613" y="2333625"/>
            <a:ext cx="763587" cy="400050"/>
            <a:chOff x="581" y="1694"/>
            <a:chExt cx="481" cy="252"/>
          </a:xfrm>
        </p:grpSpPr>
        <p:pic>
          <p:nvPicPr>
            <p:cNvPr id="468012" name="Picture 44" descr="4"/>
            <p:cNvPicPr>
              <a:picLocks noChangeAspect="1" noChangeArrowheads="1" noCrop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581" y="1715"/>
              <a:ext cx="366" cy="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8013" name="WordArt 45"/>
            <p:cNvSpPr>
              <a:spLocks noChangeArrowheads="1" noChangeShapeType="1" noTextEdit="1"/>
            </p:cNvSpPr>
            <p:nvPr/>
          </p:nvSpPr>
          <p:spPr bwMode="auto">
            <a:xfrm>
              <a:off x="808" y="1694"/>
              <a:ext cx="254" cy="18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12700">
                    <a:solidFill>
                      <a:schemeClr val="tx1"/>
                    </a:solidFill>
                    <a:round/>
                  </a:ln>
                  <a:gradFill rotWithShape="1">
                    <a:gsLst>
                      <a:gs pos="0">
                        <a:srgbClr val="000082"/>
                      </a:gs>
                      <a:gs pos="50000">
                        <a:srgbClr val="FF8200"/>
                      </a:gs>
                      <a:gs pos="100000">
                        <a:srgbClr val="000082"/>
                      </a:gs>
                    </a:gsLst>
                    <a:lin ang="2700000" scaled="1"/>
                  </a:gra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华文新魏" panose="02010800040101010101" charset="-122"/>
                  <a:ea typeface="华文新魏" panose="02010800040101010101" charset="-122"/>
                </a:rPr>
                <a:t>问</a:t>
              </a:r>
            </a:p>
          </p:txBody>
        </p:sp>
      </p:grpSp>
      <p:grpSp>
        <p:nvGrpSpPr>
          <p:cNvPr id="468019" name="Group 51"/>
          <p:cNvGrpSpPr/>
          <p:nvPr/>
        </p:nvGrpSpPr>
        <p:grpSpPr bwMode="auto">
          <a:xfrm>
            <a:off x="1911350" y="2212977"/>
            <a:ext cx="6170098" cy="584201"/>
            <a:chOff x="1132" y="1226"/>
            <a:chExt cx="3403" cy="368"/>
          </a:xfrm>
        </p:grpSpPr>
        <p:sp>
          <p:nvSpPr>
            <p:cNvPr id="468015" name="Rectangle 47"/>
            <p:cNvSpPr>
              <a:spLocks noChangeArrowheads="1"/>
            </p:cNvSpPr>
            <p:nvPr/>
          </p:nvSpPr>
          <p:spPr bwMode="auto">
            <a:xfrm>
              <a:off x="1132" y="1226"/>
              <a:ext cx="340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3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新魏" panose="02010800040101010101" charset="-122"/>
                  <a:ea typeface="华文新魏" panose="02010800040101010101" charset="-122"/>
                </a:rPr>
                <a:t>怎样定义               之间的独立性</a:t>
              </a:r>
            </a:p>
          </p:txBody>
        </p:sp>
        <p:graphicFrame>
          <p:nvGraphicFramePr>
            <p:cNvPr id="468016" name="Object 48"/>
            <p:cNvGraphicFramePr>
              <a:graphicFrameLocks noChangeAspect="1"/>
            </p:cNvGraphicFramePr>
            <p:nvPr/>
          </p:nvGraphicFramePr>
          <p:xfrm>
            <a:off x="2105" y="1293"/>
            <a:ext cx="880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1277600" imgH="3962400" progId="Equation.DSMT4">
                    <p:embed/>
                  </p:oleObj>
                </mc:Choice>
                <mc:Fallback>
                  <p:oleObj name="Equation" r:id="rId14" imgW="11277600" imgH="3962400" progId="Equation.DSMT4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5" y="1293"/>
                          <a:ext cx="880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8017" name="WordArt 49"/>
            <p:cNvSpPr>
              <a:spLocks noChangeArrowheads="1" noChangeShapeType="1" noTextEdit="1"/>
            </p:cNvSpPr>
            <p:nvPr/>
          </p:nvSpPr>
          <p:spPr bwMode="auto">
            <a:xfrm>
              <a:off x="4297" y="1311"/>
              <a:ext cx="132" cy="16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4000" kern="10" dirty="0">
                  <a:ln w="12700">
                    <a:solidFill>
                      <a:srgbClr val="99CCFF"/>
                    </a:solidFill>
                    <a:round/>
                  </a:ln>
                  <a:solidFill>
                    <a:schemeClr val="bg1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？</a:t>
              </a:r>
            </a:p>
          </p:txBody>
        </p:sp>
      </p:grpSp>
      <p:sp>
        <p:nvSpPr>
          <p:cNvPr id="468020" name="WordArt 52"/>
          <p:cNvSpPr>
            <a:spLocks noChangeArrowheads="1" noChangeShapeType="1" noTextEdit="1"/>
          </p:cNvSpPr>
          <p:nvPr/>
        </p:nvSpPr>
        <p:spPr bwMode="auto">
          <a:xfrm>
            <a:off x="973138" y="2903538"/>
            <a:ext cx="785812" cy="2778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分析</a:t>
            </a:r>
          </a:p>
        </p:txBody>
      </p:sp>
      <p:grpSp>
        <p:nvGrpSpPr>
          <p:cNvPr id="468031" name="Group 63"/>
          <p:cNvGrpSpPr/>
          <p:nvPr/>
        </p:nvGrpSpPr>
        <p:grpSpPr bwMode="auto">
          <a:xfrm>
            <a:off x="1916113" y="2784473"/>
            <a:ext cx="7481887" cy="523875"/>
            <a:chOff x="1223" y="1642"/>
            <a:chExt cx="4713" cy="330"/>
          </a:xfrm>
        </p:grpSpPr>
        <p:sp>
          <p:nvSpPr>
            <p:cNvPr id="467999" name="Rectangle 31"/>
            <p:cNvSpPr>
              <a:spLocks noChangeArrowheads="1"/>
            </p:cNvSpPr>
            <p:nvPr/>
          </p:nvSpPr>
          <p:spPr bwMode="auto">
            <a:xfrm>
              <a:off x="1223" y="1642"/>
              <a:ext cx="471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若    相互“独立”</a:t>
              </a:r>
              <a:r>
                <a:rPr lang="en-US" altLang="zh-CN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从直观上看     取</a:t>
              </a:r>
            </a:p>
          </p:txBody>
        </p:sp>
        <p:graphicFrame>
          <p:nvGraphicFramePr>
            <p:cNvPr id="468021" name="Object 53"/>
            <p:cNvGraphicFramePr>
              <a:graphicFrameLocks noChangeAspect="1"/>
            </p:cNvGraphicFramePr>
            <p:nvPr/>
          </p:nvGraphicFramePr>
          <p:xfrm>
            <a:off x="1506" y="1706"/>
            <a:ext cx="488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7010400" imgH="3962400" progId="Equation.DSMT4">
                    <p:embed/>
                  </p:oleObj>
                </mc:Choice>
                <mc:Fallback>
                  <p:oleObj name="Equation" r:id="rId16" imgW="7010400" imgH="3962400" progId="Equation.DSMT4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6" y="1706"/>
                          <a:ext cx="488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8022" name="Object 54"/>
            <p:cNvGraphicFramePr>
              <a:graphicFrameLocks noChangeAspect="1"/>
            </p:cNvGraphicFramePr>
            <p:nvPr/>
          </p:nvGraphicFramePr>
          <p:xfrm>
            <a:off x="4534" y="1714"/>
            <a:ext cx="573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8229600" imgH="3962400" progId="Equation.DSMT4">
                    <p:embed/>
                  </p:oleObj>
                </mc:Choice>
                <mc:Fallback>
                  <p:oleObj name="Equation" r:id="rId18" imgW="8229600" imgH="3962400" progId="Equation.DSMT4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4" y="1714"/>
                          <a:ext cx="573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8023" name="Rectangle 55"/>
          <p:cNvSpPr>
            <a:spLocks noChangeArrowheads="1"/>
          </p:cNvSpPr>
          <p:nvPr/>
        </p:nvSpPr>
        <p:spPr bwMode="auto">
          <a:xfrm>
            <a:off x="128587" y="3244850"/>
            <a:ext cx="538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任何值之间应是没有任何关系的</a:t>
            </a:r>
          </a:p>
        </p:txBody>
      </p:sp>
      <p:sp>
        <p:nvSpPr>
          <p:cNvPr id="468024" name="AutoShape 56"/>
          <p:cNvSpPr>
            <a:spLocks noChangeArrowheads="1"/>
          </p:cNvSpPr>
          <p:nvPr/>
        </p:nvSpPr>
        <p:spPr bwMode="auto">
          <a:xfrm rot="5400000">
            <a:off x="4339431" y="5242719"/>
            <a:ext cx="369888" cy="228600"/>
          </a:xfrm>
          <a:prstGeom prst="rightArrow">
            <a:avLst>
              <a:gd name="adj1" fmla="val 50000"/>
              <a:gd name="adj2" fmla="val 40451"/>
            </a:avLst>
          </a:prstGeom>
          <a:solidFill>
            <a:schemeClr val="tx2"/>
          </a:soli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68025" name="Object 57"/>
          <p:cNvGraphicFramePr>
            <a:graphicFrameLocks noChangeAspect="1"/>
          </p:cNvGraphicFramePr>
          <p:nvPr/>
        </p:nvGraphicFramePr>
        <p:xfrm>
          <a:off x="2524918" y="5670550"/>
          <a:ext cx="3770313" cy="513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31089600" imgH="4572000" progId="Equation.DSMT4">
                  <p:embed/>
                </p:oleObj>
              </mc:Choice>
              <mc:Fallback>
                <p:oleObj name="Equation" r:id="rId20" imgW="31089600" imgH="4572000" progId="Equation.DSMT4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918" y="5670550"/>
                        <a:ext cx="3770313" cy="5132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8028" name="AutoShape 60"/>
          <p:cNvSpPr>
            <a:spLocks noChangeArrowheads="1"/>
          </p:cNvSpPr>
          <p:nvPr/>
        </p:nvSpPr>
        <p:spPr bwMode="auto">
          <a:xfrm>
            <a:off x="3351213" y="1279525"/>
            <a:ext cx="369887" cy="228600"/>
          </a:xfrm>
          <a:prstGeom prst="leftRightArrow">
            <a:avLst>
              <a:gd name="adj1" fmla="val 50000"/>
              <a:gd name="adj2" fmla="val 32361"/>
            </a:avLst>
          </a:prstGeom>
          <a:solidFill>
            <a:schemeClr val="tx2"/>
          </a:soli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468030" name="Group 62"/>
          <p:cNvGrpSpPr/>
          <p:nvPr/>
        </p:nvGrpSpPr>
        <p:grpSpPr bwMode="auto">
          <a:xfrm>
            <a:off x="5119689" y="3232150"/>
            <a:ext cx="2484438" cy="584200"/>
            <a:chOff x="3225" y="1948"/>
            <a:chExt cx="1565" cy="368"/>
          </a:xfrm>
        </p:grpSpPr>
        <p:graphicFrame>
          <p:nvGraphicFramePr>
            <p:cNvPr id="467976" name="Object 8"/>
            <p:cNvGraphicFramePr>
              <a:graphicFrameLocks noChangeAspect="1"/>
            </p:cNvGraphicFramePr>
            <p:nvPr/>
          </p:nvGraphicFramePr>
          <p:xfrm>
            <a:off x="3619" y="1969"/>
            <a:ext cx="1171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15240000" imgH="4876800" progId="Equation.DSMT4">
                    <p:embed/>
                  </p:oleObj>
                </mc:Choice>
                <mc:Fallback>
                  <p:oleObj name="Equation" r:id="rId22" imgW="15240000" imgH="48768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9" y="1969"/>
                          <a:ext cx="1171" cy="3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8029" name="Rectangle 61"/>
            <p:cNvSpPr>
              <a:spLocks noChangeArrowheads="1"/>
            </p:cNvSpPr>
            <p:nvPr/>
          </p:nvSpPr>
          <p:spPr bwMode="auto">
            <a:xfrm>
              <a:off x="3225" y="1948"/>
              <a:ext cx="90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即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79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79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67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6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68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68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68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68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68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68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68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680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680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67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680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680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68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68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680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680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68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68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68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68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679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679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67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67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680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680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68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68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68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680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680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680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680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68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7970" grpId="0"/>
      <p:bldP spid="467974" grpId="0"/>
      <p:bldP spid="468010" grpId="0" animBg="1"/>
      <p:bldP spid="468020" grpId="0"/>
      <p:bldP spid="468023" grpId="0"/>
      <p:bldP spid="468024" grpId="0" animBg="1"/>
      <p:bldP spid="46802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801" name="Oval 25"/>
          <p:cNvSpPr>
            <a:spLocks noChangeArrowheads="1"/>
          </p:cNvSpPr>
          <p:nvPr/>
        </p:nvSpPr>
        <p:spPr bwMode="auto">
          <a:xfrm>
            <a:off x="984250" y="3327400"/>
            <a:ext cx="3022600" cy="1460500"/>
          </a:xfrm>
          <a:prstGeom prst="ellipse">
            <a:avLst/>
          </a:prstGeom>
          <a:solidFill>
            <a:srgbClr val="333399"/>
          </a:solidFill>
          <a:ln w="19050" algn="ctr">
            <a:solidFill>
              <a:schemeClr val="accent1"/>
            </a:solidFill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59802" name="Oval 26"/>
          <p:cNvSpPr>
            <a:spLocks noChangeArrowheads="1"/>
          </p:cNvSpPr>
          <p:nvPr/>
        </p:nvSpPr>
        <p:spPr bwMode="auto">
          <a:xfrm>
            <a:off x="5048250" y="3446463"/>
            <a:ext cx="3289300" cy="1341437"/>
          </a:xfrm>
          <a:prstGeom prst="ellipse">
            <a:avLst/>
          </a:prstGeom>
          <a:solidFill>
            <a:srgbClr val="008080"/>
          </a:solidFill>
          <a:ln w="19050" algn="ctr">
            <a:solidFill>
              <a:schemeClr val="tx2"/>
            </a:solidFill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59803" name="Object 27"/>
          <p:cNvGraphicFramePr/>
          <p:nvPr/>
        </p:nvGraphicFramePr>
        <p:xfrm>
          <a:off x="1452563" y="3813175"/>
          <a:ext cx="2192337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57300" imgH="304800" progId="Equation.DSMT4">
                  <p:embed/>
                </p:oleObj>
              </mc:Choice>
              <mc:Fallback>
                <p:oleObj name="Equation" r:id="rId2" imgW="1257300" imgH="304800" progId="Equation.DSMT4">
                  <p:embed/>
                  <p:pic>
                    <p:nvPicPr>
                      <p:cNvPr id="0" name="Object 27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2563" y="3813175"/>
                        <a:ext cx="2192337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9804" name="Object 28"/>
          <p:cNvGraphicFramePr/>
          <p:nvPr/>
        </p:nvGraphicFramePr>
        <p:xfrm>
          <a:off x="5842000" y="3825875"/>
          <a:ext cx="17780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16000" imgH="304800" progId="Equation.DSMT4">
                  <p:embed/>
                </p:oleObj>
              </mc:Choice>
              <mc:Fallback>
                <p:oleObj name="Equation" r:id="rId4" imgW="1016000" imgH="304800" progId="Equation.DSMT4">
                  <p:embed/>
                  <p:pic>
                    <p:nvPicPr>
                      <p:cNvPr id="0" name="Object 28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0" y="3825875"/>
                        <a:ext cx="17780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9816" name="WordArt 40"/>
          <p:cNvSpPr>
            <a:spLocks noChangeArrowheads="1" noChangeShapeType="1" noTextEdit="1"/>
          </p:cNvSpPr>
          <p:nvPr/>
        </p:nvSpPr>
        <p:spPr bwMode="auto">
          <a:xfrm>
            <a:off x="901700" y="673194"/>
            <a:ext cx="760413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solidFill>
                  <a:schemeClr val="bg1">
                    <a:lumMod val="75000"/>
                  </a:schemeClr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定理</a:t>
            </a:r>
          </a:p>
        </p:txBody>
      </p:sp>
      <p:grpSp>
        <p:nvGrpSpPr>
          <p:cNvPr id="459821" name="Group 45"/>
          <p:cNvGrpSpPr/>
          <p:nvPr/>
        </p:nvGrpSpPr>
        <p:grpSpPr bwMode="auto">
          <a:xfrm>
            <a:off x="1789113" y="588963"/>
            <a:ext cx="7188200" cy="549275"/>
            <a:chOff x="1143" y="371"/>
            <a:chExt cx="4528" cy="346"/>
          </a:xfrm>
        </p:grpSpPr>
        <p:graphicFrame>
          <p:nvGraphicFramePr>
            <p:cNvPr id="459790" name="Object 14"/>
            <p:cNvGraphicFramePr/>
            <p:nvPr/>
          </p:nvGraphicFramePr>
          <p:xfrm>
            <a:off x="1454" y="411"/>
            <a:ext cx="2812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41452800" imgH="4572000" progId="Equation.DSMT4">
                    <p:embed/>
                  </p:oleObj>
                </mc:Choice>
                <mc:Fallback>
                  <p:oleObj name="Equation" r:id="rId6" imgW="41452800" imgH="4572000" progId="Equation.DSMT4">
                    <p:embed/>
                    <p:pic>
                      <p:nvPicPr>
                        <p:cNvPr id="0" name="Object 14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4" y="411"/>
                          <a:ext cx="2812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9817" name="Rectangle 41"/>
            <p:cNvSpPr>
              <a:spLocks noChangeArrowheads="1"/>
            </p:cNvSpPr>
            <p:nvPr/>
          </p:nvSpPr>
          <p:spPr bwMode="auto">
            <a:xfrm>
              <a:off x="1143" y="371"/>
              <a:ext cx="65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设</a:t>
              </a:r>
            </a:p>
          </p:txBody>
        </p:sp>
        <p:sp>
          <p:nvSpPr>
            <p:cNvPr id="459818" name="Rectangle 42"/>
            <p:cNvSpPr>
              <a:spLocks noChangeArrowheads="1"/>
            </p:cNvSpPr>
            <p:nvPr/>
          </p:nvSpPr>
          <p:spPr bwMode="auto">
            <a:xfrm>
              <a:off x="4113" y="382"/>
              <a:ext cx="155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相互独立</a:t>
              </a:r>
              <a:r>
                <a:rPr lang="en-US" altLang="zh-CN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则</a:t>
              </a:r>
            </a:p>
          </p:txBody>
        </p:sp>
      </p:grpSp>
      <p:sp>
        <p:nvSpPr>
          <p:cNvPr id="459822" name="WordArt 46"/>
          <p:cNvSpPr>
            <a:spLocks noChangeArrowheads="1" noChangeShapeType="1" noTextEdit="1"/>
          </p:cNvSpPr>
          <p:nvPr/>
        </p:nvSpPr>
        <p:spPr bwMode="auto">
          <a:xfrm>
            <a:off x="943021" y="1233488"/>
            <a:ext cx="325438" cy="266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i="1" kern="10" dirty="0">
                <a:ln w="12700">
                  <a:solidFill>
                    <a:srgbClr val="99CCFF"/>
                  </a:solidFill>
                  <a:round/>
                </a:ln>
                <a:solidFill>
                  <a:schemeClr val="bg1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①</a:t>
            </a:r>
          </a:p>
        </p:txBody>
      </p:sp>
      <p:sp>
        <p:nvSpPr>
          <p:cNvPr id="459823" name="WordArt 47"/>
          <p:cNvSpPr>
            <a:spLocks noChangeArrowheads="1" noChangeShapeType="1" noTextEdit="1"/>
          </p:cNvSpPr>
          <p:nvPr/>
        </p:nvSpPr>
        <p:spPr bwMode="auto">
          <a:xfrm>
            <a:off x="943021" y="1714500"/>
            <a:ext cx="325438" cy="276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i="1" kern="10">
                <a:ln w="12700">
                  <a:solidFill>
                    <a:srgbClr val="99CCFF"/>
                  </a:solidFill>
                  <a:round/>
                </a:ln>
                <a:solidFill>
                  <a:schemeClr val="bg1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②</a:t>
            </a:r>
          </a:p>
        </p:txBody>
      </p:sp>
      <p:grpSp>
        <p:nvGrpSpPr>
          <p:cNvPr id="459825" name="Group 49"/>
          <p:cNvGrpSpPr/>
          <p:nvPr/>
        </p:nvGrpSpPr>
        <p:grpSpPr bwMode="auto">
          <a:xfrm>
            <a:off x="1456111" y="1114332"/>
            <a:ext cx="6908799" cy="566737"/>
            <a:chOff x="865" y="661"/>
            <a:chExt cx="4352" cy="357"/>
          </a:xfrm>
        </p:grpSpPr>
        <p:graphicFrame>
          <p:nvGraphicFramePr>
            <p:cNvPr id="459796" name="Object 20"/>
            <p:cNvGraphicFramePr/>
            <p:nvPr/>
          </p:nvGraphicFramePr>
          <p:xfrm>
            <a:off x="865" y="676"/>
            <a:ext cx="672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0972800" imgH="5791200" progId="Equation.DSMT4">
                    <p:embed/>
                  </p:oleObj>
                </mc:Choice>
                <mc:Fallback>
                  <p:oleObj name="Equation" r:id="rId8" imgW="10972800" imgH="5791200" progId="Equation.DSMT4">
                    <p:embed/>
                    <p:pic>
                      <p:nvPicPr>
                        <p:cNvPr id="0" name="Object 20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5" y="676"/>
                          <a:ext cx="672" cy="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9820" name="Rectangle 44"/>
            <p:cNvSpPr>
              <a:spLocks noChangeArrowheads="1"/>
            </p:cNvSpPr>
            <p:nvPr/>
          </p:nvSpPr>
          <p:spPr bwMode="auto">
            <a:xfrm>
              <a:off x="1482" y="661"/>
              <a:ext cx="12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相互独立</a:t>
              </a:r>
            </a:p>
          </p:txBody>
        </p:sp>
        <p:graphicFrame>
          <p:nvGraphicFramePr>
            <p:cNvPr id="459824" name="Object 48"/>
            <p:cNvGraphicFramePr>
              <a:graphicFrameLocks noChangeAspect="1"/>
            </p:cNvGraphicFramePr>
            <p:nvPr/>
          </p:nvGraphicFramePr>
          <p:xfrm>
            <a:off x="2351" y="718"/>
            <a:ext cx="2866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7795200" imgH="4267200" progId="Equation.DSMT4">
                    <p:embed/>
                  </p:oleObj>
                </mc:Choice>
                <mc:Fallback>
                  <p:oleObj name="Equation" r:id="rId10" imgW="37795200" imgH="4267200" progId="Equation.DSMT4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1" y="718"/>
                          <a:ext cx="2866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9826" name="Rectangle 50"/>
          <p:cNvSpPr>
            <a:spLocks noChangeArrowheads="1"/>
          </p:cNvSpPr>
          <p:nvPr/>
        </p:nvSpPr>
        <p:spPr bwMode="auto">
          <a:xfrm>
            <a:off x="180975" y="2398713"/>
            <a:ext cx="2235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相互独立</a:t>
            </a:r>
            <a:r>
              <a:rPr lang="en-US" altLang="zh-CN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.</a:t>
            </a:r>
          </a:p>
        </p:txBody>
      </p:sp>
      <p:grpSp>
        <p:nvGrpSpPr>
          <p:cNvPr id="459828" name="Group 52"/>
          <p:cNvGrpSpPr/>
          <p:nvPr/>
        </p:nvGrpSpPr>
        <p:grpSpPr bwMode="auto">
          <a:xfrm>
            <a:off x="1349375" y="1568451"/>
            <a:ext cx="7015164" cy="565151"/>
            <a:chOff x="1514" y="1020"/>
            <a:chExt cx="4419" cy="356"/>
          </a:xfrm>
        </p:grpSpPr>
        <p:sp>
          <p:nvSpPr>
            <p:cNvPr id="459789" name="Rectangle 13"/>
            <p:cNvSpPr>
              <a:spLocks noChangeArrowheads="1"/>
            </p:cNvSpPr>
            <p:nvPr/>
          </p:nvSpPr>
          <p:spPr bwMode="auto">
            <a:xfrm>
              <a:off x="1514" y="1020"/>
              <a:ext cx="441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设    分别是</a:t>
              </a:r>
              <a:r>
                <a:rPr lang="en-US" altLang="zh-CN" i="1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m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元和</a:t>
              </a:r>
              <a:r>
                <a:rPr lang="en-US" altLang="zh-CN" i="1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n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元的连续函数</a:t>
              </a:r>
              <a:r>
                <a:rPr lang="en-US" altLang="zh-CN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则</a:t>
              </a:r>
            </a:p>
          </p:txBody>
        </p:sp>
        <p:graphicFrame>
          <p:nvGraphicFramePr>
            <p:cNvPr id="459827" name="Object 51"/>
            <p:cNvGraphicFramePr>
              <a:graphicFrameLocks noChangeAspect="1"/>
            </p:cNvGraphicFramePr>
            <p:nvPr/>
          </p:nvGraphicFramePr>
          <p:xfrm>
            <a:off x="1791" y="1073"/>
            <a:ext cx="444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5791200" imgH="4267200" progId="Equation.DSMT4">
                    <p:embed/>
                  </p:oleObj>
                </mc:Choice>
                <mc:Fallback>
                  <p:oleObj name="Equation" r:id="rId12" imgW="5791200" imgH="4267200" progId="Equation.DSMT4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1" y="1073"/>
                          <a:ext cx="444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59830" name="Object 54"/>
          <p:cNvGraphicFramePr/>
          <p:nvPr/>
        </p:nvGraphicFramePr>
        <p:xfrm>
          <a:off x="2201863" y="2062163"/>
          <a:ext cx="4554537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3891200" imgH="4572000" progId="Equation.DSMT4">
                  <p:embed/>
                </p:oleObj>
              </mc:Choice>
              <mc:Fallback>
                <p:oleObj name="Equation" r:id="rId14" imgW="43891200" imgH="4572000" progId="Equation.DSMT4">
                  <p:embed/>
                  <p:pic>
                    <p:nvPicPr>
                      <p:cNvPr id="0" name="Object 54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1863" y="2062163"/>
                        <a:ext cx="4554537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9833" name="WordArt 57"/>
          <p:cNvSpPr>
            <a:spLocks noChangeArrowheads="1" noChangeShapeType="1" noTextEdit="1"/>
          </p:cNvSpPr>
          <p:nvPr/>
        </p:nvSpPr>
        <p:spPr bwMode="auto">
          <a:xfrm>
            <a:off x="3140075" y="2917825"/>
            <a:ext cx="2914650" cy="3492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华文新魏" panose="02010800040101010101" charset="-122"/>
                <a:ea typeface="华文新魏" panose="02010800040101010101" charset="-122"/>
              </a:rPr>
              <a:t>两堆独立的数据</a:t>
            </a:r>
          </a:p>
        </p:txBody>
      </p:sp>
      <p:grpSp>
        <p:nvGrpSpPr>
          <p:cNvPr id="459840" name="Group 64"/>
          <p:cNvGrpSpPr/>
          <p:nvPr/>
        </p:nvGrpSpPr>
        <p:grpSpPr bwMode="auto">
          <a:xfrm>
            <a:off x="4805363" y="4941888"/>
            <a:ext cx="1793875" cy="371475"/>
            <a:chOff x="4312" y="3373"/>
            <a:chExt cx="1130" cy="234"/>
          </a:xfrm>
        </p:grpSpPr>
        <p:sp>
          <p:nvSpPr>
            <p:cNvPr id="459836" name="WordArt 60"/>
            <p:cNvSpPr>
              <a:spLocks noChangeArrowheads="1" noChangeShapeType="1" noTextEdit="1"/>
            </p:cNvSpPr>
            <p:nvPr/>
          </p:nvSpPr>
          <p:spPr bwMode="auto">
            <a:xfrm>
              <a:off x="4312" y="3390"/>
              <a:ext cx="915" cy="17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i="1" kern="10" dirty="0">
                  <a:ln w="12700">
                    <a:solidFill>
                      <a:srgbClr val="99CCFF"/>
                    </a:solidFill>
                    <a:round/>
                  </a:ln>
                  <a:solidFill>
                    <a:srgbClr val="FF00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数据处理</a:t>
              </a:r>
            </a:p>
          </p:txBody>
        </p:sp>
        <p:graphicFrame>
          <p:nvGraphicFramePr>
            <p:cNvPr id="459838" name="Object 62"/>
            <p:cNvGraphicFramePr/>
            <p:nvPr/>
          </p:nvGraphicFramePr>
          <p:xfrm>
            <a:off x="5255" y="3373"/>
            <a:ext cx="187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3048000" imgH="3962400" progId="Equation.DSMT4">
                    <p:embed/>
                  </p:oleObj>
                </mc:Choice>
                <mc:Fallback>
                  <p:oleObj name="Equation" r:id="rId16" imgW="3048000" imgH="3962400" progId="Equation.DSMT4">
                    <p:embed/>
                    <p:pic>
                      <p:nvPicPr>
                        <p:cNvPr id="0" name="Object 62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55" y="3373"/>
                          <a:ext cx="187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9841" name="WordArt 65"/>
          <p:cNvSpPr>
            <a:spLocks noChangeArrowheads="1" noChangeShapeType="1" noTextEdit="1"/>
          </p:cNvSpPr>
          <p:nvPr/>
        </p:nvSpPr>
        <p:spPr bwMode="auto">
          <a:xfrm>
            <a:off x="2382839" y="6113463"/>
            <a:ext cx="4260850" cy="3984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2700">
                  <a:solidFill>
                    <a:srgbClr val="3399FF"/>
                  </a:solidFill>
                  <a:round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</a:rPr>
              <a:t>处理后的数据仍是独立的</a:t>
            </a:r>
          </a:p>
        </p:txBody>
      </p:sp>
      <p:sp>
        <p:nvSpPr>
          <p:cNvPr id="459843" name="AutoShape 67"/>
          <p:cNvSpPr>
            <a:spLocks noChangeArrowheads="1"/>
          </p:cNvSpPr>
          <p:nvPr/>
        </p:nvSpPr>
        <p:spPr bwMode="auto">
          <a:xfrm rot="5400000">
            <a:off x="2243138" y="5002213"/>
            <a:ext cx="577850" cy="298450"/>
          </a:xfrm>
          <a:prstGeom prst="rightArrow">
            <a:avLst>
              <a:gd name="adj1" fmla="val 50000"/>
              <a:gd name="adj2" fmla="val 48404"/>
            </a:avLst>
          </a:prstGeom>
          <a:solidFill>
            <a:srgbClr val="FFFF00"/>
          </a:soli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459856" name="Group 80"/>
          <p:cNvGrpSpPr/>
          <p:nvPr/>
        </p:nvGrpSpPr>
        <p:grpSpPr bwMode="auto">
          <a:xfrm>
            <a:off x="1119188" y="5518150"/>
            <a:ext cx="2668587" cy="471488"/>
            <a:chOff x="783" y="3443"/>
            <a:chExt cx="1681" cy="297"/>
          </a:xfrm>
          <a:solidFill>
            <a:schemeClr val="bg1"/>
          </a:solidFill>
        </p:grpSpPr>
        <p:sp>
          <p:nvSpPr>
            <p:cNvPr id="459808" name="Freeform 32"/>
            <p:cNvSpPr/>
            <p:nvPr/>
          </p:nvSpPr>
          <p:spPr bwMode="auto">
            <a:xfrm>
              <a:off x="783" y="3443"/>
              <a:ext cx="1681" cy="297"/>
            </a:xfrm>
            <a:custGeom>
              <a:avLst/>
              <a:gdLst>
                <a:gd name="T0" fmla="*/ 0 w 1168"/>
                <a:gd name="T1" fmla="*/ 246 h 249"/>
                <a:gd name="T2" fmla="*/ 123 w 1168"/>
                <a:gd name="T3" fmla="*/ 0 h 249"/>
                <a:gd name="T4" fmla="*/ 1168 w 1168"/>
                <a:gd name="T5" fmla="*/ 1 h 249"/>
                <a:gd name="T6" fmla="*/ 1040 w 1168"/>
                <a:gd name="T7" fmla="*/ 249 h 249"/>
                <a:gd name="T8" fmla="*/ 0 w 1168"/>
                <a:gd name="T9" fmla="*/ 246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8" h="249">
                  <a:moveTo>
                    <a:pt x="0" y="246"/>
                  </a:moveTo>
                  <a:lnTo>
                    <a:pt x="123" y="0"/>
                  </a:lnTo>
                  <a:lnTo>
                    <a:pt x="1168" y="1"/>
                  </a:lnTo>
                  <a:lnTo>
                    <a:pt x="1040" y="249"/>
                  </a:lnTo>
                  <a:lnTo>
                    <a:pt x="0" y="246"/>
                  </a:lnTo>
                  <a:close/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rou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459846" name="Object 70"/>
            <p:cNvGraphicFramePr/>
            <p:nvPr/>
          </p:nvGraphicFramePr>
          <p:xfrm>
            <a:off x="915" y="3467"/>
            <a:ext cx="1419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282700" imgH="254000" progId="Equation.DSMT4">
                    <p:embed/>
                  </p:oleObj>
                </mc:Choice>
                <mc:Fallback>
                  <p:oleObj name="Equation" r:id="rId18" imgW="1282700" imgH="254000" progId="Equation.DSMT4">
                    <p:embed/>
                    <p:pic>
                      <p:nvPicPr>
                        <p:cNvPr id="0" name="Object 70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5" y="3467"/>
                          <a:ext cx="1419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9857" name="Group 81"/>
          <p:cNvGrpSpPr/>
          <p:nvPr/>
        </p:nvGrpSpPr>
        <p:grpSpPr bwMode="auto">
          <a:xfrm>
            <a:off x="5243513" y="5518150"/>
            <a:ext cx="2663825" cy="466725"/>
            <a:chOff x="2410" y="3591"/>
            <a:chExt cx="1678" cy="294"/>
          </a:xfrm>
          <a:solidFill>
            <a:schemeClr val="bg1"/>
          </a:solidFill>
        </p:grpSpPr>
        <p:sp>
          <p:nvSpPr>
            <p:cNvPr id="459849" name="Freeform 73"/>
            <p:cNvSpPr/>
            <p:nvPr/>
          </p:nvSpPr>
          <p:spPr bwMode="auto">
            <a:xfrm>
              <a:off x="2410" y="3591"/>
              <a:ext cx="1678" cy="294"/>
            </a:xfrm>
            <a:custGeom>
              <a:avLst/>
              <a:gdLst>
                <a:gd name="T0" fmla="*/ 0 w 1678"/>
                <a:gd name="T1" fmla="*/ 293 h 294"/>
                <a:gd name="T2" fmla="*/ 177 w 1678"/>
                <a:gd name="T3" fmla="*/ 0 h 294"/>
                <a:gd name="T4" fmla="*/ 1678 w 1678"/>
                <a:gd name="T5" fmla="*/ 0 h 294"/>
                <a:gd name="T6" fmla="*/ 1501 w 1678"/>
                <a:gd name="T7" fmla="*/ 294 h 294"/>
                <a:gd name="T8" fmla="*/ 0 w 1678"/>
                <a:gd name="T9" fmla="*/ 293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78" h="294">
                  <a:moveTo>
                    <a:pt x="0" y="293"/>
                  </a:moveTo>
                  <a:lnTo>
                    <a:pt x="177" y="0"/>
                  </a:lnTo>
                  <a:lnTo>
                    <a:pt x="1678" y="0"/>
                  </a:lnTo>
                  <a:lnTo>
                    <a:pt x="1501" y="294"/>
                  </a:lnTo>
                  <a:lnTo>
                    <a:pt x="0" y="293"/>
                  </a:lnTo>
                  <a:close/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rou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459851" name="Object 75"/>
            <p:cNvGraphicFramePr/>
            <p:nvPr/>
          </p:nvGraphicFramePr>
          <p:xfrm>
            <a:off x="2643" y="3599"/>
            <a:ext cx="1232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117600" imgH="254000" progId="Equation.DSMT4">
                    <p:embed/>
                  </p:oleObj>
                </mc:Choice>
                <mc:Fallback>
                  <p:oleObj name="Equation" r:id="rId20" imgW="1117600" imgH="254000" progId="Equation.DSMT4">
                    <p:embed/>
                    <p:pic>
                      <p:nvPicPr>
                        <p:cNvPr id="0" name="Object 75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3" y="3599"/>
                          <a:ext cx="1232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9858" name="AutoShape 82"/>
          <p:cNvSpPr>
            <a:spLocks noChangeArrowheads="1"/>
          </p:cNvSpPr>
          <p:nvPr/>
        </p:nvSpPr>
        <p:spPr bwMode="auto">
          <a:xfrm rot="5400000">
            <a:off x="6410325" y="5003800"/>
            <a:ext cx="577850" cy="298450"/>
          </a:xfrm>
          <a:prstGeom prst="rightArrow">
            <a:avLst>
              <a:gd name="adj1" fmla="val 50000"/>
              <a:gd name="adj2" fmla="val 48404"/>
            </a:avLst>
          </a:prstGeom>
          <a:solidFill>
            <a:srgbClr val="FFFF00"/>
          </a:soli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459839" name="Group 63"/>
          <p:cNvGrpSpPr/>
          <p:nvPr/>
        </p:nvGrpSpPr>
        <p:grpSpPr bwMode="auto">
          <a:xfrm>
            <a:off x="623888" y="4948238"/>
            <a:ext cx="1760537" cy="400050"/>
            <a:chOff x="251" y="3318"/>
            <a:chExt cx="1109" cy="252"/>
          </a:xfrm>
        </p:grpSpPr>
        <p:sp>
          <p:nvSpPr>
            <p:cNvPr id="459835" name="WordArt 59"/>
            <p:cNvSpPr>
              <a:spLocks noChangeArrowheads="1" noChangeShapeType="1" noTextEdit="1"/>
            </p:cNvSpPr>
            <p:nvPr/>
          </p:nvSpPr>
          <p:spPr bwMode="auto">
            <a:xfrm>
              <a:off x="251" y="3342"/>
              <a:ext cx="915" cy="17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i="1" kern="10" dirty="0">
                  <a:ln w="12700">
                    <a:solidFill>
                      <a:srgbClr val="99CCFF"/>
                    </a:solidFill>
                    <a:round/>
                  </a:ln>
                  <a:solidFill>
                    <a:srgbClr val="FF00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数据处理</a:t>
              </a:r>
            </a:p>
          </p:txBody>
        </p:sp>
        <p:graphicFrame>
          <p:nvGraphicFramePr>
            <p:cNvPr id="459837" name="Object 61"/>
            <p:cNvGraphicFramePr/>
            <p:nvPr/>
          </p:nvGraphicFramePr>
          <p:xfrm>
            <a:off x="1173" y="3318"/>
            <a:ext cx="187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3048000" imgH="4267200" progId="Equation.DSMT4">
                    <p:embed/>
                  </p:oleObj>
                </mc:Choice>
                <mc:Fallback>
                  <p:oleObj name="Equation" r:id="rId22" imgW="3048000" imgH="4267200" progId="Equation.DSMT4">
                    <p:embed/>
                    <p:pic>
                      <p:nvPicPr>
                        <p:cNvPr id="0" name="Object 61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3" y="3318"/>
                          <a:ext cx="187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98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98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9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59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598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598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9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59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598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598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59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59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598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598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9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59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598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598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59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598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598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59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59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598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598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59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59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59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59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598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598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598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598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59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598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598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59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59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59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598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598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598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598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59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598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598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59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598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598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59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801" grpId="0" animBg="1"/>
      <p:bldP spid="459802" grpId="0" animBg="1"/>
      <p:bldP spid="459816" grpId="0"/>
      <p:bldP spid="459822" grpId="0"/>
      <p:bldP spid="459823" grpId="0"/>
      <p:bldP spid="459826" grpId="0"/>
      <p:bldP spid="459833" grpId="0"/>
      <p:bldP spid="459841" grpId="0"/>
      <p:bldP spid="459843" grpId="0" animBg="1"/>
      <p:bldP spid="45985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879" name="Group 79"/>
          <p:cNvGrpSpPr/>
          <p:nvPr/>
        </p:nvGrpSpPr>
        <p:grpSpPr bwMode="auto">
          <a:xfrm>
            <a:off x="6289814" y="2850654"/>
            <a:ext cx="2854186" cy="1658937"/>
            <a:chOff x="3963" y="1889"/>
            <a:chExt cx="1732" cy="947"/>
          </a:xfrm>
        </p:grpSpPr>
        <p:sp>
          <p:nvSpPr>
            <p:cNvPr id="460835" name="Line 35"/>
            <p:cNvSpPr>
              <a:spLocks noChangeShapeType="1"/>
            </p:cNvSpPr>
            <p:nvPr/>
          </p:nvSpPr>
          <p:spPr bwMode="auto">
            <a:xfrm flipV="1">
              <a:off x="4113" y="2746"/>
              <a:ext cx="1491" cy="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60836" name="Line 36"/>
            <p:cNvSpPr>
              <a:spLocks noChangeShapeType="1"/>
            </p:cNvSpPr>
            <p:nvPr/>
          </p:nvSpPr>
          <p:spPr bwMode="auto">
            <a:xfrm flipV="1">
              <a:off x="4119" y="1915"/>
              <a:ext cx="0" cy="831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460837" name="Object 37"/>
            <p:cNvGraphicFramePr>
              <a:graphicFrameLocks noChangeAspect="1"/>
            </p:cNvGraphicFramePr>
            <p:nvPr/>
          </p:nvGraphicFramePr>
          <p:xfrm>
            <a:off x="3963" y="2694"/>
            <a:ext cx="162" cy="1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3657600" imgH="3962400" progId="Equation.DSMT4">
                    <p:embed/>
                  </p:oleObj>
                </mc:Choice>
                <mc:Fallback>
                  <p:oleObj name="Equation" r:id="rId3" imgW="3657600" imgH="3962400" progId="Equation.DSMT4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3" y="2694"/>
                          <a:ext cx="162" cy="1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840" name="Object 40"/>
            <p:cNvGraphicFramePr>
              <a:graphicFrameLocks noChangeAspect="1"/>
            </p:cNvGraphicFramePr>
            <p:nvPr/>
          </p:nvGraphicFramePr>
          <p:xfrm>
            <a:off x="5544" y="2621"/>
            <a:ext cx="151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3352800" imgH="3352800" progId="Equation.DSMT4">
                    <p:embed/>
                  </p:oleObj>
                </mc:Choice>
                <mc:Fallback>
                  <p:oleObj name="Equation" r:id="rId5" imgW="3352800" imgH="3352800" progId="Equation.DSMT4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44" y="2621"/>
                          <a:ext cx="151" cy="1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841" name="Object 41"/>
            <p:cNvGraphicFramePr>
              <a:graphicFrameLocks noChangeAspect="1"/>
            </p:cNvGraphicFramePr>
            <p:nvPr/>
          </p:nvGraphicFramePr>
          <p:xfrm>
            <a:off x="4130" y="1889"/>
            <a:ext cx="150" cy="1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3352800" imgH="3962400" progId="Equation.DSMT4">
                    <p:embed/>
                  </p:oleObj>
                </mc:Choice>
                <mc:Fallback>
                  <p:oleObj name="Equation" r:id="rId7" imgW="3352800" imgH="3962400" progId="Equation.DSMT4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0" y="1889"/>
                          <a:ext cx="150" cy="1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0919" name="Group 119"/>
          <p:cNvGrpSpPr/>
          <p:nvPr/>
        </p:nvGrpSpPr>
        <p:grpSpPr bwMode="auto">
          <a:xfrm>
            <a:off x="1703388" y="5999163"/>
            <a:ext cx="6756400" cy="525462"/>
            <a:chOff x="1185" y="3846"/>
            <a:chExt cx="4256" cy="331"/>
          </a:xfrm>
        </p:grpSpPr>
        <p:sp>
          <p:nvSpPr>
            <p:cNvPr id="460920" name="Rectangle 120"/>
            <p:cNvSpPr>
              <a:spLocks noChangeArrowheads="1"/>
            </p:cNvSpPr>
            <p:nvPr/>
          </p:nvSpPr>
          <p:spPr bwMode="auto">
            <a:xfrm>
              <a:off x="1185" y="3846"/>
              <a:ext cx="42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新魏" panose="02010800040101010101" charset="-122"/>
                  <a:ea typeface="华文新魏" panose="02010800040101010101" charset="-122"/>
                </a:rPr>
                <a:t>直线</a:t>
              </a:r>
              <a:r>
                <a:rPr lang="zh-CN" altLang="en-US" sz="1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新魏" panose="02010800040101010101" charset="-122"/>
                  <a:ea typeface="华文新魏" panose="02010800040101010101" charset="-122"/>
                </a:rPr>
                <a:t> </a:t>
              </a:r>
              <a:r>
                <a:rPr lang="zh-CN" altLang="en-US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新魏" panose="02010800040101010101" charset="-122"/>
                  <a:ea typeface="华文新魏" panose="02010800040101010101" charset="-122"/>
                </a:rPr>
                <a:t>      </a:t>
              </a: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新魏" panose="02010800040101010101" charset="-122"/>
                  <a:ea typeface="华文新魏" panose="02010800040101010101" charset="-122"/>
                </a:rPr>
                <a:t>与线段</a:t>
              </a:r>
              <a:r>
                <a:rPr lang="zh-CN" altLang="en-US" sz="1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新魏" panose="02010800040101010101" charset="-122"/>
                  <a:ea typeface="华文新魏" panose="02010800040101010101" charset="-122"/>
                </a:rPr>
                <a:t>                </a:t>
              </a: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新魏" panose="02010800040101010101" charset="-122"/>
                  <a:ea typeface="华文新魏" panose="02010800040101010101" charset="-122"/>
                </a:rPr>
                <a:t>相交等价于什么</a:t>
              </a: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？</a:t>
              </a:r>
            </a:p>
          </p:txBody>
        </p:sp>
        <p:graphicFrame>
          <p:nvGraphicFramePr>
            <p:cNvPr id="460921" name="Object 121"/>
            <p:cNvGraphicFramePr>
              <a:graphicFrameLocks noChangeAspect="1"/>
            </p:cNvGraphicFramePr>
            <p:nvPr/>
          </p:nvGraphicFramePr>
          <p:xfrm>
            <a:off x="1699" y="3901"/>
            <a:ext cx="380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5486400" imgH="4267200" progId="Equation.DSMT4">
                    <p:embed/>
                  </p:oleObj>
                </mc:Choice>
                <mc:Fallback>
                  <p:oleObj name="Equation" r:id="rId9" imgW="5486400" imgH="4267200" progId="Equation.DSMT4">
                    <p:embed/>
                    <p:pic>
                      <p:nvPicPr>
                        <p:cNvPr id="0" name="Object 1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9" y="3901"/>
                          <a:ext cx="380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922" name="Object 122"/>
            <p:cNvGraphicFramePr>
              <a:graphicFrameLocks noChangeAspect="1"/>
            </p:cNvGraphicFramePr>
            <p:nvPr/>
          </p:nvGraphicFramePr>
          <p:xfrm>
            <a:off x="2744" y="3913"/>
            <a:ext cx="380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5486400" imgH="3352800" progId="Equation.DSMT4">
                    <p:embed/>
                  </p:oleObj>
                </mc:Choice>
                <mc:Fallback>
                  <p:oleObj name="Equation" r:id="rId11" imgW="5486400" imgH="3352800" progId="Equation.DSMT4">
                    <p:embed/>
                    <p:pic>
                      <p:nvPicPr>
                        <p:cNvPr id="0" name="Object 1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4" y="3913"/>
                          <a:ext cx="380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0832" name="Line 32"/>
          <p:cNvSpPr>
            <a:spLocks noChangeShapeType="1"/>
          </p:cNvSpPr>
          <p:nvPr/>
        </p:nvSpPr>
        <p:spPr bwMode="auto">
          <a:xfrm>
            <a:off x="7813675" y="3060700"/>
            <a:ext cx="1588" cy="1290638"/>
          </a:xfrm>
          <a:prstGeom prst="line">
            <a:avLst/>
          </a:prstGeom>
          <a:noFill/>
          <a:ln w="28575">
            <a:solidFill>
              <a:schemeClr val="bg1">
                <a:lumMod val="60000"/>
                <a:lumOff val="40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460877" name="Group 77"/>
          <p:cNvGrpSpPr/>
          <p:nvPr/>
        </p:nvGrpSpPr>
        <p:grpSpPr bwMode="auto">
          <a:xfrm>
            <a:off x="6419850" y="2828925"/>
            <a:ext cx="2335213" cy="1758950"/>
            <a:chOff x="4050" y="1876"/>
            <a:chExt cx="1417" cy="1004"/>
          </a:xfrm>
        </p:grpSpPr>
        <p:sp>
          <p:nvSpPr>
            <p:cNvPr id="460806" name="Freeform 6"/>
            <p:cNvSpPr/>
            <p:nvPr/>
          </p:nvSpPr>
          <p:spPr bwMode="auto">
            <a:xfrm>
              <a:off x="4121" y="2001"/>
              <a:ext cx="1245" cy="740"/>
            </a:xfrm>
            <a:custGeom>
              <a:avLst/>
              <a:gdLst>
                <a:gd name="T0" fmla="*/ 672 w 1064"/>
                <a:gd name="T1" fmla="*/ 0 h 672"/>
                <a:gd name="T2" fmla="*/ 0 w 1064"/>
                <a:gd name="T3" fmla="*/ 672 h 672"/>
                <a:gd name="T4" fmla="*/ 1064 w 1064"/>
                <a:gd name="T5" fmla="*/ 672 h 672"/>
                <a:gd name="T6" fmla="*/ 672 w 1064"/>
                <a:gd name="T7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4" h="672">
                  <a:moveTo>
                    <a:pt x="672" y="0"/>
                  </a:moveTo>
                  <a:lnTo>
                    <a:pt x="0" y="672"/>
                  </a:lnTo>
                  <a:lnTo>
                    <a:pt x="1064" y="672"/>
                  </a:lnTo>
                  <a:lnTo>
                    <a:pt x="672" y="0"/>
                  </a:lnTo>
                  <a:close/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460807" name="Object 7"/>
            <p:cNvGraphicFramePr>
              <a:graphicFrameLocks noChangeAspect="1"/>
            </p:cNvGraphicFramePr>
            <p:nvPr/>
          </p:nvGraphicFramePr>
          <p:xfrm>
            <a:off x="4884" y="1876"/>
            <a:ext cx="175" cy="1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3962400" imgH="3962400" progId="Equation.DSMT4">
                    <p:embed/>
                  </p:oleObj>
                </mc:Choice>
                <mc:Fallback>
                  <p:oleObj name="Equation" r:id="rId13" imgW="3962400" imgH="39624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4" y="1876"/>
                          <a:ext cx="175" cy="1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808" name="Object 8"/>
            <p:cNvGraphicFramePr>
              <a:graphicFrameLocks noChangeAspect="1"/>
            </p:cNvGraphicFramePr>
            <p:nvPr/>
          </p:nvGraphicFramePr>
          <p:xfrm>
            <a:off x="4050" y="2728"/>
            <a:ext cx="164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3657600" imgH="3657600" progId="Equation.DSMT4">
                    <p:embed/>
                  </p:oleObj>
                </mc:Choice>
                <mc:Fallback>
                  <p:oleObj name="Equation" r:id="rId15" imgW="3657600" imgH="36576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0" y="2728"/>
                          <a:ext cx="164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809" name="Object 9"/>
            <p:cNvGraphicFramePr>
              <a:graphicFrameLocks noChangeAspect="1"/>
            </p:cNvGraphicFramePr>
            <p:nvPr/>
          </p:nvGraphicFramePr>
          <p:xfrm>
            <a:off x="5290" y="2729"/>
            <a:ext cx="177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3962400" imgH="4267200" progId="Equation.DSMT4">
                    <p:embed/>
                  </p:oleObj>
                </mc:Choice>
                <mc:Fallback>
                  <p:oleObj name="Equation" r:id="rId17" imgW="3962400" imgH="42672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90" y="2729"/>
                          <a:ext cx="177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0811" name="Line 11"/>
          <p:cNvSpPr>
            <a:spLocks noChangeShapeType="1"/>
          </p:cNvSpPr>
          <p:nvPr/>
        </p:nvSpPr>
        <p:spPr bwMode="auto">
          <a:xfrm>
            <a:off x="7089775" y="3317875"/>
            <a:ext cx="388938" cy="1296988"/>
          </a:xfrm>
          <a:prstGeom prst="line">
            <a:avLst/>
          </a:prstGeom>
          <a:noFill/>
          <a:ln w="28575">
            <a:solidFill>
              <a:schemeClr val="bg1">
                <a:lumMod val="60000"/>
                <a:lumOff val="40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460812" name="Object 12"/>
          <p:cNvGraphicFramePr>
            <a:graphicFrameLocks noChangeAspect="1"/>
          </p:cNvGraphicFramePr>
          <p:nvPr/>
        </p:nvGraphicFramePr>
        <p:xfrm>
          <a:off x="7300913" y="3822700"/>
          <a:ext cx="287337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3657600" imgH="3657600" progId="Equation.DSMT4">
                  <p:embed/>
                </p:oleObj>
              </mc:Choice>
              <mc:Fallback>
                <p:oleObj name="Equation" r:id="rId19" imgW="3657600" imgH="3657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0913" y="3822700"/>
                        <a:ext cx="287337" cy="23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13" name="Oval 13"/>
          <p:cNvSpPr>
            <a:spLocks noChangeAspect="1" noChangeArrowheads="1"/>
          </p:cNvSpPr>
          <p:nvPr/>
        </p:nvSpPr>
        <p:spPr bwMode="auto">
          <a:xfrm>
            <a:off x="7226300" y="3895725"/>
            <a:ext cx="95250" cy="95250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60814" name="Object 14"/>
          <p:cNvGraphicFramePr>
            <a:graphicFrameLocks noChangeAspect="1"/>
          </p:cNvGraphicFramePr>
          <p:nvPr/>
        </p:nvGraphicFramePr>
        <p:xfrm>
          <a:off x="7448550" y="4348163"/>
          <a:ext cx="287338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3657600" imgH="4572000" progId="Equation.DSMT4">
                  <p:embed/>
                </p:oleObj>
              </mc:Choice>
              <mc:Fallback>
                <p:oleObj name="Equation" r:id="rId21" imgW="3657600" imgH="45720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8550" y="4348163"/>
                        <a:ext cx="287338" cy="28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21" name="Rectangle 21"/>
          <p:cNvSpPr>
            <a:spLocks noChangeArrowheads="1"/>
          </p:cNvSpPr>
          <p:nvPr/>
        </p:nvSpPr>
        <p:spPr bwMode="auto">
          <a:xfrm>
            <a:off x="1492250" y="1406525"/>
            <a:ext cx="3316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建立坐标系如图</a:t>
            </a:r>
            <a:r>
              <a:rPr lang="en-US" altLang="zh-CN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.</a:t>
            </a:r>
          </a:p>
        </p:txBody>
      </p:sp>
      <p:graphicFrame>
        <p:nvGraphicFramePr>
          <p:cNvPr id="460833" name="Object 33"/>
          <p:cNvGraphicFramePr>
            <a:graphicFrameLocks noChangeAspect="1"/>
          </p:cNvGraphicFramePr>
          <p:nvPr/>
        </p:nvGraphicFramePr>
        <p:xfrm>
          <a:off x="7781925" y="3541713"/>
          <a:ext cx="214313" cy="23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743200" imgH="3657600" progId="Equation.DSMT4">
                  <p:embed/>
                </p:oleObj>
              </mc:Choice>
              <mc:Fallback>
                <p:oleObj name="Equation" r:id="rId23" imgW="2743200" imgH="365760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1925" y="3541713"/>
                        <a:ext cx="214313" cy="230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34" name="Object 34"/>
          <p:cNvGraphicFramePr>
            <a:graphicFrameLocks noChangeAspect="1"/>
          </p:cNvGraphicFramePr>
          <p:nvPr/>
        </p:nvGraphicFramePr>
        <p:xfrm>
          <a:off x="6538912" y="3969412"/>
          <a:ext cx="909638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17373600" imgH="8839200" progId="Equation.DSMT4">
                  <p:embed/>
                </p:oleObj>
              </mc:Choice>
              <mc:Fallback>
                <p:oleObj name="Equation" r:id="rId25" imgW="17373600" imgH="883920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8912" y="3969412"/>
                        <a:ext cx="909638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39" name="Object 39"/>
          <p:cNvGraphicFramePr>
            <a:graphicFrameLocks noChangeAspect="1"/>
          </p:cNvGraphicFramePr>
          <p:nvPr/>
        </p:nvGraphicFramePr>
        <p:xfrm>
          <a:off x="7550150" y="3849688"/>
          <a:ext cx="738188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9448800" imgH="4267200" progId="Equation.DSMT4">
                  <p:embed/>
                </p:oleObj>
              </mc:Choice>
              <mc:Fallback>
                <p:oleObj name="Equation" r:id="rId27" imgW="9448800" imgH="426720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0150" y="3849688"/>
                        <a:ext cx="738188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43" name="WordArt 43"/>
          <p:cNvSpPr>
            <a:spLocks noChangeArrowheads="1" noChangeShapeType="1" noTextEdit="1"/>
          </p:cNvSpPr>
          <p:nvPr/>
        </p:nvSpPr>
        <p:spPr bwMode="auto">
          <a:xfrm>
            <a:off x="854075" y="1516063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2700">
                  <a:solidFill>
                    <a:schemeClr val="folHlink"/>
                  </a:solidFill>
                  <a:round/>
                </a:ln>
                <a:solidFill>
                  <a:schemeClr val="bg1"/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</a:p>
        </p:txBody>
      </p:sp>
      <p:grpSp>
        <p:nvGrpSpPr>
          <p:cNvPr id="460855" name="Group 55"/>
          <p:cNvGrpSpPr/>
          <p:nvPr/>
        </p:nvGrpSpPr>
        <p:grpSpPr bwMode="auto">
          <a:xfrm>
            <a:off x="0" y="542925"/>
            <a:ext cx="9142413" cy="977901"/>
            <a:chOff x="0" y="342"/>
            <a:chExt cx="5759" cy="616"/>
          </a:xfrm>
        </p:grpSpPr>
        <p:sp>
          <p:nvSpPr>
            <p:cNvPr id="460804" name="Rectangle 4"/>
            <p:cNvSpPr>
              <a:spLocks noChangeArrowheads="1"/>
            </p:cNvSpPr>
            <p:nvPr/>
          </p:nvSpPr>
          <p:spPr bwMode="auto">
            <a:xfrm>
              <a:off x="0" y="342"/>
              <a:ext cx="5759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      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设在     内部任取一点</a:t>
              </a:r>
              <a:r>
                <a:rPr lang="zh-CN" altLang="en-US" i="1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 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在底边</a:t>
              </a:r>
              <a:r>
                <a:rPr lang="zh-CN" altLang="en-US" sz="900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zh-CN" altLang="en-US" i="1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 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上任取一点</a:t>
              </a:r>
              <a:r>
                <a:rPr lang="zh-CN" altLang="en-US" i="1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 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求直线</a:t>
              </a:r>
              <a:r>
                <a:rPr lang="zh-CN" altLang="en-US" sz="1400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zh-CN" altLang="en-US" i="1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 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与线段</a:t>
              </a:r>
              <a:r>
                <a:rPr lang="zh-CN" altLang="en-US" sz="1200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     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相交的概率</a:t>
              </a:r>
              <a:r>
                <a:rPr lang="en-US" altLang="zh-CN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.</a:t>
              </a:r>
            </a:p>
          </p:txBody>
        </p:sp>
        <p:graphicFrame>
          <p:nvGraphicFramePr>
            <p:cNvPr id="460848" name="Object 48"/>
            <p:cNvGraphicFramePr>
              <a:graphicFrameLocks noChangeAspect="1"/>
            </p:cNvGraphicFramePr>
            <p:nvPr/>
          </p:nvGraphicFramePr>
          <p:xfrm>
            <a:off x="3342" y="399"/>
            <a:ext cx="313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9" imgW="4267200" imgH="3962400" progId="Equation.DSMT4">
                    <p:embed/>
                  </p:oleObj>
                </mc:Choice>
                <mc:Fallback>
                  <p:oleObj name="Equation" r:id="rId29" imgW="4267200" imgH="3962400" progId="Equation.DSMT4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2" y="399"/>
                          <a:ext cx="313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849" name="Object 49"/>
            <p:cNvGraphicFramePr>
              <a:graphicFrameLocks noChangeAspect="1"/>
            </p:cNvGraphicFramePr>
            <p:nvPr/>
          </p:nvGraphicFramePr>
          <p:xfrm>
            <a:off x="1379" y="417"/>
            <a:ext cx="658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1" imgW="9448800" imgH="3657600" progId="Equation.DSMT4">
                    <p:embed/>
                  </p:oleObj>
                </mc:Choice>
                <mc:Fallback>
                  <p:oleObj name="Equation" r:id="rId31" imgW="9448800" imgH="3657600" progId="Equation.DSMT4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9" y="417"/>
                          <a:ext cx="658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850" name="Object 50"/>
            <p:cNvGraphicFramePr>
              <a:graphicFrameLocks noChangeAspect="1"/>
            </p:cNvGraphicFramePr>
            <p:nvPr/>
          </p:nvGraphicFramePr>
          <p:xfrm>
            <a:off x="279" y="646"/>
            <a:ext cx="296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3" imgW="4267200" imgH="4267200" progId="Equation.DSMT4">
                    <p:embed/>
                  </p:oleObj>
                </mc:Choice>
                <mc:Fallback>
                  <p:oleObj name="Equation" r:id="rId33" imgW="4267200" imgH="4267200" progId="Equation.DSMT4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" y="646"/>
                          <a:ext cx="296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851" name="Object 51"/>
            <p:cNvGraphicFramePr>
              <a:graphicFrameLocks noChangeAspect="1"/>
            </p:cNvGraphicFramePr>
            <p:nvPr/>
          </p:nvGraphicFramePr>
          <p:xfrm>
            <a:off x="1299" y="663"/>
            <a:ext cx="406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5" imgW="5486400" imgH="4267200" progId="Equation.DSMT4">
                    <p:embed/>
                  </p:oleObj>
                </mc:Choice>
                <mc:Fallback>
                  <p:oleObj name="Equation" r:id="rId35" imgW="5486400" imgH="4267200" progId="Equation.DSMT4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9" y="663"/>
                          <a:ext cx="406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852" name="Object 52"/>
            <p:cNvGraphicFramePr>
              <a:graphicFrameLocks noChangeAspect="1"/>
            </p:cNvGraphicFramePr>
            <p:nvPr/>
          </p:nvGraphicFramePr>
          <p:xfrm>
            <a:off x="2346" y="687"/>
            <a:ext cx="380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7" imgW="5486400" imgH="3352800" progId="Equation.DSMT4">
                    <p:embed/>
                  </p:oleObj>
                </mc:Choice>
                <mc:Fallback>
                  <p:oleObj name="Equation" r:id="rId37" imgW="5486400" imgH="3352800" progId="Equation.DSMT4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46" y="687"/>
                          <a:ext cx="380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853" name="Object 53"/>
            <p:cNvGraphicFramePr>
              <a:graphicFrameLocks noChangeAspect="1"/>
            </p:cNvGraphicFramePr>
            <p:nvPr/>
          </p:nvGraphicFramePr>
          <p:xfrm>
            <a:off x="4347" y="399"/>
            <a:ext cx="433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9" imgW="5791200" imgH="3657600" progId="Equation.DSMT4">
                    <p:embed/>
                  </p:oleObj>
                </mc:Choice>
                <mc:Fallback>
                  <p:oleObj name="Equation" r:id="rId39" imgW="5791200" imgH="3657600" progId="Equation.DSMT4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7" y="399"/>
                          <a:ext cx="433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0856" name="WordArt 56"/>
          <p:cNvSpPr>
            <a:spLocks noChangeArrowheads="1" noChangeShapeType="1" noTextEdit="1"/>
          </p:cNvSpPr>
          <p:nvPr/>
        </p:nvSpPr>
        <p:spPr bwMode="auto">
          <a:xfrm>
            <a:off x="854075" y="644525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solidFill>
                  <a:schemeClr val="bg1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grpSp>
        <p:nvGrpSpPr>
          <p:cNvPr id="460862" name="Group 62"/>
          <p:cNvGrpSpPr/>
          <p:nvPr/>
        </p:nvGrpSpPr>
        <p:grpSpPr bwMode="auto">
          <a:xfrm>
            <a:off x="663575" y="1839915"/>
            <a:ext cx="8883650" cy="523875"/>
            <a:chOff x="418" y="1159"/>
            <a:chExt cx="5596" cy="330"/>
          </a:xfrm>
        </p:grpSpPr>
        <p:sp>
          <p:nvSpPr>
            <p:cNvPr id="460842" name="Rectangle 42"/>
            <p:cNvSpPr>
              <a:spLocks noChangeArrowheads="1"/>
            </p:cNvSpPr>
            <p:nvPr/>
          </p:nvSpPr>
          <p:spPr bwMode="auto">
            <a:xfrm>
              <a:off x="418" y="1159"/>
              <a:ext cx="559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依题意</a:t>
              </a:r>
              <a:r>
                <a:rPr lang="en-US" altLang="zh-CN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点</a:t>
              </a:r>
              <a:r>
                <a:rPr lang="zh-CN" altLang="en-US" sz="1400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zh-CN" altLang="en-US" i="1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服从     上的均匀分布</a:t>
              </a:r>
              <a:r>
                <a:rPr lang="en-US" altLang="zh-CN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点</a:t>
              </a:r>
              <a:r>
                <a:rPr lang="zh-CN" altLang="en-US" sz="1000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zh-CN" altLang="en-US" i="1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服从区间       </a:t>
              </a:r>
            </a:p>
          </p:txBody>
        </p:sp>
        <p:graphicFrame>
          <p:nvGraphicFramePr>
            <p:cNvPr id="460857" name="Object 57"/>
            <p:cNvGraphicFramePr>
              <a:graphicFrameLocks noChangeAspect="1"/>
            </p:cNvGraphicFramePr>
            <p:nvPr/>
          </p:nvGraphicFramePr>
          <p:xfrm>
            <a:off x="1515" y="1223"/>
            <a:ext cx="232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1" imgW="3352800" imgH="3352800" progId="Equation.DSMT4">
                    <p:embed/>
                  </p:oleObj>
                </mc:Choice>
                <mc:Fallback>
                  <p:oleObj name="Equation" r:id="rId41" imgW="3352800" imgH="3352800" progId="Equation.DSMT4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5" y="1223"/>
                          <a:ext cx="232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858" name="Object 58"/>
            <p:cNvGraphicFramePr>
              <a:graphicFrameLocks noChangeAspect="1"/>
            </p:cNvGraphicFramePr>
            <p:nvPr/>
          </p:nvGraphicFramePr>
          <p:xfrm>
            <a:off x="2189" y="1222"/>
            <a:ext cx="655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3" imgW="9448800" imgH="3657600" progId="Equation.DSMT4">
                    <p:embed/>
                  </p:oleObj>
                </mc:Choice>
                <mc:Fallback>
                  <p:oleObj name="Equation" r:id="rId43" imgW="9448800" imgH="3657600" progId="Equation.DSMT4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9" y="1222"/>
                          <a:ext cx="655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859" name="Object 59"/>
            <p:cNvGraphicFramePr>
              <a:graphicFrameLocks noChangeAspect="1"/>
            </p:cNvGraphicFramePr>
            <p:nvPr/>
          </p:nvGraphicFramePr>
          <p:xfrm>
            <a:off x="4493" y="1207"/>
            <a:ext cx="232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5" imgW="3352800" imgH="4267200" progId="Equation.DSMT4">
                    <p:embed/>
                  </p:oleObj>
                </mc:Choice>
                <mc:Fallback>
                  <p:oleObj name="Equation" r:id="rId45" imgW="3352800" imgH="4267200" progId="Equation.DSMT4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3" y="1207"/>
                          <a:ext cx="232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0863" name="Group 63"/>
          <p:cNvGrpSpPr/>
          <p:nvPr/>
        </p:nvGrpSpPr>
        <p:grpSpPr bwMode="auto">
          <a:xfrm>
            <a:off x="17463" y="2266950"/>
            <a:ext cx="6772275" cy="528638"/>
            <a:chOff x="59" y="1436"/>
            <a:chExt cx="4266" cy="333"/>
          </a:xfrm>
        </p:grpSpPr>
        <p:graphicFrame>
          <p:nvGraphicFramePr>
            <p:cNvPr id="460860" name="Object 60"/>
            <p:cNvGraphicFramePr>
              <a:graphicFrameLocks noChangeAspect="1"/>
            </p:cNvGraphicFramePr>
            <p:nvPr/>
          </p:nvGraphicFramePr>
          <p:xfrm>
            <a:off x="59" y="1493"/>
            <a:ext cx="718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7" imgW="10363200" imgH="4267200" progId="Equation.DSMT4">
                    <p:embed/>
                  </p:oleObj>
                </mc:Choice>
                <mc:Fallback>
                  <p:oleObj name="Equation" r:id="rId47" imgW="10363200" imgH="4267200" progId="Equation.DSMT4">
                    <p:embed/>
                    <p:pic>
                      <p:nvPicPr>
                        <p:cNvPr id="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" y="1493"/>
                          <a:ext cx="718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0861" name="Rectangle 61"/>
            <p:cNvSpPr>
              <a:spLocks noChangeArrowheads="1"/>
            </p:cNvSpPr>
            <p:nvPr/>
          </p:nvSpPr>
          <p:spPr bwMode="auto">
            <a:xfrm>
              <a:off x="697" y="1436"/>
              <a:ext cx="36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上的均匀分布</a:t>
              </a:r>
            </a:p>
          </p:txBody>
        </p:sp>
      </p:grpSp>
      <p:grpSp>
        <p:nvGrpSpPr>
          <p:cNvPr id="460867" name="Group 67"/>
          <p:cNvGrpSpPr/>
          <p:nvPr/>
        </p:nvGrpSpPr>
        <p:grpSpPr bwMode="auto">
          <a:xfrm>
            <a:off x="1009651" y="2765425"/>
            <a:ext cx="5094287" cy="1160463"/>
            <a:chOff x="636" y="1759"/>
            <a:chExt cx="3209" cy="731"/>
          </a:xfrm>
        </p:grpSpPr>
        <p:graphicFrame>
          <p:nvGraphicFramePr>
            <p:cNvPr id="460854" name="Object 54"/>
            <p:cNvGraphicFramePr>
              <a:graphicFrameLocks noChangeAspect="1"/>
            </p:cNvGraphicFramePr>
            <p:nvPr/>
          </p:nvGraphicFramePr>
          <p:xfrm>
            <a:off x="636" y="1759"/>
            <a:ext cx="3209" cy="7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9" imgW="46329600" imgH="11277600" progId="Equation.DSMT4">
                    <p:embed/>
                  </p:oleObj>
                </mc:Choice>
                <mc:Fallback>
                  <p:oleObj name="Equation" r:id="rId49" imgW="46329600" imgH="11277600" progId="Equation.DSMT4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6" y="1759"/>
                          <a:ext cx="3209" cy="7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0865" name="Rectangle 65"/>
            <p:cNvSpPr>
              <a:spLocks noChangeArrowheads="1"/>
            </p:cNvSpPr>
            <p:nvPr/>
          </p:nvSpPr>
          <p:spPr bwMode="auto">
            <a:xfrm>
              <a:off x="2796" y="2122"/>
              <a:ext cx="8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</a:rPr>
                <a:t>其它</a:t>
              </a:r>
            </a:p>
          </p:txBody>
        </p:sp>
      </p:grpSp>
      <p:grpSp>
        <p:nvGrpSpPr>
          <p:cNvPr id="460868" name="Group 68"/>
          <p:cNvGrpSpPr/>
          <p:nvPr/>
        </p:nvGrpSpPr>
        <p:grpSpPr bwMode="auto">
          <a:xfrm>
            <a:off x="1554163" y="3859213"/>
            <a:ext cx="3752850" cy="1192212"/>
            <a:chOff x="979" y="2471"/>
            <a:chExt cx="2364" cy="751"/>
          </a:xfrm>
        </p:grpSpPr>
        <p:graphicFrame>
          <p:nvGraphicFramePr>
            <p:cNvPr id="460864" name="Object 64"/>
            <p:cNvGraphicFramePr>
              <a:graphicFrameLocks noChangeAspect="1"/>
            </p:cNvGraphicFramePr>
            <p:nvPr/>
          </p:nvGraphicFramePr>
          <p:xfrm>
            <a:off x="979" y="2471"/>
            <a:ext cx="2364" cy="7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1" imgW="34137600" imgH="11582400" progId="Equation.DSMT4">
                    <p:embed/>
                  </p:oleObj>
                </mc:Choice>
                <mc:Fallback>
                  <p:oleObj name="Equation" r:id="rId51" imgW="34137600" imgH="11582400" progId="Equation.DSMT4">
                    <p:embed/>
                    <p:pic>
                      <p:nvPicPr>
                        <p:cNvPr id="0" name="Object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9" y="2471"/>
                          <a:ext cx="2364" cy="7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0866" name="Rectangle 66"/>
            <p:cNvSpPr>
              <a:spLocks noChangeArrowheads="1"/>
            </p:cNvSpPr>
            <p:nvPr/>
          </p:nvSpPr>
          <p:spPr bwMode="auto">
            <a:xfrm>
              <a:off x="2529" y="2861"/>
              <a:ext cx="8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</a:rPr>
                <a:t>其它</a:t>
              </a:r>
            </a:p>
          </p:txBody>
        </p:sp>
      </p:grpSp>
      <p:grpSp>
        <p:nvGrpSpPr>
          <p:cNvPr id="460873" name="Group 73"/>
          <p:cNvGrpSpPr/>
          <p:nvPr/>
        </p:nvGrpSpPr>
        <p:grpSpPr bwMode="auto">
          <a:xfrm>
            <a:off x="-3175" y="4948243"/>
            <a:ext cx="7591425" cy="523875"/>
            <a:chOff x="152" y="3484"/>
            <a:chExt cx="4782" cy="330"/>
          </a:xfrm>
        </p:grpSpPr>
        <p:sp>
          <p:nvSpPr>
            <p:cNvPr id="460838" name="Rectangle 38"/>
            <p:cNvSpPr>
              <a:spLocks noChangeArrowheads="1"/>
            </p:cNvSpPr>
            <p:nvPr/>
          </p:nvSpPr>
          <p:spPr bwMode="auto">
            <a:xfrm>
              <a:off x="152" y="3484"/>
              <a:ext cx="478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因为点</a:t>
              </a:r>
              <a:r>
                <a:rPr lang="zh-CN" altLang="en-US" i="1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与点</a:t>
              </a:r>
              <a:r>
                <a:rPr lang="zh-CN" altLang="en-US" i="1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相互独立</a:t>
              </a:r>
              <a:r>
                <a:rPr lang="en-US" altLang="zh-CN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故联合概率密度为</a:t>
              </a:r>
            </a:p>
          </p:txBody>
        </p:sp>
        <p:graphicFrame>
          <p:nvGraphicFramePr>
            <p:cNvPr id="460870" name="Object 70"/>
            <p:cNvGraphicFramePr>
              <a:graphicFrameLocks noChangeAspect="1"/>
            </p:cNvGraphicFramePr>
            <p:nvPr/>
          </p:nvGraphicFramePr>
          <p:xfrm>
            <a:off x="904" y="3533"/>
            <a:ext cx="233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3" imgW="3352800" imgH="3352800" progId="Equation.DSMT4">
                    <p:embed/>
                  </p:oleObj>
                </mc:Choice>
                <mc:Fallback>
                  <p:oleObj name="Equation" r:id="rId53" imgW="3352800" imgH="3352800" progId="Equation.DSMT4">
                    <p:embed/>
                    <p:pic>
                      <p:nvPicPr>
                        <p:cNvPr id="0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4" y="3533"/>
                          <a:ext cx="233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872" name="Object 72"/>
            <p:cNvGraphicFramePr>
              <a:graphicFrameLocks noChangeAspect="1"/>
            </p:cNvGraphicFramePr>
            <p:nvPr/>
          </p:nvGraphicFramePr>
          <p:xfrm>
            <a:off x="1559" y="3522"/>
            <a:ext cx="233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5" imgW="3352800" imgH="4267200" progId="Equation.DSMT4">
                    <p:embed/>
                  </p:oleObj>
                </mc:Choice>
                <mc:Fallback>
                  <p:oleObj name="Equation" r:id="rId55" imgW="3352800" imgH="4267200" progId="Equation.DSMT4">
                    <p:embed/>
                    <p:pic>
                      <p:nvPicPr>
                        <p:cNvPr id="0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9" y="3522"/>
                          <a:ext cx="233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60875" name="Object 75"/>
          <p:cNvGraphicFramePr>
            <a:graphicFrameLocks noChangeAspect="1"/>
          </p:cNvGraphicFramePr>
          <p:nvPr/>
        </p:nvGraphicFramePr>
        <p:xfrm>
          <a:off x="2281238" y="5421313"/>
          <a:ext cx="4805694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7" imgW="35661600" imgH="4572000" progId="Equation.DSMT4">
                  <p:embed/>
                </p:oleObj>
              </mc:Choice>
              <mc:Fallback>
                <p:oleObj name="Equation" r:id="rId57" imgW="35661600" imgH="4572000" progId="Equation.DSMT4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1238" y="5421313"/>
                        <a:ext cx="4805694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78" name="Oval 78"/>
          <p:cNvSpPr>
            <a:spLocks noChangeAspect="1" noChangeArrowheads="1"/>
          </p:cNvSpPr>
          <p:nvPr/>
        </p:nvSpPr>
        <p:spPr bwMode="auto">
          <a:xfrm>
            <a:off x="7381875" y="4329113"/>
            <a:ext cx="55563" cy="55562"/>
          </a:xfrm>
          <a:prstGeom prst="ellipse">
            <a:avLst/>
          </a:prstGeom>
          <a:gradFill rotWithShape="1">
            <a:gsLst>
              <a:gs pos="0">
                <a:schemeClr val="tx1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60880" name="Rectangle 80"/>
          <p:cNvSpPr>
            <a:spLocks noChangeArrowheads="1"/>
          </p:cNvSpPr>
          <p:nvPr/>
        </p:nvSpPr>
        <p:spPr bwMode="auto">
          <a:xfrm>
            <a:off x="3159125" y="2257425"/>
            <a:ext cx="37576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其概率密度分别为</a:t>
            </a:r>
          </a:p>
        </p:txBody>
      </p:sp>
      <p:grpSp>
        <p:nvGrpSpPr>
          <p:cNvPr id="460881" name="Group 81"/>
          <p:cNvGrpSpPr/>
          <p:nvPr/>
        </p:nvGrpSpPr>
        <p:grpSpPr bwMode="auto">
          <a:xfrm>
            <a:off x="762000" y="6118225"/>
            <a:ext cx="763588" cy="400050"/>
            <a:chOff x="581" y="1694"/>
            <a:chExt cx="481" cy="252"/>
          </a:xfrm>
        </p:grpSpPr>
        <p:pic>
          <p:nvPicPr>
            <p:cNvPr id="460882" name="Picture 82" descr="4"/>
            <p:cNvPicPr>
              <a:picLocks noChangeAspect="1" noChangeArrowheads="1" noCrop="1"/>
            </p:cNvPicPr>
            <p:nvPr/>
          </p:nvPicPr>
          <p:blipFill>
            <a:blip r:embed="rId59"/>
            <a:srcRect/>
            <a:stretch>
              <a:fillRect/>
            </a:stretch>
          </p:blipFill>
          <p:spPr bwMode="auto">
            <a:xfrm>
              <a:off x="581" y="1715"/>
              <a:ext cx="366" cy="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0883" name="WordArt 83"/>
            <p:cNvSpPr>
              <a:spLocks noChangeArrowheads="1" noChangeShapeType="1" noTextEdit="1"/>
            </p:cNvSpPr>
            <p:nvPr/>
          </p:nvSpPr>
          <p:spPr bwMode="auto">
            <a:xfrm>
              <a:off x="808" y="1694"/>
              <a:ext cx="254" cy="18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12700">
                    <a:solidFill>
                      <a:schemeClr val="tx1"/>
                    </a:solidFill>
                    <a:round/>
                  </a:ln>
                  <a:gradFill rotWithShape="1">
                    <a:gsLst>
                      <a:gs pos="0">
                        <a:srgbClr val="000082"/>
                      </a:gs>
                      <a:gs pos="50000">
                        <a:srgbClr val="FF8200"/>
                      </a:gs>
                      <a:gs pos="100000">
                        <a:srgbClr val="000082"/>
                      </a:gs>
                    </a:gsLst>
                    <a:lin ang="2700000" scaled="1"/>
                  </a:gra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华文新魏" panose="02010800040101010101" charset="-122"/>
                  <a:ea typeface="华文新魏" panose="02010800040101010101" charset="-122"/>
                </a:rPr>
                <a:t>问</a:t>
              </a:r>
            </a:p>
          </p:txBody>
        </p:sp>
      </p:grpSp>
      <p:sp>
        <p:nvSpPr>
          <p:cNvPr id="460893" name="Line 93"/>
          <p:cNvSpPr>
            <a:spLocks noChangeShapeType="1"/>
          </p:cNvSpPr>
          <p:nvPr/>
        </p:nvSpPr>
        <p:spPr bwMode="auto">
          <a:xfrm flipH="1">
            <a:off x="7421563" y="3076575"/>
            <a:ext cx="374650" cy="1296988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08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08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60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60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1000"/>
                                        <p:tgtEl>
                                          <p:spTgt spid="460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608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608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0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608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608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60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608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608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0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608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608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0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4" dur="1000"/>
                                        <p:tgtEl>
                                          <p:spTgt spid="460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608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608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60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60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9" dur="2000"/>
                                        <p:tgtEl>
                                          <p:spTgt spid="460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60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60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608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608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608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608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60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500"/>
                            </p:stCondLst>
                            <p:childTnLst>
                              <p:par>
                                <p:cTn id="7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608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608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60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000"/>
                            </p:stCondLst>
                            <p:childTnLst>
                              <p:par>
                                <p:cTn id="79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1" dur="1000"/>
                                        <p:tgtEl>
                                          <p:spTgt spid="460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460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460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460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899"/>
                            </p:stCondLst>
                            <p:childTnLst>
                              <p:par>
                                <p:cTn id="9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608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608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60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399"/>
                            </p:stCondLst>
                            <p:childTnLst>
                              <p:par>
                                <p:cTn id="10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608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608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60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460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608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608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60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608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608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60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460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4" dur="1000"/>
                                        <p:tgtEl>
                                          <p:spTgt spid="460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460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460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4608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460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146" dur="500"/>
                                        <p:tgtEl>
                                          <p:spTgt spid="4608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/>
                                        <p:tgtEl>
                                          <p:spTgt spid="460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460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/>
                                        <p:tgtEl>
                                          <p:spTgt spid="460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4" dur="500"/>
                                        <p:tgtEl>
                                          <p:spTgt spid="460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/>
                                        <p:tgtEl>
                                          <p:spTgt spid="460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8" dur="500"/>
                                        <p:tgtEl>
                                          <p:spTgt spid="460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/>
                                        <p:tgtEl>
                                          <p:spTgt spid="460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2" dur="500"/>
                                        <p:tgtEl>
                                          <p:spTgt spid="460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/>
                                        <p:tgtEl>
                                          <p:spTgt spid="460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6" dur="500"/>
                                        <p:tgtEl>
                                          <p:spTgt spid="4608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/>
                                        <p:tgtEl>
                                          <p:spTgt spid="460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0" dur="500"/>
                                        <p:tgtEl>
                                          <p:spTgt spid="460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/>
                                        <p:tgtEl>
                                          <p:spTgt spid="460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2" grpId="0" animBg="1"/>
      <p:bldP spid="460811" grpId="0" animBg="1"/>
      <p:bldP spid="460813" grpId="0" animBg="1"/>
      <p:bldP spid="460821" grpId="0"/>
      <p:bldP spid="460843" grpId="0"/>
      <p:bldP spid="460856" grpId="0"/>
      <p:bldP spid="460878" grpId="0" animBg="1"/>
      <p:bldP spid="460880" grpId="0"/>
      <p:bldP spid="460880" grpId="1"/>
      <p:bldP spid="46089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879" name="Group 79"/>
          <p:cNvGrpSpPr/>
          <p:nvPr/>
        </p:nvGrpSpPr>
        <p:grpSpPr bwMode="auto">
          <a:xfrm>
            <a:off x="6289814" y="2850654"/>
            <a:ext cx="2854186" cy="1658937"/>
            <a:chOff x="3963" y="1889"/>
            <a:chExt cx="1732" cy="947"/>
          </a:xfrm>
        </p:grpSpPr>
        <p:sp>
          <p:nvSpPr>
            <p:cNvPr id="460835" name="Line 35"/>
            <p:cNvSpPr>
              <a:spLocks noChangeShapeType="1"/>
            </p:cNvSpPr>
            <p:nvPr/>
          </p:nvSpPr>
          <p:spPr bwMode="auto">
            <a:xfrm flipV="1">
              <a:off x="4113" y="2746"/>
              <a:ext cx="1491" cy="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60836" name="Line 36"/>
            <p:cNvSpPr>
              <a:spLocks noChangeShapeType="1"/>
            </p:cNvSpPr>
            <p:nvPr/>
          </p:nvSpPr>
          <p:spPr bwMode="auto">
            <a:xfrm flipV="1">
              <a:off x="4119" y="1915"/>
              <a:ext cx="0" cy="831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460837" name="Object 37"/>
            <p:cNvGraphicFramePr>
              <a:graphicFrameLocks noChangeAspect="1"/>
            </p:cNvGraphicFramePr>
            <p:nvPr/>
          </p:nvGraphicFramePr>
          <p:xfrm>
            <a:off x="3963" y="2694"/>
            <a:ext cx="162" cy="1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657600" imgH="3962400" progId="Equation.DSMT4">
                    <p:embed/>
                  </p:oleObj>
                </mc:Choice>
                <mc:Fallback>
                  <p:oleObj name="Equation" r:id="rId2" imgW="3657600" imgH="3962400" progId="Equation.DSMT4">
                    <p:embed/>
                    <p:pic>
                      <p:nvPicPr>
                        <p:cNvPr id="0" name="图片 5213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3" y="2694"/>
                          <a:ext cx="162" cy="1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840" name="Object 40"/>
            <p:cNvGraphicFramePr>
              <a:graphicFrameLocks noChangeAspect="1"/>
            </p:cNvGraphicFramePr>
            <p:nvPr/>
          </p:nvGraphicFramePr>
          <p:xfrm>
            <a:off x="5544" y="2621"/>
            <a:ext cx="151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352800" imgH="3352800" progId="Equation.DSMT4">
                    <p:embed/>
                  </p:oleObj>
                </mc:Choice>
                <mc:Fallback>
                  <p:oleObj name="Equation" r:id="rId4" imgW="3352800" imgH="3352800" progId="Equation.DSMT4">
                    <p:embed/>
                    <p:pic>
                      <p:nvPicPr>
                        <p:cNvPr id="0" name="图片 5213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44" y="2621"/>
                          <a:ext cx="151" cy="1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841" name="Object 41"/>
            <p:cNvGraphicFramePr>
              <a:graphicFrameLocks noChangeAspect="1"/>
            </p:cNvGraphicFramePr>
            <p:nvPr/>
          </p:nvGraphicFramePr>
          <p:xfrm>
            <a:off x="4130" y="1889"/>
            <a:ext cx="150" cy="1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352800" imgH="3962400" progId="Equation.DSMT4">
                    <p:embed/>
                  </p:oleObj>
                </mc:Choice>
                <mc:Fallback>
                  <p:oleObj name="Equation" r:id="rId6" imgW="3352800" imgH="3962400" progId="Equation.DSMT4">
                    <p:embed/>
                    <p:pic>
                      <p:nvPicPr>
                        <p:cNvPr id="0" name="图片 5213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0" y="1889"/>
                          <a:ext cx="150" cy="1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0832" name="Line 32"/>
          <p:cNvSpPr>
            <a:spLocks noChangeShapeType="1"/>
          </p:cNvSpPr>
          <p:nvPr/>
        </p:nvSpPr>
        <p:spPr bwMode="auto">
          <a:xfrm>
            <a:off x="7813675" y="3060700"/>
            <a:ext cx="1588" cy="1290638"/>
          </a:xfrm>
          <a:prstGeom prst="line">
            <a:avLst/>
          </a:prstGeom>
          <a:noFill/>
          <a:ln w="28575">
            <a:solidFill>
              <a:schemeClr val="bg1">
                <a:lumMod val="60000"/>
                <a:lumOff val="40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460877" name="Group 77"/>
          <p:cNvGrpSpPr/>
          <p:nvPr/>
        </p:nvGrpSpPr>
        <p:grpSpPr bwMode="auto">
          <a:xfrm>
            <a:off x="6419850" y="2828925"/>
            <a:ext cx="2335213" cy="1758950"/>
            <a:chOff x="4050" y="1876"/>
            <a:chExt cx="1417" cy="1004"/>
          </a:xfrm>
        </p:grpSpPr>
        <p:sp>
          <p:nvSpPr>
            <p:cNvPr id="460806" name="Freeform 6"/>
            <p:cNvSpPr/>
            <p:nvPr/>
          </p:nvSpPr>
          <p:spPr bwMode="auto">
            <a:xfrm>
              <a:off x="4121" y="2001"/>
              <a:ext cx="1245" cy="740"/>
            </a:xfrm>
            <a:custGeom>
              <a:avLst/>
              <a:gdLst>
                <a:gd name="T0" fmla="*/ 672 w 1064"/>
                <a:gd name="T1" fmla="*/ 0 h 672"/>
                <a:gd name="T2" fmla="*/ 0 w 1064"/>
                <a:gd name="T3" fmla="*/ 672 h 672"/>
                <a:gd name="T4" fmla="*/ 1064 w 1064"/>
                <a:gd name="T5" fmla="*/ 672 h 672"/>
                <a:gd name="T6" fmla="*/ 672 w 1064"/>
                <a:gd name="T7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4" h="672">
                  <a:moveTo>
                    <a:pt x="672" y="0"/>
                  </a:moveTo>
                  <a:lnTo>
                    <a:pt x="0" y="672"/>
                  </a:lnTo>
                  <a:lnTo>
                    <a:pt x="1064" y="672"/>
                  </a:lnTo>
                  <a:lnTo>
                    <a:pt x="672" y="0"/>
                  </a:lnTo>
                  <a:close/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460807" name="Object 7"/>
            <p:cNvGraphicFramePr>
              <a:graphicFrameLocks noChangeAspect="1"/>
            </p:cNvGraphicFramePr>
            <p:nvPr/>
          </p:nvGraphicFramePr>
          <p:xfrm>
            <a:off x="4884" y="1876"/>
            <a:ext cx="175" cy="1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962400" imgH="3962400" progId="Equation.DSMT4">
                    <p:embed/>
                  </p:oleObj>
                </mc:Choice>
                <mc:Fallback>
                  <p:oleObj name="Equation" r:id="rId8" imgW="3962400" imgH="3962400" progId="Equation.DSMT4">
                    <p:embed/>
                    <p:pic>
                      <p:nvPicPr>
                        <p:cNvPr id="0" name="图片 5213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4" y="1876"/>
                          <a:ext cx="175" cy="1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808" name="Object 8"/>
            <p:cNvGraphicFramePr>
              <a:graphicFrameLocks noChangeAspect="1"/>
            </p:cNvGraphicFramePr>
            <p:nvPr/>
          </p:nvGraphicFramePr>
          <p:xfrm>
            <a:off x="4050" y="2728"/>
            <a:ext cx="164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657600" imgH="3657600" progId="Equation.DSMT4">
                    <p:embed/>
                  </p:oleObj>
                </mc:Choice>
                <mc:Fallback>
                  <p:oleObj name="Equation" r:id="rId10" imgW="3657600" imgH="3657600" progId="Equation.DSMT4">
                    <p:embed/>
                    <p:pic>
                      <p:nvPicPr>
                        <p:cNvPr id="0" name="图片 5213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0" y="2728"/>
                          <a:ext cx="164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809" name="Object 9"/>
            <p:cNvGraphicFramePr>
              <a:graphicFrameLocks noChangeAspect="1"/>
            </p:cNvGraphicFramePr>
            <p:nvPr/>
          </p:nvGraphicFramePr>
          <p:xfrm>
            <a:off x="5290" y="2729"/>
            <a:ext cx="177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3962400" imgH="4267200" progId="Equation.DSMT4">
                    <p:embed/>
                  </p:oleObj>
                </mc:Choice>
                <mc:Fallback>
                  <p:oleObj name="Equation" r:id="rId12" imgW="3962400" imgH="4267200" progId="Equation.DSMT4">
                    <p:embed/>
                    <p:pic>
                      <p:nvPicPr>
                        <p:cNvPr id="0" name="图片 5213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90" y="2729"/>
                          <a:ext cx="177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0811" name="Line 11"/>
          <p:cNvSpPr>
            <a:spLocks noChangeShapeType="1"/>
          </p:cNvSpPr>
          <p:nvPr/>
        </p:nvSpPr>
        <p:spPr bwMode="auto">
          <a:xfrm>
            <a:off x="7089775" y="3317875"/>
            <a:ext cx="388938" cy="1296988"/>
          </a:xfrm>
          <a:prstGeom prst="line">
            <a:avLst/>
          </a:prstGeom>
          <a:noFill/>
          <a:ln w="28575">
            <a:solidFill>
              <a:schemeClr val="bg1">
                <a:lumMod val="60000"/>
                <a:lumOff val="40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460812" name="Object 12"/>
          <p:cNvGraphicFramePr>
            <a:graphicFrameLocks noChangeAspect="1"/>
          </p:cNvGraphicFramePr>
          <p:nvPr/>
        </p:nvGraphicFramePr>
        <p:xfrm>
          <a:off x="7300913" y="3822700"/>
          <a:ext cx="287337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657600" imgH="3657600" progId="Equation.DSMT4">
                  <p:embed/>
                </p:oleObj>
              </mc:Choice>
              <mc:Fallback>
                <p:oleObj name="Equation" r:id="rId14" imgW="3657600" imgH="3657600" progId="Equation.DSMT4">
                  <p:embed/>
                  <p:pic>
                    <p:nvPicPr>
                      <p:cNvPr id="0" name="图片 5213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0913" y="3822700"/>
                        <a:ext cx="287337" cy="23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13" name="Oval 13"/>
          <p:cNvSpPr>
            <a:spLocks noChangeAspect="1" noChangeArrowheads="1"/>
          </p:cNvSpPr>
          <p:nvPr/>
        </p:nvSpPr>
        <p:spPr bwMode="auto">
          <a:xfrm>
            <a:off x="7226300" y="3895725"/>
            <a:ext cx="95250" cy="95250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60814" name="Object 14"/>
          <p:cNvGraphicFramePr>
            <a:graphicFrameLocks noChangeAspect="1"/>
          </p:cNvGraphicFramePr>
          <p:nvPr/>
        </p:nvGraphicFramePr>
        <p:xfrm>
          <a:off x="7448550" y="4348163"/>
          <a:ext cx="287338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657600" imgH="4572000" progId="Equation.DSMT4">
                  <p:embed/>
                </p:oleObj>
              </mc:Choice>
              <mc:Fallback>
                <p:oleObj name="Equation" r:id="rId16" imgW="3657600" imgH="4572000" progId="Equation.DSMT4">
                  <p:embed/>
                  <p:pic>
                    <p:nvPicPr>
                      <p:cNvPr id="0" name="图片 5213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8550" y="4348163"/>
                        <a:ext cx="287338" cy="28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21" name="Rectangle 21"/>
          <p:cNvSpPr>
            <a:spLocks noChangeArrowheads="1"/>
          </p:cNvSpPr>
          <p:nvPr/>
        </p:nvSpPr>
        <p:spPr bwMode="auto">
          <a:xfrm>
            <a:off x="1492250" y="1406525"/>
            <a:ext cx="3316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建立坐标系如图</a:t>
            </a:r>
            <a:r>
              <a:rPr lang="en-US" altLang="zh-CN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.</a:t>
            </a:r>
          </a:p>
        </p:txBody>
      </p:sp>
      <p:graphicFrame>
        <p:nvGraphicFramePr>
          <p:cNvPr id="460833" name="Object 33"/>
          <p:cNvGraphicFramePr>
            <a:graphicFrameLocks noChangeAspect="1"/>
          </p:cNvGraphicFramePr>
          <p:nvPr/>
        </p:nvGraphicFramePr>
        <p:xfrm>
          <a:off x="7781925" y="3541713"/>
          <a:ext cx="214313" cy="23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743200" imgH="3657600" progId="Equation.DSMT4">
                  <p:embed/>
                </p:oleObj>
              </mc:Choice>
              <mc:Fallback>
                <p:oleObj name="Equation" r:id="rId18" imgW="2743200" imgH="3657600" progId="Equation.DSMT4">
                  <p:embed/>
                  <p:pic>
                    <p:nvPicPr>
                      <p:cNvPr id="0" name="图片 5213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1925" y="3541713"/>
                        <a:ext cx="214313" cy="230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34" name="Object 34"/>
          <p:cNvGraphicFramePr>
            <a:graphicFrameLocks noChangeAspect="1"/>
          </p:cNvGraphicFramePr>
          <p:nvPr/>
        </p:nvGraphicFramePr>
        <p:xfrm>
          <a:off x="6538912" y="3969412"/>
          <a:ext cx="909638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7373600" imgH="8839200" progId="Equation.DSMT4">
                  <p:embed/>
                </p:oleObj>
              </mc:Choice>
              <mc:Fallback>
                <p:oleObj name="Equation" r:id="rId20" imgW="17373600" imgH="8839200" progId="Equation.DSMT4">
                  <p:embed/>
                  <p:pic>
                    <p:nvPicPr>
                      <p:cNvPr id="0" name="图片 5213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8912" y="3969412"/>
                        <a:ext cx="909638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39" name="Object 39"/>
          <p:cNvGraphicFramePr>
            <a:graphicFrameLocks noChangeAspect="1"/>
          </p:cNvGraphicFramePr>
          <p:nvPr/>
        </p:nvGraphicFramePr>
        <p:xfrm>
          <a:off x="7550150" y="3849688"/>
          <a:ext cx="738188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9448800" imgH="4267200" progId="Equation.DSMT4">
                  <p:embed/>
                </p:oleObj>
              </mc:Choice>
              <mc:Fallback>
                <p:oleObj name="Equation" r:id="rId22" imgW="9448800" imgH="4267200" progId="Equation.DSMT4">
                  <p:embed/>
                  <p:pic>
                    <p:nvPicPr>
                      <p:cNvPr id="0" name="图片 5213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0150" y="3849688"/>
                        <a:ext cx="738188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43" name="WordArt 43"/>
          <p:cNvSpPr>
            <a:spLocks noChangeArrowheads="1" noChangeShapeType="1" noTextEdit="1"/>
          </p:cNvSpPr>
          <p:nvPr/>
        </p:nvSpPr>
        <p:spPr bwMode="auto">
          <a:xfrm>
            <a:off x="854075" y="1516063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2700">
                  <a:solidFill>
                    <a:schemeClr val="folHlink"/>
                  </a:solidFill>
                  <a:round/>
                </a:ln>
                <a:solidFill>
                  <a:schemeClr val="bg1"/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</a:p>
        </p:txBody>
      </p:sp>
      <p:grpSp>
        <p:nvGrpSpPr>
          <p:cNvPr id="460855" name="Group 55"/>
          <p:cNvGrpSpPr/>
          <p:nvPr/>
        </p:nvGrpSpPr>
        <p:grpSpPr bwMode="auto">
          <a:xfrm>
            <a:off x="0" y="542925"/>
            <a:ext cx="9142413" cy="977901"/>
            <a:chOff x="0" y="342"/>
            <a:chExt cx="5759" cy="616"/>
          </a:xfrm>
        </p:grpSpPr>
        <p:sp>
          <p:nvSpPr>
            <p:cNvPr id="460804" name="Rectangle 4"/>
            <p:cNvSpPr>
              <a:spLocks noChangeArrowheads="1"/>
            </p:cNvSpPr>
            <p:nvPr/>
          </p:nvSpPr>
          <p:spPr bwMode="auto">
            <a:xfrm>
              <a:off x="0" y="342"/>
              <a:ext cx="5759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      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设在     内部任取一点</a:t>
              </a:r>
              <a:r>
                <a:rPr lang="zh-CN" altLang="en-US" i="1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 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在底边</a:t>
              </a:r>
              <a:r>
                <a:rPr lang="zh-CN" altLang="en-US" sz="900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zh-CN" altLang="en-US" i="1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 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上任取一点</a:t>
              </a:r>
              <a:r>
                <a:rPr lang="zh-CN" altLang="en-US" i="1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 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求直线</a:t>
              </a:r>
              <a:r>
                <a:rPr lang="zh-CN" altLang="en-US" sz="1400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zh-CN" altLang="en-US" i="1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 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与线段</a:t>
              </a:r>
              <a:r>
                <a:rPr lang="zh-CN" altLang="en-US" sz="1200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     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相交的概率</a:t>
              </a:r>
              <a:r>
                <a:rPr lang="en-US" altLang="zh-CN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.</a:t>
              </a:r>
            </a:p>
          </p:txBody>
        </p:sp>
        <p:graphicFrame>
          <p:nvGraphicFramePr>
            <p:cNvPr id="460848" name="Object 48"/>
            <p:cNvGraphicFramePr>
              <a:graphicFrameLocks noChangeAspect="1"/>
            </p:cNvGraphicFramePr>
            <p:nvPr/>
          </p:nvGraphicFramePr>
          <p:xfrm>
            <a:off x="3342" y="399"/>
            <a:ext cx="313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4267200" imgH="3962400" progId="Equation.DSMT4">
                    <p:embed/>
                  </p:oleObj>
                </mc:Choice>
                <mc:Fallback>
                  <p:oleObj name="Equation" r:id="rId24" imgW="4267200" imgH="3962400" progId="Equation.DSMT4">
                    <p:embed/>
                    <p:pic>
                      <p:nvPicPr>
                        <p:cNvPr id="0" name="图片 5213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2" y="399"/>
                          <a:ext cx="313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849" name="Object 49"/>
            <p:cNvGraphicFramePr>
              <a:graphicFrameLocks noChangeAspect="1"/>
            </p:cNvGraphicFramePr>
            <p:nvPr/>
          </p:nvGraphicFramePr>
          <p:xfrm>
            <a:off x="1379" y="417"/>
            <a:ext cx="658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9448800" imgH="3657600" progId="Equation.DSMT4">
                    <p:embed/>
                  </p:oleObj>
                </mc:Choice>
                <mc:Fallback>
                  <p:oleObj name="Equation" r:id="rId26" imgW="9448800" imgH="3657600" progId="Equation.DSMT4">
                    <p:embed/>
                    <p:pic>
                      <p:nvPicPr>
                        <p:cNvPr id="0" name="图片 5213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9" y="417"/>
                          <a:ext cx="658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850" name="Object 50"/>
            <p:cNvGraphicFramePr>
              <a:graphicFrameLocks noChangeAspect="1"/>
            </p:cNvGraphicFramePr>
            <p:nvPr/>
          </p:nvGraphicFramePr>
          <p:xfrm>
            <a:off x="279" y="646"/>
            <a:ext cx="296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4267200" imgH="4267200" progId="Equation.DSMT4">
                    <p:embed/>
                  </p:oleObj>
                </mc:Choice>
                <mc:Fallback>
                  <p:oleObj name="Equation" r:id="rId28" imgW="4267200" imgH="4267200" progId="Equation.DSMT4">
                    <p:embed/>
                    <p:pic>
                      <p:nvPicPr>
                        <p:cNvPr id="0" name="图片 5213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" y="646"/>
                          <a:ext cx="296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851" name="Object 51"/>
            <p:cNvGraphicFramePr>
              <a:graphicFrameLocks noChangeAspect="1"/>
            </p:cNvGraphicFramePr>
            <p:nvPr/>
          </p:nvGraphicFramePr>
          <p:xfrm>
            <a:off x="1299" y="663"/>
            <a:ext cx="406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5486400" imgH="4267200" progId="Equation.DSMT4">
                    <p:embed/>
                  </p:oleObj>
                </mc:Choice>
                <mc:Fallback>
                  <p:oleObj name="Equation" r:id="rId30" imgW="5486400" imgH="4267200" progId="Equation.DSMT4">
                    <p:embed/>
                    <p:pic>
                      <p:nvPicPr>
                        <p:cNvPr id="0" name="图片 5213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9" y="663"/>
                          <a:ext cx="406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852" name="Object 52"/>
            <p:cNvGraphicFramePr>
              <a:graphicFrameLocks noChangeAspect="1"/>
            </p:cNvGraphicFramePr>
            <p:nvPr/>
          </p:nvGraphicFramePr>
          <p:xfrm>
            <a:off x="2346" y="687"/>
            <a:ext cx="380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5486400" imgH="3352800" progId="Equation.DSMT4">
                    <p:embed/>
                  </p:oleObj>
                </mc:Choice>
                <mc:Fallback>
                  <p:oleObj name="Equation" r:id="rId32" imgW="5486400" imgH="3352800" progId="Equation.DSMT4">
                    <p:embed/>
                    <p:pic>
                      <p:nvPicPr>
                        <p:cNvPr id="0" name="图片 5213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46" y="687"/>
                          <a:ext cx="380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853" name="Object 53"/>
            <p:cNvGraphicFramePr>
              <a:graphicFrameLocks noChangeAspect="1"/>
            </p:cNvGraphicFramePr>
            <p:nvPr/>
          </p:nvGraphicFramePr>
          <p:xfrm>
            <a:off x="4347" y="399"/>
            <a:ext cx="433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4" imgW="5791200" imgH="3657600" progId="Equation.DSMT4">
                    <p:embed/>
                  </p:oleObj>
                </mc:Choice>
                <mc:Fallback>
                  <p:oleObj name="Equation" r:id="rId34" imgW="5791200" imgH="3657600" progId="Equation.DSMT4">
                    <p:embed/>
                    <p:pic>
                      <p:nvPicPr>
                        <p:cNvPr id="0" name="图片 5213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7" y="399"/>
                          <a:ext cx="433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0856" name="WordArt 56"/>
          <p:cNvSpPr>
            <a:spLocks noChangeArrowheads="1" noChangeShapeType="1" noTextEdit="1"/>
          </p:cNvSpPr>
          <p:nvPr/>
        </p:nvSpPr>
        <p:spPr bwMode="auto">
          <a:xfrm>
            <a:off x="854075" y="644525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solidFill>
                  <a:schemeClr val="bg1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sp>
        <p:nvSpPr>
          <p:cNvPr id="460878" name="Oval 78"/>
          <p:cNvSpPr>
            <a:spLocks noChangeAspect="1" noChangeArrowheads="1"/>
          </p:cNvSpPr>
          <p:nvPr/>
        </p:nvSpPr>
        <p:spPr bwMode="auto">
          <a:xfrm>
            <a:off x="7381875" y="4329113"/>
            <a:ext cx="55563" cy="55562"/>
          </a:xfrm>
          <a:prstGeom prst="ellipse">
            <a:avLst/>
          </a:prstGeom>
          <a:gradFill rotWithShape="1">
            <a:gsLst>
              <a:gs pos="0">
                <a:schemeClr val="tx1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60893" name="Line 93"/>
          <p:cNvSpPr>
            <a:spLocks noChangeShapeType="1"/>
          </p:cNvSpPr>
          <p:nvPr/>
        </p:nvSpPr>
        <p:spPr bwMode="auto">
          <a:xfrm flipH="1">
            <a:off x="7421563" y="3076575"/>
            <a:ext cx="374650" cy="1296988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0911" name="Line 111"/>
          <p:cNvSpPr>
            <a:spLocks noChangeShapeType="1"/>
          </p:cNvSpPr>
          <p:nvPr/>
        </p:nvSpPr>
        <p:spPr bwMode="auto">
          <a:xfrm>
            <a:off x="2846388" y="4508500"/>
            <a:ext cx="88900" cy="3048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med" len="med"/>
            <a:tailEnd type="triangle" w="med" len="med"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03" name="Object 96"/>
          <p:cNvGraphicFramePr/>
          <p:nvPr/>
        </p:nvGraphicFramePr>
        <p:xfrm>
          <a:off x="336550" y="2430463"/>
          <a:ext cx="4872038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48463200" imgH="4876800" progId="Equation.DSMT4">
                  <p:embed/>
                </p:oleObj>
              </mc:Choice>
              <mc:Fallback>
                <p:oleObj name="Equation" r:id="rId36" imgW="48463200" imgH="4876800" progId="Equation.DSMT4">
                  <p:embed/>
                  <p:pic>
                    <p:nvPicPr>
                      <p:cNvPr id="0" name="图片 521390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50" y="2430463"/>
                        <a:ext cx="4872038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4" name="Group 100"/>
          <p:cNvGrpSpPr/>
          <p:nvPr/>
        </p:nvGrpSpPr>
        <p:grpSpPr bwMode="auto">
          <a:xfrm>
            <a:off x="678514" y="1898061"/>
            <a:ext cx="5713412" cy="519113"/>
            <a:chOff x="5" y="1213"/>
            <a:chExt cx="3599" cy="327"/>
          </a:xfrm>
        </p:grpSpPr>
        <p:sp>
          <p:nvSpPr>
            <p:cNvPr id="105" name="Rectangle 95"/>
            <p:cNvSpPr>
              <a:spLocks noChangeArrowheads="1"/>
            </p:cNvSpPr>
            <p:nvPr/>
          </p:nvSpPr>
          <p:spPr bwMode="auto">
            <a:xfrm>
              <a:off x="5" y="1213"/>
              <a:ext cx="35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直线   与线段   相交的概率为</a:t>
              </a:r>
            </a:p>
          </p:txBody>
        </p:sp>
        <p:graphicFrame>
          <p:nvGraphicFramePr>
            <p:cNvPr id="106" name="Object 97"/>
            <p:cNvGraphicFramePr/>
            <p:nvPr/>
          </p:nvGraphicFramePr>
          <p:xfrm>
            <a:off x="538" y="1274"/>
            <a:ext cx="336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8" imgW="5486400" imgH="4267200" progId="Equation.DSMT4">
                    <p:embed/>
                  </p:oleObj>
                </mc:Choice>
                <mc:Fallback>
                  <p:oleObj name="Equation" r:id="rId38" imgW="5486400" imgH="4267200" progId="Equation.DSMT4">
                    <p:embed/>
                    <p:pic>
                      <p:nvPicPr>
                        <p:cNvPr id="0" name="图片 521391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3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8" y="1274"/>
                          <a:ext cx="336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" name="Object 98"/>
            <p:cNvGraphicFramePr/>
            <p:nvPr/>
          </p:nvGraphicFramePr>
          <p:xfrm>
            <a:off x="1498" y="1277"/>
            <a:ext cx="391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0" imgW="5486400" imgH="3352800" progId="Equation.DSMT4">
                    <p:embed/>
                  </p:oleObj>
                </mc:Choice>
                <mc:Fallback>
                  <p:oleObj name="Equation" r:id="rId40" imgW="5486400" imgH="3352800" progId="Equation.DSMT4">
                    <p:embed/>
                    <p:pic>
                      <p:nvPicPr>
                        <p:cNvPr id="0" name="图片 521392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4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8" y="1277"/>
                          <a:ext cx="391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8" name="Object 101"/>
          <p:cNvGraphicFramePr/>
          <p:nvPr/>
        </p:nvGraphicFramePr>
        <p:xfrm>
          <a:off x="1157288" y="2781732"/>
          <a:ext cx="5300051" cy="1144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2" imgW="51511200" imgH="11887200" progId="Equation.DSMT4">
                  <p:embed/>
                </p:oleObj>
              </mc:Choice>
              <mc:Fallback>
                <p:oleObj name="Equation" r:id="rId42" imgW="51511200" imgH="11887200" progId="Equation.DSMT4">
                  <p:embed/>
                  <p:pic>
                    <p:nvPicPr>
                      <p:cNvPr id="0" name="图片 521393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4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7288" y="2781732"/>
                        <a:ext cx="5300051" cy="11441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" name="Object 102"/>
          <p:cNvGraphicFramePr/>
          <p:nvPr/>
        </p:nvGraphicFramePr>
        <p:xfrm>
          <a:off x="1162915" y="3812884"/>
          <a:ext cx="2168236" cy="7749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4" imgW="18288000" imgH="6096000" progId="Equation.DSMT4">
                  <p:embed/>
                </p:oleObj>
              </mc:Choice>
              <mc:Fallback>
                <p:oleObj name="Equation" r:id="rId44" imgW="18288000" imgH="6096000" progId="Equation.DSMT4">
                  <p:embed/>
                  <p:pic>
                    <p:nvPicPr>
                      <p:cNvPr id="0" name="图片 521394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4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2915" y="3812884"/>
                        <a:ext cx="2168236" cy="7749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" name="Object 103"/>
          <p:cNvGraphicFramePr/>
          <p:nvPr/>
        </p:nvGraphicFramePr>
        <p:xfrm>
          <a:off x="2897910" y="3878120"/>
          <a:ext cx="3032125" cy="828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6" imgW="30175200" imgH="7315200" progId="Equation.DSMT4">
                  <p:embed/>
                </p:oleObj>
              </mc:Choice>
              <mc:Fallback>
                <p:oleObj name="Equation" r:id="rId46" imgW="30175200" imgH="7315200" progId="Equation.DSMT4">
                  <p:embed/>
                  <p:pic>
                    <p:nvPicPr>
                      <p:cNvPr id="0" name="图片 521395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4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7910" y="3878120"/>
                        <a:ext cx="3032125" cy="8280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" name="Object 104"/>
          <p:cNvGraphicFramePr/>
          <p:nvPr/>
        </p:nvGraphicFramePr>
        <p:xfrm>
          <a:off x="1190625" y="4829174"/>
          <a:ext cx="3802063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8" imgW="33223200" imgH="7010400" progId="Equation.DSMT4">
                  <p:embed/>
                </p:oleObj>
              </mc:Choice>
              <mc:Fallback>
                <p:oleObj name="Equation" r:id="rId48" imgW="33223200" imgH="7010400" progId="Equation.DSMT4">
                  <p:embed/>
                  <p:pic>
                    <p:nvPicPr>
                      <p:cNvPr id="0" name="图片 521396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4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625" y="4829174"/>
                        <a:ext cx="3802063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" name="Object 105"/>
          <p:cNvGraphicFramePr/>
          <p:nvPr/>
        </p:nvGraphicFramePr>
        <p:xfrm>
          <a:off x="1230455" y="5803974"/>
          <a:ext cx="2349215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0" imgW="21945600" imgH="7620000" progId="Equation.DSMT4">
                  <p:embed/>
                </p:oleObj>
              </mc:Choice>
              <mc:Fallback>
                <p:oleObj name="Equation" r:id="rId50" imgW="21945600" imgH="7620000" progId="Equation.DSMT4">
                  <p:embed/>
                  <p:pic>
                    <p:nvPicPr>
                      <p:cNvPr id="0" name="图片 521397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5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0455" y="5803974"/>
                        <a:ext cx="2349215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" name="Oval 106"/>
          <p:cNvSpPr>
            <a:spLocks noChangeArrowheads="1"/>
          </p:cNvSpPr>
          <p:nvPr/>
        </p:nvSpPr>
        <p:spPr bwMode="auto">
          <a:xfrm>
            <a:off x="3820395" y="3789363"/>
            <a:ext cx="1527175" cy="741362"/>
          </a:xfrm>
          <a:prstGeom prst="ellipse">
            <a:avLst/>
          </a:prstGeom>
          <a:noFill/>
          <a:ln w="28575" algn="ctr">
            <a:solidFill>
              <a:schemeClr val="tx2"/>
            </a:solidFill>
            <a:rou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4" name="Oval 107"/>
          <p:cNvSpPr>
            <a:spLocks noChangeArrowheads="1"/>
          </p:cNvSpPr>
          <p:nvPr/>
        </p:nvSpPr>
        <p:spPr bwMode="auto">
          <a:xfrm>
            <a:off x="1451260" y="4727575"/>
            <a:ext cx="1149066" cy="936625"/>
          </a:xfrm>
          <a:prstGeom prst="ellipse">
            <a:avLst/>
          </a:prstGeom>
          <a:noFill/>
          <a:ln w="28575" algn="ctr">
            <a:solidFill>
              <a:schemeClr val="tx2"/>
            </a:solidFill>
            <a:rou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115" name="Line 108"/>
          <p:cNvSpPr>
            <a:spLocks noChangeShapeType="1"/>
          </p:cNvSpPr>
          <p:nvPr/>
        </p:nvSpPr>
        <p:spPr bwMode="auto">
          <a:xfrm flipV="1">
            <a:off x="2519363" y="4419600"/>
            <a:ext cx="1385887" cy="528643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med" len="med"/>
            <a:tailEnd type="triangle" w="med" len="med"/>
          </a:ln>
          <a:effectLst>
            <a:outerShdw dist="56796" dir="1593903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16" name="Oval 109"/>
          <p:cNvSpPr>
            <a:spLocks noChangeArrowheads="1"/>
          </p:cNvSpPr>
          <p:nvPr/>
        </p:nvSpPr>
        <p:spPr bwMode="auto">
          <a:xfrm>
            <a:off x="2006595" y="3874945"/>
            <a:ext cx="1003300" cy="663575"/>
          </a:xfrm>
          <a:prstGeom prst="ellipse">
            <a:avLst/>
          </a:prstGeom>
          <a:noFill/>
          <a:ln w="28575" algn="ctr">
            <a:solidFill>
              <a:schemeClr val="tx2"/>
            </a:solidFill>
            <a:round/>
          </a:ln>
          <a:effectLst>
            <a:outerShdw dist="45791" dir="2021404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7" name="Oval 110"/>
          <p:cNvSpPr>
            <a:spLocks noChangeArrowheads="1"/>
          </p:cNvSpPr>
          <p:nvPr/>
        </p:nvSpPr>
        <p:spPr bwMode="auto">
          <a:xfrm>
            <a:off x="2609703" y="4822825"/>
            <a:ext cx="624463" cy="739775"/>
          </a:xfrm>
          <a:prstGeom prst="ellipse">
            <a:avLst/>
          </a:prstGeom>
          <a:noFill/>
          <a:ln w="28575" algn="ctr">
            <a:solidFill>
              <a:schemeClr val="tx2"/>
            </a:solidFill>
            <a:round/>
          </a:ln>
          <a:effectLst>
            <a:outerShdw dist="45791" dir="3378596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118" name="Oval 112"/>
          <p:cNvSpPr>
            <a:spLocks noChangeArrowheads="1"/>
          </p:cNvSpPr>
          <p:nvPr/>
        </p:nvSpPr>
        <p:spPr bwMode="auto">
          <a:xfrm>
            <a:off x="3673038" y="4763655"/>
            <a:ext cx="996950" cy="792163"/>
          </a:xfrm>
          <a:prstGeom prst="ellipse">
            <a:avLst/>
          </a:prstGeom>
          <a:noFill/>
          <a:ln w="28575" algn="ctr">
            <a:solidFill>
              <a:schemeClr val="tx2"/>
            </a:solidFill>
            <a:round/>
          </a:ln>
          <a:effectLst>
            <a:outerShdw dist="45791" dir="3378596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119" name="Group 117"/>
          <p:cNvGrpSpPr/>
          <p:nvPr/>
        </p:nvGrpSpPr>
        <p:grpSpPr bwMode="auto">
          <a:xfrm>
            <a:off x="5091113" y="5291138"/>
            <a:ext cx="3924300" cy="774700"/>
            <a:chOff x="3207" y="3349"/>
            <a:chExt cx="2472" cy="488"/>
          </a:xfrm>
        </p:grpSpPr>
        <p:sp>
          <p:nvSpPr>
            <p:cNvPr id="120" name="AutoShape 113"/>
            <p:cNvSpPr>
              <a:spLocks noChangeArrowheads="1"/>
            </p:cNvSpPr>
            <p:nvPr/>
          </p:nvSpPr>
          <p:spPr bwMode="auto">
            <a:xfrm>
              <a:off x="3215" y="3349"/>
              <a:ext cx="2336" cy="488"/>
            </a:xfrm>
            <a:prstGeom prst="wedgeRectCallout">
              <a:avLst>
                <a:gd name="adj1" fmla="val -58347"/>
                <a:gd name="adj2" fmla="val -41190"/>
              </a:avLst>
            </a:prstGeom>
            <a:solidFill>
              <a:srgbClr val="333399"/>
            </a:solidFill>
            <a:ln w="12700" algn="ctr">
              <a:solidFill>
                <a:schemeClr val="accent1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pPr algn="ctr"/>
              <a:endParaRPr lang="zh-CN" altLang="zh-CN"/>
            </a:p>
          </p:txBody>
        </p:sp>
        <p:graphicFrame>
          <p:nvGraphicFramePr>
            <p:cNvPr id="121" name="Object 114"/>
            <p:cNvGraphicFramePr/>
            <p:nvPr/>
          </p:nvGraphicFramePr>
          <p:xfrm>
            <a:off x="3207" y="3392"/>
            <a:ext cx="1892" cy="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2" imgW="1663700" imgH="406400" progId="Equation.DSMT4">
                    <p:embed/>
                  </p:oleObj>
                </mc:Choice>
                <mc:Fallback>
                  <p:oleObj name="Equation" r:id="rId52" imgW="1663700" imgH="406400" progId="Equation.DSMT4">
                    <p:embed/>
                    <p:pic>
                      <p:nvPicPr>
                        <p:cNvPr id="0" name="图片 521398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5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7" y="3392"/>
                          <a:ext cx="1892" cy="4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2" name="Rectangle 115"/>
            <p:cNvSpPr>
              <a:spLocks noChangeArrowheads="1"/>
            </p:cNvSpPr>
            <p:nvPr/>
          </p:nvSpPr>
          <p:spPr bwMode="auto">
            <a:xfrm>
              <a:off x="4976" y="3352"/>
              <a:ext cx="7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charset="-122"/>
                  <a:ea typeface="华文新魏" panose="02010800040101010101" charset="-122"/>
                </a:rPr>
                <a:t>面积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3" presetClass="entr" presetSubtype="16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3" presetClass="entr" presetSubtype="16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609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609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2"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7" dur="500"/>
                                        <p:tgtEl>
                                          <p:spTgt spid="4609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/>
                                        <p:tgtEl>
                                          <p:spTgt spid="4609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4609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8" dur="10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0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911" grpId="0" animBg="1"/>
      <p:bldP spid="460911" grpId="1" animBg="1"/>
      <p:bldP spid="113" grpId="0" animBg="1"/>
      <p:bldP spid="113" grpId="1" animBg="1"/>
      <p:bldP spid="114" grpId="0" animBg="1"/>
      <p:bldP spid="114" grpId="1" animBg="1"/>
      <p:bldP spid="115" grpId="0" animBg="1"/>
      <p:bldP spid="115" grpId="1" animBg="1"/>
      <p:bldP spid="116" grpId="0" animBg="1"/>
      <p:bldP spid="116" grpId="1" animBg="1"/>
      <p:bldP spid="117" grpId="0" animBg="1"/>
      <p:bldP spid="117" grpId="1" animBg="1"/>
      <p:bldP spid="118" grpId="0" animBg="1"/>
      <p:bldP spid="118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4140" name="Picture 28" descr="1_6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278" y="650860"/>
            <a:ext cx="1000125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4141" name="WordArt 29"/>
          <p:cNvSpPr>
            <a:spLocks noChangeArrowheads="1" noChangeShapeType="1" noTextEdit="1"/>
          </p:cNvSpPr>
          <p:nvPr/>
        </p:nvSpPr>
        <p:spPr bwMode="auto">
          <a:xfrm>
            <a:off x="4083369" y="869935"/>
            <a:ext cx="3416974" cy="4286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P77: 19</a:t>
            </a:r>
            <a:r>
              <a:rPr lang="zh-CN" altLang="en-US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、补充题</a:t>
            </a:r>
          </a:p>
        </p:txBody>
      </p:sp>
      <p:sp>
        <p:nvSpPr>
          <p:cNvPr id="474142" name="WordArt 30"/>
          <p:cNvSpPr>
            <a:spLocks noChangeArrowheads="1" noChangeShapeType="1" noTextEdit="1"/>
          </p:cNvSpPr>
          <p:nvPr/>
        </p:nvSpPr>
        <p:spPr bwMode="auto">
          <a:xfrm>
            <a:off x="1709420" y="832152"/>
            <a:ext cx="2014538" cy="4667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chemeClr val="bg1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方正舒体" panose="02010601030101010101" charset="-122"/>
                <a:ea typeface="方正舒体" panose="02010601030101010101" charset="-122"/>
              </a:rPr>
              <a:t>课后作业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99D7FD5-31F6-457F-A203-24DDE1658449}"/>
              </a:ext>
            </a:extLst>
          </p:cNvPr>
          <p:cNvSpPr txBox="1"/>
          <p:nvPr/>
        </p:nvSpPr>
        <p:spPr>
          <a:xfrm>
            <a:off x="2283278" y="3091769"/>
            <a:ext cx="4588328" cy="565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1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72B6307-1952-318E-DE46-5ACECFA8BA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1" y="1814352"/>
            <a:ext cx="9069639" cy="416404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4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4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74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74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74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4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74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41" grpId="0"/>
      <p:bldP spid="4741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76" name="Rectangle 12"/>
          <p:cNvSpPr>
            <a:spLocks noChangeArrowheads="1"/>
          </p:cNvSpPr>
          <p:nvPr/>
        </p:nvSpPr>
        <p:spPr bwMode="auto">
          <a:xfrm>
            <a:off x="2190750" y="836613"/>
            <a:ext cx="10398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设</a:t>
            </a:r>
          </a:p>
        </p:txBody>
      </p:sp>
      <p:sp>
        <p:nvSpPr>
          <p:cNvPr id="446485" name="WordArt 21"/>
          <p:cNvSpPr>
            <a:spLocks noChangeArrowheads="1" noChangeShapeType="1" noTextEdit="1"/>
          </p:cNvSpPr>
          <p:nvPr/>
        </p:nvSpPr>
        <p:spPr bwMode="auto">
          <a:xfrm>
            <a:off x="1303338" y="963613"/>
            <a:ext cx="760412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9050">
                  <a:solidFill>
                    <a:srgbClr val="99CCFF"/>
                  </a:solidFill>
                  <a:round/>
                </a:ln>
                <a:solidFill>
                  <a:schemeClr val="bg2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定义</a:t>
            </a:r>
          </a:p>
        </p:txBody>
      </p:sp>
      <p:graphicFrame>
        <p:nvGraphicFramePr>
          <p:cNvPr id="446486" name="Object 22"/>
          <p:cNvGraphicFramePr>
            <a:graphicFrameLocks noChangeAspect="1"/>
          </p:cNvGraphicFramePr>
          <p:nvPr/>
        </p:nvGraphicFramePr>
        <p:xfrm>
          <a:off x="2029030" y="1355725"/>
          <a:ext cx="5821066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1206400" imgH="4572000" progId="Equation.DSMT4">
                  <p:embed/>
                </p:oleObj>
              </mc:Choice>
              <mc:Fallback>
                <p:oleObj name="Equation" r:id="rId2" imgW="51206400" imgH="45720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9030" y="1355725"/>
                        <a:ext cx="5821066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6491" name="Group 27"/>
          <p:cNvGrpSpPr/>
          <p:nvPr/>
        </p:nvGrpSpPr>
        <p:grpSpPr bwMode="auto">
          <a:xfrm>
            <a:off x="557213" y="1849997"/>
            <a:ext cx="3925887" cy="571499"/>
            <a:chOff x="191" y="1043"/>
            <a:chExt cx="2473" cy="360"/>
          </a:xfrm>
        </p:grpSpPr>
        <p:sp>
          <p:nvSpPr>
            <p:cNvPr id="446478" name="Rectangle 14"/>
            <p:cNvSpPr>
              <a:spLocks noChangeArrowheads="1"/>
            </p:cNvSpPr>
            <p:nvPr/>
          </p:nvSpPr>
          <p:spPr bwMode="auto">
            <a:xfrm>
              <a:off x="191" y="1051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若</a:t>
              </a:r>
            </a:p>
          </p:txBody>
        </p:sp>
        <p:sp>
          <p:nvSpPr>
            <p:cNvPr id="446487" name="Rectangle 23"/>
            <p:cNvSpPr>
              <a:spLocks noChangeArrowheads="1"/>
            </p:cNvSpPr>
            <p:nvPr/>
          </p:nvSpPr>
          <p:spPr bwMode="auto">
            <a:xfrm>
              <a:off x="2031" y="1043"/>
              <a:ext cx="6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有</a:t>
              </a:r>
            </a:p>
          </p:txBody>
        </p:sp>
        <p:graphicFrame>
          <p:nvGraphicFramePr>
            <p:cNvPr id="446489" name="Object 25"/>
            <p:cNvGraphicFramePr>
              <a:graphicFrameLocks noChangeAspect="1"/>
            </p:cNvGraphicFramePr>
            <p:nvPr/>
          </p:nvGraphicFramePr>
          <p:xfrm>
            <a:off x="482" y="1099"/>
            <a:ext cx="1630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1336000" imgH="4267200" progId="Equation.DSMT4">
                    <p:embed/>
                  </p:oleObj>
                </mc:Choice>
                <mc:Fallback>
                  <p:oleObj name="Equation" r:id="rId4" imgW="21336000" imgH="4267200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2" y="1099"/>
                          <a:ext cx="1630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46490" name="Rectangle 26"/>
          <p:cNvSpPr>
            <a:spLocks noChangeArrowheads="1"/>
          </p:cNvSpPr>
          <p:nvPr/>
        </p:nvSpPr>
        <p:spPr bwMode="auto">
          <a:xfrm>
            <a:off x="569913" y="2846480"/>
            <a:ext cx="14398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即</a:t>
            </a:r>
          </a:p>
        </p:txBody>
      </p:sp>
      <p:graphicFrame>
        <p:nvGraphicFramePr>
          <p:cNvPr id="446492" name="Object 28"/>
          <p:cNvGraphicFramePr>
            <a:graphicFrameLocks noChangeAspect="1"/>
          </p:cNvGraphicFramePr>
          <p:nvPr/>
        </p:nvGraphicFramePr>
        <p:xfrm>
          <a:off x="2029030" y="2474725"/>
          <a:ext cx="5952920" cy="4640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0596800" imgH="4267200" progId="Equation.DSMT4">
                  <p:embed/>
                </p:oleObj>
              </mc:Choice>
              <mc:Fallback>
                <p:oleObj name="Equation" r:id="rId6" imgW="50596800" imgH="42672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9030" y="2474725"/>
                        <a:ext cx="5952920" cy="4640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6493" name="Object 29"/>
          <p:cNvGraphicFramePr>
            <a:graphicFrameLocks noChangeAspect="1"/>
          </p:cNvGraphicFramePr>
          <p:nvPr/>
        </p:nvGraphicFramePr>
        <p:xfrm>
          <a:off x="2964469" y="3289859"/>
          <a:ext cx="3748461" cy="510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1089600" imgH="4572000" progId="Equation.DSMT4">
                  <p:embed/>
                </p:oleObj>
              </mc:Choice>
              <mc:Fallback>
                <p:oleObj name="Equation" r:id="rId8" imgW="31089600" imgH="45720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4469" y="3289859"/>
                        <a:ext cx="3748461" cy="5100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6495" name="Group 31"/>
          <p:cNvGrpSpPr/>
          <p:nvPr/>
        </p:nvGrpSpPr>
        <p:grpSpPr bwMode="auto">
          <a:xfrm>
            <a:off x="582613" y="3781239"/>
            <a:ext cx="4256087" cy="584201"/>
            <a:chOff x="191" y="1916"/>
            <a:chExt cx="2681" cy="368"/>
          </a:xfrm>
        </p:grpSpPr>
        <p:sp>
          <p:nvSpPr>
            <p:cNvPr id="446484" name="Rectangle 20"/>
            <p:cNvSpPr>
              <a:spLocks noChangeArrowheads="1"/>
            </p:cNvSpPr>
            <p:nvPr/>
          </p:nvSpPr>
          <p:spPr bwMode="auto">
            <a:xfrm>
              <a:off x="191" y="1916"/>
              <a:ext cx="268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则称</a:t>
              </a:r>
              <a:r>
                <a:rPr lang="zh-CN" altLang="en-US" sz="1800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         </a:t>
              </a:r>
              <a:r>
                <a:rPr lang="zh-CN" altLang="en-US" sz="3200" dirty="0">
                  <a:solidFill>
                    <a:srgbClr val="FF0000"/>
                  </a:solidFill>
                  <a:latin typeface="华文新魏" panose="02010800040101010101" charset="-122"/>
                  <a:ea typeface="华文新魏" panose="02010800040101010101" charset="-122"/>
                </a:rPr>
                <a:t>相互独立</a:t>
              </a:r>
              <a:r>
                <a:rPr lang="en-US" altLang="zh-CN" sz="3200" dirty="0">
                  <a:solidFill>
                    <a:srgbClr val="FF0000"/>
                  </a:solidFill>
                  <a:latin typeface="华文新魏" panose="02010800040101010101" charset="-122"/>
                  <a:ea typeface="华文新魏" panose="02010800040101010101" charset="-122"/>
                </a:rPr>
                <a:t>.</a:t>
              </a:r>
              <a:endParaRPr lang="zh-CN" altLang="en-US" sz="3200" dirty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</a:endParaRPr>
            </a:p>
          </p:txBody>
        </p:sp>
        <p:graphicFrame>
          <p:nvGraphicFramePr>
            <p:cNvPr id="446494" name="Object 30"/>
            <p:cNvGraphicFramePr>
              <a:graphicFrameLocks noChangeAspect="1"/>
            </p:cNvGraphicFramePr>
            <p:nvPr/>
          </p:nvGraphicFramePr>
          <p:xfrm>
            <a:off x="721" y="2011"/>
            <a:ext cx="81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1277600" imgH="3962400" progId="Equation.DSMT4">
                    <p:embed/>
                  </p:oleObj>
                </mc:Choice>
                <mc:Fallback>
                  <p:oleObj name="Equation" r:id="rId10" imgW="11277600" imgH="3962400" progId="Equation.DSMT4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1" y="2011"/>
                          <a:ext cx="81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" name="图片 1" descr="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3120" y="4769485"/>
            <a:ext cx="7561580" cy="127571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64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64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6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46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464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464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6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46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464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464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6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46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464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464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46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46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76" grpId="0"/>
      <p:bldP spid="446485" grpId="0"/>
      <p:bldP spid="44649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8521" name="Object 9"/>
          <p:cNvGraphicFramePr/>
          <p:nvPr/>
        </p:nvGraphicFramePr>
        <p:xfrm>
          <a:off x="430306" y="1155700"/>
          <a:ext cx="3782919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576000" imgH="4572000" progId="Equation.DSMT4">
                  <p:embed/>
                </p:oleObj>
              </mc:Choice>
              <mc:Fallback>
                <p:oleObj name="Equation" r:id="rId2" imgW="36576000" imgH="4572000" progId="Equation.DSMT4">
                  <p:embed/>
                  <p:pic>
                    <p:nvPicPr>
                      <p:cNvPr id="0" name="Object 9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306" y="1155700"/>
                        <a:ext cx="3782919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8529" name="Object 17"/>
          <p:cNvGraphicFramePr/>
          <p:nvPr/>
        </p:nvGraphicFramePr>
        <p:xfrm>
          <a:off x="2320878" y="1690688"/>
          <a:ext cx="5707015" cy="514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9436000" imgH="4572000" progId="Equation.DSMT4">
                  <p:embed/>
                </p:oleObj>
              </mc:Choice>
              <mc:Fallback>
                <p:oleObj name="Equation" r:id="rId4" imgW="59436000" imgH="4572000" progId="Equation.DSMT4">
                  <p:embed/>
                  <p:pic>
                    <p:nvPicPr>
                      <p:cNvPr id="0" name="Object 17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0878" y="1690688"/>
                        <a:ext cx="5707015" cy="5146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8530" name="Object 18"/>
          <p:cNvGraphicFramePr/>
          <p:nvPr/>
        </p:nvGraphicFramePr>
        <p:xfrm>
          <a:off x="2316910" y="2272553"/>
          <a:ext cx="5388256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805600" imgH="8229600" progId="Equation.DSMT4">
                  <p:embed/>
                </p:oleObj>
              </mc:Choice>
              <mc:Fallback>
                <p:oleObj name="Equation" r:id="rId6" imgW="44805600" imgH="8229600" progId="Equation.DSMT4">
                  <p:embed/>
                  <p:pic>
                    <p:nvPicPr>
                      <p:cNvPr id="0" name="Object 18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6910" y="2272553"/>
                        <a:ext cx="5388256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8531" name="Object 19"/>
          <p:cNvGraphicFramePr/>
          <p:nvPr/>
        </p:nvGraphicFramePr>
        <p:xfrm>
          <a:off x="2334327" y="3213846"/>
          <a:ext cx="4913312" cy="556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9987200" imgH="4572000" progId="Equation.DSMT4">
                  <p:embed/>
                </p:oleObj>
              </mc:Choice>
              <mc:Fallback>
                <p:oleObj name="Equation" r:id="rId8" imgW="49987200" imgH="4572000" progId="Equation.DSMT4">
                  <p:embed/>
                  <p:pic>
                    <p:nvPicPr>
                      <p:cNvPr id="0" name="Object 19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4327" y="3213846"/>
                        <a:ext cx="4913312" cy="5565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8532" name="Object 20"/>
          <p:cNvGraphicFramePr/>
          <p:nvPr/>
        </p:nvGraphicFramePr>
        <p:xfrm>
          <a:off x="2349126" y="3797300"/>
          <a:ext cx="4630738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3891200" imgH="4572000" progId="Equation.DSMT4">
                  <p:embed/>
                </p:oleObj>
              </mc:Choice>
              <mc:Fallback>
                <p:oleObj name="Equation" r:id="rId10" imgW="43891200" imgH="4572000" progId="Equation.DSMT4">
                  <p:embed/>
                  <p:pic>
                    <p:nvPicPr>
                      <p:cNvPr id="0" name="Object 20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126" y="3797300"/>
                        <a:ext cx="4630738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8527" name="Rectangle 15"/>
          <p:cNvSpPr>
            <a:spLocks noChangeArrowheads="1"/>
          </p:cNvSpPr>
          <p:nvPr/>
        </p:nvSpPr>
        <p:spPr bwMode="auto">
          <a:xfrm>
            <a:off x="6169025" y="4354513"/>
            <a:ext cx="2103438" cy="54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相互独立</a:t>
            </a:r>
            <a:r>
              <a:rPr lang="en-US" altLang="zh-CN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.</a:t>
            </a:r>
            <a:endParaRPr lang="zh-CN" altLang="en-US" dirty="0">
              <a:solidFill>
                <a:schemeClr val="bg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448534" name="Object 22"/>
          <p:cNvGraphicFramePr/>
          <p:nvPr/>
        </p:nvGraphicFramePr>
        <p:xfrm>
          <a:off x="1045228" y="4394854"/>
          <a:ext cx="5250798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3281600" imgH="4572000" progId="Equation.DSMT4">
                  <p:embed/>
                </p:oleObj>
              </mc:Choice>
              <mc:Fallback>
                <p:oleObj name="Equation" r:id="rId12" imgW="43281600" imgH="4572000" progId="Equation.DSMT4">
                  <p:embed/>
                  <p:pic>
                    <p:nvPicPr>
                      <p:cNvPr id="0" name="Object 22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5228" y="4394854"/>
                        <a:ext cx="5250798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8539" name="WordArt 27"/>
          <p:cNvSpPr>
            <a:spLocks noChangeArrowheads="1" noChangeShapeType="1" noTextEdit="1"/>
          </p:cNvSpPr>
          <p:nvPr/>
        </p:nvSpPr>
        <p:spPr bwMode="auto">
          <a:xfrm>
            <a:off x="2968625" y="5124450"/>
            <a:ext cx="3589338" cy="396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dirty="0" err="1">
                <a:ln w="12700">
                  <a:solidFill>
                    <a:srgbClr val="FFFF00"/>
                  </a:solidFill>
                  <a:round/>
                </a:ln>
                <a:solidFill>
                  <a:srgbClr val="C0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r.v</a:t>
            </a:r>
            <a:r>
              <a:rPr lang="zh-CN" altLang="en-US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rgbClr val="C0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独立性的直观意义</a:t>
            </a:r>
          </a:p>
        </p:txBody>
      </p:sp>
      <p:grpSp>
        <p:nvGrpSpPr>
          <p:cNvPr id="448545" name="Group 33"/>
          <p:cNvGrpSpPr/>
          <p:nvPr/>
        </p:nvGrpSpPr>
        <p:grpSpPr bwMode="auto">
          <a:xfrm>
            <a:off x="728663" y="596901"/>
            <a:ext cx="6530975" cy="587376"/>
            <a:chOff x="483" y="592"/>
            <a:chExt cx="4114" cy="370"/>
          </a:xfrm>
        </p:grpSpPr>
        <p:sp>
          <p:nvSpPr>
            <p:cNvPr id="448515" name="Rectangle 3"/>
            <p:cNvSpPr>
              <a:spLocks noChangeArrowheads="1"/>
            </p:cNvSpPr>
            <p:nvPr/>
          </p:nvSpPr>
          <p:spPr bwMode="auto">
            <a:xfrm>
              <a:off x="3990" y="618"/>
              <a:ext cx="60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有  </a:t>
              </a:r>
            </a:p>
          </p:txBody>
        </p:sp>
        <p:sp>
          <p:nvSpPr>
            <p:cNvPr id="448541" name="Rectangle 29"/>
            <p:cNvSpPr>
              <a:spLocks noChangeArrowheads="1"/>
            </p:cNvSpPr>
            <p:nvPr/>
          </p:nvSpPr>
          <p:spPr bwMode="auto">
            <a:xfrm>
              <a:off x="483" y="592"/>
              <a:ext cx="198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设</a:t>
              </a:r>
              <a:r>
                <a:rPr lang="zh-CN" altLang="en-US" sz="1800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    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相互独立 </a:t>
              </a:r>
            </a:p>
          </p:txBody>
        </p:sp>
        <p:graphicFrame>
          <p:nvGraphicFramePr>
            <p:cNvPr id="448542" name="Object 30"/>
            <p:cNvGraphicFramePr>
              <a:graphicFrameLocks noChangeAspect="1"/>
            </p:cNvGraphicFramePr>
            <p:nvPr/>
          </p:nvGraphicFramePr>
          <p:xfrm>
            <a:off x="707" y="647"/>
            <a:ext cx="567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7010400" imgH="3962400" progId="Equation.DSMT4">
                    <p:embed/>
                  </p:oleObj>
                </mc:Choice>
                <mc:Fallback>
                  <p:oleObj name="Equation" r:id="rId14" imgW="7010400" imgH="3962400" progId="Equation.DSMT4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7" y="647"/>
                          <a:ext cx="567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8543" name="Object 31"/>
            <p:cNvGraphicFramePr>
              <a:graphicFrameLocks noChangeAspect="1"/>
            </p:cNvGraphicFramePr>
            <p:nvPr/>
          </p:nvGraphicFramePr>
          <p:xfrm>
            <a:off x="2086" y="624"/>
            <a:ext cx="1949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24384000" imgH="4572000" progId="Equation.DSMT4">
                    <p:embed/>
                  </p:oleObj>
                </mc:Choice>
                <mc:Fallback>
                  <p:oleObj name="Equation" r:id="rId16" imgW="24384000" imgH="4572000" progId="Equation.DSMT4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6" y="624"/>
                          <a:ext cx="1949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48552" name="Group 40"/>
          <p:cNvGrpSpPr/>
          <p:nvPr/>
        </p:nvGrpSpPr>
        <p:grpSpPr bwMode="auto">
          <a:xfrm>
            <a:off x="430306" y="5572129"/>
            <a:ext cx="8485094" cy="584201"/>
            <a:chOff x="593" y="3686"/>
            <a:chExt cx="5087" cy="368"/>
          </a:xfrm>
        </p:grpSpPr>
        <p:sp>
          <p:nvSpPr>
            <p:cNvPr id="448537" name="Rectangle 25"/>
            <p:cNvSpPr>
              <a:spLocks noChangeArrowheads="1"/>
            </p:cNvSpPr>
            <p:nvPr/>
          </p:nvSpPr>
          <p:spPr bwMode="auto">
            <a:xfrm>
              <a:off x="747" y="3686"/>
              <a:ext cx="493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3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新魏" panose="02010800040101010101" charset="-122"/>
                  <a:ea typeface="华文新魏" panose="02010800040101010101" charset="-122"/>
                </a:rPr>
                <a:t>的取值与</a:t>
              </a:r>
              <a:r>
                <a:rPr lang="zh-CN" altLang="en-US" sz="1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新魏" panose="02010800040101010101" charset="-122"/>
                  <a:ea typeface="华文新魏" panose="02010800040101010101" charset="-122"/>
                </a:rPr>
                <a:t> </a:t>
              </a:r>
              <a:r>
                <a:rPr lang="zh-CN" altLang="en-US" sz="3200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华文新魏" panose="02010800040101010101" charset="-122"/>
                </a:rPr>
                <a:t>   </a:t>
              </a:r>
              <a:r>
                <a:rPr lang="zh-CN" altLang="en-US" sz="3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新魏" panose="02010800040101010101" charset="-122"/>
                  <a:ea typeface="华文新魏" panose="02010800040101010101" charset="-122"/>
                </a:rPr>
                <a:t>的取值是相互独立、互不相干的</a:t>
              </a:r>
              <a:r>
                <a:rPr lang="en-US" altLang="zh-CN" sz="3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新魏" panose="02010800040101010101" charset="-122"/>
                  <a:ea typeface="华文新魏" panose="02010800040101010101" charset="-122"/>
                </a:rPr>
                <a:t>.</a:t>
              </a:r>
              <a:r>
                <a:rPr lang="zh-CN" altLang="en-US" sz="3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新魏" panose="02010800040101010101" charset="-122"/>
                  <a:ea typeface="华文新魏" panose="02010800040101010101" charset="-122"/>
                </a:rPr>
                <a:t> </a:t>
              </a:r>
            </a:p>
          </p:txBody>
        </p:sp>
        <p:graphicFrame>
          <p:nvGraphicFramePr>
            <p:cNvPr id="448547" name="Object 35"/>
            <p:cNvGraphicFramePr>
              <a:graphicFrameLocks noChangeAspect="1"/>
            </p:cNvGraphicFramePr>
            <p:nvPr/>
          </p:nvGraphicFramePr>
          <p:xfrm>
            <a:off x="593" y="3773"/>
            <a:ext cx="286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3962400" imgH="3352800" progId="Equation.DSMT4">
                    <p:embed/>
                  </p:oleObj>
                </mc:Choice>
                <mc:Fallback>
                  <p:oleObj name="Equation" r:id="rId18" imgW="3962400" imgH="3352800" progId="Equation.DSMT4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3" y="3773"/>
                          <a:ext cx="286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8548" name="Object 36"/>
            <p:cNvGraphicFramePr>
              <a:graphicFrameLocks noChangeAspect="1"/>
            </p:cNvGraphicFramePr>
            <p:nvPr/>
          </p:nvGraphicFramePr>
          <p:xfrm>
            <a:off x="1792" y="3757"/>
            <a:ext cx="25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3352800" imgH="3352800" progId="Equation.DSMT4">
                    <p:embed/>
                  </p:oleObj>
                </mc:Choice>
                <mc:Fallback>
                  <p:oleObj name="Equation" r:id="rId20" imgW="3352800" imgH="3352800" progId="Equation.DSMT4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2" y="3757"/>
                          <a:ext cx="259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8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48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48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48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48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48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485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485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48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48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485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485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48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48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27" grpId="0"/>
      <p:bldP spid="4485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7529" name="Group 41"/>
          <p:cNvGrpSpPr/>
          <p:nvPr/>
        </p:nvGrpSpPr>
        <p:grpSpPr bwMode="auto">
          <a:xfrm>
            <a:off x="492125" y="640696"/>
            <a:ext cx="6168617" cy="403225"/>
            <a:chOff x="524" y="405"/>
            <a:chExt cx="3197" cy="188"/>
          </a:xfrm>
        </p:grpSpPr>
        <p:sp>
          <p:nvSpPr>
            <p:cNvPr id="447530" name="WordArt 42"/>
            <p:cNvSpPr>
              <a:spLocks noChangeArrowheads="1" noChangeShapeType="1" noTextEdit="1"/>
            </p:cNvSpPr>
            <p:nvPr/>
          </p:nvSpPr>
          <p:spPr bwMode="auto">
            <a:xfrm>
              <a:off x="524" y="413"/>
              <a:ext cx="327" cy="1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 dirty="0">
                  <a:ln w="12700">
                    <a:solidFill>
                      <a:srgbClr val="FFCC00"/>
                    </a:solidFill>
                    <a:round/>
                  </a:ln>
                  <a:solidFill>
                    <a:srgbClr val="FF00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(</a:t>
              </a:r>
              <a:r>
                <a:rPr lang="zh-CN" altLang="en-US" sz="3600" kern="10" dirty="0">
                  <a:ln w="12700">
                    <a:solidFill>
                      <a:srgbClr val="FFCC00"/>
                    </a:solidFill>
                    <a:round/>
                  </a:ln>
                  <a:solidFill>
                    <a:srgbClr val="FF00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一</a:t>
              </a:r>
              <a:r>
                <a:rPr lang="en-US" altLang="zh-CN" sz="3600" kern="10" dirty="0">
                  <a:ln w="12700">
                    <a:solidFill>
                      <a:srgbClr val="FFCC00"/>
                    </a:solidFill>
                    <a:round/>
                  </a:ln>
                  <a:solidFill>
                    <a:srgbClr val="FF00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)</a:t>
              </a:r>
              <a:endParaRPr lang="zh-CN" altLang="en-US" sz="3600" kern="10" dirty="0">
                <a:ln w="12700">
                  <a:solidFill>
                    <a:srgbClr val="FFCC00"/>
                  </a:solidFill>
                  <a:rou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447531" name="WordArt 43"/>
            <p:cNvSpPr>
              <a:spLocks noChangeArrowheads="1" noChangeShapeType="1" noTextEdit="1"/>
            </p:cNvSpPr>
            <p:nvPr/>
          </p:nvSpPr>
          <p:spPr bwMode="auto">
            <a:xfrm>
              <a:off x="989" y="405"/>
              <a:ext cx="1259" cy="17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12700">
                    <a:solidFill>
                      <a:srgbClr val="FFCC00"/>
                    </a:solidFill>
                    <a:round/>
                  </a:ln>
                  <a:solidFill>
                    <a:srgbClr val="FF00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隶书" panose="02010509060101010101" charset="-122"/>
                  <a:ea typeface="隶书" panose="02010509060101010101" charset="-122"/>
                </a:rPr>
                <a:t>二维离散型  </a:t>
              </a:r>
            </a:p>
          </p:txBody>
        </p:sp>
        <p:sp>
          <p:nvSpPr>
            <p:cNvPr id="447532" name="WordArt 44"/>
            <p:cNvSpPr>
              <a:spLocks noChangeArrowheads="1" noChangeShapeType="1" noTextEdit="1"/>
            </p:cNvSpPr>
            <p:nvPr/>
          </p:nvSpPr>
          <p:spPr bwMode="auto">
            <a:xfrm>
              <a:off x="2462" y="410"/>
              <a:ext cx="1259" cy="17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12700">
                    <a:solidFill>
                      <a:srgbClr val="FFCC00"/>
                    </a:solidFill>
                    <a:round/>
                  </a:ln>
                  <a:solidFill>
                    <a:srgbClr val="FF00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隶书" panose="02010509060101010101" charset="-122"/>
                  <a:ea typeface="隶书" panose="02010509060101010101" charset="-122"/>
                </a:rPr>
                <a:t>的独立性    </a:t>
              </a:r>
            </a:p>
          </p:txBody>
        </p:sp>
        <p:sp>
          <p:nvSpPr>
            <p:cNvPr id="447533" name="WordArt 45"/>
            <p:cNvSpPr>
              <a:spLocks noChangeArrowheads="1" noChangeShapeType="1" noTextEdit="1"/>
            </p:cNvSpPr>
            <p:nvPr/>
          </p:nvSpPr>
          <p:spPr bwMode="auto">
            <a:xfrm>
              <a:off x="2090" y="439"/>
              <a:ext cx="327" cy="11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2700">
                    <a:solidFill>
                      <a:srgbClr val="FFCC00"/>
                    </a:solidFill>
                    <a:round/>
                  </a:ln>
                  <a:solidFill>
                    <a:srgbClr val="FF00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r.v</a:t>
              </a:r>
              <a:endParaRPr lang="zh-CN" altLang="en-US" sz="3600" kern="10">
                <a:ln w="12700">
                  <a:solidFill>
                    <a:srgbClr val="FFCC00"/>
                  </a:solidFill>
                  <a:rou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</p:grpSp>
      <p:graphicFrame>
        <p:nvGraphicFramePr>
          <p:cNvPr id="447534" name="Object 46"/>
          <p:cNvGraphicFramePr>
            <a:graphicFrameLocks noChangeAspect="1"/>
          </p:cNvGraphicFramePr>
          <p:nvPr/>
        </p:nvGraphicFramePr>
        <p:xfrm>
          <a:off x="2109788" y="1536700"/>
          <a:ext cx="553085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9987200" imgH="4572000" progId="Equation.DSMT4">
                  <p:embed/>
                </p:oleObj>
              </mc:Choice>
              <mc:Fallback>
                <p:oleObj name="Equation" r:id="rId2" imgW="49987200" imgH="4572000" progId="Equation.DSMT4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9788" y="1536700"/>
                        <a:ext cx="553085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7536" name="Group 48"/>
          <p:cNvGrpSpPr/>
          <p:nvPr/>
        </p:nvGrpSpPr>
        <p:grpSpPr bwMode="auto">
          <a:xfrm>
            <a:off x="793750" y="1004888"/>
            <a:ext cx="3995738" cy="547687"/>
            <a:chOff x="640" y="890"/>
            <a:chExt cx="2517" cy="345"/>
          </a:xfrm>
        </p:grpSpPr>
        <p:sp>
          <p:nvSpPr>
            <p:cNvPr id="447490" name="Rectangle 2"/>
            <p:cNvSpPr>
              <a:spLocks noChangeArrowheads="1"/>
            </p:cNvSpPr>
            <p:nvPr/>
          </p:nvSpPr>
          <p:spPr bwMode="auto">
            <a:xfrm>
              <a:off x="640" y="890"/>
              <a:ext cx="251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设     的频率函数为</a:t>
              </a:r>
            </a:p>
          </p:txBody>
        </p:sp>
        <p:graphicFrame>
          <p:nvGraphicFramePr>
            <p:cNvPr id="447535" name="Object 47"/>
            <p:cNvGraphicFramePr>
              <a:graphicFrameLocks noChangeAspect="1"/>
            </p:cNvGraphicFramePr>
            <p:nvPr/>
          </p:nvGraphicFramePr>
          <p:xfrm>
            <a:off x="905" y="960"/>
            <a:ext cx="637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9144000" imgH="4267200" progId="Equation.DSMT4">
                    <p:embed/>
                  </p:oleObj>
                </mc:Choice>
                <mc:Fallback>
                  <p:oleObj name="Equation" r:id="rId4" imgW="9144000" imgH="4267200" progId="Equation.DSMT4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5" y="960"/>
                          <a:ext cx="637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47540" name="Group 52"/>
          <p:cNvGrpSpPr/>
          <p:nvPr/>
        </p:nvGrpSpPr>
        <p:grpSpPr bwMode="auto">
          <a:xfrm>
            <a:off x="50800" y="1976442"/>
            <a:ext cx="7540625" cy="547688"/>
            <a:chOff x="204" y="1278"/>
            <a:chExt cx="4750" cy="345"/>
          </a:xfrm>
        </p:grpSpPr>
        <p:sp>
          <p:nvSpPr>
            <p:cNvPr id="447494" name="Rectangle 6"/>
            <p:cNvSpPr>
              <a:spLocks noChangeArrowheads="1"/>
            </p:cNvSpPr>
            <p:nvPr/>
          </p:nvSpPr>
          <p:spPr bwMode="auto">
            <a:xfrm>
              <a:off x="204" y="1278"/>
              <a:ext cx="475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则    相互独立等价于           有</a:t>
              </a:r>
            </a:p>
          </p:txBody>
        </p:sp>
        <p:graphicFrame>
          <p:nvGraphicFramePr>
            <p:cNvPr id="447538" name="Object 50"/>
            <p:cNvGraphicFramePr>
              <a:graphicFrameLocks noChangeAspect="1"/>
            </p:cNvGraphicFramePr>
            <p:nvPr/>
          </p:nvGraphicFramePr>
          <p:xfrm>
            <a:off x="482" y="1343"/>
            <a:ext cx="48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7010400" imgH="3962400" progId="Equation.DSMT4">
                    <p:embed/>
                  </p:oleObj>
                </mc:Choice>
                <mc:Fallback>
                  <p:oleObj name="Equation" r:id="rId6" imgW="7010400" imgH="3962400" progId="Equation.DSMT4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2" y="1343"/>
                          <a:ext cx="48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7539" name="Object 51"/>
            <p:cNvGraphicFramePr>
              <a:graphicFrameLocks noChangeAspect="1"/>
            </p:cNvGraphicFramePr>
            <p:nvPr/>
          </p:nvGraphicFramePr>
          <p:xfrm>
            <a:off x="2468" y="1348"/>
            <a:ext cx="1318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8897600" imgH="4267200" progId="Equation.DSMT4">
                    <p:embed/>
                  </p:oleObj>
                </mc:Choice>
                <mc:Fallback>
                  <p:oleObj name="Equation" r:id="rId8" imgW="18897600" imgH="4267200" progId="Equation.DSMT4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8" y="1348"/>
                          <a:ext cx="1318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47541" name="Object 53"/>
          <p:cNvGraphicFramePr>
            <a:graphicFrameLocks noChangeAspect="1"/>
          </p:cNvGraphicFramePr>
          <p:nvPr/>
        </p:nvGraphicFramePr>
        <p:xfrm>
          <a:off x="1512247" y="2536078"/>
          <a:ext cx="6436646" cy="4937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5168800" imgH="4572000" progId="Equation.DSMT4">
                  <p:embed/>
                </p:oleObj>
              </mc:Choice>
              <mc:Fallback>
                <p:oleObj name="Equation" r:id="rId10" imgW="55168800" imgH="4572000" progId="Equation.DSMT4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2247" y="2536078"/>
                        <a:ext cx="6436646" cy="4937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7552" name="WordArt 64"/>
          <p:cNvSpPr>
            <a:spLocks noChangeArrowheads="1" noChangeShapeType="1" noTextEdit="1"/>
          </p:cNvSpPr>
          <p:nvPr/>
        </p:nvSpPr>
        <p:spPr bwMode="auto">
          <a:xfrm>
            <a:off x="844550" y="3157538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endParaRPr lang="zh-CN" altLang="en-US" sz="3600" kern="10" dirty="0">
              <a:ln w="12700">
                <a:solidFill>
                  <a:srgbClr val="99CCFF"/>
                </a:solidFill>
                <a:round/>
              </a:ln>
              <a:solidFill>
                <a:schemeClr val="bg1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隶书" panose="02010509060101010101" charset="-122"/>
              <a:ea typeface="隶书" panose="02010509060101010101" charset="-122"/>
            </a:endParaRPr>
          </a:p>
        </p:txBody>
      </p:sp>
      <p:pic>
        <p:nvPicPr>
          <p:cNvPr id="3" name="图片 2" descr="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7730" y="3247390"/>
            <a:ext cx="6700520" cy="354520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75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75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7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47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475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475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7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47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475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475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7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475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475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7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55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7529" name="Group 41"/>
          <p:cNvGrpSpPr/>
          <p:nvPr/>
        </p:nvGrpSpPr>
        <p:grpSpPr bwMode="auto">
          <a:xfrm>
            <a:off x="492125" y="640696"/>
            <a:ext cx="6168617" cy="403225"/>
            <a:chOff x="524" y="405"/>
            <a:chExt cx="3197" cy="188"/>
          </a:xfrm>
        </p:grpSpPr>
        <p:sp>
          <p:nvSpPr>
            <p:cNvPr id="447530" name="WordArt 42"/>
            <p:cNvSpPr>
              <a:spLocks noChangeArrowheads="1" noChangeShapeType="1" noTextEdit="1"/>
            </p:cNvSpPr>
            <p:nvPr/>
          </p:nvSpPr>
          <p:spPr bwMode="auto">
            <a:xfrm>
              <a:off x="524" y="413"/>
              <a:ext cx="327" cy="1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 dirty="0">
                  <a:ln w="12700">
                    <a:solidFill>
                      <a:srgbClr val="FFCC00"/>
                    </a:solidFill>
                    <a:round/>
                  </a:ln>
                  <a:solidFill>
                    <a:srgbClr val="FF00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(</a:t>
              </a:r>
              <a:r>
                <a:rPr lang="zh-CN" altLang="en-US" sz="3600" kern="10" dirty="0">
                  <a:ln w="12700">
                    <a:solidFill>
                      <a:srgbClr val="FFCC00"/>
                    </a:solidFill>
                    <a:round/>
                  </a:ln>
                  <a:solidFill>
                    <a:srgbClr val="FF00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一</a:t>
              </a:r>
              <a:r>
                <a:rPr lang="en-US" altLang="zh-CN" sz="3600" kern="10" dirty="0">
                  <a:ln w="12700">
                    <a:solidFill>
                      <a:srgbClr val="FFCC00"/>
                    </a:solidFill>
                    <a:round/>
                  </a:ln>
                  <a:solidFill>
                    <a:srgbClr val="FF00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)</a:t>
              </a:r>
              <a:endParaRPr lang="zh-CN" altLang="en-US" sz="3600" kern="10" dirty="0">
                <a:ln w="12700">
                  <a:solidFill>
                    <a:srgbClr val="FFCC00"/>
                  </a:solidFill>
                  <a:rou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447531" name="WordArt 43"/>
            <p:cNvSpPr>
              <a:spLocks noChangeArrowheads="1" noChangeShapeType="1" noTextEdit="1"/>
            </p:cNvSpPr>
            <p:nvPr/>
          </p:nvSpPr>
          <p:spPr bwMode="auto">
            <a:xfrm>
              <a:off x="989" y="405"/>
              <a:ext cx="1259" cy="17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12700">
                    <a:solidFill>
                      <a:srgbClr val="FFCC00"/>
                    </a:solidFill>
                    <a:round/>
                  </a:ln>
                  <a:solidFill>
                    <a:srgbClr val="FF00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隶书" panose="02010509060101010101" charset="-122"/>
                  <a:ea typeface="隶书" panose="02010509060101010101" charset="-122"/>
                </a:rPr>
                <a:t>二维离散型  </a:t>
              </a:r>
            </a:p>
          </p:txBody>
        </p:sp>
        <p:sp>
          <p:nvSpPr>
            <p:cNvPr id="447532" name="WordArt 44"/>
            <p:cNvSpPr>
              <a:spLocks noChangeArrowheads="1" noChangeShapeType="1" noTextEdit="1"/>
            </p:cNvSpPr>
            <p:nvPr/>
          </p:nvSpPr>
          <p:spPr bwMode="auto">
            <a:xfrm>
              <a:off x="2462" y="410"/>
              <a:ext cx="1259" cy="17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12700">
                    <a:solidFill>
                      <a:srgbClr val="FFCC00"/>
                    </a:solidFill>
                    <a:round/>
                  </a:ln>
                  <a:solidFill>
                    <a:srgbClr val="FF00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隶书" panose="02010509060101010101" charset="-122"/>
                  <a:ea typeface="隶书" panose="02010509060101010101" charset="-122"/>
                </a:rPr>
                <a:t>的独立性    </a:t>
              </a:r>
            </a:p>
          </p:txBody>
        </p:sp>
        <p:sp>
          <p:nvSpPr>
            <p:cNvPr id="447533" name="WordArt 45"/>
            <p:cNvSpPr>
              <a:spLocks noChangeArrowheads="1" noChangeShapeType="1" noTextEdit="1"/>
            </p:cNvSpPr>
            <p:nvPr/>
          </p:nvSpPr>
          <p:spPr bwMode="auto">
            <a:xfrm>
              <a:off x="2090" y="439"/>
              <a:ext cx="327" cy="11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2700">
                    <a:solidFill>
                      <a:srgbClr val="FFCC00"/>
                    </a:solidFill>
                    <a:round/>
                  </a:ln>
                  <a:solidFill>
                    <a:srgbClr val="FF00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r.v</a:t>
              </a:r>
              <a:endParaRPr lang="zh-CN" altLang="en-US" sz="3600" kern="10">
                <a:ln w="12700">
                  <a:solidFill>
                    <a:srgbClr val="FFCC00"/>
                  </a:solidFill>
                  <a:rou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</p:grpSp>
      <p:grpSp>
        <p:nvGrpSpPr>
          <p:cNvPr id="447551" name="Group 63"/>
          <p:cNvGrpSpPr/>
          <p:nvPr/>
        </p:nvGrpSpPr>
        <p:grpSpPr bwMode="auto">
          <a:xfrm>
            <a:off x="24130" y="1587816"/>
            <a:ext cx="8943976" cy="1396999"/>
            <a:chOff x="24" y="1917"/>
            <a:chExt cx="5634" cy="880"/>
          </a:xfrm>
        </p:grpSpPr>
        <p:sp>
          <p:nvSpPr>
            <p:cNvPr id="447526" name="Rectangle 38"/>
            <p:cNvSpPr>
              <a:spLocks noChangeArrowheads="1"/>
            </p:cNvSpPr>
            <p:nvPr/>
          </p:nvSpPr>
          <p:spPr bwMode="auto">
            <a:xfrm>
              <a:off x="24" y="1917"/>
              <a:ext cx="5634" cy="8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dirty="0"/>
                <a:t>   </a:t>
              </a:r>
              <a:r>
                <a:rPr lang="en-US" altLang="zh-CN" dirty="0">
                  <a:solidFill>
                    <a:srgbClr val="FF9933"/>
                  </a:solidFill>
                </a:rPr>
                <a:t>     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甲袋中有</a:t>
              </a:r>
              <a:r>
                <a:rPr lang="en-US" altLang="zh-CN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3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个红球</a:t>
              </a:r>
              <a:r>
                <a:rPr lang="en-US" altLang="zh-CN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, 2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个白球</a:t>
              </a:r>
              <a:r>
                <a:rPr lang="en-US" altLang="zh-CN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;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乙袋中有</a:t>
              </a:r>
              <a:r>
                <a:rPr lang="en-US" altLang="zh-CN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4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个红球</a:t>
              </a:r>
              <a:r>
                <a:rPr lang="en-US" altLang="zh-CN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, 5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个白球</a:t>
              </a:r>
              <a:r>
                <a:rPr lang="en-US" altLang="zh-CN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.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从甲、乙两袋中各任取两球，记    分别表示取到白球的个数，问     是否独立？</a:t>
              </a:r>
            </a:p>
          </p:txBody>
        </p:sp>
        <p:graphicFrame>
          <p:nvGraphicFramePr>
            <p:cNvPr id="447547" name="Object 5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76480757"/>
                </p:ext>
              </p:extLst>
            </p:nvPr>
          </p:nvGraphicFramePr>
          <p:xfrm>
            <a:off x="4031" y="2262"/>
            <a:ext cx="512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7010400" imgH="3962400" progId="Equation.DSMT4">
                    <p:embed/>
                  </p:oleObj>
                </mc:Choice>
                <mc:Fallback>
                  <p:oleObj name="Equation" r:id="rId2" imgW="7010400" imgH="3962400" progId="Equation.DSMT4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1" y="2262"/>
                          <a:ext cx="512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7548" name="Object 6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88706316"/>
                </p:ext>
              </p:extLst>
            </p:nvPr>
          </p:nvGraphicFramePr>
          <p:xfrm>
            <a:off x="1974" y="2526"/>
            <a:ext cx="517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7010400" imgH="3962400" progId="Equation.DSMT4">
                    <p:embed/>
                  </p:oleObj>
                </mc:Choice>
                <mc:Fallback>
                  <p:oleObj name="Equation" r:id="rId4" imgW="7010400" imgH="3962400" progId="Equation.DSMT4">
                    <p:embed/>
                    <p:pic>
                      <p:nvPicPr>
                        <p:cNvPr id="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4" y="2526"/>
                          <a:ext cx="517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47552" name="WordArt 64"/>
          <p:cNvSpPr>
            <a:spLocks noChangeArrowheads="1" noChangeShapeType="1" noTextEdit="1"/>
          </p:cNvSpPr>
          <p:nvPr/>
        </p:nvSpPr>
        <p:spPr bwMode="auto">
          <a:xfrm>
            <a:off x="519793" y="1619841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solidFill>
                  <a:schemeClr val="bg1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grpSp>
        <p:nvGrpSpPr>
          <p:cNvPr id="447556" name="Group 68"/>
          <p:cNvGrpSpPr/>
          <p:nvPr/>
        </p:nvGrpSpPr>
        <p:grpSpPr bwMode="auto">
          <a:xfrm>
            <a:off x="23813" y="3686175"/>
            <a:ext cx="9094787" cy="960438"/>
            <a:chOff x="47" y="2846"/>
            <a:chExt cx="5729" cy="605"/>
          </a:xfrm>
        </p:grpSpPr>
        <p:sp>
          <p:nvSpPr>
            <p:cNvPr id="447528" name="Rectangle 40"/>
            <p:cNvSpPr>
              <a:spLocks noChangeArrowheads="1"/>
            </p:cNvSpPr>
            <p:nvPr/>
          </p:nvSpPr>
          <p:spPr bwMode="auto">
            <a:xfrm>
              <a:off x="47" y="2846"/>
              <a:ext cx="5729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        </a:t>
              </a: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新魏" panose="02010800040101010101" charset="-122"/>
                  <a:ea typeface="华文新魏" panose="02010800040101010101" charset="-122"/>
                </a:rPr>
                <a:t>由于从两袋中取球是相互独立的过程，所以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华文新魏" panose="02010800040101010101" charset="-122"/>
                </a:rPr>
                <a:t>        的取值是</a:t>
              </a: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华文新魏" panose="02010800040101010101" charset="-122"/>
                </a:rPr>
                <a:t>相互独立、互不相干的，故</a:t>
              </a:r>
              <a:r>
                <a:rPr lang="zh-CN" altLang="en-US" sz="1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华文新魏" panose="02010800040101010101" charset="-122"/>
                </a:rPr>
                <a:t>        </a:t>
              </a: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华文新魏" panose="02010800040101010101" charset="-122"/>
                </a:rPr>
                <a:t>相互独立</a:t>
              </a:r>
              <a:r>
                <a:rPr lang="en-US" altLang="zh-CN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华文新魏" panose="02010800040101010101" charset="-122"/>
                </a:rPr>
                <a:t>.</a:t>
              </a:r>
            </a:p>
          </p:txBody>
        </p:sp>
        <p:graphicFrame>
          <p:nvGraphicFramePr>
            <p:cNvPr id="447554" name="Object 66"/>
            <p:cNvGraphicFramePr>
              <a:graphicFrameLocks noChangeAspect="1"/>
            </p:cNvGraphicFramePr>
            <p:nvPr/>
          </p:nvGraphicFramePr>
          <p:xfrm>
            <a:off x="119" y="3194"/>
            <a:ext cx="49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7010400" imgH="3962400" progId="Equation.DSMT4">
                    <p:embed/>
                  </p:oleObj>
                </mc:Choice>
                <mc:Fallback>
                  <p:oleObj name="Equation" r:id="rId6" imgW="7010400" imgH="3962400" progId="Equation.DSMT4">
                    <p:embed/>
                    <p:pic>
                      <p:nvPicPr>
                        <p:cNvPr id="0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" y="3194"/>
                          <a:ext cx="49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7555" name="Object 67"/>
            <p:cNvGraphicFramePr>
              <a:graphicFrameLocks noChangeAspect="1"/>
            </p:cNvGraphicFramePr>
            <p:nvPr/>
          </p:nvGraphicFramePr>
          <p:xfrm>
            <a:off x="4154" y="3195"/>
            <a:ext cx="489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7010400" imgH="3962400" progId="Equation.DSMT4">
                    <p:embed/>
                  </p:oleObj>
                </mc:Choice>
                <mc:Fallback>
                  <p:oleObj name="Equation" r:id="rId8" imgW="7010400" imgH="3962400" progId="Equation.DSMT4">
                    <p:embed/>
                    <p:pic>
                      <p:nvPicPr>
                        <p:cNvPr id="0" name="Object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4" y="3195"/>
                          <a:ext cx="489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47557" name="WordArt 69"/>
          <p:cNvSpPr>
            <a:spLocks noChangeArrowheads="1" noChangeShapeType="1" noTextEdit="1"/>
          </p:cNvSpPr>
          <p:nvPr/>
        </p:nvSpPr>
        <p:spPr bwMode="auto">
          <a:xfrm>
            <a:off x="323848" y="3837441"/>
            <a:ext cx="785813" cy="2778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分析</a:t>
            </a:r>
          </a:p>
        </p:txBody>
      </p:sp>
      <p:grpSp>
        <p:nvGrpSpPr>
          <p:cNvPr id="447565" name="Group 77"/>
          <p:cNvGrpSpPr/>
          <p:nvPr/>
        </p:nvGrpSpPr>
        <p:grpSpPr bwMode="auto">
          <a:xfrm>
            <a:off x="4652963" y="5121275"/>
            <a:ext cx="3935412" cy="1249363"/>
            <a:chOff x="2098" y="3551"/>
            <a:chExt cx="1915" cy="638"/>
          </a:xfrm>
        </p:grpSpPr>
        <p:sp>
          <p:nvSpPr>
            <p:cNvPr id="447558" name="AutoShape 70"/>
            <p:cNvSpPr>
              <a:spLocks noChangeArrowheads="1"/>
            </p:cNvSpPr>
            <p:nvPr/>
          </p:nvSpPr>
          <p:spPr bwMode="auto">
            <a:xfrm>
              <a:off x="2098" y="3551"/>
              <a:ext cx="1915" cy="638"/>
            </a:xfrm>
            <a:prstGeom prst="wedgeRectCallout">
              <a:avLst>
                <a:gd name="adj1" fmla="val 21227"/>
                <a:gd name="adj2" fmla="val -68653"/>
              </a:avLst>
            </a:prstGeom>
            <a:solidFill>
              <a:srgbClr val="333333"/>
            </a:solidFill>
            <a:ln w="9525" algn="ctr">
              <a:solidFill>
                <a:srgbClr val="FFFF00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/>
              <a:r>
                <a:rPr lang="en-US" altLang="zh-CN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charset="-122"/>
                  <a:ea typeface="华文新魏" panose="02010800040101010101" charset="-122"/>
                </a:rPr>
                <a:t> </a:t>
              </a:r>
            </a:p>
          </p:txBody>
        </p:sp>
        <p:sp>
          <p:nvSpPr>
            <p:cNvPr id="447559" name="WordArt 71"/>
            <p:cNvSpPr>
              <a:spLocks noChangeArrowheads="1" noChangeShapeType="1" noTextEdit="1"/>
            </p:cNvSpPr>
            <p:nvPr/>
          </p:nvSpPr>
          <p:spPr bwMode="auto">
            <a:xfrm>
              <a:off x="2248" y="3844"/>
              <a:ext cx="174" cy="9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隶书" panose="02010509060101010101" charset="-122"/>
                  <a:ea typeface="隶书" panose="02010509060101010101" charset="-122"/>
                </a:rPr>
                <a:t>①</a:t>
              </a:r>
            </a:p>
          </p:txBody>
        </p:sp>
        <p:sp>
          <p:nvSpPr>
            <p:cNvPr id="447561" name="WordArt 73"/>
            <p:cNvSpPr>
              <a:spLocks noChangeArrowheads="1" noChangeShapeType="1" noTextEdit="1"/>
            </p:cNvSpPr>
            <p:nvPr/>
          </p:nvSpPr>
          <p:spPr bwMode="auto">
            <a:xfrm>
              <a:off x="2526" y="3820"/>
              <a:ext cx="962" cy="12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0" kern="10" dirty="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按定义判断</a:t>
              </a:r>
            </a:p>
          </p:txBody>
        </p:sp>
        <p:sp>
          <p:nvSpPr>
            <p:cNvPr id="447562" name="WordArt 74"/>
            <p:cNvSpPr>
              <a:spLocks noChangeArrowheads="1" noChangeShapeType="1" noTextEdit="1"/>
            </p:cNvSpPr>
            <p:nvPr/>
          </p:nvSpPr>
          <p:spPr bwMode="auto">
            <a:xfrm>
              <a:off x="2343" y="3585"/>
              <a:ext cx="1469" cy="17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12700">
                    <a:solidFill>
                      <a:srgbClr val="FFFF00"/>
                    </a:solidFill>
                    <a:round/>
                  </a:ln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判断</a:t>
              </a:r>
              <a:r>
                <a:rPr lang="en-US" altLang="zh-CN" sz="3600" kern="10" dirty="0" err="1">
                  <a:ln w="12700">
                    <a:solidFill>
                      <a:srgbClr val="FFFF00"/>
                    </a:solidFill>
                    <a:round/>
                  </a:ln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r.v</a:t>
              </a:r>
              <a:r>
                <a:rPr lang="zh-CN" altLang="en-US" sz="3600" kern="10" dirty="0">
                  <a:ln w="12700">
                    <a:solidFill>
                      <a:srgbClr val="FFFF00"/>
                    </a:solidFill>
                    <a:round/>
                  </a:ln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的独立性的方法</a:t>
              </a:r>
            </a:p>
          </p:txBody>
        </p:sp>
        <p:sp>
          <p:nvSpPr>
            <p:cNvPr id="447563" name="WordArt 75"/>
            <p:cNvSpPr>
              <a:spLocks noChangeArrowheads="1" noChangeShapeType="1" noTextEdit="1"/>
            </p:cNvSpPr>
            <p:nvPr/>
          </p:nvSpPr>
          <p:spPr bwMode="auto">
            <a:xfrm>
              <a:off x="2256" y="4027"/>
              <a:ext cx="174" cy="9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隶书" panose="02010509060101010101" charset="-122"/>
                  <a:ea typeface="隶书" panose="02010509060101010101" charset="-122"/>
                </a:rPr>
                <a:t>②</a:t>
              </a:r>
            </a:p>
          </p:txBody>
        </p:sp>
        <p:sp>
          <p:nvSpPr>
            <p:cNvPr id="447564" name="WordArt 76"/>
            <p:cNvSpPr>
              <a:spLocks noChangeArrowheads="1" noChangeShapeType="1" noTextEdit="1"/>
            </p:cNvSpPr>
            <p:nvPr/>
          </p:nvSpPr>
          <p:spPr bwMode="auto">
            <a:xfrm>
              <a:off x="2524" y="4009"/>
              <a:ext cx="1343" cy="12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0" kern="10" dirty="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从直观背景判断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75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75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7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75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475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7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47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75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475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7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47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47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7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552" grpId="0"/>
      <p:bldP spid="44755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WordArt 2"/>
          <p:cNvSpPr>
            <a:spLocks noChangeArrowheads="1" noChangeShapeType="1" noTextEdit="1"/>
          </p:cNvSpPr>
          <p:nvPr/>
        </p:nvSpPr>
        <p:spPr bwMode="auto">
          <a:xfrm>
            <a:off x="825500" y="1617663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2700">
                  <a:solidFill>
                    <a:schemeClr val="folHlink"/>
                  </a:solidFill>
                  <a:round/>
                </a:ln>
                <a:solidFill>
                  <a:schemeClr val="bg2"/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</a:p>
        </p:txBody>
      </p:sp>
      <p:grpSp>
        <p:nvGrpSpPr>
          <p:cNvPr id="469003" name="Group 11"/>
          <p:cNvGrpSpPr/>
          <p:nvPr/>
        </p:nvGrpSpPr>
        <p:grpSpPr bwMode="auto">
          <a:xfrm>
            <a:off x="1411288" y="1504950"/>
            <a:ext cx="7415213" cy="547688"/>
            <a:chOff x="496" y="1491"/>
            <a:chExt cx="4671" cy="345"/>
          </a:xfrm>
        </p:grpSpPr>
        <p:sp>
          <p:nvSpPr>
            <p:cNvPr id="469004" name="Rectangle 12"/>
            <p:cNvSpPr>
              <a:spLocks noChangeArrowheads="1"/>
            </p:cNvSpPr>
            <p:nvPr/>
          </p:nvSpPr>
          <p:spPr bwMode="auto">
            <a:xfrm>
              <a:off x="496" y="1491"/>
              <a:ext cx="467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由</a:t>
              </a:r>
              <a:r>
                <a:rPr lang="en-US" altLang="zh-CN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§2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例       的频率函数及边际频率函数为</a:t>
              </a:r>
            </a:p>
          </p:txBody>
        </p:sp>
        <p:graphicFrame>
          <p:nvGraphicFramePr>
            <p:cNvPr id="469005" name="Object 13"/>
            <p:cNvGraphicFramePr>
              <a:graphicFrameLocks noChangeAspect="1"/>
            </p:cNvGraphicFramePr>
            <p:nvPr/>
          </p:nvGraphicFramePr>
          <p:xfrm>
            <a:off x="1317" y="1532"/>
            <a:ext cx="803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0363200" imgH="4267200" progId="Equation.DSMT4">
                    <p:embed/>
                  </p:oleObj>
                </mc:Choice>
                <mc:Fallback>
                  <p:oleObj name="Equation" r:id="rId2" imgW="10363200" imgH="42672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7" y="1532"/>
                          <a:ext cx="803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9036" name="Group 44"/>
          <p:cNvGrpSpPr/>
          <p:nvPr/>
        </p:nvGrpSpPr>
        <p:grpSpPr bwMode="auto">
          <a:xfrm>
            <a:off x="-101600" y="625475"/>
            <a:ext cx="9277351" cy="946150"/>
            <a:chOff x="-64" y="322"/>
            <a:chExt cx="5844" cy="596"/>
          </a:xfrm>
        </p:grpSpPr>
        <p:sp>
          <p:nvSpPr>
            <p:cNvPr id="468997" name="Rectangle 5"/>
            <p:cNvSpPr>
              <a:spLocks noChangeArrowheads="1"/>
            </p:cNvSpPr>
            <p:nvPr/>
          </p:nvSpPr>
          <p:spPr bwMode="auto">
            <a:xfrm>
              <a:off x="-64" y="322"/>
              <a:ext cx="5752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      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设</a:t>
              </a:r>
              <a:r>
                <a:rPr lang="zh-CN" altLang="en-US" sz="1800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  从       四个数中等可能取值</a:t>
              </a:r>
              <a:r>
                <a:rPr lang="en-US" altLang="zh-CN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又设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从     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中等可能取值</a:t>
              </a:r>
              <a:r>
                <a:rPr lang="en-US" altLang="zh-CN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.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问    是否独立？</a:t>
              </a:r>
            </a:p>
          </p:txBody>
        </p:sp>
        <p:graphicFrame>
          <p:nvGraphicFramePr>
            <p:cNvPr id="468996" name="Object 4"/>
            <p:cNvGraphicFramePr>
              <a:graphicFrameLocks noChangeAspect="1"/>
            </p:cNvGraphicFramePr>
            <p:nvPr/>
          </p:nvGraphicFramePr>
          <p:xfrm>
            <a:off x="1903" y="392"/>
            <a:ext cx="771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0363200" imgH="3962400" progId="Equation.DSMT4">
                    <p:embed/>
                  </p:oleObj>
                </mc:Choice>
                <mc:Fallback>
                  <p:oleObj name="Equation" r:id="rId4" imgW="10363200" imgH="39624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3" y="392"/>
                          <a:ext cx="771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8998" name="Object 6"/>
            <p:cNvGraphicFramePr>
              <a:graphicFrameLocks noChangeAspect="1"/>
            </p:cNvGraphicFramePr>
            <p:nvPr/>
          </p:nvGraphicFramePr>
          <p:xfrm>
            <a:off x="1116" y="384"/>
            <a:ext cx="603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7924800" imgH="3657600" progId="Equation.DSMT4">
                    <p:embed/>
                  </p:oleObj>
                </mc:Choice>
                <mc:Fallback>
                  <p:oleObj name="Equation" r:id="rId6" imgW="7924800" imgH="36576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6" y="384"/>
                          <a:ext cx="603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8999" name="Object 7"/>
            <p:cNvGraphicFramePr>
              <a:graphicFrameLocks noChangeAspect="1"/>
            </p:cNvGraphicFramePr>
            <p:nvPr/>
          </p:nvGraphicFramePr>
          <p:xfrm>
            <a:off x="5228" y="393"/>
            <a:ext cx="552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7924800" imgH="3657600" progId="Equation.DSMT4">
                    <p:embed/>
                  </p:oleObj>
                </mc:Choice>
                <mc:Fallback>
                  <p:oleObj name="Equation" r:id="rId8" imgW="7924800" imgH="36576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28" y="393"/>
                          <a:ext cx="552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9000" name="Object 8"/>
            <p:cNvGraphicFramePr>
              <a:graphicFrameLocks noChangeAspect="1"/>
            </p:cNvGraphicFramePr>
            <p:nvPr/>
          </p:nvGraphicFramePr>
          <p:xfrm>
            <a:off x="292" y="659"/>
            <a:ext cx="629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8534400" imgH="3352800" progId="Equation.DSMT4">
                    <p:embed/>
                  </p:oleObj>
                </mc:Choice>
                <mc:Fallback>
                  <p:oleObj name="Equation" r:id="rId10" imgW="8534400" imgH="33528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" y="659"/>
                          <a:ext cx="629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9035" name="Object 43"/>
            <p:cNvGraphicFramePr>
              <a:graphicFrameLocks noChangeAspect="1"/>
            </p:cNvGraphicFramePr>
            <p:nvPr/>
          </p:nvGraphicFramePr>
          <p:xfrm>
            <a:off x="2553" y="660"/>
            <a:ext cx="489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7010400" imgH="3962400" progId="Equation.DSMT4">
                    <p:embed/>
                  </p:oleObj>
                </mc:Choice>
                <mc:Fallback>
                  <p:oleObj name="Equation" r:id="rId12" imgW="7010400" imgH="3962400" progId="Equation.DSMT4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3" y="660"/>
                          <a:ext cx="489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9037" name="WordArt 45"/>
          <p:cNvSpPr>
            <a:spLocks noChangeArrowheads="1" noChangeShapeType="1" noTextEdit="1"/>
          </p:cNvSpPr>
          <p:nvPr/>
        </p:nvSpPr>
        <p:spPr bwMode="auto">
          <a:xfrm>
            <a:off x="823913" y="754063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solidFill>
                  <a:schemeClr val="bg2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grpSp>
        <p:nvGrpSpPr>
          <p:cNvPr id="469039" name="Group 47"/>
          <p:cNvGrpSpPr/>
          <p:nvPr/>
        </p:nvGrpSpPr>
        <p:grpSpPr bwMode="auto">
          <a:xfrm>
            <a:off x="1411288" y="1928813"/>
            <a:ext cx="6584950" cy="2776537"/>
            <a:chOff x="925" y="1440"/>
            <a:chExt cx="4036" cy="1633"/>
          </a:xfrm>
        </p:grpSpPr>
        <p:graphicFrame>
          <p:nvGraphicFramePr>
            <p:cNvPr id="469007" name="Object 15"/>
            <p:cNvGraphicFramePr>
              <a:graphicFrameLocks noChangeAspect="1"/>
            </p:cNvGraphicFramePr>
            <p:nvPr/>
          </p:nvGraphicFramePr>
          <p:xfrm>
            <a:off x="925" y="1440"/>
            <a:ext cx="4036" cy="16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57912000" imgH="25298400" progId="Equation.DSMT4">
                    <p:embed/>
                  </p:oleObj>
                </mc:Choice>
                <mc:Fallback>
                  <p:oleObj name="Equation" r:id="rId14" imgW="57912000" imgH="252984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5" y="1440"/>
                          <a:ext cx="4036" cy="16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folHlink">
                                  <a:alpha val="70000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2700000" algn="ctr" rotWithShape="0">
                                  <a:srgbClr val="808080">
                                    <a:alpha val="50000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9008" name="Object 16"/>
            <p:cNvGraphicFramePr>
              <a:graphicFrameLocks noChangeAspect="1"/>
            </p:cNvGraphicFramePr>
            <p:nvPr/>
          </p:nvGraphicFramePr>
          <p:xfrm>
            <a:off x="1468" y="1496"/>
            <a:ext cx="233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3352800" imgH="3048000" progId="Equation.DSMT4">
                    <p:embed/>
                  </p:oleObj>
                </mc:Choice>
                <mc:Fallback>
                  <p:oleObj name="Equation" r:id="rId16" imgW="3352800" imgH="304800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8" y="1496"/>
                          <a:ext cx="233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9009" name="Object 17"/>
            <p:cNvGraphicFramePr>
              <a:graphicFrameLocks noChangeAspect="1"/>
            </p:cNvGraphicFramePr>
            <p:nvPr/>
          </p:nvGraphicFramePr>
          <p:xfrm>
            <a:off x="1078" y="1595"/>
            <a:ext cx="191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2743200" imgH="3048000" progId="Equation.DSMT4">
                    <p:embed/>
                  </p:oleObj>
                </mc:Choice>
                <mc:Fallback>
                  <p:oleObj name="Equation" r:id="rId18" imgW="2743200" imgH="304800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8" y="1595"/>
                          <a:ext cx="191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9038" name="Line 46"/>
            <p:cNvSpPr>
              <a:spLocks noChangeShapeType="1"/>
            </p:cNvSpPr>
            <p:nvPr/>
          </p:nvSpPr>
          <p:spPr bwMode="auto">
            <a:xfrm flipH="1" flipV="1">
              <a:off x="975" y="1496"/>
              <a:ext cx="712" cy="30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469043" name="Object 51"/>
          <p:cNvGraphicFramePr>
            <a:graphicFrameLocks noChangeAspect="1"/>
          </p:cNvGraphicFramePr>
          <p:nvPr/>
        </p:nvGraphicFramePr>
        <p:xfrm>
          <a:off x="420875" y="4769691"/>
          <a:ext cx="8543719" cy="469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72847200" imgH="4267200" progId="Equation.DSMT4">
                  <p:embed/>
                </p:oleObj>
              </mc:Choice>
              <mc:Fallback>
                <p:oleObj name="Equation" r:id="rId20" imgW="72847200" imgH="4267200" progId="Equation.DSMT4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875" y="4769691"/>
                        <a:ext cx="8543719" cy="4699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9045" name="Group 53"/>
          <p:cNvGrpSpPr/>
          <p:nvPr/>
        </p:nvGrpSpPr>
        <p:grpSpPr bwMode="auto">
          <a:xfrm>
            <a:off x="592138" y="5165728"/>
            <a:ext cx="3232151" cy="546101"/>
            <a:chOff x="341" y="3254"/>
            <a:chExt cx="2036" cy="344"/>
          </a:xfrm>
        </p:grpSpPr>
        <p:sp>
          <p:nvSpPr>
            <p:cNvPr id="469042" name="Rectangle 50"/>
            <p:cNvSpPr>
              <a:spLocks noChangeArrowheads="1"/>
            </p:cNvSpPr>
            <p:nvPr/>
          </p:nvSpPr>
          <p:spPr bwMode="auto">
            <a:xfrm>
              <a:off x="1172" y="3254"/>
              <a:ext cx="120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不独立</a:t>
              </a:r>
              <a:r>
                <a:rPr lang="en-US" altLang="zh-CN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.</a:t>
              </a:r>
              <a:endPara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469044" name="Object 52"/>
            <p:cNvGraphicFramePr>
              <a:graphicFrameLocks noChangeAspect="1"/>
            </p:cNvGraphicFramePr>
            <p:nvPr/>
          </p:nvGraphicFramePr>
          <p:xfrm>
            <a:off x="341" y="3309"/>
            <a:ext cx="920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11887200" imgH="3962400" progId="Equation.DSMT4">
                    <p:embed/>
                  </p:oleObj>
                </mc:Choice>
                <mc:Fallback>
                  <p:oleObj name="Equation" r:id="rId22" imgW="11887200" imgH="3962400" progId="Equation.DSMT4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" y="3309"/>
                          <a:ext cx="920" cy="2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9053" name="Group 61"/>
          <p:cNvGrpSpPr/>
          <p:nvPr/>
        </p:nvGrpSpPr>
        <p:grpSpPr bwMode="auto">
          <a:xfrm>
            <a:off x="446088" y="5865813"/>
            <a:ext cx="4392612" cy="590550"/>
            <a:chOff x="560" y="3687"/>
            <a:chExt cx="1915" cy="334"/>
          </a:xfrm>
        </p:grpSpPr>
        <p:sp>
          <p:nvSpPr>
            <p:cNvPr id="469047" name="AutoShape 55"/>
            <p:cNvSpPr>
              <a:spLocks noChangeArrowheads="1"/>
            </p:cNvSpPr>
            <p:nvPr/>
          </p:nvSpPr>
          <p:spPr bwMode="auto">
            <a:xfrm>
              <a:off x="560" y="3687"/>
              <a:ext cx="1915" cy="334"/>
            </a:xfrm>
            <a:prstGeom prst="wedgeRectCallout">
              <a:avLst>
                <a:gd name="adj1" fmla="val -11773"/>
                <a:gd name="adj2" fmla="val -93412"/>
              </a:avLst>
            </a:prstGeom>
            <a:solidFill>
              <a:srgbClr val="333333"/>
            </a:solidFill>
            <a:ln w="9525" algn="ctr">
              <a:solidFill>
                <a:srgbClr val="FFFF00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/>
              <a:r>
                <a:rPr lang="en-US" altLang="zh-CN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charset="-122"/>
                  <a:ea typeface="华文新魏" panose="02010800040101010101" charset="-122"/>
                </a:rPr>
                <a:t> </a:t>
              </a:r>
            </a:p>
          </p:txBody>
        </p:sp>
        <p:sp>
          <p:nvSpPr>
            <p:cNvPr id="469050" name="WordArt 58"/>
            <p:cNvSpPr>
              <a:spLocks noChangeArrowheads="1" noChangeShapeType="1" noTextEdit="1"/>
            </p:cNvSpPr>
            <p:nvPr/>
          </p:nvSpPr>
          <p:spPr bwMode="auto">
            <a:xfrm>
              <a:off x="697" y="3775"/>
              <a:ext cx="1648" cy="17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12700">
                    <a:solidFill>
                      <a:srgbClr val="FFCC00"/>
                    </a:solidFill>
                    <a:round/>
                  </a:ln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从直观上看，</a:t>
              </a:r>
              <a:r>
                <a:rPr lang="en-US" altLang="zh-CN" sz="3600" kern="10">
                  <a:ln w="12700">
                    <a:solidFill>
                      <a:srgbClr val="FFCC00"/>
                    </a:solidFill>
                    <a:round/>
                  </a:ln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X,Y</a:t>
              </a:r>
              <a:r>
                <a:rPr lang="zh-CN" altLang="en-US" sz="3600" kern="10">
                  <a:ln w="12700">
                    <a:solidFill>
                      <a:srgbClr val="FFCC00"/>
                    </a:solidFill>
                    <a:round/>
                  </a:ln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也不独立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90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90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69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69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68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8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69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7" dur="1000"/>
                                        <p:tgtEl>
                                          <p:spTgt spid="469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690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690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9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69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69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69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8994" grpId="0"/>
      <p:bldP spid="4690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2871" name="Group 23"/>
          <p:cNvGrpSpPr/>
          <p:nvPr/>
        </p:nvGrpSpPr>
        <p:grpSpPr bwMode="auto">
          <a:xfrm>
            <a:off x="295275" y="5351459"/>
            <a:ext cx="6345238" cy="727075"/>
            <a:chOff x="195" y="3170"/>
            <a:chExt cx="3997" cy="458"/>
          </a:xfrm>
        </p:grpSpPr>
        <p:sp>
          <p:nvSpPr>
            <p:cNvPr id="462872" name="Rectangle 24"/>
            <p:cNvSpPr>
              <a:spLocks noChangeArrowheads="1"/>
            </p:cNvSpPr>
            <p:nvPr/>
          </p:nvSpPr>
          <p:spPr bwMode="auto">
            <a:xfrm>
              <a:off x="195" y="3179"/>
              <a:ext cx="3997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解得      或     ；     或</a:t>
              </a:r>
            </a:p>
          </p:txBody>
        </p:sp>
        <p:graphicFrame>
          <p:nvGraphicFramePr>
            <p:cNvPr id="462873" name="Object 25"/>
            <p:cNvGraphicFramePr/>
            <p:nvPr/>
          </p:nvGraphicFramePr>
          <p:xfrm>
            <a:off x="745" y="3170"/>
            <a:ext cx="1542" cy="4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25603200" imgH="6400800" progId="Equation.DSMT4">
                    <p:embed/>
                  </p:oleObj>
                </mc:Choice>
                <mc:Fallback>
                  <p:oleObj name="Equation" r:id="rId3" imgW="25603200" imgH="6400800" progId="Equation.DSMT4">
                    <p:embed/>
                    <p:pic>
                      <p:nvPicPr>
                        <p:cNvPr id="0" name="Object 25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5" y="3170"/>
                          <a:ext cx="1542" cy="4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2874" name="Object 26"/>
            <p:cNvGraphicFramePr/>
            <p:nvPr/>
          </p:nvGraphicFramePr>
          <p:xfrm>
            <a:off x="2383" y="3187"/>
            <a:ext cx="1525" cy="4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24384000" imgH="6400800" progId="Equation.DSMT4">
                    <p:embed/>
                  </p:oleObj>
                </mc:Choice>
                <mc:Fallback>
                  <p:oleObj name="Equation" r:id="rId5" imgW="24384000" imgH="6400800" progId="Equation.DSMT4">
                    <p:embed/>
                    <p:pic>
                      <p:nvPicPr>
                        <p:cNvPr id="0" name="Object 26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3" y="3187"/>
                          <a:ext cx="1525" cy="4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2876" name="WordArt 28"/>
          <p:cNvSpPr>
            <a:spLocks noChangeArrowheads="1" noChangeShapeType="1" noTextEdit="1"/>
          </p:cNvSpPr>
          <p:nvPr/>
        </p:nvSpPr>
        <p:spPr bwMode="auto">
          <a:xfrm>
            <a:off x="825500" y="2697163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chemeClr val="folHlink"/>
                  </a:solidFill>
                  <a:round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</a:p>
        </p:txBody>
      </p:sp>
      <p:sp>
        <p:nvSpPr>
          <p:cNvPr id="462877" name="WordArt 29"/>
          <p:cNvSpPr>
            <a:spLocks noChangeArrowheads="1" noChangeShapeType="1" noTextEdit="1"/>
          </p:cNvSpPr>
          <p:nvPr/>
        </p:nvSpPr>
        <p:spPr bwMode="auto">
          <a:xfrm>
            <a:off x="836613" y="665163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solidFill>
                  <a:schemeClr val="bg2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grpSp>
        <p:nvGrpSpPr>
          <p:cNvPr id="462880" name="Group 32"/>
          <p:cNvGrpSpPr/>
          <p:nvPr/>
        </p:nvGrpSpPr>
        <p:grpSpPr bwMode="auto">
          <a:xfrm>
            <a:off x="1301750" y="527050"/>
            <a:ext cx="3746500" cy="563563"/>
            <a:chOff x="732" y="388"/>
            <a:chExt cx="2360" cy="355"/>
          </a:xfrm>
        </p:grpSpPr>
        <p:sp>
          <p:nvSpPr>
            <p:cNvPr id="462850" name="Rectangle 2"/>
            <p:cNvSpPr>
              <a:spLocks noChangeArrowheads="1"/>
            </p:cNvSpPr>
            <p:nvPr/>
          </p:nvSpPr>
          <p:spPr bwMode="auto">
            <a:xfrm>
              <a:off x="732" y="388"/>
              <a:ext cx="236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设     的频率函数为</a:t>
              </a:r>
            </a:p>
          </p:txBody>
        </p:sp>
        <p:graphicFrame>
          <p:nvGraphicFramePr>
            <p:cNvPr id="462879" name="Object 31"/>
            <p:cNvGraphicFramePr>
              <a:graphicFrameLocks noChangeAspect="1"/>
            </p:cNvGraphicFramePr>
            <p:nvPr/>
          </p:nvGraphicFramePr>
          <p:xfrm>
            <a:off x="976" y="458"/>
            <a:ext cx="660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9144000" imgH="4267200" progId="Equation.DSMT4">
                    <p:embed/>
                  </p:oleObj>
                </mc:Choice>
                <mc:Fallback>
                  <p:oleObj name="Equation" r:id="rId7" imgW="9144000" imgH="4267200" progId="Equation.DSMT4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6" y="458"/>
                          <a:ext cx="660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2907" name="Group 59"/>
          <p:cNvGrpSpPr/>
          <p:nvPr/>
        </p:nvGrpSpPr>
        <p:grpSpPr bwMode="auto">
          <a:xfrm>
            <a:off x="4746646" y="677649"/>
            <a:ext cx="4056970" cy="1392237"/>
            <a:chOff x="1917" y="625"/>
            <a:chExt cx="2186" cy="669"/>
          </a:xfrm>
        </p:grpSpPr>
        <p:graphicFrame>
          <p:nvGraphicFramePr>
            <p:cNvPr id="462878" name="Object 30"/>
            <p:cNvGraphicFramePr>
              <a:graphicFrameLocks noChangeAspect="1"/>
            </p:cNvGraphicFramePr>
            <p:nvPr/>
          </p:nvGraphicFramePr>
          <p:xfrm>
            <a:off x="1917" y="625"/>
            <a:ext cx="2186" cy="6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31394400" imgH="10363200" progId="Equation.DSMT4">
                    <p:embed/>
                  </p:oleObj>
                </mc:Choice>
                <mc:Fallback>
                  <p:oleObj name="Equation" r:id="rId9" imgW="31394400" imgH="10363200" progId="Equation.DSMT4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7" y="625"/>
                          <a:ext cx="2186" cy="6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2881" name="Object 33"/>
            <p:cNvGraphicFramePr>
              <a:graphicFrameLocks noChangeAspect="1"/>
            </p:cNvGraphicFramePr>
            <p:nvPr/>
          </p:nvGraphicFramePr>
          <p:xfrm>
            <a:off x="2291" y="662"/>
            <a:ext cx="191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2743200" imgH="2743200" progId="Equation.DSMT4">
                    <p:embed/>
                  </p:oleObj>
                </mc:Choice>
                <mc:Fallback>
                  <p:oleObj name="Equation" r:id="rId11" imgW="2743200" imgH="2743200" progId="Equation.DSMT4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1" y="662"/>
                          <a:ext cx="191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2882" name="Object 34"/>
            <p:cNvGraphicFramePr>
              <a:graphicFrameLocks noChangeAspect="1"/>
            </p:cNvGraphicFramePr>
            <p:nvPr/>
          </p:nvGraphicFramePr>
          <p:xfrm>
            <a:off x="1993" y="710"/>
            <a:ext cx="170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2438400" imgH="2743200" progId="Equation.DSMT4">
                    <p:embed/>
                  </p:oleObj>
                </mc:Choice>
                <mc:Fallback>
                  <p:oleObj name="Equation" r:id="rId13" imgW="2438400" imgH="2743200" progId="Equation.DSMT4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3" y="710"/>
                          <a:ext cx="170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2883" name="Line 35"/>
            <p:cNvSpPr>
              <a:spLocks noChangeShapeType="1"/>
            </p:cNvSpPr>
            <p:nvPr/>
          </p:nvSpPr>
          <p:spPr bwMode="auto">
            <a:xfrm flipH="1" flipV="1">
              <a:off x="1952" y="689"/>
              <a:ext cx="501" cy="17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62888" name="Group 40"/>
          <p:cNvGrpSpPr/>
          <p:nvPr/>
        </p:nvGrpSpPr>
        <p:grpSpPr bwMode="auto">
          <a:xfrm>
            <a:off x="836613" y="2135192"/>
            <a:ext cx="8428037" cy="531813"/>
            <a:chOff x="330" y="1377"/>
            <a:chExt cx="5309" cy="335"/>
          </a:xfrm>
        </p:grpSpPr>
        <p:sp>
          <p:nvSpPr>
            <p:cNvPr id="462866" name="Rectangle 18"/>
            <p:cNvSpPr>
              <a:spLocks noChangeArrowheads="1"/>
            </p:cNvSpPr>
            <p:nvPr/>
          </p:nvSpPr>
          <p:spPr bwMode="auto">
            <a:xfrm>
              <a:off x="1002" y="1377"/>
              <a:ext cx="463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应满足什么条件？   若</a:t>
              </a:r>
              <a:r>
                <a:rPr lang="zh-CN" altLang="en-US" sz="1200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zh-CN" altLang="en-US" i="1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  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独立</a:t>
              </a:r>
              <a:r>
                <a:rPr lang="en-US" altLang="zh-CN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求</a:t>
              </a:r>
              <a:r>
                <a:rPr lang="zh-CN" altLang="en-US" sz="1200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zh-CN" altLang="en-US" sz="2400" b="0" i="1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 </a:t>
              </a:r>
              <a:r>
                <a:rPr lang="zh-CN" altLang="en-US" i="1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en-US" altLang="zh-CN" i="1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.</a:t>
              </a:r>
              <a:r>
                <a:rPr lang="en-US" altLang="zh-CN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</a:p>
          </p:txBody>
        </p:sp>
        <p:graphicFrame>
          <p:nvGraphicFramePr>
            <p:cNvPr id="462867" name="Object 19"/>
            <p:cNvGraphicFramePr/>
            <p:nvPr/>
          </p:nvGraphicFramePr>
          <p:xfrm>
            <a:off x="610" y="1441"/>
            <a:ext cx="437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7010400" imgH="3657600" progId="Equation.DSMT4">
                    <p:embed/>
                  </p:oleObj>
                </mc:Choice>
                <mc:Fallback>
                  <p:oleObj name="Equation" r:id="rId15" imgW="7010400" imgH="3657600" progId="Equation.DSMT4">
                    <p:embed/>
                    <p:pic>
                      <p:nvPicPr>
                        <p:cNvPr id="0" name="Object 19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0" y="1441"/>
                          <a:ext cx="437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2868" name="Object 20"/>
            <p:cNvGraphicFramePr/>
            <p:nvPr/>
          </p:nvGraphicFramePr>
          <p:xfrm>
            <a:off x="4704" y="1439"/>
            <a:ext cx="400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7010400" imgH="3657600" progId="Equation.DSMT4">
                    <p:embed/>
                  </p:oleObj>
                </mc:Choice>
                <mc:Fallback>
                  <p:oleObj name="Equation" r:id="rId17" imgW="7010400" imgH="3657600" progId="Equation.DSMT4">
                    <p:embed/>
                    <p:pic>
                      <p:nvPicPr>
                        <p:cNvPr id="0" name="Object 20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1439"/>
                          <a:ext cx="400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2885" name="WordArt 37"/>
            <p:cNvSpPr>
              <a:spLocks noChangeArrowheads="1" noChangeShapeType="1" noTextEdit="1"/>
            </p:cNvSpPr>
            <p:nvPr/>
          </p:nvSpPr>
          <p:spPr bwMode="auto">
            <a:xfrm>
              <a:off x="330" y="1457"/>
              <a:ext cx="205" cy="16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i="1" kern="10">
                  <a:ln w="12700">
                    <a:solidFill>
                      <a:srgbClr val="99CCFF"/>
                    </a:solidFill>
                    <a:round/>
                  </a:ln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①</a:t>
              </a:r>
            </a:p>
          </p:txBody>
        </p:sp>
        <p:sp>
          <p:nvSpPr>
            <p:cNvPr id="462886" name="WordArt 38"/>
            <p:cNvSpPr>
              <a:spLocks noChangeArrowheads="1" noChangeShapeType="1" noTextEdit="1"/>
            </p:cNvSpPr>
            <p:nvPr/>
          </p:nvSpPr>
          <p:spPr bwMode="auto">
            <a:xfrm>
              <a:off x="2923" y="1449"/>
              <a:ext cx="205" cy="17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i="1" kern="10" dirty="0">
                  <a:ln w="12700">
                    <a:solidFill>
                      <a:srgbClr val="99CCFF"/>
                    </a:solidFill>
                    <a:round/>
                  </a:ln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②</a:t>
              </a:r>
            </a:p>
          </p:txBody>
        </p:sp>
        <p:graphicFrame>
          <p:nvGraphicFramePr>
            <p:cNvPr id="462887" name="Object 39"/>
            <p:cNvGraphicFramePr>
              <a:graphicFrameLocks noChangeAspect="1"/>
            </p:cNvGraphicFramePr>
            <p:nvPr/>
          </p:nvGraphicFramePr>
          <p:xfrm>
            <a:off x="3407" y="1425"/>
            <a:ext cx="549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7010400" imgH="3962400" progId="Equation.DSMT4">
                    <p:embed/>
                  </p:oleObj>
                </mc:Choice>
                <mc:Fallback>
                  <p:oleObj name="Equation" r:id="rId19" imgW="7010400" imgH="3962400" progId="Equation.DSMT4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7" y="1425"/>
                          <a:ext cx="549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2890" name="WordArt 42"/>
          <p:cNvSpPr>
            <a:spLocks noChangeArrowheads="1" noChangeShapeType="1" noTextEdit="1"/>
          </p:cNvSpPr>
          <p:nvPr/>
        </p:nvSpPr>
        <p:spPr bwMode="auto">
          <a:xfrm>
            <a:off x="1411288" y="2728913"/>
            <a:ext cx="325437" cy="266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i="1" kern="10" dirty="0">
                <a:ln w="12700">
                  <a:solidFill>
                    <a:srgbClr val="99CCFF"/>
                  </a:solidFill>
                  <a:round/>
                </a:ln>
                <a:solidFill>
                  <a:schemeClr val="bg1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①</a:t>
            </a:r>
          </a:p>
        </p:txBody>
      </p:sp>
      <p:sp>
        <p:nvSpPr>
          <p:cNvPr id="462891" name="WordArt 43"/>
          <p:cNvSpPr>
            <a:spLocks noChangeArrowheads="1" noChangeShapeType="1" noTextEdit="1"/>
          </p:cNvSpPr>
          <p:nvPr/>
        </p:nvSpPr>
        <p:spPr bwMode="auto">
          <a:xfrm>
            <a:off x="842963" y="3875088"/>
            <a:ext cx="325437" cy="276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i="1" kern="10" dirty="0">
                <a:ln w="12700">
                  <a:solidFill>
                    <a:srgbClr val="99CCFF"/>
                  </a:solidFill>
                  <a:round/>
                </a:ln>
                <a:solidFill>
                  <a:schemeClr val="bg1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②</a:t>
            </a:r>
          </a:p>
        </p:txBody>
      </p:sp>
      <p:graphicFrame>
        <p:nvGraphicFramePr>
          <p:cNvPr id="462892" name="Object 44"/>
          <p:cNvGraphicFramePr>
            <a:graphicFrameLocks noChangeAspect="1"/>
          </p:cNvGraphicFramePr>
          <p:nvPr/>
        </p:nvGraphicFramePr>
        <p:xfrm>
          <a:off x="1828800" y="2641599"/>
          <a:ext cx="1806575" cy="7222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5544800" imgH="6705600" progId="Equation.DSMT4">
                  <p:embed/>
                </p:oleObj>
              </mc:Choice>
              <mc:Fallback>
                <p:oleObj name="Equation" r:id="rId21" imgW="15544800" imgH="6705600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641599"/>
                        <a:ext cx="1806575" cy="7222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2893" name="Object 45"/>
          <p:cNvGraphicFramePr>
            <a:graphicFrameLocks noChangeAspect="1"/>
          </p:cNvGraphicFramePr>
          <p:nvPr/>
        </p:nvGraphicFramePr>
        <p:xfrm>
          <a:off x="1574006" y="3090863"/>
          <a:ext cx="5012532" cy="730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44500800" imgH="7010400" progId="Equation.DSMT4">
                  <p:embed/>
                </p:oleObj>
              </mc:Choice>
              <mc:Fallback>
                <p:oleObj name="Equation" r:id="rId23" imgW="44500800" imgH="7010400" progId="Equation.DSMT4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006" y="3090863"/>
                        <a:ext cx="5012532" cy="7308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2894" name="Object 46"/>
          <p:cNvGraphicFramePr>
            <a:graphicFrameLocks noChangeAspect="1"/>
          </p:cNvGraphicFramePr>
          <p:nvPr/>
        </p:nvGraphicFramePr>
        <p:xfrm>
          <a:off x="6586538" y="3249612"/>
          <a:ext cx="1828800" cy="42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15849600" imgH="3962400" progId="Equation.DSMT4">
                  <p:embed/>
                </p:oleObj>
              </mc:Choice>
              <mc:Fallback>
                <p:oleObj name="Equation" r:id="rId25" imgW="15849600" imgH="3962400" progId="Equation.DSMT4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6538" y="3249612"/>
                        <a:ext cx="1828800" cy="42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2896" name="Group 48"/>
          <p:cNvGrpSpPr/>
          <p:nvPr/>
        </p:nvGrpSpPr>
        <p:grpSpPr bwMode="auto">
          <a:xfrm>
            <a:off x="1238250" y="3759200"/>
            <a:ext cx="3857625" cy="544513"/>
            <a:chOff x="370" y="2296"/>
            <a:chExt cx="2430" cy="343"/>
          </a:xfrm>
        </p:grpSpPr>
        <p:sp>
          <p:nvSpPr>
            <p:cNvPr id="462869" name="Rectangle 21"/>
            <p:cNvSpPr>
              <a:spLocks noChangeArrowheads="1"/>
            </p:cNvSpPr>
            <p:nvPr/>
          </p:nvSpPr>
          <p:spPr bwMode="auto">
            <a:xfrm>
              <a:off x="370" y="2296"/>
              <a:ext cx="24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若</a:t>
              </a:r>
              <a:r>
                <a:rPr lang="zh-CN" altLang="en-US" sz="1200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      </a:t>
              </a:r>
              <a:r>
                <a:rPr lang="zh-CN" altLang="en-US" i="1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相互独立</a:t>
              </a:r>
              <a:r>
                <a:rPr lang="en-US" altLang="zh-CN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则</a:t>
              </a:r>
            </a:p>
          </p:txBody>
        </p:sp>
        <p:graphicFrame>
          <p:nvGraphicFramePr>
            <p:cNvPr id="462895" name="Object 47"/>
            <p:cNvGraphicFramePr>
              <a:graphicFrameLocks noChangeAspect="1"/>
            </p:cNvGraphicFramePr>
            <p:nvPr/>
          </p:nvGraphicFramePr>
          <p:xfrm>
            <a:off x="655" y="2369"/>
            <a:ext cx="517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7010400" imgH="3962400" progId="Equation.DSMT4">
                    <p:embed/>
                  </p:oleObj>
                </mc:Choice>
                <mc:Fallback>
                  <p:oleObj name="Equation" r:id="rId27" imgW="7010400" imgH="3962400" progId="Equation.DSMT4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5" y="2369"/>
                          <a:ext cx="517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62899" name="Object 51"/>
          <p:cNvGraphicFramePr>
            <a:graphicFrameLocks noChangeAspect="1"/>
          </p:cNvGraphicFramePr>
          <p:nvPr/>
        </p:nvGraphicFramePr>
        <p:xfrm>
          <a:off x="1027580" y="4314825"/>
          <a:ext cx="2538413" cy="448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25908000" imgH="4267200" progId="Equation.DSMT4">
                  <p:embed/>
                </p:oleObj>
              </mc:Choice>
              <mc:Fallback>
                <p:oleObj name="Equation" r:id="rId29" imgW="25908000" imgH="4267200" progId="Equation.DSMT4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580" y="4314825"/>
                        <a:ext cx="2538413" cy="4482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2900" name="Object 52"/>
          <p:cNvGraphicFramePr>
            <a:graphicFrameLocks noChangeAspect="1"/>
          </p:cNvGraphicFramePr>
          <p:nvPr/>
        </p:nvGraphicFramePr>
        <p:xfrm>
          <a:off x="3492594" y="4314825"/>
          <a:ext cx="27368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28346400" imgH="4267200" progId="Equation.DSMT4">
                  <p:embed/>
                </p:oleObj>
              </mc:Choice>
              <mc:Fallback>
                <p:oleObj name="Equation" r:id="rId31" imgW="28346400" imgH="4267200" progId="Equation.DSMT4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94" y="4314825"/>
                        <a:ext cx="273685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2901" name="Object 53"/>
          <p:cNvGraphicFramePr>
            <a:graphicFrameLocks noChangeAspect="1"/>
          </p:cNvGraphicFramePr>
          <p:nvPr/>
        </p:nvGraphicFramePr>
        <p:xfrm>
          <a:off x="6135688" y="4241800"/>
          <a:ext cx="2598737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3" imgW="26517600" imgH="5791200" progId="Equation.DSMT4">
                  <p:embed/>
                </p:oleObj>
              </mc:Choice>
              <mc:Fallback>
                <p:oleObj name="Equation" r:id="rId33" imgW="26517600" imgH="5791200" progId="Equation.DSMT4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5688" y="4241800"/>
                        <a:ext cx="2598737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2902" name="Object 54"/>
          <p:cNvGraphicFramePr>
            <a:graphicFrameLocks noChangeAspect="1"/>
          </p:cNvGraphicFramePr>
          <p:nvPr/>
        </p:nvGraphicFramePr>
        <p:xfrm>
          <a:off x="1015961" y="4902200"/>
          <a:ext cx="2605968" cy="4635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5" imgW="25603200" imgH="4267200" progId="Equation.DSMT4">
                  <p:embed/>
                </p:oleObj>
              </mc:Choice>
              <mc:Fallback>
                <p:oleObj name="Equation" r:id="rId35" imgW="25603200" imgH="4267200" progId="Equation.DSMT4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5961" y="4902200"/>
                        <a:ext cx="2605968" cy="4635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2903" name="Object 55"/>
          <p:cNvGraphicFramePr>
            <a:graphicFrameLocks noChangeAspect="1"/>
          </p:cNvGraphicFramePr>
          <p:nvPr/>
        </p:nvGraphicFramePr>
        <p:xfrm>
          <a:off x="3522382" y="4910138"/>
          <a:ext cx="2738438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7" imgW="28346400" imgH="4267200" progId="Equation.DSMT4">
                  <p:embed/>
                </p:oleObj>
              </mc:Choice>
              <mc:Fallback>
                <p:oleObj name="Equation" r:id="rId37" imgW="28346400" imgH="4267200" progId="Equation.DSMT4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2382" y="4910138"/>
                        <a:ext cx="2738438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2904" name="Object 56"/>
          <p:cNvGraphicFramePr>
            <a:graphicFrameLocks noChangeAspect="1"/>
          </p:cNvGraphicFramePr>
          <p:nvPr/>
        </p:nvGraphicFramePr>
        <p:xfrm>
          <a:off x="6154083" y="4832350"/>
          <a:ext cx="2449513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9" imgW="24993600" imgH="5791200" progId="Equation.DSMT4">
                  <p:embed/>
                </p:oleObj>
              </mc:Choice>
              <mc:Fallback>
                <p:oleObj name="Equation" r:id="rId39" imgW="24993600" imgH="5791200" progId="Equation.DSMT4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4083" y="4832350"/>
                        <a:ext cx="2449513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2905" name="Object 57"/>
          <p:cNvGraphicFramePr>
            <a:graphicFrameLocks noChangeAspect="1"/>
          </p:cNvGraphicFramePr>
          <p:nvPr/>
        </p:nvGraphicFramePr>
        <p:xfrm>
          <a:off x="787400" y="6103938"/>
          <a:ext cx="2157413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1" imgW="17983200" imgH="5791200" progId="Equation.DSMT4">
                  <p:embed/>
                </p:oleObj>
              </mc:Choice>
              <mc:Fallback>
                <p:oleObj name="Equation" r:id="rId41" imgW="17983200" imgH="5791200" progId="Equation.DSMT4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400" y="6103938"/>
                        <a:ext cx="2157413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2906" name="Object 58"/>
          <p:cNvGraphicFramePr>
            <a:graphicFrameLocks noChangeAspect="1"/>
          </p:cNvGraphicFramePr>
          <p:nvPr/>
        </p:nvGraphicFramePr>
        <p:xfrm>
          <a:off x="3079750" y="6078538"/>
          <a:ext cx="2933700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3" imgW="21945600" imgH="5791200" progId="Equation.DSMT4">
                  <p:embed/>
                </p:oleObj>
              </mc:Choice>
              <mc:Fallback>
                <p:oleObj name="Equation" r:id="rId43" imgW="21945600" imgH="5791200" progId="Equation.DSMT4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750" y="6078538"/>
                        <a:ext cx="2933700" cy="715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28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28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62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62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629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629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2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62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2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62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628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628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62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628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628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62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628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628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62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628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628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62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628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628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62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462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628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628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62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629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629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62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629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629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62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629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629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62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629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629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62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629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629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62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462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629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629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62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629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629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62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76" grpId="0"/>
      <p:bldP spid="462877" grpId="0"/>
      <p:bldP spid="462890" grpId="0"/>
      <p:bldP spid="46289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65" name="Object 5"/>
          <p:cNvGraphicFramePr/>
          <p:nvPr/>
        </p:nvGraphicFramePr>
        <p:xfrm>
          <a:off x="806450" y="2744788"/>
          <a:ext cx="5668963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7302400" imgH="7924800" progId="Equation.DSMT4">
                  <p:embed/>
                </p:oleObj>
              </mc:Choice>
              <mc:Fallback>
                <p:oleObj name="Equation" r:id="rId3" imgW="57302400" imgH="7924800" progId="Equation.DSMT4">
                  <p:embed/>
                  <p:pic>
                    <p:nvPicPr>
                      <p:cNvPr id="0" name="Object 5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450" y="2744788"/>
                        <a:ext cx="5668963" cy="715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71" name="Object 11"/>
          <p:cNvGraphicFramePr/>
          <p:nvPr/>
        </p:nvGraphicFramePr>
        <p:xfrm>
          <a:off x="3643687" y="3340100"/>
          <a:ext cx="3097212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2613600" imgH="4876800" progId="Equation.DSMT4">
                  <p:embed/>
                </p:oleObj>
              </mc:Choice>
              <mc:Fallback>
                <p:oleObj name="Equation" r:id="rId5" imgW="32613600" imgH="4876800" progId="Equation.DSMT4">
                  <p:embed/>
                  <p:pic>
                    <p:nvPicPr>
                      <p:cNvPr id="0" name="Object 1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687" y="3340100"/>
                        <a:ext cx="3097212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72" name="Object 12"/>
          <p:cNvGraphicFramePr/>
          <p:nvPr/>
        </p:nvGraphicFramePr>
        <p:xfrm>
          <a:off x="3649196" y="3676650"/>
          <a:ext cx="3951288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0538400" imgH="7924800" progId="Equation.DSMT4">
                  <p:embed/>
                </p:oleObj>
              </mc:Choice>
              <mc:Fallback>
                <p:oleObj name="Equation" r:id="rId7" imgW="40538400" imgH="7924800" progId="Equation.DSMT4">
                  <p:embed/>
                  <p:pic>
                    <p:nvPicPr>
                      <p:cNvPr id="0" name="Object 12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9196" y="3676650"/>
                        <a:ext cx="3951288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75" name="Object 15"/>
          <p:cNvGraphicFramePr/>
          <p:nvPr/>
        </p:nvGraphicFramePr>
        <p:xfrm>
          <a:off x="2569604" y="5462400"/>
          <a:ext cx="3740709" cy="539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4442400" imgH="5486400" progId="Equation.DSMT4">
                  <p:embed/>
                </p:oleObj>
              </mc:Choice>
              <mc:Fallback>
                <p:oleObj name="Equation" r:id="rId9" imgW="34442400" imgH="5486400" progId="Equation.DSMT4">
                  <p:embed/>
                  <p:pic>
                    <p:nvPicPr>
                      <p:cNvPr id="0" name="Object 15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9604" y="5462400"/>
                        <a:ext cx="3740709" cy="5397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64" name="Object 4"/>
          <p:cNvGraphicFramePr/>
          <p:nvPr/>
        </p:nvGraphicFramePr>
        <p:xfrm>
          <a:off x="2732088" y="1519238"/>
          <a:ext cx="3857626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7185600" imgH="10363200" progId="Equation.DSMT4">
                  <p:embed/>
                </p:oleObj>
              </mc:Choice>
              <mc:Fallback>
                <p:oleObj name="Equation" r:id="rId11" imgW="37185600" imgH="10363200" progId="Equation.DSMT4">
                  <p:embed/>
                  <p:pic>
                    <p:nvPicPr>
                      <p:cNvPr id="0" name="Object 4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2088" y="1519238"/>
                        <a:ext cx="3857626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0609" name="Group 49"/>
          <p:cNvGrpSpPr/>
          <p:nvPr/>
        </p:nvGrpSpPr>
        <p:grpSpPr bwMode="auto">
          <a:xfrm>
            <a:off x="806450" y="1004888"/>
            <a:ext cx="4756150" cy="519112"/>
            <a:chOff x="508" y="649"/>
            <a:chExt cx="2996" cy="327"/>
          </a:xfrm>
        </p:grpSpPr>
        <p:sp>
          <p:nvSpPr>
            <p:cNvPr id="450562" name="Rectangle 2"/>
            <p:cNvSpPr>
              <a:spLocks noChangeArrowheads="1"/>
            </p:cNvSpPr>
            <p:nvPr/>
          </p:nvSpPr>
          <p:spPr bwMode="auto">
            <a:xfrm>
              <a:off x="508" y="649"/>
              <a:ext cx="29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设      为连续型</a:t>
              </a:r>
              <a:r>
                <a:rPr lang="en-US" altLang="zh-CN" dirty="0" err="1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r.v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，且</a:t>
              </a:r>
            </a:p>
          </p:txBody>
        </p:sp>
        <p:graphicFrame>
          <p:nvGraphicFramePr>
            <p:cNvPr id="450577" name="Object 17"/>
            <p:cNvGraphicFramePr/>
            <p:nvPr/>
          </p:nvGraphicFramePr>
          <p:xfrm>
            <a:off x="825" y="697"/>
            <a:ext cx="647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0668000" imgH="4876800" progId="Equation.DSMT4">
                    <p:embed/>
                  </p:oleObj>
                </mc:Choice>
                <mc:Fallback>
                  <p:oleObj name="Equation" r:id="rId13" imgW="10668000" imgH="4876800" progId="Equation.DSMT4">
                    <p:embed/>
                    <p:pic>
                      <p:nvPicPr>
                        <p:cNvPr id="0" name="Object 17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5" y="697"/>
                          <a:ext cx="647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0598" name="Group 38"/>
          <p:cNvGrpSpPr/>
          <p:nvPr/>
        </p:nvGrpSpPr>
        <p:grpSpPr bwMode="auto">
          <a:xfrm>
            <a:off x="241300" y="2341563"/>
            <a:ext cx="3887788" cy="541337"/>
            <a:chOff x="0" y="1491"/>
            <a:chExt cx="2449" cy="341"/>
          </a:xfrm>
        </p:grpSpPr>
        <p:sp>
          <p:nvSpPr>
            <p:cNvPr id="450576" name="Rectangle 16"/>
            <p:cNvSpPr>
              <a:spLocks noChangeArrowheads="1"/>
            </p:cNvSpPr>
            <p:nvPr/>
          </p:nvSpPr>
          <p:spPr bwMode="auto">
            <a:xfrm>
              <a:off x="0" y="1491"/>
              <a:ext cx="244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若</a:t>
              </a:r>
              <a:r>
                <a:rPr lang="zh-CN" altLang="en-US" sz="1200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        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相互独立，则</a:t>
              </a:r>
            </a:p>
          </p:txBody>
        </p:sp>
        <p:graphicFrame>
          <p:nvGraphicFramePr>
            <p:cNvPr id="450578" name="Object 18"/>
            <p:cNvGraphicFramePr/>
            <p:nvPr/>
          </p:nvGraphicFramePr>
          <p:xfrm>
            <a:off x="240" y="1555"/>
            <a:ext cx="536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8839200" imgH="4876800" progId="Equation.DSMT4">
                    <p:embed/>
                  </p:oleObj>
                </mc:Choice>
                <mc:Fallback>
                  <p:oleObj name="Equation" r:id="rId15" imgW="8839200" imgH="4876800" progId="Equation.DSMT4">
                    <p:embed/>
                    <p:pic>
                      <p:nvPicPr>
                        <p:cNvPr id="0" name="Object 18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1555"/>
                          <a:ext cx="536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0593" name="Group 33"/>
          <p:cNvGrpSpPr/>
          <p:nvPr/>
        </p:nvGrpSpPr>
        <p:grpSpPr bwMode="auto">
          <a:xfrm>
            <a:off x="622301" y="652650"/>
            <a:ext cx="5688012" cy="374650"/>
            <a:chOff x="524" y="405"/>
            <a:chExt cx="3197" cy="188"/>
          </a:xfrm>
        </p:grpSpPr>
        <p:sp>
          <p:nvSpPr>
            <p:cNvPr id="450594" name="WordArt 34"/>
            <p:cNvSpPr>
              <a:spLocks noChangeArrowheads="1" noChangeShapeType="1" noTextEdit="1"/>
            </p:cNvSpPr>
            <p:nvPr/>
          </p:nvSpPr>
          <p:spPr bwMode="auto">
            <a:xfrm>
              <a:off x="524" y="413"/>
              <a:ext cx="327" cy="1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2700">
                    <a:solidFill>
                      <a:srgbClr val="FFCC00"/>
                    </a:solidFill>
                    <a:round/>
                  </a:ln>
                  <a:solidFill>
                    <a:srgbClr val="FF00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(</a:t>
              </a:r>
              <a:r>
                <a:rPr lang="zh-CN" altLang="en-US" sz="3600" kern="10">
                  <a:ln w="12700">
                    <a:solidFill>
                      <a:srgbClr val="FFCC00"/>
                    </a:solidFill>
                    <a:round/>
                  </a:ln>
                  <a:solidFill>
                    <a:srgbClr val="FF00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二</a:t>
              </a:r>
              <a:r>
                <a:rPr lang="en-US" altLang="zh-CN" sz="3600" kern="10">
                  <a:ln w="12700">
                    <a:solidFill>
                      <a:srgbClr val="FFCC00"/>
                    </a:solidFill>
                    <a:round/>
                  </a:ln>
                  <a:solidFill>
                    <a:srgbClr val="FF00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)</a:t>
              </a:r>
              <a:endParaRPr lang="zh-CN" altLang="en-US" sz="3600" kern="10">
                <a:ln w="12700">
                  <a:solidFill>
                    <a:srgbClr val="FFCC00"/>
                  </a:solidFill>
                  <a:rou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450595" name="WordArt 35"/>
            <p:cNvSpPr>
              <a:spLocks noChangeArrowheads="1" noChangeShapeType="1" noTextEdit="1"/>
            </p:cNvSpPr>
            <p:nvPr/>
          </p:nvSpPr>
          <p:spPr bwMode="auto">
            <a:xfrm>
              <a:off x="989" y="405"/>
              <a:ext cx="1259" cy="17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12700">
                    <a:solidFill>
                      <a:srgbClr val="FFCC00"/>
                    </a:solidFill>
                    <a:round/>
                  </a:ln>
                  <a:solidFill>
                    <a:srgbClr val="FF00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隶书" panose="02010509060101010101" charset="-122"/>
                  <a:ea typeface="隶书" panose="02010509060101010101" charset="-122"/>
                </a:rPr>
                <a:t>二维连续型  </a:t>
              </a:r>
            </a:p>
          </p:txBody>
        </p:sp>
        <p:sp>
          <p:nvSpPr>
            <p:cNvPr id="450596" name="WordArt 36"/>
            <p:cNvSpPr>
              <a:spLocks noChangeArrowheads="1" noChangeShapeType="1" noTextEdit="1"/>
            </p:cNvSpPr>
            <p:nvPr/>
          </p:nvSpPr>
          <p:spPr bwMode="auto">
            <a:xfrm>
              <a:off x="2462" y="410"/>
              <a:ext cx="1259" cy="17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12700">
                    <a:solidFill>
                      <a:srgbClr val="FFCC00"/>
                    </a:solidFill>
                    <a:round/>
                  </a:ln>
                  <a:solidFill>
                    <a:srgbClr val="FF00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隶书" panose="02010509060101010101" charset="-122"/>
                  <a:ea typeface="隶书" panose="02010509060101010101" charset="-122"/>
                </a:rPr>
                <a:t>的独立性    </a:t>
              </a:r>
            </a:p>
          </p:txBody>
        </p:sp>
        <p:sp>
          <p:nvSpPr>
            <p:cNvPr id="450597" name="WordArt 37"/>
            <p:cNvSpPr>
              <a:spLocks noChangeArrowheads="1" noChangeShapeType="1" noTextEdit="1"/>
            </p:cNvSpPr>
            <p:nvPr/>
          </p:nvSpPr>
          <p:spPr bwMode="auto">
            <a:xfrm>
              <a:off x="2090" y="439"/>
              <a:ext cx="327" cy="11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2700">
                    <a:solidFill>
                      <a:srgbClr val="FFCC00"/>
                    </a:solidFill>
                    <a:round/>
                  </a:ln>
                  <a:solidFill>
                    <a:srgbClr val="FF00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r.v</a:t>
              </a:r>
              <a:endParaRPr lang="zh-CN" altLang="en-US" sz="3600" kern="10">
                <a:ln w="12700">
                  <a:solidFill>
                    <a:srgbClr val="FFCC00"/>
                  </a:solidFill>
                  <a:rou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</p:grpSp>
      <p:grpSp>
        <p:nvGrpSpPr>
          <p:cNvPr id="450608" name="Group 48"/>
          <p:cNvGrpSpPr/>
          <p:nvPr/>
        </p:nvGrpSpPr>
        <p:grpSpPr bwMode="auto">
          <a:xfrm>
            <a:off x="1762125" y="6002146"/>
            <a:ext cx="2660650" cy="584199"/>
            <a:chOff x="1118" y="3635"/>
            <a:chExt cx="1676" cy="368"/>
          </a:xfrm>
        </p:grpSpPr>
        <p:sp>
          <p:nvSpPr>
            <p:cNvPr id="450584" name="Rectangle 24"/>
            <p:cNvSpPr>
              <a:spLocks noChangeArrowheads="1"/>
            </p:cNvSpPr>
            <p:nvPr/>
          </p:nvSpPr>
          <p:spPr bwMode="auto">
            <a:xfrm>
              <a:off x="1512" y="3635"/>
              <a:ext cx="1282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3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新魏" panose="02010800040101010101" charset="-122"/>
                  <a:ea typeface="华文新魏" panose="02010800040101010101" charset="-122"/>
                </a:rPr>
                <a:t>相互独立</a:t>
              </a:r>
            </a:p>
          </p:txBody>
        </p:sp>
        <p:graphicFrame>
          <p:nvGraphicFramePr>
            <p:cNvPr id="450603" name="Object 43"/>
            <p:cNvGraphicFramePr>
              <a:graphicFrameLocks noChangeAspect="1"/>
            </p:cNvGraphicFramePr>
            <p:nvPr/>
          </p:nvGraphicFramePr>
          <p:xfrm>
            <a:off x="1118" y="3717"/>
            <a:ext cx="500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7010400" imgH="3962400" progId="Equation.DSMT4">
                    <p:embed/>
                  </p:oleObj>
                </mc:Choice>
                <mc:Fallback>
                  <p:oleObj name="Equation" r:id="rId17" imgW="7010400" imgH="3962400" progId="Equation.DSMT4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8" y="3717"/>
                          <a:ext cx="500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0605" name="AutoShape 45"/>
          <p:cNvSpPr>
            <a:spLocks noChangeArrowheads="1"/>
          </p:cNvSpPr>
          <p:nvPr/>
        </p:nvSpPr>
        <p:spPr bwMode="auto">
          <a:xfrm>
            <a:off x="4068763" y="6157726"/>
            <a:ext cx="369887" cy="228600"/>
          </a:xfrm>
          <a:prstGeom prst="leftRightArrow">
            <a:avLst>
              <a:gd name="adj1" fmla="val 50000"/>
              <a:gd name="adj2" fmla="val 32361"/>
            </a:avLst>
          </a:prstGeom>
          <a:solidFill>
            <a:schemeClr val="bg1"/>
          </a:soli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50606" name="Object 46"/>
          <p:cNvGraphicFramePr>
            <a:graphicFrameLocks noChangeAspect="1"/>
          </p:cNvGraphicFramePr>
          <p:nvPr/>
        </p:nvGraphicFramePr>
        <p:xfrm>
          <a:off x="4370388" y="5908487"/>
          <a:ext cx="3684400" cy="695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9870400" imgH="6096000" progId="Equation.DSMT4">
                  <p:embed/>
                </p:oleObj>
              </mc:Choice>
              <mc:Fallback>
                <p:oleObj name="Equation" r:id="rId19" imgW="29870400" imgH="6096000" progId="Equation.DSMT4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0388" y="5908487"/>
                        <a:ext cx="3684400" cy="6958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07" name="WordArt 47"/>
          <p:cNvSpPr>
            <a:spLocks noChangeArrowheads="1" noChangeShapeType="1" noTextEdit="1"/>
          </p:cNvSpPr>
          <p:nvPr/>
        </p:nvSpPr>
        <p:spPr bwMode="auto">
          <a:xfrm>
            <a:off x="901700" y="6132326"/>
            <a:ext cx="711200" cy="2921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solidFill>
                  <a:schemeClr val="bg2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即有</a:t>
            </a:r>
          </a:p>
        </p:txBody>
      </p:sp>
      <p:graphicFrame>
        <p:nvGraphicFramePr>
          <p:cNvPr id="450610" name="Object 50"/>
          <p:cNvGraphicFramePr>
            <a:graphicFrameLocks noChangeAspect="1"/>
          </p:cNvGraphicFramePr>
          <p:nvPr/>
        </p:nvGraphicFramePr>
        <p:xfrm>
          <a:off x="3635273" y="4300444"/>
          <a:ext cx="4018999" cy="6857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32613600" imgH="5791200" progId="Equation.DSMT4">
                  <p:embed/>
                </p:oleObj>
              </mc:Choice>
              <mc:Fallback>
                <p:oleObj name="Equation" r:id="rId21" imgW="32613600" imgH="5791200" progId="Equation.DSMT4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273" y="4300444"/>
                        <a:ext cx="4018999" cy="6857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0613" name="Group 53"/>
          <p:cNvGrpSpPr/>
          <p:nvPr/>
        </p:nvGrpSpPr>
        <p:grpSpPr bwMode="auto">
          <a:xfrm>
            <a:off x="249238" y="4933767"/>
            <a:ext cx="6569075" cy="539751"/>
            <a:chOff x="5" y="3042"/>
            <a:chExt cx="4138" cy="340"/>
          </a:xfrm>
        </p:grpSpPr>
        <p:sp>
          <p:nvSpPr>
            <p:cNvPr id="450573" name="Rectangle 13"/>
            <p:cNvSpPr>
              <a:spLocks noChangeArrowheads="1"/>
            </p:cNvSpPr>
            <p:nvPr/>
          </p:nvSpPr>
          <p:spPr bwMode="auto">
            <a:xfrm>
              <a:off x="5" y="3050"/>
              <a:ext cx="11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从而在</a:t>
              </a:r>
            </a:p>
          </p:txBody>
        </p:sp>
        <p:graphicFrame>
          <p:nvGraphicFramePr>
            <p:cNvPr id="450574" name="Object 14"/>
            <p:cNvGraphicFramePr/>
            <p:nvPr/>
          </p:nvGraphicFramePr>
          <p:xfrm>
            <a:off x="708" y="3075"/>
            <a:ext cx="1819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28041600" imgH="4572000" progId="Equation.DSMT4">
                    <p:embed/>
                  </p:oleObj>
                </mc:Choice>
                <mc:Fallback>
                  <p:oleObj name="Equation" r:id="rId23" imgW="28041600" imgH="4572000" progId="Equation.DSMT4">
                    <p:embed/>
                    <p:pic>
                      <p:nvPicPr>
                        <p:cNvPr id="0" name="Object 14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8" y="3075"/>
                          <a:ext cx="1819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612" name="Rectangle 52"/>
            <p:cNvSpPr>
              <a:spLocks noChangeArrowheads="1"/>
            </p:cNvSpPr>
            <p:nvPr/>
          </p:nvSpPr>
          <p:spPr bwMode="auto">
            <a:xfrm>
              <a:off x="2448" y="3042"/>
              <a:ext cx="169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的连续点处有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05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05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0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50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50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50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50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50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505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505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0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505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505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50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505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505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0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506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506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50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50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505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505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50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506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506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50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450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50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50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506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506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506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506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50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5" grpId="0" animBg="1"/>
      <p:bldP spid="450607" grpId="0"/>
    </p:bldLst>
  </p:timing>
</p:sld>
</file>

<file path=ppt/theme/theme1.xml><?xml version="1.0" encoding="utf-8"?>
<a:theme xmlns:a="http://schemas.openxmlformats.org/drawingml/2006/main" name="JP_简洁教案">
  <a:themeElements>
    <a:clrScheme name="JP_简洁教案 4">
      <a:dk1>
        <a:srgbClr val="000000"/>
      </a:dk1>
      <a:lt1>
        <a:srgbClr val="FFFFFF"/>
      </a:lt1>
      <a:dk2>
        <a:srgbClr val="000066"/>
      </a:dk2>
      <a:lt2>
        <a:srgbClr val="00FFFF"/>
      </a:lt2>
      <a:accent1>
        <a:srgbClr val="00CCCC"/>
      </a:accent1>
      <a:accent2>
        <a:srgbClr val="CC99FF"/>
      </a:accent2>
      <a:accent3>
        <a:srgbClr val="AAAAB8"/>
      </a:accent3>
      <a:accent4>
        <a:srgbClr val="DADADA"/>
      </a:accent4>
      <a:accent5>
        <a:srgbClr val="AAE2E2"/>
      </a:accent5>
      <a:accent6>
        <a:srgbClr val="B98AE7"/>
      </a:accent6>
      <a:hlink>
        <a:srgbClr val="6600CC"/>
      </a:hlink>
      <a:folHlink>
        <a:srgbClr val="6699FF"/>
      </a:folHlink>
    </a:clrScheme>
    <a:fontScheme name="JP_简洁教案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JP_简洁教案 1">
        <a:dk1>
          <a:srgbClr val="000000"/>
        </a:dk1>
        <a:lt1>
          <a:srgbClr val="FFFFFF"/>
        </a:lt1>
        <a:dk2>
          <a:srgbClr val="3333FF"/>
        </a:dk2>
        <a:lt2>
          <a:srgbClr val="00FFFF"/>
        </a:lt2>
        <a:accent1>
          <a:srgbClr val="00CCCC"/>
        </a:accent1>
        <a:accent2>
          <a:srgbClr val="CC99FF"/>
        </a:accent2>
        <a:accent3>
          <a:srgbClr val="ADADFF"/>
        </a:accent3>
        <a:accent4>
          <a:srgbClr val="DADADA"/>
        </a:accent4>
        <a:accent5>
          <a:srgbClr val="AAE2E2"/>
        </a:accent5>
        <a:accent6>
          <a:srgbClr val="B98AE7"/>
        </a:accent6>
        <a:hlink>
          <a:srgbClr val="6600CC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P_简洁教案 2">
        <a:dk1>
          <a:srgbClr val="000000"/>
        </a:dk1>
        <a:lt1>
          <a:srgbClr val="CCECFF"/>
        </a:lt1>
        <a:dk2>
          <a:srgbClr val="330099"/>
        </a:dk2>
        <a:lt2>
          <a:srgbClr val="0099CC"/>
        </a:lt2>
        <a:accent1>
          <a:srgbClr val="009999"/>
        </a:accent1>
        <a:accent2>
          <a:srgbClr val="FF99CC"/>
        </a:accent2>
        <a:accent3>
          <a:srgbClr val="E2F4FF"/>
        </a:accent3>
        <a:accent4>
          <a:srgbClr val="000000"/>
        </a:accent4>
        <a:accent5>
          <a:srgbClr val="AACACA"/>
        </a:accent5>
        <a:accent6>
          <a:srgbClr val="E78AB9"/>
        </a:accent6>
        <a:hlink>
          <a:srgbClr val="6600CC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P_简洁教案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P_简洁教案 4">
        <a:dk1>
          <a:srgbClr val="000000"/>
        </a:dk1>
        <a:lt1>
          <a:srgbClr val="FFFFFF"/>
        </a:lt1>
        <a:dk2>
          <a:srgbClr val="000066"/>
        </a:dk2>
        <a:lt2>
          <a:srgbClr val="00FFFF"/>
        </a:lt2>
        <a:accent1>
          <a:srgbClr val="00CCCC"/>
        </a:accent1>
        <a:accent2>
          <a:srgbClr val="CC99FF"/>
        </a:accent2>
        <a:accent3>
          <a:srgbClr val="AAAAB8"/>
        </a:accent3>
        <a:accent4>
          <a:srgbClr val="DADADA"/>
        </a:accent4>
        <a:accent5>
          <a:srgbClr val="AAE2E2"/>
        </a:accent5>
        <a:accent6>
          <a:srgbClr val="B98AE7"/>
        </a:accent6>
        <a:hlink>
          <a:srgbClr val="6600CC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C:\Microsoft Office\Templates\演示文稿设计\JP_简洁教案.pot</Template>
  <TotalTime>143</TotalTime>
  <Words>1142</Words>
  <Application>Microsoft Office PowerPoint</Application>
  <PresentationFormat>全屏显示(4:3)</PresentationFormat>
  <Paragraphs>220</Paragraphs>
  <Slides>23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Monotype Sorts</vt:lpstr>
      <vt:lpstr>方正舒体</vt:lpstr>
      <vt:lpstr>黑体</vt:lpstr>
      <vt:lpstr>华文细黑</vt:lpstr>
      <vt:lpstr>华文新魏</vt:lpstr>
      <vt:lpstr>楷体_GB2312</vt:lpstr>
      <vt:lpstr>隶书</vt:lpstr>
      <vt:lpstr>Cambria Math</vt:lpstr>
      <vt:lpstr>Times New Roman</vt:lpstr>
      <vt:lpstr>JP_简洁教案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MathTech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《概率论与数理统计》课件</dc:title>
  <dc:creator>Administrator</dc:creator>
  <cp:lastModifiedBy>Wen Jiaqiang</cp:lastModifiedBy>
  <cp:revision>1315</cp:revision>
  <dcterms:created xsi:type="dcterms:W3CDTF">1999-06-22T01:41:00Z</dcterms:created>
  <dcterms:modified xsi:type="dcterms:W3CDTF">2022-10-30T10:10:56Z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2052-11.1.0.10069</vt:lpwstr>
  </property>
</Properties>
</file>