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562" r:id="rId2"/>
    <p:sldId id="488" r:id="rId3"/>
    <p:sldId id="490" r:id="rId4"/>
    <p:sldId id="489" r:id="rId5"/>
    <p:sldId id="563" r:id="rId6"/>
    <p:sldId id="482" r:id="rId7"/>
    <p:sldId id="503" r:id="rId8"/>
    <p:sldId id="564" r:id="rId9"/>
    <p:sldId id="565" r:id="rId10"/>
    <p:sldId id="521" r:id="rId11"/>
    <p:sldId id="524" r:id="rId12"/>
    <p:sldId id="525" r:id="rId13"/>
    <p:sldId id="588" r:id="rId14"/>
    <p:sldId id="589" r:id="rId15"/>
    <p:sldId id="590" r:id="rId16"/>
    <p:sldId id="518" r:id="rId17"/>
    <p:sldId id="536" r:id="rId18"/>
    <p:sldId id="567" r:id="rId19"/>
    <p:sldId id="535" r:id="rId20"/>
    <p:sldId id="556" r:id="rId21"/>
    <p:sldId id="558" r:id="rId22"/>
    <p:sldId id="552" r:id="rId23"/>
    <p:sldId id="528" r:id="rId24"/>
    <p:sldId id="537" r:id="rId25"/>
    <p:sldId id="566" r:id="rId26"/>
    <p:sldId id="514" r:id="rId27"/>
    <p:sldId id="557" r:id="rId28"/>
    <p:sldId id="527" r:id="rId29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FFCCFF"/>
    <a:srgbClr val="000099"/>
    <a:srgbClr val="FF99FF"/>
    <a:srgbClr val="1C1C1C"/>
    <a:srgbClr val="FFFF99"/>
    <a:srgbClr val="FFCC00"/>
    <a:srgbClr val="CCCCFF"/>
    <a:srgbClr val="FFFF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1" autoAdjust="0"/>
    <p:restoredTop sz="86924" autoAdjust="0"/>
  </p:normalViewPr>
  <p:slideViewPr>
    <p:cSldViewPr snapToGrid="0" showGuides="1">
      <p:cViewPr varScale="1">
        <p:scale>
          <a:sx n="54" d="100"/>
          <a:sy n="54" d="100"/>
        </p:scale>
        <p:origin x="1564" y="64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6" d="100"/>
          <a:sy n="56" d="100"/>
        </p:scale>
        <p:origin x="-2880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7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57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83EC037A-31B1-4857-BF05-E992616BB938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%E7%89%A9%E7%90%86%E5%AD%A6%E5%AE%B6" TargetMode="External"/><Relationship Id="rId7" Type="http://schemas.openxmlformats.org/officeDocument/2006/relationships/hyperlink" Target="http://zh.wikipedia.org/wiki/%E5%85%89%E8%B0%B1%E5%AD%A6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5%BE%AE%E5%88%86%E6%96%B9%E7%A8%8B" TargetMode="External"/><Relationship Id="rId5" Type="http://schemas.openxmlformats.org/officeDocument/2006/relationships/hyperlink" Target="http://zh.wikipedia.org/wiki/%E5%85%B1%E6%8C%AF" TargetMode="External"/><Relationship Id="rId4" Type="http://schemas.openxmlformats.org/officeDocument/2006/relationships/hyperlink" Target="http://zh.wikipedia.org/wiki/%E7%89%A9%E7%90%86%E5%AD%A6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%E6%AD%A3%E6%80%81%E5%88%86%E5%B8%83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C037A-31B1-4857-BF05-E992616BB938}" type="slidenum">
              <a:rPr lang="en-US" altLang="zh-CN" smtClean="0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C037A-31B1-4857-BF05-E992616BB938}" type="slidenum">
              <a:rPr lang="en-US" altLang="zh-CN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作为概率分布，通常叫作</a:t>
            </a:r>
            <a:r>
              <a:rPr kumimoji="1" lang="zh-CN" alt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柯西分布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hlinkClick r:id="rId3" tooltip="物理学家"/>
              </a:rPr>
              <a:t>物理学家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也将之称为</a:t>
            </a:r>
            <a:r>
              <a:rPr kumimoji="1" lang="zh-CN" alt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洛伦兹分布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或者</a:t>
            </a:r>
            <a:r>
              <a:rPr kumimoji="1" lang="en-US" altLang="zh-CN" sz="1200" b="1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Breit</a:t>
            </a: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-Wigner</a:t>
            </a:r>
            <a:r>
              <a:rPr kumimoji="1" lang="zh-CN" alt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分布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。在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hlinkClick r:id="rId4" tooltip="物理学"/>
              </a:rPr>
              <a:t>物理学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中的重要性很大一部分归因于它是描述受迫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hlinkClick r:id="rId5" tooltip="共振"/>
              </a:rPr>
              <a:t>共振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hlinkClick r:id="rId6" tooltip="微分方程"/>
              </a:rPr>
              <a:t>微分方程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的解。在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hlinkClick r:id="rId7" tooltip="光谱学"/>
              </a:rPr>
              <a:t>光谱学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中，它描述了被共振或者其它机制加宽的谱线形状。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C037A-31B1-4857-BF05-E992616BB938}" type="slidenum">
              <a:rPr lang="en-US" altLang="zh-CN" smtClean="0"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</a:t>
            </a:r>
            <a:r>
              <a:rPr lang="en-US" altLang="zh-CN" dirty="0"/>
              <a:t>g(u)</a:t>
            </a:r>
            <a:r>
              <a:rPr lang="zh-CN" altLang="en-US" dirty="0"/>
              <a:t>和</a:t>
            </a:r>
            <a:r>
              <a:rPr lang="en-US" altLang="zh-CN" dirty="0"/>
              <a:t>h(v)</a:t>
            </a:r>
            <a:r>
              <a:rPr lang="zh-CN" altLang="en-US" dirty="0"/>
              <a:t>和前面分别用</a:t>
            </a:r>
            <a:r>
              <a:rPr lang="en-US" altLang="zh-CN" dirty="0"/>
              <a:t>X+Y</a:t>
            </a:r>
            <a:r>
              <a:rPr lang="zh-CN" altLang="en-US" dirty="0"/>
              <a:t>和</a:t>
            </a:r>
            <a:r>
              <a:rPr lang="en-US" altLang="zh-CN" dirty="0"/>
              <a:t>X/Y</a:t>
            </a:r>
            <a:r>
              <a:rPr lang="zh-CN" altLang="en-US" dirty="0"/>
              <a:t>算出来的结果是一致的（前面已经分别计算过）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C037A-31B1-4857-BF05-E992616BB938}" type="slidenum">
              <a:rPr lang="en-US" altLang="zh-CN" smtClean="0"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C037A-31B1-4857-BF05-E992616BB938}" type="slidenum">
              <a:rPr lang="en-US" altLang="zh-CN" smtClean="0"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莱利分布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Rayleigh distribution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）：又称为瑞利分布，当一个随机二维向量的两个分量呈独立的、有着相同的方差的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hlinkClick r:id="rId3" tooltip="正态分布"/>
              </a:rPr>
              <a:t>正态分布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时，这个向量的模呈莱利分布。例如，当随机复数的实部和虚部独立同分布于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均值，同方差的正态分布时，该复数的绝对值服从莱利分布。</a:t>
            </a:r>
            <a:endParaRPr kumimoji="1" lang="en-US" altLang="zh-CN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（可以用于算落点偏差，描述距离等）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C037A-31B1-4857-BF05-E992616BB938}" type="slidenum">
              <a:rPr lang="en-US" altLang="zh-CN" smtClean="0"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2" name="Rectangle 76"/>
          <p:cNvSpPr>
            <a:spLocks noChangeArrowheads="1"/>
          </p:cNvSpPr>
          <p:nvPr/>
        </p:nvSpPr>
        <p:spPr bwMode="auto">
          <a:xfrm>
            <a:off x="2257425" y="6350"/>
            <a:ext cx="5032375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§6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联合分布随机变量函数</a:t>
            </a:r>
          </a:p>
        </p:txBody>
      </p:sp>
      <p:sp>
        <p:nvSpPr>
          <p:cNvPr id="4190" name="Rectangle 94"/>
          <p:cNvSpPr>
            <a:spLocks noChangeArrowheads="1"/>
          </p:cNvSpPr>
          <p:nvPr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13" name="Rectangle 117"/>
          <p:cNvSpPr>
            <a:spLocks noChangeArrowheads="1"/>
          </p:cNvSpPr>
          <p:nvPr userDrawn="1"/>
        </p:nvSpPr>
        <p:spPr bwMode="auto">
          <a:xfrm>
            <a:off x="7327900" y="266700"/>
            <a:ext cx="749300" cy="25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fld id="{ADF8458C-9AE2-4914-BB2B-3716BBF7FA9C}" type="slidenum">
              <a:rPr lang="en-US" altLang="zh-CN" sz="1000" smtClean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‹#›</a:t>
            </a:fld>
            <a:endParaRPr lang="en-US" altLang="zh-CN" sz="1000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u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F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103.wmf"/><Relationship Id="rId26" Type="http://schemas.openxmlformats.org/officeDocument/2006/relationships/oleObject" Target="../embeddings/oleObject111.bin"/><Relationship Id="rId21" Type="http://schemas.openxmlformats.org/officeDocument/2006/relationships/oleObject" Target="../embeddings/oleObject109.bin"/><Relationship Id="rId34" Type="http://schemas.openxmlformats.org/officeDocument/2006/relationships/oleObject" Target="../embeddings/oleObject115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107.bin"/><Relationship Id="rId25" Type="http://schemas.openxmlformats.org/officeDocument/2006/relationships/image" Target="../media/image107.GIF"/><Relationship Id="rId33" Type="http://schemas.openxmlformats.org/officeDocument/2006/relationships/image" Target="../media/image111.w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2.wmf"/><Relationship Id="rId20" Type="http://schemas.openxmlformats.org/officeDocument/2006/relationships/image" Target="../media/image104.wmf"/><Relationship Id="rId29" Type="http://schemas.openxmlformats.org/officeDocument/2006/relationships/image" Target="../media/image10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04.bin"/><Relationship Id="rId24" Type="http://schemas.openxmlformats.org/officeDocument/2006/relationships/image" Target="../media/image106.wmf"/><Relationship Id="rId32" Type="http://schemas.openxmlformats.org/officeDocument/2006/relationships/oleObject" Target="../embeddings/oleObject114.bin"/><Relationship Id="rId37" Type="http://schemas.openxmlformats.org/officeDocument/2006/relationships/image" Target="../media/image113.wmf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23" Type="http://schemas.openxmlformats.org/officeDocument/2006/relationships/oleObject" Target="../embeddings/oleObject110.bin"/><Relationship Id="rId28" Type="http://schemas.openxmlformats.org/officeDocument/2006/relationships/oleObject" Target="../embeddings/oleObject112.bin"/><Relationship Id="rId36" Type="http://schemas.openxmlformats.org/officeDocument/2006/relationships/oleObject" Target="../embeddings/oleObject116.bin"/><Relationship Id="rId10" Type="http://schemas.openxmlformats.org/officeDocument/2006/relationships/image" Target="../media/image99.wmf"/><Relationship Id="rId19" Type="http://schemas.openxmlformats.org/officeDocument/2006/relationships/oleObject" Target="../embeddings/oleObject108.bin"/><Relationship Id="rId31" Type="http://schemas.openxmlformats.org/officeDocument/2006/relationships/image" Target="../media/image110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01.wmf"/><Relationship Id="rId22" Type="http://schemas.openxmlformats.org/officeDocument/2006/relationships/image" Target="../media/image105.wmf"/><Relationship Id="rId27" Type="http://schemas.openxmlformats.org/officeDocument/2006/relationships/image" Target="../media/image108.wmf"/><Relationship Id="rId30" Type="http://schemas.openxmlformats.org/officeDocument/2006/relationships/oleObject" Target="../embeddings/oleObject113.bin"/><Relationship Id="rId35" Type="http://schemas.openxmlformats.org/officeDocument/2006/relationships/image" Target="../media/image112.wmf"/><Relationship Id="rId8" Type="http://schemas.openxmlformats.org/officeDocument/2006/relationships/image" Target="../media/image98.wmf"/><Relationship Id="rId3" Type="http://schemas.openxmlformats.org/officeDocument/2006/relationships/oleObject" Target="../embeddings/oleObject10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121.emf"/><Relationship Id="rId3" Type="http://schemas.openxmlformats.org/officeDocument/2006/relationships/oleObject" Target="../embeddings/oleObject117.bin"/><Relationship Id="rId21" Type="http://schemas.openxmlformats.org/officeDocument/2006/relationships/oleObject" Target="../embeddings/oleObject126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18.emf"/><Relationship Id="rId17" Type="http://schemas.openxmlformats.org/officeDocument/2006/relationships/oleObject" Target="../embeddings/oleObject124.bin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0.emf"/><Relationship Id="rId20" Type="http://schemas.openxmlformats.org/officeDocument/2006/relationships/image" Target="../media/image12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10" Type="http://schemas.openxmlformats.org/officeDocument/2006/relationships/image" Target="../media/image117.wmf"/><Relationship Id="rId19" Type="http://schemas.openxmlformats.org/officeDocument/2006/relationships/oleObject" Target="../embeddings/oleObject125.bin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19.wmf"/><Relationship Id="rId22" Type="http://schemas.openxmlformats.org/officeDocument/2006/relationships/image" Target="../media/image12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13" Type="http://schemas.openxmlformats.org/officeDocument/2006/relationships/image" Target="../media/image129.wmf"/><Relationship Id="rId18" Type="http://schemas.openxmlformats.org/officeDocument/2006/relationships/oleObject" Target="../embeddings/oleObject135.bin"/><Relationship Id="rId3" Type="http://schemas.openxmlformats.org/officeDocument/2006/relationships/image" Target="../media/image124.wmf"/><Relationship Id="rId7" Type="http://schemas.openxmlformats.org/officeDocument/2006/relationships/image" Target="../media/image126.wmf"/><Relationship Id="rId12" Type="http://schemas.openxmlformats.org/officeDocument/2006/relationships/oleObject" Target="../embeddings/oleObject132.bin"/><Relationship Id="rId17" Type="http://schemas.openxmlformats.org/officeDocument/2006/relationships/image" Target="../media/image131.wmf"/><Relationship Id="rId2" Type="http://schemas.openxmlformats.org/officeDocument/2006/relationships/oleObject" Target="../embeddings/oleObject127.bin"/><Relationship Id="rId16" Type="http://schemas.openxmlformats.org/officeDocument/2006/relationships/oleObject" Target="../embeddings/oleObject1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9.bin"/><Relationship Id="rId11" Type="http://schemas.openxmlformats.org/officeDocument/2006/relationships/image" Target="../media/image128.wmf"/><Relationship Id="rId5" Type="http://schemas.openxmlformats.org/officeDocument/2006/relationships/image" Target="../media/image125.wmf"/><Relationship Id="rId15" Type="http://schemas.openxmlformats.org/officeDocument/2006/relationships/image" Target="../media/image130.wmf"/><Relationship Id="rId10" Type="http://schemas.openxmlformats.org/officeDocument/2006/relationships/oleObject" Target="../embeddings/oleObject131.bin"/><Relationship Id="rId19" Type="http://schemas.openxmlformats.org/officeDocument/2006/relationships/image" Target="../media/image132.wmf"/><Relationship Id="rId4" Type="http://schemas.openxmlformats.org/officeDocument/2006/relationships/oleObject" Target="../embeddings/oleObject128.bin"/><Relationship Id="rId9" Type="http://schemas.openxmlformats.org/officeDocument/2006/relationships/image" Target="../media/image127.wmf"/><Relationship Id="rId14" Type="http://schemas.openxmlformats.org/officeDocument/2006/relationships/oleObject" Target="../embeddings/oleObject13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1.wmf"/><Relationship Id="rId18" Type="http://schemas.openxmlformats.org/officeDocument/2006/relationships/oleObject" Target="../embeddings/oleObject144.bin"/><Relationship Id="rId26" Type="http://schemas.openxmlformats.org/officeDocument/2006/relationships/oleObject" Target="../embeddings/oleObject148.bin"/><Relationship Id="rId39" Type="http://schemas.openxmlformats.org/officeDocument/2006/relationships/image" Target="../media/image154.wmf"/><Relationship Id="rId21" Type="http://schemas.openxmlformats.org/officeDocument/2006/relationships/image" Target="../media/image145.wmf"/><Relationship Id="rId34" Type="http://schemas.openxmlformats.org/officeDocument/2006/relationships/oleObject" Target="../embeddings/oleObject152.bin"/><Relationship Id="rId7" Type="http://schemas.openxmlformats.org/officeDocument/2006/relationships/image" Target="../media/image138.wmf"/><Relationship Id="rId12" Type="http://schemas.openxmlformats.org/officeDocument/2006/relationships/oleObject" Target="../embeddings/oleObject141.bin"/><Relationship Id="rId17" Type="http://schemas.openxmlformats.org/officeDocument/2006/relationships/image" Target="../media/image143.wmf"/><Relationship Id="rId25" Type="http://schemas.openxmlformats.org/officeDocument/2006/relationships/image" Target="../media/image147.wmf"/><Relationship Id="rId33" Type="http://schemas.openxmlformats.org/officeDocument/2006/relationships/image" Target="../media/image151.wmf"/><Relationship Id="rId38" Type="http://schemas.openxmlformats.org/officeDocument/2006/relationships/oleObject" Target="../embeddings/oleObject154.bin"/><Relationship Id="rId2" Type="http://schemas.openxmlformats.org/officeDocument/2006/relationships/oleObject" Target="../embeddings/oleObject136.bin"/><Relationship Id="rId16" Type="http://schemas.openxmlformats.org/officeDocument/2006/relationships/oleObject" Target="../embeddings/oleObject143.bin"/><Relationship Id="rId20" Type="http://schemas.openxmlformats.org/officeDocument/2006/relationships/oleObject" Target="../embeddings/oleObject145.bin"/><Relationship Id="rId29" Type="http://schemas.openxmlformats.org/officeDocument/2006/relationships/image" Target="../media/image149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8.bin"/><Relationship Id="rId11" Type="http://schemas.openxmlformats.org/officeDocument/2006/relationships/image" Target="../media/image140.wmf"/><Relationship Id="rId24" Type="http://schemas.openxmlformats.org/officeDocument/2006/relationships/oleObject" Target="../embeddings/oleObject147.bin"/><Relationship Id="rId32" Type="http://schemas.openxmlformats.org/officeDocument/2006/relationships/oleObject" Target="../embeddings/oleObject151.bin"/><Relationship Id="rId37" Type="http://schemas.openxmlformats.org/officeDocument/2006/relationships/image" Target="../media/image153.wmf"/><Relationship Id="rId5" Type="http://schemas.openxmlformats.org/officeDocument/2006/relationships/image" Target="../media/image137.wmf"/><Relationship Id="rId15" Type="http://schemas.openxmlformats.org/officeDocument/2006/relationships/image" Target="../media/image142.wmf"/><Relationship Id="rId23" Type="http://schemas.openxmlformats.org/officeDocument/2006/relationships/image" Target="../media/image146.wmf"/><Relationship Id="rId28" Type="http://schemas.openxmlformats.org/officeDocument/2006/relationships/oleObject" Target="../embeddings/oleObject149.bin"/><Relationship Id="rId36" Type="http://schemas.openxmlformats.org/officeDocument/2006/relationships/oleObject" Target="../embeddings/oleObject153.bin"/><Relationship Id="rId10" Type="http://schemas.openxmlformats.org/officeDocument/2006/relationships/oleObject" Target="../embeddings/oleObject140.bin"/><Relationship Id="rId19" Type="http://schemas.openxmlformats.org/officeDocument/2006/relationships/image" Target="../media/image144.wmf"/><Relationship Id="rId31" Type="http://schemas.openxmlformats.org/officeDocument/2006/relationships/image" Target="../media/image150.wmf"/><Relationship Id="rId4" Type="http://schemas.openxmlformats.org/officeDocument/2006/relationships/oleObject" Target="../embeddings/oleObject137.bin"/><Relationship Id="rId9" Type="http://schemas.openxmlformats.org/officeDocument/2006/relationships/image" Target="../media/image139.wmf"/><Relationship Id="rId14" Type="http://schemas.openxmlformats.org/officeDocument/2006/relationships/oleObject" Target="../embeddings/oleObject142.bin"/><Relationship Id="rId22" Type="http://schemas.openxmlformats.org/officeDocument/2006/relationships/oleObject" Target="../embeddings/oleObject146.bin"/><Relationship Id="rId27" Type="http://schemas.openxmlformats.org/officeDocument/2006/relationships/image" Target="../media/image148.wmf"/><Relationship Id="rId30" Type="http://schemas.openxmlformats.org/officeDocument/2006/relationships/oleObject" Target="../embeddings/oleObject150.bin"/><Relationship Id="rId35" Type="http://schemas.openxmlformats.org/officeDocument/2006/relationships/image" Target="../media/image152.wmf"/><Relationship Id="rId8" Type="http://schemas.openxmlformats.org/officeDocument/2006/relationships/oleObject" Target="../embeddings/oleObject139.bin"/><Relationship Id="rId3" Type="http://schemas.openxmlformats.org/officeDocument/2006/relationships/image" Target="../media/image13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8.bin"/><Relationship Id="rId13" Type="http://schemas.openxmlformats.org/officeDocument/2006/relationships/image" Target="../media/image160.wmf"/><Relationship Id="rId18" Type="http://schemas.openxmlformats.org/officeDocument/2006/relationships/oleObject" Target="../embeddings/oleObject163.bin"/><Relationship Id="rId3" Type="http://schemas.openxmlformats.org/officeDocument/2006/relationships/image" Target="../media/image155.wmf"/><Relationship Id="rId21" Type="http://schemas.openxmlformats.org/officeDocument/2006/relationships/image" Target="../media/image164.wmf"/><Relationship Id="rId7" Type="http://schemas.openxmlformats.org/officeDocument/2006/relationships/image" Target="../media/image157.wmf"/><Relationship Id="rId12" Type="http://schemas.openxmlformats.org/officeDocument/2006/relationships/oleObject" Target="../embeddings/oleObject160.bin"/><Relationship Id="rId17" Type="http://schemas.openxmlformats.org/officeDocument/2006/relationships/image" Target="../media/image162.wmf"/><Relationship Id="rId25" Type="http://schemas.openxmlformats.org/officeDocument/2006/relationships/image" Target="../media/image166.wmf"/><Relationship Id="rId2" Type="http://schemas.openxmlformats.org/officeDocument/2006/relationships/oleObject" Target="../embeddings/oleObject155.bin"/><Relationship Id="rId16" Type="http://schemas.openxmlformats.org/officeDocument/2006/relationships/oleObject" Target="../embeddings/oleObject162.bin"/><Relationship Id="rId20" Type="http://schemas.openxmlformats.org/officeDocument/2006/relationships/oleObject" Target="../embeddings/oleObject16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7.bin"/><Relationship Id="rId11" Type="http://schemas.openxmlformats.org/officeDocument/2006/relationships/image" Target="../media/image159.wmf"/><Relationship Id="rId24" Type="http://schemas.openxmlformats.org/officeDocument/2006/relationships/oleObject" Target="../embeddings/oleObject166.bin"/><Relationship Id="rId5" Type="http://schemas.openxmlformats.org/officeDocument/2006/relationships/image" Target="../media/image156.wmf"/><Relationship Id="rId15" Type="http://schemas.openxmlformats.org/officeDocument/2006/relationships/image" Target="../media/image161.wmf"/><Relationship Id="rId23" Type="http://schemas.openxmlformats.org/officeDocument/2006/relationships/image" Target="../media/image165.wmf"/><Relationship Id="rId10" Type="http://schemas.openxmlformats.org/officeDocument/2006/relationships/oleObject" Target="../embeddings/oleObject159.bin"/><Relationship Id="rId19" Type="http://schemas.openxmlformats.org/officeDocument/2006/relationships/image" Target="../media/image163.wmf"/><Relationship Id="rId4" Type="http://schemas.openxmlformats.org/officeDocument/2006/relationships/oleObject" Target="../embeddings/oleObject156.bin"/><Relationship Id="rId9" Type="http://schemas.openxmlformats.org/officeDocument/2006/relationships/image" Target="../media/image158.wmf"/><Relationship Id="rId14" Type="http://schemas.openxmlformats.org/officeDocument/2006/relationships/oleObject" Target="../embeddings/oleObject161.bin"/><Relationship Id="rId22" Type="http://schemas.openxmlformats.org/officeDocument/2006/relationships/oleObject" Target="../embeddings/oleObject16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emf"/><Relationship Id="rId2" Type="http://schemas.openxmlformats.org/officeDocument/2006/relationships/oleObject" Target="../embeddings/oleObject167.bin"/><Relationship Id="rId1" Type="http://schemas.openxmlformats.org/officeDocument/2006/relationships/slideLayout" Target="../slideLayouts/slideLayout7.xml"/><Relationship Id="rId4" Type="http://schemas.openxmlformats.org/officeDocument/2006/relationships/slide" Target="slide17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3.wmf"/><Relationship Id="rId18" Type="http://schemas.openxmlformats.org/officeDocument/2006/relationships/oleObject" Target="../embeddings/oleObject176.bin"/><Relationship Id="rId26" Type="http://schemas.openxmlformats.org/officeDocument/2006/relationships/oleObject" Target="../embeddings/oleObject180.bin"/><Relationship Id="rId3" Type="http://schemas.openxmlformats.org/officeDocument/2006/relationships/image" Target="../media/image168.wmf"/><Relationship Id="rId21" Type="http://schemas.openxmlformats.org/officeDocument/2006/relationships/image" Target="../media/image177.wmf"/><Relationship Id="rId34" Type="http://schemas.openxmlformats.org/officeDocument/2006/relationships/oleObject" Target="../embeddings/oleObject184.bin"/><Relationship Id="rId7" Type="http://schemas.openxmlformats.org/officeDocument/2006/relationships/image" Target="../media/image170.wmf"/><Relationship Id="rId12" Type="http://schemas.openxmlformats.org/officeDocument/2006/relationships/oleObject" Target="../embeddings/oleObject173.bin"/><Relationship Id="rId17" Type="http://schemas.openxmlformats.org/officeDocument/2006/relationships/image" Target="../media/image175.wmf"/><Relationship Id="rId25" Type="http://schemas.openxmlformats.org/officeDocument/2006/relationships/image" Target="../media/image179.wmf"/><Relationship Id="rId33" Type="http://schemas.openxmlformats.org/officeDocument/2006/relationships/image" Target="../media/image183.wmf"/><Relationship Id="rId2" Type="http://schemas.openxmlformats.org/officeDocument/2006/relationships/oleObject" Target="../embeddings/oleObject168.bin"/><Relationship Id="rId16" Type="http://schemas.openxmlformats.org/officeDocument/2006/relationships/oleObject" Target="../embeddings/oleObject175.bin"/><Relationship Id="rId20" Type="http://schemas.openxmlformats.org/officeDocument/2006/relationships/oleObject" Target="../embeddings/oleObject177.bin"/><Relationship Id="rId29" Type="http://schemas.openxmlformats.org/officeDocument/2006/relationships/image" Target="../media/image18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0.bin"/><Relationship Id="rId11" Type="http://schemas.openxmlformats.org/officeDocument/2006/relationships/image" Target="../media/image172.wmf"/><Relationship Id="rId24" Type="http://schemas.openxmlformats.org/officeDocument/2006/relationships/oleObject" Target="../embeddings/oleObject179.bin"/><Relationship Id="rId32" Type="http://schemas.openxmlformats.org/officeDocument/2006/relationships/oleObject" Target="../embeddings/oleObject183.bin"/><Relationship Id="rId5" Type="http://schemas.openxmlformats.org/officeDocument/2006/relationships/image" Target="../media/image169.wmf"/><Relationship Id="rId15" Type="http://schemas.openxmlformats.org/officeDocument/2006/relationships/image" Target="../media/image174.wmf"/><Relationship Id="rId23" Type="http://schemas.openxmlformats.org/officeDocument/2006/relationships/image" Target="../media/image178.wmf"/><Relationship Id="rId28" Type="http://schemas.openxmlformats.org/officeDocument/2006/relationships/oleObject" Target="../embeddings/oleObject181.bin"/><Relationship Id="rId10" Type="http://schemas.openxmlformats.org/officeDocument/2006/relationships/oleObject" Target="../embeddings/oleObject172.bin"/><Relationship Id="rId19" Type="http://schemas.openxmlformats.org/officeDocument/2006/relationships/image" Target="../media/image176.wmf"/><Relationship Id="rId31" Type="http://schemas.openxmlformats.org/officeDocument/2006/relationships/image" Target="../media/image182.wmf"/><Relationship Id="rId4" Type="http://schemas.openxmlformats.org/officeDocument/2006/relationships/oleObject" Target="../embeddings/oleObject169.bin"/><Relationship Id="rId9" Type="http://schemas.openxmlformats.org/officeDocument/2006/relationships/image" Target="../media/image171.wmf"/><Relationship Id="rId14" Type="http://schemas.openxmlformats.org/officeDocument/2006/relationships/oleObject" Target="../embeddings/oleObject174.bin"/><Relationship Id="rId22" Type="http://schemas.openxmlformats.org/officeDocument/2006/relationships/oleObject" Target="../embeddings/oleObject178.bin"/><Relationship Id="rId27" Type="http://schemas.openxmlformats.org/officeDocument/2006/relationships/image" Target="../media/image180.wmf"/><Relationship Id="rId30" Type="http://schemas.openxmlformats.org/officeDocument/2006/relationships/oleObject" Target="../embeddings/oleObject182.bin"/><Relationship Id="rId35" Type="http://schemas.openxmlformats.org/officeDocument/2006/relationships/image" Target="../media/image184.wmf"/><Relationship Id="rId8" Type="http://schemas.openxmlformats.org/officeDocument/2006/relationships/oleObject" Target="../embeddings/oleObject17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e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" Type="http://schemas.openxmlformats.org/officeDocument/2006/relationships/image" Target="../media/image1.wmf"/><Relationship Id="rId21" Type="http://schemas.openxmlformats.org/officeDocument/2006/relationships/image" Target="../media/image10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5" Type="http://schemas.openxmlformats.org/officeDocument/2006/relationships/image" Target="../media/image12.e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29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12.bin"/><Relationship Id="rId32" Type="http://schemas.openxmlformats.org/officeDocument/2006/relationships/image" Target="../media/image16.GIF"/><Relationship Id="rId5" Type="http://schemas.openxmlformats.org/officeDocument/2006/relationships/image" Target="../media/image2.wmf"/><Relationship Id="rId15" Type="http://schemas.openxmlformats.org/officeDocument/2006/relationships/image" Target="../media/image7.emf"/><Relationship Id="rId23" Type="http://schemas.openxmlformats.org/officeDocument/2006/relationships/image" Target="../media/image11.wmf"/><Relationship Id="rId28" Type="http://schemas.openxmlformats.org/officeDocument/2006/relationships/oleObject" Target="../embeddings/oleObject14.bin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wmf"/><Relationship Id="rId31" Type="http://schemas.openxmlformats.org/officeDocument/2006/relationships/image" Target="../media/image15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3.emf"/><Relationship Id="rId30" Type="http://schemas.openxmlformats.org/officeDocument/2006/relationships/oleObject" Target="../embeddings/oleObject15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8.bin"/><Relationship Id="rId13" Type="http://schemas.openxmlformats.org/officeDocument/2006/relationships/image" Target="../media/image190.wmf"/><Relationship Id="rId18" Type="http://schemas.openxmlformats.org/officeDocument/2006/relationships/oleObject" Target="../embeddings/oleObject193.bin"/><Relationship Id="rId3" Type="http://schemas.openxmlformats.org/officeDocument/2006/relationships/image" Target="../media/image185.wmf"/><Relationship Id="rId21" Type="http://schemas.openxmlformats.org/officeDocument/2006/relationships/image" Target="../media/image194.wmf"/><Relationship Id="rId7" Type="http://schemas.openxmlformats.org/officeDocument/2006/relationships/image" Target="../media/image187.wmf"/><Relationship Id="rId12" Type="http://schemas.openxmlformats.org/officeDocument/2006/relationships/oleObject" Target="../embeddings/oleObject190.bin"/><Relationship Id="rId17" Type="http://schemas.openxmlformats.org/officeDocument/2006/relationships/image" Target="../media/image192.wmf"/><Relationship Id="rId2" Type="http://schemas.openxmlformats.org/officeDocument/2006/relationships/oleObject" Target="../embeddings/oleObject185.bin"/><Relationship Id="rId16" Type="http://schemas.openxmlformats.org/officeDocument/2006/relationships/oleObject" Target="../embeddings/oleObject192.bin"/><Relationship Id="rId20" Type="http://schemas.openxmlformats.org/officeDocument/2006/relationships/oleObject" Target="../embeddings/oleObject19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7.bin"/><Relationship Id="rId11" Type="http://schemas.openxmlformats.org/officeDocument/2006/relationships/image" Target="../media/image189.wmf"/><Relationship Id="rId5" Type="http://schemas.openxmlformats.org/officeDocument/2006/relationships/image" Target="../media/image186.wmf"/><Relationship Id="rId15" Type="http://schemas.openxmlformats.org/officeDocument/2006/relationships/image" Target="../media/image191.wmf"/><Relationship Id="rId10" Type="http://schemas.openxmlformats.org/officeDocument/2006/relationships/oleObject" Target="../embeddings/oleObject189.bin"/><Relationship Id="rId19" Type="http://schemas.openxmlformats.org/officeDocument/2006/relationships/image" Target="../media/image193.wmf"/><Relationship Id="rId4" Type="http://schemas.openxmlformats.org/officeDocument/2006/relationships/oleObject" Target="../embeddings/oleObject186.bin"/><Relationship Id="rId9" Type="http://schemas.openxmlformats.org/officeDocument/2006/relationships/image" Target="../media/image188.wmf"/><Relationship Id="rId14" Type="http://schemas.openxmlformats.org/officeDocument/2006/relationships/oleObject" Target="../embeddings/oleObject19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7.wmf"/><Relationship Id="rId5" Type="http://schemas.openxmlformats.org/officeDocument/2006/relationships/oleObject" Target="../embeddings/oleObject195.bin"/><Relationship Id="rId4" Type="http://schemas.openxmlformats.org/officeDocument/2006/relationships/image" Target="../media/image19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9.bin"/><Relationship Id="rId13" Type="http://schemas.openxmlformats.org/officeDocument/2006/relationships/image" Target="../media/image154.wmf"/><Relationship Id="rId3" Type="http://schemas.openxmlformats.org/officeDocument/2006/relationships/image" Target="../media/image136.wmf"/><Relationship Id="rId7" Type="http://schemas.openxmlformats.org/officeDocument/2006/relationships/image" Target="../media/image144.wmf"/><Relationship Id="rId12" Type="http://schemas.openxmlformats.org/officeDocument/2006/relationships/oleObject" Target="../embeddings/oleObject201.bin"/><Relationship Id="rId17" Type="http://schemas.openxmlformats.org/officeDocument/2006/relationships/image" Target="../media/image184.wmf"/><Relationship Id="rId2" Type="http://schemas.openxmlformats.org/officeDocument/2006/relationships/oleObject" Target="../embeddings/oleObject196.bin"/><Relationship Id="rId16" Type="http://schemas.openxmlformats.org/officeDocument/2006/relationships/oleObject" Target="../embeddings/oleObject20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8.bin"/><Relationship Id="rId11" Type="http://schemas.openxmlformats.org/officeDocument/2006/relationships/image" Target="../media/image153.wmf"/><Relationship Id="rId5" Type="http://schemas.openxmlformats.org/officeDocument/2006/relationships/image" Target="../media/image142.wmf"/><Relationship Id="rId15" Type="http://schemas.openxmlformats.org/officeDocument/2006/relationships/image" Target="../media/image183.wmf"/><Relationship Id="rId10" Type="http://schemas.openxmlformats.org/officeDocument/2006/relationships/oleObject" Target="../embeddings/oleObject200.bin"/><Relationship Id="rId4" Type="http://schemas.openxmlformats.org/officeDocument/2006/relationships/oleObject" Target="../embeddings/oleObject197.bin"/><Relationship Id="rId9" Type="http://schemas.openxmlformats.org/officeDocument/2006/relationships/image" Target="../media/image198.wmf"/><Relationship Id="rId14" Type="http://schemas.openxmlformats.org/officeDocument/2006/relationships/oleObject" Target="../embeddings/oleObject20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7.bin"/><Relationship Id="rId13" Type="http://schemas.openxmlformats.org/officeDocument/2006/relationships/image" Target="../media/image204.wmf"/><Relationship Id="rId18" Type="http://schemas.openxmlformats.org/officeDocument/2006/relationships/oleObject" Target="../embeddings/oleObject212.bin"/><Relationship Id="rId3" Type="http://schemas.openxmlformats.org/officeDocument/2006/relationships/image" Target="../media/image199.wmf"/><Relationship Id="rId7" Type="http://schemas.openxmlformats.org/officeDocument/2006/relationships/image" Target="../media/image201.wmf"/><Relationship Id="rId12" Type="http://schemas.openxmlformats.org/officeDocument/2006/relationships/oleObject" Target="../embeddings/oleObject209.bin"/><Relationship Id="rId17" Type="http://schemas.openxmlformats.org/officeDocument/2006/relationships/image" Target="../media/image206.wmf"/><Relationship Id="rId2" Type="http://schemas.openxmlformats.org/officeDocument/2006/relationships/oleObject" Target="../embeddings/oleObject204.bin"/><Relationship Id="rId16" Type="http://schemas.openxmlformats.org/officeDocument/2006/relationships/oleObject" Target="../embeddings/oleObject2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6.bin"/><Relationship Id="rId11" Type="http://schemas.openxmlformats.org/officeDocument/2006/relationships/image" Target="../media/image203.wmf"/><Relationship Id="rId5" Type="http://schemas.openxmlformats.org/officeDocument/2006/relationships/image" Target="../media/image200.wmf"/><Relationship Id="rId15" Type="http://schemas.openxmlformats.org/officeDocument/2006/relationships/image" Target="../media/image205.wmf"/><Relationship Id="rId10" Type="http://schemas.openxmlformats.org/officeDocument/2006/relationships/oleObject" Target="../embeddings/oleObject208.bin"/><Relationship Id="rId19" Type="http://schemas.openxmlformats.org/officeDocument/2006/relationships/image" Target="../media/image207.wmf"/><Relationship Id="rId4" Type="http://schemas.openxmlformats.org/officeDocument/2006/relationships/oleObject" Target="../embeddings/oleObject205.bin"/><Relationship Id="rId9" Type="http://schemas.openxmlformats.org/officeDocument/2006/relationships/image" Target="../media/image202.wmf"/><Relationship Id="rId14" Type="http://schemas.openxmlformats.org/officeDocument/2006/relationships/oleObject" Target="../embeddings/oleObject21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13" Type="http://schemas.openxmlformats.org/officeDocument/2006/relationships/oleObject" Target="../embeddings/oleObject218.bin"/><Relationship Id="rId18" Type="http://schemas.openxmlformats.org/officeDocument/2006/relationships/image" Target="../media/image204.wmf"/><Relationship Id="rId3" Type="http://schemas.openxmlformats.org/officeDocument/2006/relationships/oleObject" Target="../embeddings/oleObject213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212.wmf"/><Relationship Id="rId17" Type="http://schemas.openxmlformats.org/officeDocument/2006/relationships/oleObject" Target="../embeddings/oleObject220.bin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00.wmf"/><Relationship Id="rId20" Type="http://schemas.openxmlformats.org/officeDocument/2006/relationships/image" Target="../media/image20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9.wmf"/><Relationship Id="rId11" Type="http://schemas.openxmlformats.org/officeDocument/2006/relationships/oleObject" Target="../embeddings/oleObject217.bin"/><Relationship Id="rId5" Type="http://schemas.openxmlformats.org/officeDocument/2006/relationships/oleObject" Target="../embeddings/oleObject214.bin"/><Relationship Id="rId15" Type="http://schemas.openxmlformats.org/officeDocument/2006/relationships/oleObject" Target="../embeddings/oleObject219.bin"/><Relationship Id="rId10" Type="http://schemas.openxmlformats.org/officeDocument/2006/relationships/image" Target="../media/image211.wmf"/><Relationship Id="rId19" Type="http://schemas.openxmlformats.org/officeDocument/2006/relationships/oleObject" Target="../embeddings/oleObject221.bin"/><Relationship Id="rId4" Type="http://schemas.openxmlformats.org/officeDocument/2006/relationships/image" Target="../media/image208.wmf"/><Relationship Id="rId9" Type="http://schemas.openxmlformats.org/officeDocument/2006/relationships/oleObject" Target="../embeddings/oleObject216.bin"/><Relationship Id="rId14" Type="http://schemas.openxmlformats.org/officeDocument/2006/relationships/image" Target="../media/image19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wmf"/><Relationship Id="rId2" Type="http://schemas.openxmlformats.org/officeDocument/2006/relationships/oleObject" Target="../embeddings/oleObject222.bin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13" Type="http://schemas.openxmlformats.org/officeDocument/2006/relationships/oleObject" Target="../embeddings/oleObject228.bin"/><Relationship Id="rId18" Type="http://schemas.openxmlformats.org/officeDocument/2006/relationships/image" Target="../media/image220.wmf"/><Relationship Id="rId26" Type="http://schemas.openxmlformats.org/officeDocument/2006/relationships/image" Target="../media/image224.wmf"/><Relationship Id="rId3" Type="http://schemas.openxmlformats.org/officeDocument/2006/relationships/oleObject" Target="../embeddings/oleObject223.bin"/><Relationship Id="rId21" Type="http://schemas.openxmlformats.org/officeDocument/2006/relationships/oleObject" Target="../embeddings/oleObject232.bin"/><Relationship Id="rId7" Type="http://schemas.openxmlformats.org/officeDocument/2006/relationships/oleObject" Target="../embeddings/oleObject225.bin"/><Relationship Id="rId12" Type="http://schemas.openxmlformats.org/officeDocument/2006/relationships/image" Target="../media/image217.wmf"/><Relationship Id="rId17" Type="http://schemas.openxmlformats.org/officeDocument/2006/relationships/oleObject" Target="../embeddings/oleObject230.bin"/><Relationship Id="rId25" Type="http://schemas.openxmlformats.org/officeDocument/2006/relationships/oleObject" Target="../embeddings/oleObject234.bin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19.wmf"/><Relationship Id="rId20" Type="http://schemas.openxmlformats.org/officeDocument/2006/relationships/image" Target="../media/image22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4.wmf"/><Relationship Id="rId11" Type="http://schemas.openxmlformats.org/officeDocument/2006/relationships/oleObject" Target="../embeddings/oleObject227.bin"/><Relationship Id="rId24" Type="http://schemas.openxmlformats.org/officeDocument/2006/relationships/image" Target="../media/image223.wmf"/><Relationship Id="rId5" Type="http://schemas.openxmlformats.org/officeDocument/2006/relationships/oleObject" Target="../embeddings/oleObject224.bin"/><Relationship Id="rId15" Type="http://schemas.openxmlformats.org/officeDocument/2006/relationships/oleObject" Target="../embeddings/oleObject229.bin"/><Relationship Id="rId23" Type="http://schemas.openxmlformats.org/officeDocument/2006/relationships/oleObject" Target="../embeddings/oleObject233.bin"/><Relationship Id="rId28" Type="http://schemas.openxmlformats.org/officeDocument/2006/relationships/image" Target="../media/image225.wmf"/><Relationship Id="rId10" Type="http://schemas.openxmlformats.org/officeDocument/2006/relationships/image" Target="../media/image216.wmf"/><Relationship Id="rId19" Type="http://schemas.openxmlformats.org/officeDocument/2006/relationships/oleObject" Target="../embeddings/oleObject231.bin"/><Relationship Id="rId4" Type="http://schemas.openxmlformats.org/officeDocument/2006/relationships/image" Target="../media/image185.wmf"/><Relationship Id="rId9" Type="http://schemas.openxmlformats.org/officeDocument/2006/relationships/oleObject" Target="../embeddings/oleObject226.bin"/><Relationship Id="rId14" Type="http://schemas.openxmlformats.org/officeDocument/2006/relationships/image" Target="../media/image218.wmf"/><Relationship Id="rId22" Type="http://schemas.openxmlformats.org/officeDocument/2006/relationships/image" Target="../media/image222.wmf"/><Relationship Id="rId27" Type="http://schemas.openxmlformats.org/officeDocument/2006/relationships/oleObject" Target="../embeddings/oleObject23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3" Type="http://schemas.openxmlformats.org/officeDocument/2006/relationships/image" Target="../media/image226.png"/><Relationship Id="rId7" Type="http://schemas.openxmlformats.org/officeDocument/2006/relationships/oleObject" Target="../embeddings/oleObject237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8.wmf"/><Relationship Id="rId5" Type="http://schemas.openxmlformats.org/officeDocument/2006/relationships/oleObject" Target="../embeddings/oleObject236.bin"/><Relationship Id="rId4" Type="http://schemas.openxmlformats.org/officeDocument/2006/relationships/image" Target="../media/image2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3.bin"/><Relationship Id="rId2" Type="http://schemas.openxmlformats.org/officeDocument/2006/relationships/image" Target="../media/image17.GIF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3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wmf"/><Relationship Id="rId18" Type="http://schemas.openxmlformats.org/officeDocument/2006/relationships/oleObject" Target="../embeddings/oleObject33.bin"/><Relationship Id="rId26" Type="http://schemas.openxmlformats.org/officeDocument/2006/relationships/oleObject" Target="../embeddings/oleObject37.bin"/><Relationship Id="rId3" Type="http://schemas.openxmlformats.org/officeDocument/2006/relationships/image" Target="../media/image27.wmf"/><Relationship Id="rId21" Type="http://schemas.openxmlformats.org/officeDocument/2006/relationships/image" Target="../media/image36.wmf"/><Relationship Id="rId34" Type="http://schemas.openxmlformats.org/officeDocument/2006/relationships/oleObject" Target="../embeddings/oleObject41.bin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34.wmf"/><Relationship Id="rId25" Type="http://schemas.openxmlformats.org/officeDocument/2006/relationships/image" Target="../media/image38.wmf"/><Relationship Id="rId33" Type="http://schemas.openxmlformats.org/officeDocument/2006/relationships/image" Target="../media/image42.wmf"/><Relationship Id="rId2" Type="http://schemas.openxmlformats.org/officeDocument/2006/relationships/oleObject" Target="../embeddings/oleObject25.bin"/><Relationship Id="rId16" Type="http://schemas.openxmlformats.org/officeDocument/2006/relationships/oleObject" Target="../embeddings/oleObject32.bin"/><Relationship Id="rId20" Type="http://schemas.openxmlformats.org/officeDocument/2006/relationships/oleObject" Target="../embeddings/oleObject34.bin"/><Relationship Id="rId29" Type="http://schemas.openxmlformats.org/officeDocument/2006/relationships/image" Target="../media/image40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1.wmf"/><Relationship Id="rId24" Type="http://schemas.openxmlformats.org/officeDocument/2006/relationships/oleObject" Target="../embeddings/oleObject36.bin"/><Relationship Id="rId32" Type="http://schemas.openxmlformats.org/officeDocument/2006/relationships/oleObject" Target="../embeddings/oleObject40.bin"/><Relationship Id="rId5" Type="http://schemas.openxmlformats.org/officeDocument/2006/relationships/image" Target="../media/image28.wmf"/><Relationship Id="rId15" Type="http://schemas.openxmlformats.org/officeDocument/2006/relationships/image" Target="../media/image33.wmf"/><Relationship Id="rId23" Type="http://schemas.openxmlformats.org/officeDocument/2006/relationships/image" Target="../media/image37.wmf"/><Relationship Id="rId28" Type="http://schemas.openxmlformats.org/officeDocument/2006/relationships/oleObject" Target="../embeddings/oleObject38.bin"/><Relationship Id="rId10" Type="http://schemas.openxmlformats.org/officeDocument/2006/relationships/oleObject" Target="../embeddings/oleObject29.bin"/><Relationship Id="rId19" Type="http://schemas.openxmlformats.org/officeDocument/2006/relationships/image" Target="../media/image35.wmf"/><Relationship Id="rId31" Type="http://schemas.openxmlformats.org/officeDocument/2006/relationships/image" Target="../media/image41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31.bin"/><Relationship Id="rId22" Type="http://schemas.openxmlformats.org/officeDocument/2006/relationships/oleObject" Target="../embeddings/oleObject35.bin"/><Relationship Id="rId27" Type="http://schemas.openxmlformats.org/officeDocument/2006/relationships/image" Target="../media/image39.wmf"/><Relationship Id="rId30" Type="http://schemas.openxmlformats.org/officeDocument/2006/relationships/oleObject" Target="../embeddings/oleObject39.bin"/><Relationship Id="rId35" Type="http://schemas.openxmlformats.org/officeDocument/2006/relationships/image" Target="../media/image43.wmf"/><Relationship Id="rId8" Type="http://schemas.openxmlformats.org/officeDocument/2006/relationships/oleObject" Target="../embeddings/oleObject2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6.wmf"/><Relationship Id="rId18" Type="http://schemas.openxmlformats.org/officeDocument/2006/relationships/oleObject" Target="../embeddings/oleObject50.bin"/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48.wmf"/><Relationship Id="rId2" Type="http://schemas.openxmlformats.org/officeDocument/2006/relationships/oleObject" Target="../embeddings/oleObject42.bin"/><Relationship Id="rId16" Type="http://schemas.openxmlformats.org/officeDocument/2006/relationships/oleObject" Target="../embeddings/oleObject4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5.wmf"/><Relationship Id="rId5" Type="http://schemas.openxmlformats.org/officeDocument/2006/relationships/image" Target="../media/image28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49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4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59.bin"/><Relationship Id="rId3" Type="http://schemas.openxmlformats.org/officeDocument/2006/relationships/image" Target="../media/image50.wmf"/><Relationship Id="rId21" Type="http://schemas.openxmlformats.org/officeDocument/2006/relationships/image" Target="../media/image59.wmf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57.wmf"/><Relationship Id="rId2" Type="http://schemas.openxmlformats.org/officeDocument/2006/relationships/oleObject" Target="../embeddings/oleObject51.bin"/><Relationship Id="rId16" Type="http://schemas.openxmlformats.org/officeDocument/2006/relationships/oleObject" Target="../embeddings/oleObject58.bin"/><Relationship Id="rId20" Type="http://schemas.openxmlformats.org/officeDocument/2006/relationships/oleObject" Target="../embeddings/oleObject6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5" Type="http://schemas.openxmlformats.org/officeDocument/2006/relationships/image" Target="../media/image56.wmf"/><Relationship Id="rId23" Type="http://schemas.openxmlformats.org/officeDocument/2006/relationships/image" Target="../media/image60.emf"/><Relationship Id="rId10" Type="http://schemas.openxmlformats.org/officeDocument/2006/relationships/oleObject" Target="../embeddings/oleObject55.bin"/><Relationship Id="rId19" Type="http://schemas.openxmlformats.org/officeDocument/2006/relationships/image" Target="../media/image58.w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57.bin"/><Relationship Id="rId22" Type="http://schemas.openxmlformats.org/officeDocument/2006/relationships/oleObject" Target="../embeddings/oleObject6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67.wmf"/><Relationship Id="rId18" Type="http://schemas.openxmlformats.org/officeDocument/2006/relationships/oleObject" Target="../embeddings/oleObject69.bin"/><Relationship Id="rId3" Type="http://schemas.openxmlformats.org/officeDocument/2006/relationships/image" Target="../media/image61.emf"/><Relationship Id="rId7" Type="http://schemas.openxmlformats.org/officeDocument/2006/relationships/image" Target="../media/image64.wmf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69.wmf"/><Relationship Id="rId2" Type="http://schemas.openxmlformats.org/officeDocument/2006/relationships/oleObject" Target="../embeddings/oleObject62.bin"/><Relationship Id="rId16" Type="http://schemas.openxmlformats.org/officeDocument/2006/relationships/oleObject" Target="../embeddings/oleObject6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66.wmf"/><Relationship Id="rId5" Type="http://schemas.openxmlformats.org/officeDocument/2006/relationships/image" Target="../media/image63.GIF"/><Relationship Id="rId15" Type="http://schemas.openxmlformats.org/officeDocument/2006/relationships/image" Target="../media/image68.wmf"/><Relationship Id="rId10" Type="http://schemas.openxmlformats.org/officeDocument/2006/relationships/oleObject" Target="../embeddings/oleObject65.bin"/><Relationship Id="rId19" Type="http://schemas.openxmlformats.org/officeDocument/2006/relationships/image" Target="../media/image70.wmf"/><Relationship Id="rId4" Type="http://schemas.openxmlformats.org/officeDocument/2006/relationships/image" Target="../media/image62.GIF"/><Relationship Id="rId9" Type="http://schemas.openxmlformats.org/officeDocument/2006/relationships/image" Target="../media/image65.wmf"/><Relationship Id="rId14" Type="http://schemas.openxmlformats.org/officeDocument/2006/relationships/oleObject" Target="../embeddings/oleObject67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wmf"/><Relationship Id="rId18" Type="http://schemas.openxmlformats.org/officeDocument/2006/relationships/oleObject" Target="../embeddings/oleObject78.bin"/><Relationship Id="rId26" Type="http://schemas.openxmlformats.org/officeDocument/2006/relationships/oleObject" Target="../embeddings/oleObject82.bin"/><Relationship Id="rId3" Type="http://schemas.openxmlformats.org/officeDocument/2006/relationships/image" Target="../media/image71.wmf"/><Relationship Id="rId21" Type="http://schemas.openxmlformats.org/officeDocument/2006/relationships/image" Target="../media/image80.wmf"/><Relationship Id="rId34" Type="http://schemas.openxmlformats.org/officeDocument/2006/relationships/oleObject" Target="../embeddings/oleObject86.bin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75.bin"/><Relationship Id="rId17" Type="http://schemas.openxmlformats.org/officeDocument/2006/relationships/image" Target="../media/image78.wmf"/><Relationship Id="rId25" Type="http://schemas.openxmlformats.org/officeDocument/2006/relationships/image" Target="../media/image82.wmf"/><Relationship Id="rId33" Type="http://schemas.openxmlformats.org/officeDocument/2006/relationships/image" Target="../media/image86.wmf"/><Relationship Id="rId2" Type="http://schemas.openxmlformats.org/officeDocument/2006/relationships/oleObject" Target="../embeddings/oleObject70.bin"/><Relationship Id="rId16" Type="http://schemas.openxmlformats.org/officeDocument/2006/relationships/oleObject" Target="../embeddings/oleObject77.bin"/><Relationship Id="rId20" Type="http://schemas.openxmlformats.org/officeDocument/2006/relationships/oleObject" Target="../embeddings/oleObject79.bin"/><Relationship Id="rId29" Type="http://schemas.openxmlformats.org/officeDocument/2006/relationships/image" Target="../media/image84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75.wmf"/><Relationship Id="rId24" Type="http://schemas.openxmlformats.org/officeDocument/2006/relationships/oleObject" Target="../embeddings/oleObject81.bin"/><Relationship Id="rId32" Type="http://schemas.openxmlformats.org/officeDocument/2006/relationships/oleObject" Target="../embeddings/oleObject85.bin"/><Relationship Id="rId5" Type="http://schemas.openxmlformats.org/officeDocument/2006/relationships/image" Target="../media/image72.wmf"/><Relationship Id="rId15" Type="http://schemas.openxmlformats.org/officeDocument/2006/relationships/image" Target="../media/image77.wmf"/><Relationship Id="rId23" Type="http://schemas.openxmlformats.org/officeDocument/2006/relationships/image" Target="../media/image81.wmf"/><Relationship Id="rId28" Type="http://schemas.openxmlformats.org/officeDocument/2006/relationships/oleObject" Target="../embeddings/oleObject83.bin"/><Relationship Id="rId10" Type="http://schemas.openxmlformats.org/officeDocument/2006/relationships/oleObject" Target="../embeddings/oleObject74.bin"/><Relationship Id="rId19" Type="http://schemas.openxmlformats.org/officeDocument/2006/relationships/image" Target="../media/image79.wmf"/><Relationship Id="rId31" Type="http://schemas.openxmlformats.org/officeDocument/2006/relationships/image" Target="../media/image85.wmf"/><Relationship Id="rId4" Type="http://schemas.openxmlformats.org/officeDocument/2006/relationships/oleObject" Target="../embeddings/oleObject71.bin"/><Relationship Id="rId9" Type="http://schemas.openxmlformats.org/officeDocument/2006/relationships/image" Target="../media/image74.wmf"/><Relationship Id="rId14" Type="http://schemas.openxmlformats.org/officeDocument/2006/relationships/oleObject" Target="../embeddings/oleObject76.bin"/><Relationship Id="rId22" Type="http://schemas.openxmlformats.org/officeDocument/2006/relationships/oleObject" Target="../embeddings/oleObject80.bin"/><Relationship Id="rId27" Type="http://schemas.openxmlformats.org/officeDocument/2006/relationships/image" Target="../media/image83.wmf"/><Relationship Id="rId30" Type="http://schemas.openxmlformats.org/officeDocument/2006/relationships/oleObject" Target="../embeddings/oleObject84.bin"/><Relationship Id="rId35" Type="http://schemas.openxmlformats.org/officeDocument/2006/relationships/image" Target="../media/image87.wmf"/><Relationship Id="rId8" Type="http://schemas.openxmlformats.org/officeDocument/2006/relationships/oleObject" Target="../embeddings/oleObject7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88.wmf"/><Relationship Id="rId18" Type="http://schemas.openxmlformats.org/officeDocument/2006/relationships/oleObject" Target="../embeddings/oleObject95.bin"/><Relationship Id="rId26" Type="http://schemas.openxmlformats.org/officeDocument/2006/relationships/oleObject" Target="../embeddings/oleObject99.bin"/><Relationship Id="rId3" Type="http://schemas.openxmlformats.org/officeDocument/2006/relationships/image" Target="../media/image71.wmf"/><Relationship Id="rId21" Type="http://schemas.openxmlformats.org/officeDocument/2006/relationships/image" Target="../media/image92.wmf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92.bin"/><Relationship Id="rId17" Type="http://schemas.openxmlformats.org/officeDocument/2006/relationships/image" Target="../media/image90.wmf"/><Relationship Id="rId25" Type="http://schemas.openxmlformats.org/officeDocument/2006/relationships/image" Target="../media/image94.wmf"/><Relationship Id="rId2" Type="http://schemas.openxmlformats.org/officeDocument/2006/relationships/oleObject" Target="../embeddings/oleObject87.bin"/><Relationship Id="rId16" Type="http://schemas.openxmlformats.org/officeDocument/2006/relationships/oleObject" Target="../embeddings/oleObject94.bin"/><Relationship Id="rId20" Type="http://schemas.openxmlformats.org/officeDocument/2006/relationships/oleObject" Target="../embeddings/oleObject9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75.wmf"/><Relationship Id="rId24" Type="http://schemas.openxmlformats.org/officeDocument/2006/relationships/oleObject" Target="../embeddings/oleObject98.bin"/><Relationship Id="rId5" Type="http://schemas.openxmlformats.org/officeDocument/2006/relationships/image" Target="../media/image72.wmf"/><Relationship Id="rId15" Type="http://schemas.openxmlformats.org/officeDocument/2006/relationships/image" Target="../media/image89.wmf"/><Relationship Id="rId23" Type="http://schemas.openxmlformats.org/officeDocument/2006/relationships/image" Target="../media/image93.wmf"/><Relationship Id="rId10" Type="http://schemas.openxmlformats.org/officeDocument/2006/relationships/oleObject" Target="../embeddings/oleObject91.bin"/><Relationship Id="rId19" Type="http://schemas.openxmlformats.org/officeDocument/2006/relationships/image" Target="../media/image91.wmf"/><Relationship Id="rId4" Type="http://schemas.openxmlformats.org/officeDocument/2006/relationships/oleObject" Target="../embeddings/oleObject88.bin"/><Relationship Id="rId9" Type="http://schemas.openxmlformats.org/officeDocument/2006/relationships/image" Target="../media/image74.wmf"/><Relationship Id="rId14" Type="http://schemas.openxmlformats.org/officeDocument/2006/relationships/oleObject" Target="../embeddings/oleObject93.bin"/><Relationship Id="rId22" Type="http://schemas.openxmlformats.org/officeDocument/2006/relationships/oleObject" Target="../embeddings/oleObject97.bin"/><Relationship Id="rId27" Type="http://schemas.openxmlformats.org/officeDocument/2006/relationships/image" Target="../media/image9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WordArt 10"/>
          <p:cNvSpPr>
            <a:spLocks noChangeArrowheads="1" noChangeShapeType="1" noTextEdit="1"/>
          </p:cNvSpPr>
          <p:nvPr/>
        </p:nvSpPr>
        <p:spPr bwMode="auto">
          <a:xfrm>
            <a:off x="2144792" y="829380"/>
            <a:ext cx="4481972" cy="496999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3600" kern="10" cap="all" dirty="0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华文细黑" panose="02010600040101010101" charset="-122"/>
                <a:ea typeface="华文细黑" panose="02010600040101010101" charset="-122"/>
              </a:rPr>
              <a:t>第三章  联合分布</a:t>
            </a:r>
          </a:p>
        </p:txBody>
      </p:sp>
      <p:sp>
        <p:nvSpPr>
          <p:cNvPr id="27" name="WordArt 21"/>
          <p:cNvSpPr>
            <a:spLocks noChangeArrowheads="1" noChangeShapeType="1" noTextEdit="1"/>
          </p:cNvSpPr>
          <p:nvPr/>
        </p:nvSpPr>
        <p:spPr bwMode="auto">
          <a:xfrm>
            <a:off x="1733550" y="1729560"/>
            <a:ext cx="5816600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§1  </a:t>
            </a:r>
            <a:r>
              <a:rPr kumimoji="0"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引言：联合累积分布函数</a:t>
            </a:r>
          </a:p>
        </p:txBody>
      </p:sp>
      <p:sp>
        <p:nvSpPr>
          <p:cNvPr id="28" name="WordArt 22"/>
          <p:cNvSpPr>
            <a:spLocks noChangeArrowheads="1" noChangeShapeType="1" noTextEdit="1"/>
          </p:cNvSpPr>
          <p:nvPr/>
        </p:nvSpPr>
        <p:spPr bwMode="auto">
          <a:xfrm>
            <a:off x="1733550" y="2352784"/>
            <a:ext cx="4552950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i="0" u="none" strike="noStrike" kern="10" cap="none" spc="0" normalizeH="0" baseline="0" noProof="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隶书" panose="02010509060101010101" charset="-122"/>
                <a:ea typeface="隶书" panose="02010509060101010101" charset="-122"/>
              </a:rPr>
              <a:t>§2  (</a:t>
            </a:r>
            <a:r>
              <a:rPr kumimoji="0" lang="zh-CN" altLang="en-US" sz="3600" i="0" u="none" strike="noStrike" kern="10" cap="none" spc="0" normalizeH="0" baseline="0" noProof="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隶书" panose="02010509060101010101" charset="-122"/>
                <a:ea typeface="隶书" panose="02010509060101010101" charset="-122"/>
              </a:rPr>
              <a:t>二维</a:t>
            </a:r>
            <a:r>
              <a:rPr kumimoji="0" lang="en-US" altLang="zh-CN" sz="3600" i="0" u="none" strike="noStrike" kern="10" cap="none" spc="0" normalizeH="0" baseline="0" noProof="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隶书" panose="02010509060101010101" charset="-122"/>
                <a:ea typeface="隶书" panose="02010509060101010101" charset="-122"/>
              </a:rPr>
              <a:t>)</a:t>
            </a:r>
            <a:r>
              <a:rPr kumimoji="0" lang="zh-CN" altLang="en-US" sz="3600" i="0" u="none" strike="noStrike" kern="10" cap="none" spc="0" normalizeH="0" baseline="0" noProof="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隶书" panose="02010509060101010101" charset="-122"/>
                <a:ea typeface="隶书" panose="02010509060101010101" charset="-122"/>
              </a:rPr>
              <a:t>离散随机变量</a:t>
            </a:r>
          </a:p>
        </p:txBody>
      </p:sp>
      <p:sp>
        <p:nvSpPr>
          <p:cNvPr id="29" name="WordArt 23"/>
          <p:cNvSpPr>
            <a:spLocks noChangeArrowheads="1" noChangeShapeType="1" noTextEdit="1"/>
          </p:cNvSpPr>
          <p:nvPr/>
        </p:nvSpPr>
        <p:spPr bwMode="auto">
          <a:xfrm>
            <a:off x="1733550" y="3599232"/>
            <a:ext cx="3372604" cy="50323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i="0" u="none" strike="noStrike" kern="10" cap="none" spc="0" normalizeH="0" baseline="0" noProof="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隶书" panose="02010509060101010101" charset="-122"/>
                <a:ea typeface="隶书" panose="02010509060101010101" charset="-122"/>
              </a:rPr>
              <a:t>§4  </a:t>
            </a:r>
            <a:r>
              <a:rPr kumimoji="0" lang="zh-CN" altLang="en-US" sz="3600" i="0" u="none" strike="noStrike" kern="10" cap="none" spc="0" normalizeH="0" baseline="0" noProof="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隶书" panose="02010509060101010101" charset="-122"/>
                <a:ea typeface="隶书" panose="02010509060101010101" charset="-122"/>
              </a:rPr>
              <a:t>独立随机变量</a:t>
            </a:r>
          </a:p>
        </p:txBody>
      </p:sp>
      <p:sp>
        <p:nvSpPr>
          <p:cNvPr id="30" name="WordArt 24"/>
          <p:cNvSpPr>
            <a:spLocks noChangeArrowheads="1" noChangeShapeType="1" noTextEdit="1"/>
          </p:cNvSpPr>
          <p:nvPr/>
        </p:nvSpPr>
        <p:spPr bwMode="auto">
          <a:xfrm>
            <a:off x="1733550" y="4845678"/>
            <a:ext cx="4998582" cy="503238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eaLnBrk="0" fontAlgn="auto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FFFF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000066">
                    <a:lumMod val="75000"/>
                  </a:srgbClr>
                </a:solidFill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§6  </a:t>
            </a:r>
            <a:r>
              <a:rPr kumimoji="0"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000066">
                    <a:lumMod val="75000"/>
                  </a:srgbClr>
                </a:solidFill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联合分布随机变量函数</a:t>
            </a:r>
          </a:p>
        </p:txBody>
      </p:sp>
      <p:sp>
        <p:nvSpPr>
          <p:cNvPr id="31" name="WordArt 22"/>
          <p:cNvSpPr>
            <a:spLocks noChangeArrowheads="1" noChangeShapeType="1" noTextEdit="1"/>
          </p:cNvSpPr>
          <p:nvPr/>
        </p:nvSpPr>
        <p:spPr bwMode="auto">
          <a:xfrm>
            <a:off x="1733550" y="2976008"/>
            <a:ext cx="4552950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i="0" u="none" strike="noStrike" kern="10" cap="none" spc="0" normalizeH="0" baseline="0" noProof="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隶书" panose="02010509060101010101" charset="-122"/>
                <a:ea typeface="隶书" panose="02010509060101010101" charset="-122"/>
              </a:rPr>
              <a:t>§3  (</a:t>
            </a:r>
            <a:r>
              <a:rPr kumimoji="0" lang="zh-CN" altLang="en-US" sz="3600" i="0" u="none" strike="noStrike" kern="10" cap="none" spc="0" normalizeH="0" baseline="0" noProof="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隶书" panose="02010509060101010101" charset="-122"/>
                <a:ea typeface="隶书" panose="02010509060101010101" charset="-122"/>
              </a:rPr>
              <a:t>二维</a:t>
            </a:r>
            <a:r>
              <a:rPr kumimoji="0" lang="en-US" altLang="zh-CN" sz="3600" i="0" u="none" strike="noStrike" kern="10" cap="none" spc="0" normalizeH="0" baseline="0" noProof="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隶书" panose="02010509060101010101" charset="-122"/>
                <a:ea typeface="隶书" panose="02010509060101010101" charset="-122"/>
              </a:rPr>
              <a:t>)</a:t>
            </a:r>
            <a:r>
              <a:rPr kumimoji="0" lang="zh-CN" altLang="en-US" sz="3600" i="0" u="none" strike="noStrike" kern="10" cap="none" spc="0" normalizeH="0" baseline="0" noProof="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隶书" panose="02010509060101010101" charset="-122"/>
                <a:ea typeface="隶书" panose="02010509060101010101" charset="-122"/>
              </a:rPr>
              <a:t>连续随机变量</a:t>
            </a:r>
          </a:p>
        </p:txBody>
      </p:sp>
      <p:sp>
        <p:nvSpPr>
          <p:cNvPr id="32" name="WordArt 23"/>
          <p:cNvSpPr>
            <a:spLocks noChangeArrowheads="1" noChangeShapeType="1" noTextEdit="1"/>
          </p:cNvSpPr>
          <p:nvPr/>
        </p:nvSpPr>
        <p:spPr bwMode="auto">
          <a:xfrm>
            <a:off x="1733550" y="4222455"/>
            <a:ext cx="2539686" cy="50323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i="0" u="none" strike="noStrike" kern="10" cap="none" spc="0" normalizeH="0" baseline="0" noProof="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隶书" panose="02010509060101010101" charset="-122"/>
                <a:ea typeface="隶书" panose="02010509060101010101" charset="-122"/>
              </a:rPr>
              <a:t>§5  </a:t>
            </a:r>
            <a:r>
              <a:rPr kumimoji="0" lang="zh-CN" altLang="en-US" sz="3600" i="0" u="none" strike="noStrike" kern="10" cap="none" spc="0" normalizeH="0" baseline="0" noProof="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隶书" panose="02010509060101010101" charset="-122"/>
                <a:ea typeface="隶书" panose="02010509060101010101" charset="-122"/>
              </a:rPr>
              <a:t>条件分布</a:t>
            </a:r>
          </a:p>
        </p:txBody>
      </p:sp>
      <p:sp>
        <p:nvSpPr>
          <p:cNvPr id="33" name="WordArt 24"/>
          <p:cNvSpPr>
            <a:spLocks noChangeArrowheads="1" noChangeShapeType="1" noTextEdit="1"/>
          </p:cNvSpPr>
          <p:nvPr/>
        </p:nvSpPr>
        <p:spPr bwMode="auto">
          <a:xfrm>
            <a:off x="1733550" y="5468901"/>
            <a:ext cx="4096882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i="0" u="none" strike="noStrike" kern="10" cap="none" spc="0" normalizeH="0" baseline="0" noProof="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隶书" panose="02010509060101010101" charset="-122"/>
                <a:ea typeface="隶书" panose="02010509060101010101" charset="-122"/>
              </a:rPr>
              <a:t>§7  </a:t>
            </a:r>
            <a:r>
              <a:rPr kumimoji="0" lang="zh-CN" altLang="en-US" sz="3600" i="0" u="none" strike="noStrike" kern="10" cap="none" spc="0" normalizeH="0" baseline="0" noProof="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隶书" panose="02010509060101010101" charset="-122"/>
                <a:ea typeface="隶书" panose="02010509060101010101" charset="-122"/>
              </a:rPr>
              <a:t>极值和顺序统计量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22" name="WordArt 22"/>
          <p:cNvSpPr>
            <a:spLocks noChangeArrowheads="1" noChangeShapeType="1" noTextEdit="1"/>
          </p:cNvSpPr>
          <p:nvPr/>
        </p:nvSpPr>
        <p:spPr bwMode="auto">
          <a:xfrm>
            <a:off x="965200" y="1454150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chemeClr val="folHlink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486424" name="WordArt 24"/>
          <p:cNvSpPr>
            <a:spLocks noChangeArrowheads="1" noChangeShapeType="1" noTextEdit="1"/>
          </p:cNvSpPr>
          <p:nvPr/>
        </p:nvSpPr>
        <p:spPr bwMode="auto">
          <a:xfrm>
            <a:off x="968375" y="67468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aphicFrame>
        <p:nvGraphicFramePr>
          <p:cNvPr id="486425" name="Object 25"/>
          <p:cNvGraphicFramePr>
            <a:graphicFrameLocks noChangeAspect="1"/>
          </p:cNvGraphicFramePr>
          <p:nvPr/>
        </p:nvGraphicFramePr>
        <p:xfrm>
          <a:off x="2239963" y="1808163"/>
          <a:ext cx="47212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404800" imgH="5791200" progId="Equation.DSMT4">
                  <p:embed/>
                </p:oleObj>
              </mc:Choice>
              <mc:Fallback>
                <p:oleObj name="Equation" r:id="rId3" imgW="38404800" imgH="57912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1808163"/>
                        <a:ext cx="47212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6426" name="Group 26"/>
          <p:cNvGrpSpPr/>
          <p:nvPr/>
        </p:nvGrpSpPr>
        <p:grpSpPr bwMode="auto">
          <a:xfrm>
            <a:off x="1503363" y="528638"/>
            <a:ext cx="7943850" cy="530225"/>
            <a:chOff x="755" y="445"/>
            <a:chExt cx="5004" cy="334"/>
          </a:xfrm>
        </p:grpSpPr>
        <p:sp>
          <p:nvSpPr>
            <p:cNvPr id="486427" name="Rectangle 27"/>
            <p:cNvSpPr>
              <a:spLocks noChangeArrowheads="1"/>
            </p:cNvSpPr>
            <p:nvPr/>
          </p:nvSpPr>
          <p:spPr bwMode="auto">
            <a:xfrm>
              <a:off x="755" y="445"/>
              <a:ext cx="50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r>
                <a:rPr lang="zh-CN" altLang="en-US" sz="12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相互独立且都服从参数为  的指数分布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</a:p>
          </p:txBody>
        </p:sp>
        <p:graphicFrame>
          <p:nvGraphicFramePr>
            <p:cNvPr id="486428" name="Object 28"/>
            <p:cNvGraphicFramePr/>
            <p:nvPr/>
          </p:nvGraphicFramePr>
          <p:xfrm>
            <a:off x="4011" y="523"/>
            <a:ext cx="211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048000" imgH="3657600" progId="Equation.DSMT4">
                    <p:embed/>
                  </p:oleObj>
                </mc:Choice>
                <mc:Fallback>
                  <p:oleObj name="Equation" r:id="rId5" imgW="3048000" imgH="3657600" progId="Equation.DSMT4">
                    <p:embed/>
                    <p:pic>
                      <p:nvPicPr>
                        <p:cNvPr id="0" name="Object 28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1" y="523"/>
                          <a:ext cx="211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6429" name="Object 29"/>
            <p:cNvGraphicFramePr>
              <a:graphicFrameLocks noChangeAspect="1"/>
            </p:cNvGraphicFramePr>
            <p:nvPr/>
          </p:nvGraphicFramePr>
          <p:xfrm>
            <a:off x="1036" y="521"/>
            <a:ext cx="543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7010400" imgH="3962400" progId="Equation.DSMT4">
                    <p:embed/>
                  </p:oleObj>
                </mc:Choice>
                <mc:Fallback>
                  <p:oleObj name="Equation" r:id="rId7" imgW="7010400" imgH="396240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6" y="521"/>
                          <a:ext cx="543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6430" name="Group 30"/>
          <p:cNvGrpSpPr/>
          <p:nvPr/>
        </p:nvGrpSpPr>
        <p:grpSpPr bwMode="auto">
          <a:xfrm>
            <a:off x="1588" y="935038"/>
            <a:ext cx="4965700" cy="519112"/>
            <a:chOff x="92" y="769"/>
            <a:chExt cx="3128" cy="327"/>
          </a:xfrm>
        </p:grpSpPr>
        <p:sp>
          <p:nvSpPr>
            <p:cNvPr id="486431" name="Rectangle 31"/>
            <p:cNvSpPr>
              <a:spLocks noChangeArrowheads="1"/>
            </p:cNvSpPr>
            <p:nvPr/>
          </p:nvSpPr>
          <p:spPr bwMode="auto">
            <a:xfrm>
              <a:off x="1511" y="769"/>
              <a:ext cx="17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的概率密度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</a:p>
          </p:txBody>
        </p:sp>
        <p:graphicFrame>
          <p:nvGraphicFramePr>
            <p:cNvPr id="486432" name="Object 32"/>
            <p:cNvGraphicFramePr>
              <a:graphicFrameLocks noChangeAspect="1"/>
            </p:cNvGraphicFramePr>
            <p:nvPr/>
          </p:nvGraphicFramePr>
          <p:xfrm>
            <a:off x="381" y="843"/>
            <a:ext cx="1195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8592800" imgH="3657600" progId="Equation.DSMT4">
                    <p:embed/>
                  </p:oleObj>
                </mc:Choice>
                <mc:Fallback>
                  <p:oleObj name="Equation" r:id="rId9" imgW="18592800" imgH="365760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" y="843"/>
                          <a:ext cx="1195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6433" name="Rectangle 33"/>
            <p:cNvSpPr>
              <a:spLocks noChangeArrowheads="1"/>
            </p:cNvSpPr>
            <p:nvPr/>
          </p:nvSpPr>
          <p:spPr bwMode="auto">
            <a:xfrm>
              <a:off x="92" y="769"/>
              <a:ext cx="5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求</a:t>
              </a:r>
            </a:p>
          </p:txBody>
        </p:sp>
      </p:grpSp>
      <p:grpSp>
        <p:nvGrpSpPr>
          <p:cNvPr id="486437" name="Group 37"/>
          <p:cNvGrpSpPr/>
          <p:nvPr/>
        </p:nvGrpSpPr>
        <p:grpSpPr bwMode="auto">
          <a:xfrm>
            <a:off x="1477963" y="1352550"/>
            <a:ext cx="5462587" cy="531813"/>
            <a:chOff x="543" y="1438"/>
            <a:chExt cx="3441" cy="335"/>
          </a:xfrm>
        </p:grpSpPr>
        <p:sp>
          <p:nvSpPr>
            <p:cNvPr id="486434" name="Rectangle 34"/>
            <p:cNvSpPr>
              <a:spLocks noChangeArrowheads="1"/>
            </p:cNvSpPr>
            <p:nvPr/>
          </p:nvSpPr>
          <p:spPr bwMode="auto">
            <a:xfrm>
              <a:off x="543" y="1438"/>
              <a:ext cx="34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由卷积公式有  的密度函数为</a:t>
              </a:r>
            </a:p>
          </p:txBody>
        </p:sp>
        <p:graphicFrame>
          <p:nvGraphicFramePr>
            <p:cNvPr id="486436" name="Object 36"/>
            <p:cNvGraphicFramePr>
              <a:graphicFrameLocks noChangeAspect="1"/>
            </p:cNvGraphicFramePr>
            <p:nvPr/>
          </p:nvGraphicFramePr>
          <p:xfrm>
            <a:off x="1888" y="1515"/>
            <a:ext cx="354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4572000" imgH="3962400" progId="Equation.DSMT4">
                    <p:embed/>
                  </p:oleObj>
                </mc:Choice>
                <mc:Fallback>
                  <p:oleObj name="Equation" r:id="rId11" imgW="4572000" imgH="396240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" y="1515"/>
                          <a:ext cx="354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6441" name="Object 41"/>
          <p:cNvGraphicFramePr>
            <a:graphicFrameLocks noChangeAspect="1"/>
          </p:cNvGraphicFramePr>
          <p:nvPr/>
        </p:nvGraphicFramePr>
        <p:xfrm>
          <a:off x="3248025" y="2324100"/>
          <a:ext cx="726505" cy="1241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705600" imgH="12496800" progId="Equation.DSMT4">
                  <p:embed/>
                </p:oleObj>
              </mc:Choice>
              <mc:Fallback>
                <p:oleObj name="Equation" r:id="rId13" imgW="6705600" imgH="124968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5" y="2324100"/>
                        <a:ext cx="726505" cy="12415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42" name="Object 42"/>
          <p:cNvGraphicFramePr>
            <a:graphicFrameLocks noChangeAspect="1"/>
          </p:cNvGraphicFramePr>
          <p:nvPr/>
        </p:nvGraphicFramePr>
        <p:xfrm>
          <a:off x="3751093" y="2379663"/>
          <a:ext cx="3729037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4442400" imgH="6096000" progId="Equation.DSMT4">
                  <p:embed/>
                </p:oleObj>
              </mc:Choice>
              <mc:Fallback>
                <p:oleObj name="Equation" r:id="rId15" imgW="34442400" imgH="60960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093" y="2379663"/>
                        <a:ext cx="3729037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43" name="Object 43"/>
          <p:cNvGraphicFramePr>
            <a:graphicFrameLocks noChangeAspect="1"/>
          </p:cNvGraphicFramePr>
          <p:nvPr/>
        </p:nvGraphicFramePr>
        <p:xfrm>
          <a:off x="4650830" y="3032125"/>
          <a:ext cx="290353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822400" imgH="3962400" progId="Equation.DSMT4">
                  <p:embed/>
                </p:oleObj>
              </mc:Choice>
              <mc:Fallback>
                <p:oleObj name="Equation" r:id="rId17" imgW="26822400" imgH="39624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0830" y="3032125"/>
                        <a:ext cx="2903538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44" name="Object 44"/>
          <p:cNvGraphicFramePr>
            <a:graphicFrameLocks noChangeAspect="1"/>
          </p:cNvGraphicFramePr>
          <p:nvPr/>
        </p:nvGraphicFramePr>
        <p:xfrm>
          <a:off x="3260725" y="3446929"/>
          <a:ext cx="823913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6705600" imgH="12496800" progId="Equation.DSMT4">
                  <p:embed/>
                </p:oleObj>
              </mc:Choice>
              <mc:Fallback>
                <p:oleObj name="Equation" r:id="rId19" imgW="6705600" imgH="124968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725" y="3446929"/>
                        <a:ext cx="823913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45" name="Object 45"/>
          <p:cNvGraphicFramePr>
            <a:graphicFrameLocks noChangeAspect="1"/>
          </p:cNvGraphicFramePr>
          <p:nvPr/>
        </p:nvGraphicFramePr>
        <p:xfrm>
          <a:off x="3903663" y="3665538"/>
          <a:ext cx="19145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7678400" imgH="4572000" progId="Equation.DSMT4">
                  <p:embed/>
                </p:oleObj>
              </mc:Choice>
              <mc:Fallback>
                <p:oleObj name="Equation" r:id="rId21" imgW="17678400" imgH="45720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663" y="3665538"/>
                        <a:ext cx="19145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46" name="Object 46"/>
          <p:cNvGraphicFramePr>
            <a:graphicFrameLocks noChangeAspect="1"/>
          </p:cNvGraphicFramePr>
          <p:nvPr/>
        </p:nvGraphicFramePr>
        <p:xfrm>
          <a:off x="4335463" y="4242920"/>
          <a:ext cx="15176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4020800" imgH="3962400" progId="Equation.DSMT4">
                  <p:embed/>
                </p:oleObj>
              </mc:Choice>
              <mc:Fallback>
                <p:oleObj name="Equation" r:id="rId23" imgW="14020800" imgH="39624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463" y="4242920"/>
                        <a:ext cx="15176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6512" name="Group 112"/>
          <p:cNvGrpSpPr/>
          <p:nvPr/>
        </p:nvGrpSpPr>
        <p:grpSpPr bwMode="auto">
          <a:xfrm>
            <a:off x="838200" y="4437650"/>
            <a:ext cx="2519363" cy="608795"/>
            <a:chOff x="352" y="2942"/>
            <a:chExt cx="1268" cy="305"/>
          </a:xfrm>
        </p:grpSpPr>
        <p:grpSp>
          <p:nvGrpSpPr>
            <p:cNvPr id="486509" name="Group 109"/>
            <p:cNvGrpSpPr/>
            <p:nvPr/>
          </p:nvGrpSpPr>
          <p:grpSpPr bwMode="auto">
            <a:xfrm>
              <a:off x="352" y="2942"/>
              <a:ext cx="273" cy="305"/>
              <a:chOff x="293" y="2816"/>
              <a:chExt cx="376" cy="429"/>
            </a:xfrm>
          </p:grpSpPr>
          <p:sp>
            <p:nvSpPr>
              <p:cNvPr id="486507" name="Rectangle 107"/>
              <p:cNvSpPr>
                <a:spLocks noChangeArrowheads="1"/>
              </p:cNvSpPr>
              <p:nvPr/>
            </p:nvSpPr>
            <p:spPr bwMode="auto">
              <a:xfrm>
                <a:off x="293" y="2816"/>
                <a:ext cx="376" cy="429"/>
              </a:xfrm>
              <a:prstGeom prst="rect">
                <a:avLst/>
              </a:prstGeom>
              <a:solidFill>
                <a:schemeClr val="accent2"/>
              </a:solidFill>
              <a:ln w="19050" algn="ctr">
                <a:solidFill>
                  <a:schemeClr val="accent2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anchor="ctr">
                <a:spAutoFit/>
              </a:bodyPr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486508" name="Picture 108" descr="COSMIC08B"/>
              <p:cNvPicPr>
                <a:picLocks noChangeAspect="1" noChangeArrowheads="1" noCrop="1"/>
              </p:cNvPicPr>
              <p:nvPr/>
            </p:nvPicPr>
            <p:blipFill>
              <a:blip r:embed="rId25"/>
              <a:srcRect/>
              <a:stretch>
                <a:fillRect/>
              </a:stretch>
            </p:blipFill>
            <p:spPr bwMode="auto">
              <a:xfrm>
                <a:off x="301" y="2851"/>
                <a:ext cx="360" cy="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86510" name="WordArt 110"/>
            <p:cNvSpPr>
              <a:spLocks noChangeArrowheads="1" noChangeShapeType="1" noTextEdit="1"/>
            </p:cNvSpPr>
            <p:nvPr/>
          </p:nvSpPr>
          <p:spPr bwMode="auto">
            <a:xfrm>
              <a:off x="705" y="2942"/>
              <a:ext cx="552" cy="13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研究问题</a:t>
              </a:r>
            </a:p>
          </p:txBody>
        </p:sp>
        <p:sp>
          <p:nvSpPr>
            <p:cNvPr id="486511" name="WordArt 111"/>
            <p:cNvSpPr>
              <a:spLocks noChangeArrowheads="1" noChangeShapeType="1" noTextEdit="1"/>
            </p:cNvSpPr>
            <p:nvPr/>
          </p:nvSpPr>
          <p:spPr bwMode="auto">
            <a:xfrm>
              <a:off x="705" y="3078"/>
              <a:ext cx="915" cy="15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 dirty="0">
                  <a:ln w="19050">
                    <a:solidFill>
                      <a:srgbClr val="99CCFF"/>
                    </a:solidFill>
                    <a:round/>
                  </a:ln>
                  <a:solidFill>
                    <a:srgbClr val="0066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question</a:t>
              </a:r>
              <a:endParaRPr lang="zh-CN" altLang="en-US" sz="3600" kern="10" dirty="0">
                <a:ln w="19050">
                  <a:solidFill>
                    <a:srgbClr val="99CCFF"/>
                  </a:solidFill>
                  <a:round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486528" name="Group 128"/>
          <p:cNvGrpSpPr/>
          <p:nvPr/>
        </p:nvGrpSpPr>
        <p:grpSpPr bwMode="auto">
          <a:xfrm>
            <a:off x="643592" y="5000625"/>
            <a:ext cx="8729663" cy="534988"/>
            <a:chOff x="524" y="3254"/>
            <a:chExt cx="5499" cy="337"/>
          </a:xfrm>
        </p:grpSpPr>
        <p:sp>
          <p:nvSpPr>
            <p:cNvPr id="486514" name="Rectangle 114"/>
            <p:cNvSpPr>
              <a:spLocks noChangeArrowheads="1"/>
            </p:cNvSpPr>
            <p:nvPr/>
          </p:nvSpPr>
          <p:spPr bwMode="auto">
            <a:xfrm>
              <a:off x="1877" y="3254"/>
              <a:ext cx="41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相互独立且都服从参数为   的指数分布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,</a:t>
              </a:r>
              <a:endPara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graphicFrame>
          <p:nvGraphicFramePr>
            <p:cNvPr id="486516" name="Object 116"/>
            <p:cNvGraphicFramePr/>
            <p:nvPr/>
          </p:nvGraphicFramePr>
          <p:xfrm>
            <a:off x="787" y="3292"/>
            <a:ext cx="1177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8592800" imgH="4267200" progId="Equation.DSMT4">
                    <p:embed/>
                  </p:oleObj>
                </mc:Choice>
                <mc:Fallback>
                  <p:oleObj name="Equation" r:id="rId26" imgW="18592800" imgH="4267200" progId="Equation.DSMT4">
                    <p:embed/>
                    <p:pic>
                      <p:nvPicPr>
                        <p:cNvPr id="0" name="Object 116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7" y="3292"/>
                          <a:ext cx="1177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6519" name="Rectangle 119"/>
            <p:cNvSpPr>
              <a:spLocks noChangeArrowheads="1"/>
            </p:cNvSpPr>
            <p:nvPr/>
          </p:nvSpPr>
          <p:spPr bwMode="auto">
            <a:xfrm>
              <a:off x="524" y="3264"/>
              <a:ext cx="6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设</a:t>
              </a:r>
            </a:p>
          </p:txBody>
        </p:sp>
        <p:graphicFrame>
          <p:nvGraphicFramePr>
            <p:cNvPr id="486520" name="Object 120"/>
            <p:cNvGraphicFramePr/>
            <p:nvPr/>
          </p:nvGraphicFramePr>
          <p:xfrm>
            <a:off x="4386" y="3309"/>
            <a:ext cx="193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3048000" imgH="3657600" progId="Equation.DSMT4">
                    <p:embed/>
                  </p:oleObj>
                </mc:Choice>
                <mc:Fallback>
                  <p:oleObj name="Equation" r:id="rId28" imgW="3048000" imgH="3657600" progId="Equation.DSMT4">
                    <p:embed/>
                    <p:pic>
                      <p:nvPicPr>
                        <p:cNvPr id="0" name="Object 120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6" y="3309"/>
                          <a:ext cx="193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6526" name="Group 126"/>
          <p:cNvGrpSpPr/>
          <p:nvPr/>
        </p:nvGrpSpPr>
        <p:grpSpPr bwMode="auto">
          <a:xfrm>
            <a:off x="69850" y="5381625"/>
            <a:ext cx="5383213" cy="519113"/>
            <a:chOff x="92" y="3438"/>
            <a:chExt cx="3391" cy="327"/>
          </a:xfrm>
        </p:grpSpPr>
        <p:sp>
          <p:nvSpPr>
            <p:cNvPr id="486523" name="Rectangle 123"/>
            <p:cNvSpPr>
              <a:spLocks noChangeArrowheads="1"/>
            </p:cNvSpPr>
            <p:nvPr/>
          </p:nvSpPr>
          <p:spPr bwMode="auto">
            <a:xfrm>
              <a:off x="1768" y="3438"/>
              <a:ext cx="17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的分布密度</a:t>
              </a:r>
              <a:r>
                <a:rPr lang="en-US" altLang="zh-CN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.</a:t>
              </a:r>
            </a:p>
          </p:txBody>
        </p:sp>
        <p:graphicFrame>
          <p:nvGraphicFramePr>
            <p:cNvPr id="486524" name="Object 124"/>
            <p:cNvGraphicFramePr/>
            <p:nvPr/>
          </p:nvGraphicFramePr>
          <p:xfrm>
            <a:off x="366" y="3477"/>
            <a:ext cx="1505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23774400" imgH="4267200" progId="Equation.DSMT4">
                    <p:embed/>
                  </p:oleObj>
                </mc:Choice>
                <mc:Fallback>
                  <p:oleObj name="Equation" r:id="rId30" imgW="23774400" imgH="4267200" progId="Equation.DSMT4">
                    <p:embed/>
                    <p:pic>
                      <p:nvPicPr>
                        <p:cNvPr id="0" name="Object 124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" y="3477"/>
                          <a:ext cx="1505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6525" name="Rectangle 125"/>
            <p:cNvSpPr>
              <a:spLocks noChangeArrowheads="1"/>
            </p:cNvSpPr>
            <p:nvPr/>
          </p:nvSpPr>
          <p:spPr bwMode="auto">
            <a:xfrm>
              <a:off x="92" y="3438"/>
              <a:ext cx="6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求</a:t>
              </a:r>
            </a:p>
          </p:txBody>
        </p:sp>
      </p:grpSp>
      <p:sp>
        <p:nvSpPr>
          <p:cNvPr id="486529" name="WordArt 129"/>
          <p:cNvSpPr>
            <a:spLocks noChangeArrowheads="1" noChangeShapeType="1" noTextEdit="1"/>
          </p:cNvSpPr>
          <p:nvPr/>
        </p:nvSpPr>
        <p:spPr bwMode="auto">
          <a:xfrm>
            <a:off x="958850" y="5938838"/>
            <a:ext cx="785813" cy="2778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提示：</a:t>
            </a:r>
          </a:p>
        </p:txBody>
      </p:sp>
      <p:grpSp>
        <p:nvGrpSpPr>
          <p:cNvPr id="486538" name="Group 138"/>
          <p:cNvGrpSpPr/>
          <p:nvPr/>
        </p:nvGrpSpPr>
        <p:grpSpPr bwMode="auto">
          <a:xfrm>
            <a:off x="5408613" y="5778496"/>
            <a:ext cx="2651125" cy="533400"/>
            <a:chOff x="3407" y="3640"/>
            <a:chExt cx="1670" cy="336"/>
          </a:xfrm>
        </p:grpSpPr>
        <p:sp>
          <p:nvSpPr>
            <p:cNvPr id="486531" name="Rectangle 131"/>
            <p:cNvSpPr>
              <a:spLocks noChangeArrowheads="1"/>
            </p:cNvSpPr>
            <p:nvPr/>
          </p:nvSpPr>
          <p:spPr bwMode="auto">
            <a:xfrm>
              <a:off x="3407" y="3640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</a:p>
          </p:txBody>
        </p:sp>
        <p:graphicFrame>
          <p:nvGraphicFramePr>
            <p:cNvPr id="486532" name="Object 132"/>
            <p:cNvGraphicFramePr>
              <a:graphicFrameLocks noChangeAspect="1"/>
            </p:cNvGraphicFramePr>
            <p:nvPr/>
          </p:nvGraphicFramePr>
          <p:xfrm>
            <a:off x="3784" y="3680"/>
            <a:ext cx="129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20116800" imgH="4572000" progId="Equation.DSMT4">
                    <p:embed/>
                  </p:oleObj>
                </mc:Choice>
                <mc:Fallback>
                  <p:oleObj name="Equation" r:id="rId32" imgW="20116800" imgH="4572000" progId="Equation.DSMT4">
                    <p:embed/>
                    <p:pic>
                      <p:nvPicPr>
                        <p:cNvPr id="0" name="Object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4" y="3680"/>
                          <a:ext cx="1293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6537" name="Group 137"/>
          <p:cNvGrpSpPr/>
          <p:nvPr/>
        </p:nvGrpSpPr>
        <p:grpSpPr bwMode="auto">
          <a:xfrm>
            <a:off x="1976438" y="5775325"/>
            <a:ext cx="3546475" cy="544513"/>
            <a:chOff x="1245" y="3638"/>
            <a:chExt cx="2234" cy="343"/>
          </a:xfrm>
        </p:grpSpPr>
        <p:sp>
          <p:nvSpPr>
            <p:cNvPr id="486533" name="Rectangle 133"/>
            <p:cNvSpPr>
              <a:spLocks noChangeArrowheads="1"/>
            </p:cNvSpPr>
            <p:nvPr/>
          </p:nvSpPr>
          <p:spPr bwMode="auto">
            <a:xfrm>
              <a:off x="1245" y="3638"/>
              <a:ext cx="5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记</a:t>
              </a:r>
            </a:p>
          </p:txBody>
        </p:sp>
        <p:graphicFrame>
          <p:nvGraphicFramePr>
            <p:cNvPr id="486535" name="Object 135"/>
            <p:cNvGraphicFramePr>
              <a:graphicFrameLocks noChangeAspect="1"/>
            </p:cNvGraphicFramePr>
            <p:nvPr/>
          </p:nvGraphicFramePr>
          <p:xfrm>
            <a:off x="1515" y="3685"/>
            <a:ext cx="196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34137600" imgH="4572000" progId="Equation.DSMT4">
                    <p:embed/>
                  </p:oleObj>
                </mc:Choice>
                <mc:Fallback>
                  <p:oleObj name="Equation" r:id="rId34" imgW="34137600" imgH="4572000" progId="Equation.DSMT4">
                    <p:embed/>
                    <p:pic>
                      <p:nvPicPr>
                        <p:cNvPr id="0" name="Object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5" y="3685"/>
                          <a:ext cx="196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6536" name="Rectangle 136"/>
          <p:cNvSpPr>
            <a:spLocks noChangeArrowheads="1"/>
          </p:cNvSpPr>
          <p:nvPr/>
        </p:nvSpPr>
        <p:spPr bwMode="auto">
          <a:xfrm>
            <a:off x="107950" y="6254750"/>
            <a:ext cx="6924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设法导出递推公式，然后用归纳法证明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zh-CN" altLang="en-US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082367" y="3997912"/>
          <a:ext cx="13525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2496800" imgH="4267200" progId="Equation.DSMT4">
                  <p:embed/>
                </p:oleObj>
              </mc:Choice>
              <mc:Fallback>
                <p:oleObj name="Equation" r:id="rId36" imgW="12496800" imgH="42672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2367" y="3997912"/>
                        <a:ext cx="13525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6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6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8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6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6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8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6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6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6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6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6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86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6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86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86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6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86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86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86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86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8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86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86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8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86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86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86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86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6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8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86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86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22" grpId="0"/>
      <p:bldP spid="486424" grpId="0"/>
      <p:bldP spid="486529" grpId="0"/>
      <p:bldP spid="48653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2" name="WordArt 42"/>
          <p:cNvSpPr>
            <a:spLocks noChangeArrowheads="1" noChangeShapeType="1" noTextEdit="1"/>
          </p:cNvSpPr>
          <p:nvPr/>
        </p:nvSpPr>
        <p:spPr bwMode="auto">
          <a:xfrm>
            <a:off x="192089" y="605118"/>
            <a:ext cx="2403194" cy="3300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再讨论离散型</a:t>
            </a:r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zh-CN" altLang="en-US" sz="3600" kern="10" dirty="0">
              <a:ln w="12700">
                <a:solidFill>
                  <a:srgbClr val="FFFF00"/>
                </a:solidFill>
                <a:round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91567" name="Group 47"/>
          <p:cNvGrpSpPr/>
          <p:nvPr/>
        </p:nvGrpSpPr>
        <p:grpSpPr bwMode="auto">
          <a:xfrm>
            <a:off x="736600" y="814388"/>
            <a:ext cx="6121400" cy="566737"/>
            <a:chOff x="520" y="529"/>
            <a:chExt cx="3856" cy="357"/>
          </a:xfrm>
        </p:grpSpPr>
        <p:sp>
          <p:nvSpPr>
            <p:cNvPr id="491525" name="Rectangle 5"/>
            <p:cNvSpPr>
              <a:spLocks noChangeArrowheads="1"/>
            </p:cNvSpPr>
            <p:nvPr/>
          </p:nvSpPr>
          <p:spPr bwMode="auto">
            <a:xfrm>
              <a:off x="520" y="529"/>
              <a:ext cx="3856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相互</a:t>
              </a:r>
              <a:r>
                <a:rPr lang="zh-CN" altLang="en-US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独立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其频率函数分别为</a:t>
              </a:r>
            </a:p>
          </p:txBody>
        </p:sp>
        <p:graphicFrame>
          <p:nvGraphicFramePr>
            <p:cNvPr id="491563" name="Object 43"/>
            <p:cNvGraphicFramePr>
              <a:graphicFrameLocks noChangeAspect="1"/>
            </p:cNvGraphicFramePr>
            <p:nvPr/>
          </p:nvGraphicFramePr>
          <p:xfrm>
            <a:off x="812" y="611"/>
            <a:ext cx="598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8229600" imgH="3962400" progId="Equation.DSMT4">
                    <p:embed/>
                  </p:oleObj>
                </mc:Choice>
                <mc:Fallback>
                  <p:oleObj name="Equation" r:id="rId3" imgW="8229600" imgH="396240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2" y="611"/>
                          <a:ext cx="598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1564" name="Object 44"/>
          <p:cNvGraphicFramePr>
            <a:graphicFrameLocks noChangeAspect="1"/>
          </p:cNvGraphicFramePr>
          <p:nvPr/>
        </p:nvGraphicFramePr>
        <p:xfrm>
          <a:off x="2213069" y="1344005"/>
          <a:ext cx="4712166" cy="487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356800" imgH="4572000" progId="Equation.DSMT4">
                  <p:embed/>
                </p:oleObj>
              </mc:Choice>
              <mc:Fallback>
                <p:oleObj name="Equation" r:id="rId5" imgW="35356800" imgH="45720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3069" y="1344005"/>
                        <a:ext cx="4712166" cy="4879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5" name="Object 45"/>
          <p:cNvGraphicFramePr>
            <a:graphicFrameLocks noChangeAspect="1"/>
          </p:cNvGraphicFramePr>
          <p:nvPr/>
        </p:nvGraphicFramePr>
        <p:xfrm>
          <a:off x="2264709" y="1679669"/>
          <a:ext cx="4673974" cy="512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5661600" imgH="4572000" progId="Equation.DSMT4">
                  <p:embed/>
                </p:oleObj>
              </mc:Choice>
              <mc:Fallback>
                <p:oleObj name="Equation" r:id="rId7" imgW="35661600" imgH="45720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4709" y="1679669"/>
                        <a:ext cx="4673974" cy="512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572" name="Group 52"/>
          <p:cNvGrpSpPr/>
          <p:nvPr/>
        </p:nvGrpSpPr>
        <p:grpSpPr bwMode="auto">
          <a:xfrm>
            <a:off x="192088" y="1958632"/>
            <a:ext cx="4545012" cy="590550"/>
            <a:chOff x="-39" y="1335"/>
            <a:chExt cx="2863" cy="372"/>
          </a:xfrm>
        </p:grpSpPr>
        <p:sp>
          <p:nvSpPr>
            <p:cNvPr id="491569" name="Rectangle 49"/>
            <p:cNvSpPr>
              <a:spLocks noChangeArrowheads="1"/>
            </p:cNvSpPr>
            <p:nvPr/>
          </p:nvSpPr>
          <p:spPr bwMode="auto">
            <a:xfrm>
              <a:off x="-39" y="1335"/>
              <a:ext cx="2863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令         </a:t>
              </a:r>
              <a:r>
                <a:rPr lang="zh-CN" altLang="en-US" sz="9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  </a:t>
              </a:r>
            </a:p>
          </p:txBody>
        </p:sp>
        <p:graphicFrame>
          <p:nvGraphicFramePr>
            <p:cNvPr id="491570" name="Object 50"/>
            <p:cNvGraphicFramePr>
              <a:graphicFrameLocks noChangeAspect="1"/>
            </p:cNvGraphicFramePr>
            <p:nvPr/>
          </p:nvGraphicFramePr>
          <p:xfrm>
            <a:off x="196" y="1417"/>
            <a:ext cx="1107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5240000" imgH="3962400" progId="Equation.DSMT4">
                    <p:embed/>
                  </p:oleObj>
                </mc:Choice>
                <mc:Fallback>
                  <p:oleObj name="Equation" r:id="rId9" imgW="15240000" imgH="3962400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" y="1417"/>
                          <a:ext cx="1107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571" name="Object 51"/>
            <p:cNvGraphicFramePr>
              <a:graphicFrameLocks noChangeAspect="1"/>
            </p:cNvGraphicFramePr>
            <p:nvPr/>
          </p:nvGraphicFramePr>
          <p:xfrm>
            <a:off x="1300" y="1410"/>
            <a:ext cx="199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52400" imgH="241300" progId="Equation.DSMT4">
                    <p:embed/>
                  </p:oleObj>
                </mc:Choice>
                <mc:Fallback>
                  <p:oleObj name="Equation" r:id="rId11" imgW="152400" imgH="241300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0" y="1410"/>
                          <a:ext cx="199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608" name="Rectangle 88"/>
          <p:cNvSpPr>
            <a:spLocks noChangeArrowheads="1"/>
          </p:cNvSpPr>
          <p:nvPr/>
        </p:nvSpPr>
        <p:spPr bwMode="auto">
          <a:xfrm>
            <a:off x="1544638" y="2493963"/>
            <a:ext cx="6808787" cy="224790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algn="ctr">
            <a:solidFill>
              <a:schemeClr val="accent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91566" name="Object 46"/>
          <p:cNvGraphicFramePr>
            <a:graphicFrameLocks noChangeAspect="1"/>
          </p:cNvGraphicFramePr>
          <p:nvPr/>
        </p:nvGraphicFramePr>
        <p:xfrm>
          <a:off x="1565275" y="2678113"/>
          <a:ext cx="13970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4935200" imgH="4876800" progId="Equation.DSMT4">
                  <p:embed/>
                </p:oleObj>
              </mc:Choice>
              <mc:Fallback>
                <p:oleObj name="Equation" r:id="rId13" imgW="14935200" imgH="48768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2678113"/>
                        <a:ext cx="13970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1" name="WordArt 91"/>
          <p:cNvSpPr>
            <a:spLocks noChangeArrowheads="1" noChangeShapeType="1" noTextEdit="1"/>
          </p:cNvSpPr>
          <p:nvPr/>
        </p:nvSpPr>
        <p:spPr bwMode="auto">
          <a:xfrm>
            <a:off x="6007100" y="4171950"/>
            <a:ext cx="2154238" cy="3794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离散卷积公式</a:t>
            </a:r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zh-CN" altLang="en-US" sz="3600" kern="10" dirty="0">
              <a:ln w="12700">
                <a:solidFill>
                  <a:srgbClr val="FFFF00"/>
                </a:solidFill>
                <a:round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91601" name="Rectangle 81"/>
          <p:cNvSpPr>
            <a:spLocks noChangeArrowheads="1"/>
          </p:cNvSpPr>
          <p:nvPr/>
        </p:nvSpPr>
        <p:spPr bwMode="auto">
          <a:xfrm>
            <a:off x="736600" y="4771488"/>
            <a:ext cx="4481513" cy="54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比较一下连续型卷积公式</a:t>
            </a:r>
          </a:p>
        </p:txBody>
      </p:sp>
      <p:sp>
        <p:nvSpPr>
          <p:cNvPr id="491605" name="Rectangle 85"/>
          <p:cNvSpPr>
            <a:spLocks noChangeArrowheads="1"/>
          </p:cNvSpPr>
          <p:nvPr/>
        </p:nvSpPr>
        <p:spPr bwMode="auto">
          <a:xfrm>
            <a:off x="2160588" y="5343525"/>
            <a:ext cx="5197643" cy="1336974"/>
          </a:xfrm>
          <a:prstGeom prst="rect">
            <a:avLst/>
          </a:prstGeom>
          <a:gradFill flip="none" rotWithShape="1">
            <a:gsLst>
              <a:gs pos="0">
                <a:srgbClr val="000099">
                  <a:shade val="30000"/>
                  <a:satMod val="115000"/>
                </a:srgbClr>
              </a:gs>
              <a:gs pos="50000">
                <a:srgbClr val="000099">
                  <a:shade val="67500"/>
                  <a:satMod val="115000"/>
                </a:srgbClr>
              </a:gs>
              <a:gs pos="100000">
                <a:srgbClr val="000099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algn="ctr">
            <a:solidFill>
              <a:schemeClr val="tx2"/>
            </a:solidFill>
            <a:prstDash val="sysDot"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91606" name="Object 86"/>
          <p:cNvGraphicFramePr/>
          <p:nvPr/>
        </p:nvGraphicFramePr>
        <p:xfrm>
          <a:off x="2300288" y="5272966"/>
          <a:ext cx="4928851" cy="776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476500" imgH="444500" progId="Equation.DSMT4">
                  <p:embed/>
                </p:oleObj>
              </mc:Choice>
              <mc:Fallback>
                <p:oleObj name="Equation" r:id="rId15" imgW="2476500" imgH="444500" progId="Equation.DSMT4">
                  <p:embed/>
                  <p:pic>
                    <p:nvPicPr>
                      <p:cNvPr id="0" name="Object 86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5272966"/>
                        <a:ext cx="4928851" cy="7768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7" name="Object 87"/>
          <p:cNvGraphicFramePr/>
          <p:nvPr/>
        </p:nvGraphicFramePr>
        <p:xfrm>
          <a:off x="2277540" y="5896314"/>
          <a:ext cx="4962356" cy="77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489200" imgH="444500" progId="Equation.DSMT4">
                  <p:embed/>
                </p:oleObj>
              </mc:Choice>
              <mc:Fallback>
                <p:oleObj name="Equation" r:id="rId17" imgW="2489200" imgH="444500" progId="Equation.DSMT4">
                  <p:embed/>
                  <p:pic>
                    <p:nvPicPr>
                      <p:cNvPr id="0" name="Object 87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7540" y="5896314"/>
                        <a:ext cx="4962356" cy="773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4" name="Object 94"/>
          <p:cNvGraphicFramePr/>
          <p:nvPr/>
        </p:nvGraphicFramePr>
        <p:xfrm>
          <a:off x="3005138" y="2459038"/>
          <a:ext cx="34512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1452800" imgH="10363200" progId="Equation.DSMT4">
                  <p:embed/>
                </p:oleObj>
              </mc:Choice>
              <mc:Fallback>
                <p:oleObj name="Equation" r:id="rId19" imgW="41452800" imgH="10363200" progId="Equation.DSMT4">
                  <p:embed/>
                  <p:pic>
                    <p:nvPicPr>
                      <p:cNvPr id="0" name="Object 94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2459038"/>
                        <a:ext cx="3451225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5" name="Object 95"/>
          <p:cNvGraphicFramePr/>
          <p:nvPr/>
        </p:nvGraphicFramePr>
        <p:xfrm>
          <a:off x="3005138" y="3303588"/>
          <a:ext cx="3451225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1452800" imgH="15849600" progId="Equation.DSMT4">
                  <p:embed/>
                </p:oleObj>
              </mc:Choice>
              <mc:Fallback>
                <p:oleObj name="Equation" r:id="rId21" imgW="41452800" imgH="15849600" progId="Equation.DSMT4">
                  <p:embed/>
                  <p:pic>
                    <p:nvPicPr>
                      <p:cNvPr id="0" name="Object 95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3303588"/>
                        <a:ext cx="3451225" cy="1430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1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1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9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9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9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9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1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1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1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1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9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1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1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1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91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1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91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0" dur="1000"/>
                                        <p:tgtEl>
                                          <p:spTgt spid="49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91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1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2" grpId="0"/>
      <p:bldP spid="491608" grpId="0" animBg="1"/>
      <p:bldP spid="491611" grpId="0"/>
      <p:bldP spid="491601" grpId="0"/>
      <p:bldP spid="49160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62" name="WordArt 18"/>
          <p:cNvSpPr>
            <a:spLocks noChangeArrowheads="1" noChangeShapeType="1" noTextEdit="1"/>
          </p:cNvSpPr>
          <p:nvPr/>
        </p:nvSpPr>
        <p:spPr bwMode="auto">
          <a:xfrm>
            <a:off x="477185" y="1210982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492563" name="WordArt 19"/>
          <p:cNvSpPr>
            <a:spLocks noChangeArrowheads="1" noChangeShapeType="1" noTextEdit="1"/>
          </p:cNvSpPr>
          <p:nvPr/>
        </p:nvSpPr>
        <p:spPr bwMode="auto">
          <a:xfrm>
            <a:off x="303121" y="68897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92595" name="Group 51"/>
          <p:cNvGrpSpPr/>
          <p:nvPr/>
        </p:nvGrpSpPr>
        <p:grpSpPr bwMode="auto">
          <a:xfrm>
            <a:off x="757146" y="565150"/>
            <a:ext cx="8266113" cy="528638"/>
            <a:chOff x="932" y="340"/>
            <a:chExt cx="5207" cy="333"/>
          </a:xfrm>
        </p:grpSpPr>
        <p:sp>
          <p:nvSpPr>
            <p:cNvPr id="492565" name="Rectangle 21"/>
            <p:cNvSpPr>
              <a:spLocks noChangeArrowheads="1"/>
            </p:cNvSpPr>
            <p:nvPr/>
          </p:nvSpPr>
          <p:spPr bwMode="auto">
            <a:xfrm>
              <a:off x="932" y="340"/>
              <a:ext cx="520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设</a:t>
              </a:r>
              <a:r>
                <a:rPr lang="zh-CN" altLang="en-US" sz="1200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     </a:t>
              </a:r>
              <a:r>
                <a:rPr lang="zh-CN" altLang="en-US" sz="900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   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独立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且                                  求              </a:t>
              </a:r>
              <a:r>
                <a:rPr lang="zh-CN" altLang="en-US" sz="900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的分布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.</a:t>
              </a:r>
            </a:p>
          </p:txBody>
        </p:sp>
        <p:graphicFrame>
          <p:nvGraphicFramePr>
            <p:cNvPr id="492592" name="Object 48"/>
            <p:cNvGraphicFramePr>
              <a:graphicFrameLocks noChangeAspect="1"/>
            </p:cNvGraphicFramePr>
            <p:nvPr/>
          </p:nvGraphicFramePr>
          <p:xfrm>
            <a:off x="2395" y="385"/>
            <a:ext cx="190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8956000" imgH="4572000" progId="Equation.DSMT4">
                    <p:embed/>
                  </p:oleObj>
                </mc:Choice>
                <mc:Fallback>
                  <p:oleObj name="Equation" r:id="rId2" imgW="28956000" imgH="457200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5" y="385"/>
                          <a:ext cx="190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593" name="Object 49"/>
            <p:cNvGraphicFramePr>
              <a:graphicFrameLocks noChangeAspect="1"/>
            </p:cNvGraphicFramePr>
            <p:nvPr/>
          </p:nvGraphicFramePr>
          <p:xfrm>
            <a:off x="1139" y="394"/>
            <a:ext cx="59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8229600" imgH="3962400" progId="Equation.DSMT4">
                    <p:embed/>
                  </p:oleObj>
                </mc:Choice>
                <mc:Fallback>
                  <p:oleObj name="Equation" r:id="rId4" imgW="8229600" imgH="396240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9" y="394"/>
                          <a:ext cx="598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594" name="Object 50"/>
            <p:cNvGraphicFramePr>
              <a:graphicFrameLocks noChangeAspect="1"/>
            </p:cNvGraphicFramePr>
            <p:nvPr/>
          </p:nvGraphicFramePr>
          <p:xfrm>
            <a:off x="4487" y="418"/>
            <a:ext cx="932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4325600" imgH="3352800" progId="Equation.DSMT4">
                    <p:embed/>
                  </p:oleObj>
                </mc:Choice>
                <mc:Fallback>
                  <p:oleObj name="Equation" r:id="rId6" imgW="14325600" imgH="3352800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7" y="418"/>
                          <a:ext cx="932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2597" name="Object 53"/>
          <p:cNvGraphicFramePr>
            <a:graphicFrameLocks noChangeAspect="1"/>
          </p:cNvGraphicFramePr>
          <p:nvPr/>
        </p:nvGraphicFramePr>
        <p:xfrm>
          <a:off x="598208" y="1522132"/>
          <a:ext cx="6311993" cy="1019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768000" imgH="8229600" progId="Equation.DSMT4">
                  <p:embed/>
                </p:oleObj>
              </mc:Choice>
              <mc:Fallback>
                <p:oleObj name="Equation" r:id="rId8" imgW="48768000" imgH="822960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208" y="1522132"/>
                        <a:ext cx="6311993" cy="1019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98" name="Object 54"/>
          <p:cNvGraphicFramePr>
            <a:graphicFrameLocks noChangeAspect="1"/>
          </p:cNvGraphicFramePr>
          <p:nvPr/>
        </p:nvGraphicFramePr>
        <p:xfrm>
          <a:off x="2204197" y="2293751"/>
          <a:ext cx="4196603" cy="1080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699200" imgH="8534400" progId="Equation.DSMT4">
                  <p:embed/>
                </p:oleObj>
              </mc:Choice>
              <mc:Fallback>
                <p:oleObj name="Equation" r:id="rId10" imgW="31699200" imgH="85344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4197" y="2293751"/>
                        <a:ext cx="4196603" cy="10802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99" name="Object 55"/>
          <p:cNvGraphicFramePr>
            <a:graphicFrameLocks noChangeAspect="1"/>
          </p:cNvGraphicFramePr>
          <p:nvPr/>
        </p:nvGraphicFramePr>
        <p:xfrm>
          <a:off x="2191684" y="3178642"/>
          <a:ext cx="5359400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9624000" imgH="8229600" progId="Equation.DSMT4">
                  <p:embed/>
                </p:oleObj>
              </mc:Choice>
              <mc:Fallback>
                <p:oleObj name="Equation" r:id="rId12" imgW="39624000" imgH="822960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1684" y="3178642"/>
                        <a:ext cx="5359400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601" name="Object 57"/>
          <p:cNvGraphicFramePr>
            <a:graphicFrameLocks noChangeAspect="1"/>
          </p:cNvGraphicFramePr>
          <p:nvPr/>
        </p:nvGraphicFramePr>
        <p:xfrm>
          <a:off x="2200087" y="4078007"/>
          <a:ext cx="589915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3586400" imgH="8229600" progId="Equation.DSMT4">
                  <p:embed/>
                </p:oleObj>
              </mc:Choice>
              <mc:Fallback>
                <p:oleObj name="Equation" r:id="rId14" imgW="43586400" imgH="82296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087" y="4078007"/>
                        <a:ext cx="589915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602" name="Object 58"/>
          <p:cNvGraphicFramePr>
            <a:graphicFrameLocks noChangeAspect="1"/>
          </p:cNvGraphicFramePr>
          <p:nvPr/>
        </p:nvGraphicFramePr>
        <p:xfrm>
          <a:off x="2205877" y="5001092"/>
          <a:ext cx="643731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7548800" imgH="8229600" progId="Equation.DSMT4">
                  <p:embed/>
                </p:oleObj>
              </mc:Choice>
              <mc:Fallback>
                <p:oleObj name="Equation" r:id="rId16" imgW="47548800" imgH="82296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877" y="5001092"/>
                        <a:ext cx="643731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603" name="Object 59"/>
          <p:cNvGraphicFramePr>
            <a:graphicFrameLocks noChangeAspect="1"/>
          </p:cNvGraphicFramePr>
          <p:nvPr/>
        </p:nvGraphicFramePr>
        <p:xfrm>
          <a:off x="1168400" y="6056501"/>
          <a:ext cx="3278747" cy="553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908000" imgH="4572000" progId="Equation.DSMT4">
                  <p:embed/>
                </p:oleObj>
              </mc:Choice>
              <mc:Fallback>
                <p:oleObj name="Equation" r:id="rId18" imgW="25908000" imgH="45720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6056501"/>
                        <a:ext cx="3278747" cy="5533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604" name="Rectangle 60"/>
          <p:cNvSpPr>
            <a:spLocks noChangeArrowheads="1"/>
          </p:cNvSpPr>
          <p:nvPr/>
        </p:nvSpPr>
        <p:spPr bwMode="auto">
          <a:xfrm>
            <a:off x="1168400" y="1048123"/>
            <a:ext cx="4481513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由离散卷积公式有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2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2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9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2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2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9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9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9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9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9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9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9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62" grpId="0"/>
      <p:bldP spid="492563" grpId="0"/>
      <p:bldP spid="49260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600710"/>
            <a:ext cx="7419340" cy="57238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95" y="827405"/>
            <a:ext cx="8124825" cy="53384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798830"/>
            <a:ext cx="8086725" cy="54063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Freeform 2"/>
          <p:cNvSpPr/>
          <p:nvPr/>
        </p:nvSpPr>
        <p:spPr bwMode="auto">
          <a:xfrm>
            <a:off x="7000875" y="3603625"/>
            <a:ext cx="1457325" cy="1852613"/>
          </a:xfrm>
          <a:custGeom>
            <a:avLst/>
            <a:gdLst>
              <a:gd name="T0" fmla="*/ 0 w 918"/>
              <a:gd name="T1" fmla="*/ 1167 h 1167"/>
              <a:gd name="T2" fmla="*/ 918 w 918"/>
              <a:gd name="T3" fmla="*/ 0 h 1167"/>
              <a:gd name="T4" fmla="*/ 0 w 918"/>
              <a:gd name="T5" fmla="*/ 0 h 1167"/>
              <a:gd name="T6" fmla="*/ 0 w 918"/>
              <a:gd name="T7" fmla="*/ 1167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8" h="1167">
                <a:moveTo>
                  <a:pt x="0" y="1167"/>
                </a:moveTo>
                <a:lnTo>
                  <a:pt x="918" y="0"/>
                </a:lnTo>
                <a:lnTo>
                  <a:pt x="0" y="0"/>
                </a:lnTo>
                <a:lnTo>
                  <a:pt x="0" y="11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82311" name="Object 7"/>
          <p:cNvGraphicFramePr/>
          <p:nvPr/>
        </p:nvGraphicFramePr>
        <p:xfrm>
          <a:off x="2935288" y="1512888"/>
          <a:ext cx="334010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260800" imgH="11582400" progId="Equation.DSMT4">
                  <p:embed/>
                </p:oleObj>
              </mc:Choice>
              <mc:Fallback>
                <p:oleObj name="Equation" r:id="rId2" imgW="29260800" imgH="11582400" progId="Equation.DSMT4">
                  <p:embed/>
                  <p:pic>
                    <p:nvPicPr>
                      <p:cNvPr id="0" name="Object 7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1512888"/>
                        <a:ext cx="3340100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2317" name="Group 13"/>
          <p:cNvGrpSpPr/>
          <p:nvPr/>
        </p:nvGrpSpPr>
        <p:grpSpPr bwMode="auto">
          <a:xfrm>
            <a:off x="6710363" y="3206752"/>
            <a:ext cx="2259012" cy="2535238"/>
            <a:chOff x="4055" y="2173"/>
            <a:chExt cx="1423" cy="1597"/>
          </a:xfrm>
        </p:grpSpPr>
        <p:sp>
          <p:nvSpPr>
            <p:cNvPr id="482318" name="Line 14"/>
            <p:cNvSpPr>
              <a:spLocks noChangeShapeType="1"/>
            </p:cNvSpPr>
            <p:nvPr/>
          </p:nvSpPr>
          <p:spPr bwMode="auto">
            <a:xfrm flipV="1">
              <a:off x="4242" y="3593"/>
              <a:ext cx="1039" cy="0"/>
            </a:xfrm>
            <a:prstGeom prst="line">
              <a:avLst/>
            </a:prstGeom>
            <a:noFill/>
            <a:ln w="28575">
              <a:solidFill>
                <a:srgbClr val="1C1C1C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2319" name="Line 15"/>
            <p:cNvSpPr>
              <a:spLocks noChangeShapeType="1"/>
            </p:cNvSpPr>
            <p:nvPr/>
          </p:nvSpPr>
          <p:spPr bwMode="auto">
            <a:xfrm flipH="1" flipV="1">
              <a:off x="4242" y="2289"/>
              <a:ext cx="1" cy="1305"/>
            </a:xfrm>
            <a:prstGeom prst="line">
              <a:avLst/>
            </a:prstGeom>
            <a:noFill/>
            <a:ln w="28575">
              <a:solidFill>
                <a:srgbClr val="1C1C1C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82320" name="Object 16"/>
            <p:cNvGraphicFramePr/>
            <p:nvPr/>
          </p:nvGraphicFramePr>
          <p:xfrm>
            <a:off x="4055" y="3562"/>
            <a:ext cx="211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438400" imgH="2743200" progId="Equation.DSMT4">
                    <p:embed/>
                  </p:oleObj>
                </mc:Choice>
                <mc:Fallback>
                  <p:oleObj name="Equation" r:id="rId4" imgW="2438400" imgH="2743200" progId="Equation.DSMT4">
                    <p:embed/>
                    <p:pic>
                      <p:nvPicPr>
                        <p:cNvPr id="0" name="Object 16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5" y="3562"/>
                          <a:ext cx="211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2321" name="Object 17"/>
            <p:cNvGraphicFramePr/>
            <p:nvPr/>
          </p:nvGraphicFramePr>
          <p:xfrm>
            <a:off x="5281" y="3516"/>
            <a:ext cx="19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438400" imgH="2438400" progId="Equation.DSMT4">
                    <p:embed/>
                  </p:oleObj>
                </mc:Choice>
                <mc:Fallback>
                  <p:oleObj name="Equation" r:id="rId6" imgW="2438400" imgH="2438400" progId="Equation.DSMT4">
                    <p:embed/>
                    <p:pic>
                      <p:nvPicPr>
                        <p:cNvPr id="0" name="Object 17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1" y="3516"/>
                          <a:ext cx="197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2322" name="Object 18"/>
            <p:cNvGraphicFramePr/>
            <p:nvPr/>
          </p:nvGraphicFramePr>
          <p:xfrm>
            <a:off x="4265" y="2173"/>
            <a:ext cx="221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438400" imgH="2743200" progId="Equation.DSMT4">
                    <p:embed/>
                  </p:oleObj>
                </mc:Choice>
                <mc:Fallback>
                  <p:oleObj name="Equation" r:id="rId8" imgW="2438400" imgH="2743200" progId="Equation.DSMT4">
                    <p:embed/>
                    <p:pic>
                      <p:nvPicPr>
                        <p:cNvPr id="0" name="Object 18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5" y="2173"/>
                          <a:ext cx="221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2323" name="Line 19"/>
          <p:cNvSpPr>
            <a:spLocks noChangeShapeType="1"/>
          </p:cNvSpPr>
          <p:nvPr/>
        </p:nvSpPr>
        <p:spPr bwMode="auto">
          <a:xfrm flipV="1">
            <a:off x="7005638" y="3594100"/>
            <a:ext cx="1466850" cy="18684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82324" name="Object 20"/>
          <p:cNvGraphicFramePr/>
          <p:nvPr/>
        </p:nvGraphicFramePr>
        <p:xfrm>
          <a:off x="8053388" y="4027488"/>
          <a:ext cx="915987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448800" imgH="3657600" progId="Equation.DSMT4">
                  <p:embed/>
                </p:oleObj>
              </mc:Choice>
              <mc:Fallback>
                <p:oleObj name="Equation" r:id="rId10" imgW="9448800" imgH="3657600" progId="Equation.DSMT4">
                  <p:embed/>
                  <p:pic>
                    <p:nvPicPr>
                      <p:cNvPr id="0" name="Object 20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3388" y="4027488"/>
                        <a:ext cx="915987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30" name="Object 26"/>
          <p:cNvGraphicFramePr/>
          <p:nvPr/>
        </p:nvGraphicFramePr>
        <p:xfrm>
          <a:off x="6683188" y="4056063"/>
          <a:ext cx="338325" cy="370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38400" imgH="2743200" progId="Equation.DSMT4">
                  <p:embed/>
                </p:oleObj>
              </mc:Choice>
              <mc:Fallback>
                <p:oleObj name="Equation" r:id="rId12" imgW="2438400" imgH="2743200" progId="Equation.DSMT4">
                  <p:embed/>
                  <p:pic>
                    <p:nvPicPr>
                      <p:cNvPr id="0" name="Object 26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188" y="4056063"/>
                        <a:ext cx="338325" cy="3706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2331" name="Group 27"/>
          <p:cNvGrpSpPr/>
          <p:nvPr/>
        </p:nvGrpSpPr>
        <p:grpSpPr bwMode="auto">
          <a:xfrm>
            <a:off x="6878638" y="4043363"/>
            <a:ext cx="1441450" cy="6350"/>
            <a:chOff x="4080" y="1849"/>
            <a:chExt cx="908" cy="4"/>
          </a:xfrm>
        </p:grpSpPr>
        <p:sp>
          <p:nvSpPr>
            <p:cNvPr id="482332" name="Line 28"/>
            <p:cNvSpPr>
              <a:spLocks noChangeShapeType="1"/>
            </p:cNvSpPr>
            <p:nvPr/>
          </p:nvSpPr>
          <p:spPr bwMode="auto">
            <a:xfrm>
              <a:off x="4326" y="1851"/>
              <a:ext cx="79" cy="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2333" name="Line 29"/>
            <p:cNvSpPr>
              <a:spLocks noChangeShapeType="1"/>
            </p:cNvSpPr>
            <p:nvPr/>
          </p:nvSpPr>
          <p:spPr bwMode="auto">
            <a:xfrm>
              <a:off x="4080" y="1850"/>
              <a:ext cx="90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2334" name="Line 30"/>
            <p:cNvSpPr>
              <a:spLocks noChangeShapeType="1"/>
            </p:cNvSpPr>
            <p:nvPr/>
          </p:nvSpPr>
          <p:spPr bwMode="auto">
            <a:xfrm>
              <a:off x="4698" y="1850"/>
              <a:ext cx="79" cy="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2335" name="Line 31"/>
            <p:cNvSpPr>
              <a:spLocks noChangeShapeType="1"/>
            </p:cNvSpPr>
            <p:nvPr/>
          </p:nvSpPr>
          <p:spPr bwMode="auto">
            <a:xfrm>
              <a:off x="4514" y="1849"/>
              <a:ext cx="79" cy="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82336" name="WordArt 32"/>
          <p:cNvSpPr>
            <a:spLocks noChangeArrowheads="1" noChangeShapeType="1" noTextEdit="1"/>
          </p:cNvSpPr>
          <p:nvPr/>
        </p:nvSpPr>
        <p:spPr bwMode="auto">
          <a:xfrm>
            <a:off x="923925" y="2895600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chemeClr val="folHlink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482337" name="WordArt 33"/>
          <p:cNvSpPr>
            <a:spLocks noChangeArrowheads="1" noChangeShapeType="1" noTextEdit="1"/>
          </p:cNvSpPr>
          <p:nvPr/>
        </p:nvSpPr>
        <p:spPr bwMode="auto">
          <a:xfrm>
            <a:off x="923925" y="122237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82340" name="Group 36"/>
          <p:cNvGrpSpPr/>
          <p:nvPr/>
        </p:nvGrpSpPr>
        <p:grpSpPr bwMode="auto">
          <a:xfrm>
            <a:off x="1479550" y="1111250"/>
            <a:ext cx="5916613" cy="523875"/>
            <a:chOff x="868" y="364"/>
            <a:chExt cx="3727" cy="330"/>
          </a:xfrm>
        </p:grpSpPr>
        <p:sp>
          <p:nvSpPr>
            <p:cNvPr id="482309" name="Rectangle 5"/>
            <p:cNvSpPr>
              <a:spLocks noChangeArrowheads="1"/>
            </p:cNvSpPr>
            <p:nvPr/>
          </p:nvSpPr>
          <p:spPr bwMode="auto">
            <a:xfrm>
              <a:off x="868" y="364"/>
              <a:ext cx="37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设</a:t>
              </a:r>
              <a:r>
                <a:rPr lang="zh-CN" altLang="en-US" sz="1200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     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独立同分布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,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其密度函数为</a:t>
              </a:r>
            </a:p>
          </p:txBody>
        </p:sp>
        <p:graphicFrame>
          <p:nvGraphicFramePr>
            <p:cNvPr id="482338" name="Object 34"/>
            <p:cNvGraphicFramePr>
              <a:graphicFrameLocks noChangeAspect="1"/>
            </p:cNvGraphicFramePr>
            <p:nvPr/>
          </p:nvGraphicFramePr>
          <p:xfrm>
            <a:off x="1154" y="418"/>
            <a:ext cx="543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7010400" imgH="3962400" progId="Equation.DSMT4">
                    <p:embed/>
                  </p:oleObj>
                </mc:Choice>
                <mc:Fallback>
                  <p:oleObj name="Equation" r:id="rId14" imgW="7010400" imgH="39624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4" y="418"/>
                          <a:ext cx="543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2339" name="Object 35"/>
          <p:cNvGraphicFramePr>
            <a:graphicFrameLocks noChangeAspect="1"/>
          </p:cNvGraphicFramePr>
          <p:nvPr/>
        </p:nvGraphicFramePr>
        <p:xfrm>
          <a:off x="1440656" y="3279589"/>
          <a:ext cx="29972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8346400" imgH="4572000" progId="Equation.DSMT4">
                  <p:embed/>
                </p:oleObj>
              </mc:Choice>
              <mc:Fallback>
                <p:oleObj name="Equation" r:id="rId16" imgW="28346400" imgH="45720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656" y="3279589"/>
                        <a:ext cx="29972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2344" name="Group 40"/>
          <p:cNvGrpSpPr/>
          <p:nvPr/>
        </p:nvGrpSpPr>
        <p:grpSpPr bwMode="auto">
          <a:xfrm>
            <a:off x="-12700" y="2335213"/>
            <a:ext cx="4216400" cy="522287"/>
            <a:chOff x="64" y="1324"/>
            <a:chExt cx="2656" cy="329"/>
          </a:xfrm>
        </p:grpSpPr>
        <p:sp>
          <p:nvSpPr>
            <p:cNvPr id="482308" name="Rectangle 4"/>
            <p:cNvSpPr>
              <a:spLocks noChangeArrowheads="1"/>
            </p:cNvSpPr>
            <p:nvPr/>
          </p:nvSpPr>
          <p:spPr bwMode="auto">
            <a:xfrm>
              <a:off x="1128" y="1324"/>
              <a:ext cx="15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的概率密度</a:t>
              </a:r>
              <a:r>
                <a:rPr lang="en-US" altLang="zh-CN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.</a:t>
              </a:r>
            </a:p>
          </p:txBody>
        </p:sp>
        <p:graphicFrame>
          <p:nvGraphicFramePr>
            <p:cNvPr id="482342" name="Object 38"/>
            <p:cNvGraphicFramePr>
              <a:graphicFrameLocks noChangeAspect="1"/>
            </p:cNvGraphicFramePr>
            <p:nvPr/>
          </p:nvGraphicFramePr>
          <p:xfrm>
            <a:off x="323" y="1382"/>
            <a:ext cx="90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3716000" imgH="3657600" progId="Equation.DSMT4">
                    <p:embed/>
                  </p:oleObj>
                </mc:Choice>
                <mc:Fallback>
                  <p:oleObj name="Equation" r:id="rId18" imgW="13716000" imgH="365760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" y="1382"/>
                          <a:ext cx="90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2343" name="Rectangle 39"/>
            <p:cNvSpPr>
              <a:spLocks noChangeArrowheads="1"/>
            </p:cNvSpPr>
            <p:nvPr/>
          </p:nvSpPr>
          <p:spPr bwMode="auto">
            <a:xfrm>
              <a:off x="64" y="1326"/>
              <a:ext cx="5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求</a:t>
              </a:r>
            </a:p>
          </p:txBody>
        </p:sp>
      </p:grpSp>
      <p:grpSp>
        <p:nvGrpSpPr>
          <p:cNvPr id="482359" name="Group 55"/>
          <p:cNvGrpSpPr/>
          <p:nvPr/>
        </p:nvGrpSpPr>
        <p:grpSpPr bwMode="auto">
          <a:xfrm>
            <a:off x="1476375" y="2760663"/>
            <a:ext cx="4714875" cy="549275"/>
            <a:chOff x="946" y="1347"/>
            <a:chExt cx="2970" cy="346"/>
          </a:xfrm>
        </p:grpSpPr>
        <p:sp>
          <p:nvSpPr>
            <p:cNvPr id="482313" name="Rectangle 9"/>
            <p:cNvSpPr>
              <a:spLocks noChangeArrowheads="1"/>
            </p:cNvSpPr>
            <p:nvPr/>
          </p:nvSpPr>
          <p:spPr bwMode="auto">
            <a:xfrm>
              <a:off x="1740" y="1352"/>
              <a:ext cx="6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时</a:t>
              </a:r>
            </a:p>
          </p:txBody>
        </p:sp>
        <p:graphicFrame>
          <p:nvGraphicFramePr>
            <p:cNvPr id="482345" name="Object 41"/>
            <p:cNvGraphicFramePr>
              <a:graphicFrameLocks noChangeAspect="1"/>
            </p:cNvGraphicFramePr>
            <p:nvPr/>
          </p:nvGraphicFramePr>
          <p:xfrm>
            <a:off x="1243" y="1416"/>
            <a:ext cx="56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7315200" imgH="3657600" progId="Equation.DSMT4">
                    <p:embed/>
                  </p:oleObj>
                </mc:Choice>
                <mc:Fallback>
                  <p:oleObj name="Equation" r:id="rId20" imgW="7315200" imgH="365760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3" y="1416"/>
                          <a:ext cx="566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2346" name="Object 42"/>
            <p:cNvGraphicFramePr>
              <a:graphicFrameLocks noChangeAspect="1"/>
            </p:cNvGraphicFramePr>
            <p:nvPr/>
          </p:nvGraphicFramePr>
          <p:xfrm>
            <a:off x="1977" y="1424"/>
            <a:ext cx="353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4572000" imgH="3962400" progId="Equation.DSMT4">
                    <p:embed/>
                  </p:oleObj>
                </mc:Choice>
                <mc:Fallback>
                  <p:oleObj name="Equation" r:id="rId22" imgW="4572000" imgH="396240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7" y="1424"/>
                          <a:ext cx="353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2347" name="Rectangle 43"/>
            <p:cNvSpPr>
              <a:spLocks noChangeArrowheads="1"/>
            </p:cNvSpPr>
            <p:nvPr/>
          </p:nvSpPr>
          <p:spPr bwMode="auto">
            <a:xfrm>
              <a:off x="946" y="1366"/>
              <a:ext cx="5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当</a:t>
              </a:r>
            </a:p>
          </p:txBody>
        </p:sp>
        <p:sp>
          <p:nvSpPr>
            <p:cNvPr id="482348" name="Rectangle 44"/>
            <p:cNvSpPr>
              <a:spLocks noChangeArrowheads="1"/>
            </p:cNvSpPr>
            <p:nvPr/>
          </p:nvSpPr>
          <p:spPr bwMode="auto">
            <a:xfrm>
              <a:off x="2230" y="1347"/>
              <a:ext cx="16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的分布函数为</a:t>
              </a:r>
            </a:p>
          </p:txBody>
        </p:sp>
      </p:grpSp>
      <p:graphicFrame>
        <p:nvGraphicFramePr>
          <p:cNvPr id="482350" name="Object 46"/>
          <p:cNvGraphicFramePr>
            <a:graphicFrameLocks noChangeAspect="1"/>
          </p:cNvGraphicFramePr>
          <p:nvPr/>
        </p:nvGraphicFramePr>
        <p:xfrm>
          <a:off x="2282580" y="3603625"/>
          <a:ext cx="3420549" cy="103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6212800" imgH="9448800" progId="Equation.DSMT4">
                  <p:embed/>
                </p:oleObj>
              </mc:Choice>
              <mc:Fallback>
                <p:oleObj name="Equation" r:id="rId24" imgW="26212800" imgH="94488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580" y="3603625"/>
                        <a:ext cx="3420549" cy="1035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51" name="Object 47"/>
          <p:cNvGraphicFramePr>
            <a:graphicFrameLocks noChangeAspect="1"/>
          </p:cNvGraphicFramePr>
          <p:nvPr/>
        </p:nvGraphicFramePr>
        <p:xfrm>
          <a:off x="2265786" y="4528344"/>
          <a:ext cx="1380286" cy="70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0058400" imgH="6096000" progId="Equation.DSMT4">
                  <p:embed/>
                </p:oleObj>
              </mc:Choice>
              <mc:Fallback>
                <p:oleObj name="Equation" r:id="rId26" imgW="10058400" imgH="609600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786" y="4528344"/>
                        <a:ext cx="1380286" cy="70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52" name="Object 48"/>
          <p:cNvGraphicFramePr>
            <a:graphicFrameLocks noChangeAspect="1"/>
          </p:cNvGraphicFramePr>
          <p:nvPr/>
        </p:nvGraphicFramePr>
        <p:xfrm>
          <a:off x="3463645" y="4528344"/>
          <a:ext cx="2175104" cy="70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5849600" imgH="6096000" progId="Equation.DSMT4">
                  <p:embed/>
                </p:oleObj>
              </mc:Choice>
              <mc:Fallback>
                <p:oleObj name="Equation" r:id="rId28" imgW="15849600" imgH="60960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645" y="4528344"/>
                        <a:ext cx="2175104" cy="70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53" name="Object 49"/>
          <p:cNvGraphicFramePr>
            <a:graphicFrameLocks noChangeAspect="1"/>
          </p:cNvGraphicFramePr>
          <p:nvPr/>
        </p:nvGraphicFramePr>
        <p:xfrm>
          <a:off x="2228793" y="5111050"/>
          <a:ext cx="2838208" cy="69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5603200" imgH="6096000" progId="Equation.DSMT4">
                  <p:embed/>
                </p:oleObj>
              </mc:Choice>
              <mc:Fallback>
                <p:oleObj name="Equation" r:id="rId30" imgW="25603200" imgH="609600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793" y="5111050"/>
                        <a:ext cx="2838208" cy="69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54" name="Object 50"/>
          <p:cNvGraphicFramePr>
            <a:graphicFrameLocks noChangeAspect="1"/>
          </p:cNvGraphicFramePr>
          <p:nvPr/>
        </p:nvGraphicFramePr>
        <p:xfrm>
          <a:off x="4953467" y="5085558"/>
          <a:ext cx="168275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3716000" imgH="7315200" progId="Equation.DSMT4">
                  <p:embed/>
                </p:oleObj>
              </mc:Choice>
              <mc:Fallback>
                <p:oleObj name="Equation" r:id="rId32" imgW="13716000" imgH="73152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467" y="5085558"/>
                        <a:ext cx="168275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2358" name="Group 54"/>
          <p:cNvGrpSpPr/>
          <p:nvPr/>
        </p:nvGrpSpPr>
        <p:grpSpPr bwMode="auto">
          <a:xfrm>
            <a:off x="887413" y="5768601"/>
            <a:ext cx="4291012" cy="1049338"/>
            <a:chOff x="559" y="3510"/>
            <a:chExt cx="2703" cy="661"/>
          </a:xfrm>
        </p:grpSpPr>
        <p:graphicFrame>
          <p:nvGraphicFramePr>
            <p:cNvPr id="482355" name="Object 51"/>
            <p:cNvGraphicFramePr>
              <a:graphicFrameLocks noChangeAspect="1"/>
            </p:cNvGraphicFramePr>
            <p:nvPr/>
          </p:nvGraphicFramePr>
          <p:xfrm>
            <a:off x="559" y="3520"/>
            <a:ext cx="1437" cy="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18592800" imgH="9753600" progId="Equation.DSMT4">
                    <p:embed/>
                  </p:oleObj>
                </mc:Choice>
                <mc:Fallback>
                  <p:oleObj name="Equation" r:id="rId34" imgW="18592800" imgH="9753600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9" y="3520"/>
                          <a:ext cx="1437" cy="6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2356" name="Object 52"/>
            <p:cNvGraphicFramePr>
              <a:graphicFrameLocks noChangeAspect="1"/>
            </p:cNvGraphicFramePr>
            <p:nvPr/>
          </p:nvGraphicFramePr>
          <p:xfrm>
            <a:off x="1824" y="3510"/>
            <a:ext cx="143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18592800" imgH="4876800" progId="Equation.DSMT4">
                    <p:embed/>
                  </p:oleObj>
                </mc:Choice>
                <mc:Fallback>
                  <p:oleObj name="Equation" r:id="rId36" imgW="18592800" imgH="4876800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510"/>
                          <a:ext cx="1438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2357" name="Object 53"/>
            <p:cNvGraphicFramePr>
              <a:graphicFrameLocks noChangeAspect="1"/>
            </p:cNvGraphicFramePr>
            <p:nvPr/>
          </p:nvGraphicFramePr>
          <p:xfrm>
            <a:off x="2221" y="3914"/>
            <a:ext cx="1014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13106400" imgH="3962400" progId="Equation.DSMT4">
                    <p:embed/>
                  </p:oleObj>
                </mc:Choice>
                <mc:Fallback>
                  <p:oleObj name="Equation" r:id="rId38" imgW="13106400" imgH="3962400" progId="Equation.DSMT4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1" y="3914"/>
                          <a:ext cx="1014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2377" name="Group 73"/>
          <p:cNvGrpSpPr/>
          <p:nvPr/>
        </p:nvGrpSpPr>
        <p:grpSpPr bwMode="auto">
          <a:xfrm>
            <a:off x="469900" y="600075"/>
            <a:ext cx="2754313" cy="581025"/>
            <a:chOff x="588" y="353"/>
            <a:chExt cx="1579" cy="319"/>
          </a:xfrm>
        </p:grpSpPr>
        <p:sp>
          <p:nvSpPr>
            <p:cNvPr id="482378" name="WordArt 74"/>
            <p:cNvSpPr>
              <a:spLocks noChangeArrowheads="1" noChangeShapeType="1" noTextEdit="1"/>
            </p:cNvSpPr>
            <p:nvPr/>
          </p:nvSpPr>
          <p:spPr bwMode="auto">
            <a:xfrm>
              <a:off x="588" y="435"/>
              <a:ext cx="296" cy="14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二</a:t>
              </a:r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82379" name="WordArt 75"/>
            <p:cNvSpPr>
              <a:spLocks noChangeArrowheads="1" noChangeShapeType="1" noTextEdit="1"/>
            </p:cNvSpPr>
            <p:nvPr/>
          </p:nvSpPr>
          <p:spPr bwMode="auto">
            <a:xfrm>
              <a:off x="1576" y="437"/>
              <a:ext cx="591" cy="13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的分布</a:t>
              </a:r>
            </a:p>
          </p:txBody>
        </p:sp>
        <p:sp>
          <p:nvSpPr>
            <p:cNvPr id="482380" name="WordArt 76"/>
            <p:cNvSpPr>
              <a:spLocks noChangeArrowheads="1" noChangeShapeType="1" noTextEdit="1"/>
            </p:cNvSpPr>
            <p:nvPr/>
          </p:nvSpPr>
          <p:spPr bwMode="auto">
            <a:xfrm>
              <a:off x="1022" y="448"/>
              <a:ext cx="129" cy="11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i="1" kern="10" dirty="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Z</a:t>
              </a:r>
              <a:endParaRPr lang="zh-CN" altLang="en-US" sz="3600" i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482381" name="WordArt 77"/>
            <p:cNvSpPr>
              <a:spLocks noChangeArrowheads="1" noChangeShapeType="1" noTextEdit="1"/>
            </p:cNvSpPr>
            <p:nvPr/>
          </p:nvSpPr>
          <p:spPr bwMode="auto">
            <a:xfrm>
              <a:off x="1193" y="490"/>
              <a:ext cx="101" cy="4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=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482382" name="WordArt 78"/>
            <p:cNvSpPr>
              <a:spLocks noChangeArrowheads="1" noChangeShapeType="1" noTextEdit="1"/>
            </p:cNvSpPr>
            <p:nvPr/>
          </p:nvSpPr>
          <p:spPr bwMode="auto">
            <a:xfrm>
              <a:off x="1358" y="509"/>
              <a:ext cx="165" cy="1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-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sp>
          <p:nvSpPr>
            <p:cNvPr id="482383" name="WordArt 79"/>
            <p:cNvSpPr>
              <a:spLocks noChangeArrowheads="1" noChangeShapeType="1" noTextEdit="1"/>
            </p:cNvSpPr>
            <p:nvPr/>
          </p:nvSpPr>
          <p:spPr bwMode="auto">
            <a:xfrm>
              <a:off x="1375" y="353"/>
              <a:ext cx="129" cy="11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X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482384" name="WordArt 80"/>
            <p:cNvSpPr>
              <a:spLocks noChangeArrowheads="1" noChangeShapeType="1" noTextEdit="1"/>
            </p:cNvSpPr>
            <p:nvPr/>
          </p:nvSpPr>
          <p:spPr bwMode="auto">
            <a:xfrm>
              <a:off x="1376" y="554"/>
              <a:ext cx="129" cy="11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Y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000875" y="1635125"/>
            <a:ext cx="1655762" cy="609398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直接法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2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2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2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2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8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8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2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2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8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82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82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2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2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9" dur="1000"/>
                                        <p:tgtEl>
                                          <p:spTgt spid="48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3" dur="1000"/>
                                        <p:tgtEl>
                                          <p:spTgt spid="48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2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82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3" dur="1000"/>
                                        <p:tgtEl>
                                          <p:spTgt spid="48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82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82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82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82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82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82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82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82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8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82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82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8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82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82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8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82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82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8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82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82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8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6" grpId="0" animBg="1"/>
      <p:bldP spid="482323" grpId="0" animBg="1"/>
      <p:bldP spid="482336" grpId="0"/>
      <p:bldP spid="482337" grpId="0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5864" name="Object 8"/>
          <p:cNvGraphicFramePr>
            <a:graphicFrameLocks noChangeAspect="1"/>
          </p:cNvGraphicFramePr>
          <p:nvPr/>
        </p:nvGraphicFramePr>
        <p:xfrm>
          <a:off x="326092" y="4775130"/>
          <a:ext cx="4603750" cy="750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661600" imgH="6096000" progId="Equation.DSMT4">
                  <p:embed/>
                </p:oleObj>
              </mc:Choice>
              <mc:Fallback>
                <p:oleObj name="Equation" r:id="rId2" imgW="35661600" imgH="6096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92" y="4775130"/>
                        <a:ext cx="4603750" cy="7509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65" name="Object 9"/>
          <p:cNvGraphicFramePr>
            <a:graphicFrameLocks noChangeAspect="1"/>
          </p:cNvGraphicFramePr>
          <p:nvPr/>
        </p:nvGraphicFramePr>
        <p:xfrm>
          <a:off x="4949825" y="4784810"/>
          <a:ext cx="3322638" cy="747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127200" imgH="6400800" progId="Equation.DSMT4">
                  <p:embed/>
                </p:oleObj>
              </mc:Choice>
              <mc:Fallback>
                <p:oleObj name="Equation" r:id="rId4" imgW="27127200" imgH="6400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25" y="4784810"/>
                        <a:ext cx="3322638" cy="747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5866" name="Group 10"/>
          <p:cNvGrpSpPr/>
          <p:nvPr/>
        </p:nvGrpSpPr>
        <p:grpSpPr bwMode="auto">
          <a:xfrm>
            <a:off x="2836863" y="2238375"/>
            <a:ext cx="3627438" cy="2030413"/>
            <a:chOff x="1547" y="1218"/>
            <a:chExt cx="2285" cy="1279"/>
          </a:xfrm>
        </p:grpSpPr>
        <p:graphicFrame>
          <p:nvGraphicFramePr>
            <p:cNvPr id="505867" name="Object 11"/>
            <p:cNvGraphicFramePr>
              <a:graphicFrameLocks noChangeAspect="1"/>
            </p:cNvGraphicFramePr>
            <p:nvPr/>
          </p:nvGraphicFramePr>
          <p:xfrm>
            <a:off x="2785" y="1218"/>
            <a:ext cx="510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229600" imgH="7924800" progId="Equation.DSMT4">
                    <p:embed/>
                  </p:oleObj>
                </mc:Choice>
                <mc:Fallback>
                  <p:oleObj name="Equation" r:id="rId6" imgW="8229600" imgH="79248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5" y="1218"/>
                          <a:ext cx="510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5868" name="Group 12"/>
            <p:cNvGrpSpPr/>
            <p:nvPr/>
          </p:nvGrpSpPr>
          <p:grpSpPr bwMode="auto">
            <a:xfrm>
              <a:off x="1547" y="1300"/>
              <a:ext cx="2285" cy="1197"/>
              <a:chOff x="1547" y="1572"/>
              <a:chExt cx="2285" cy="1197"/>
            </a:xfrm>
          </p:grpSpPr>
          <p:graphicFrame>
            <p:nvGraphicFramePr>
              <p:cNvPr id="505869" name="Object 13"/>
              <p:cNvGraphicFramePr/>
              <p:nvPr/>
            </p:nvGraphicFramePr>
            <p:xfrm>
              <a:off x="2431" y="2242"/>
              <a:ext cx="197" cy="1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2743200" imgH="3048000" progId="Equation.DSMT4">
                      <p:embed/>
                    </p:oleObj>
                  </mc:Choice>
                  <mc:Fallback>
                    <p:oleObj name="Equation" r:id="rId8" imgW="2743200" imgH="3048000" progId="Equation.DSMT4">
                      <p:embed/>
                      <p:pic>
                        <p:nvPicPr>
                          <p:cNvPr id="0" name="Object 13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31" y="2242"/>
                            <a:ext cx="197" cy="1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05870" name="Group 14"/>
              <p:cNvGrpSpPr/>
              <p:nvPr/>
            </p:nvGrpSpPr>
            <p:grpSpPr bwMode="auto">
              <a:xfrm>
                <a:off x="1547" y="1572"/>
                <a:ext cx="2285" cy="1197"/>
                <a:chOff x="1547" y="1572"/>
                <a:chExt cx="2285" cy="1197"/>
              </a:xfrm>
            </p:grpSpPr>
            <p:sp>
              <p:nvSpPr>
                <p:cNvPr id="505871" name="Freeform 15"/>
                <p:cNvSpPr/>
                <p:nvPr/>
              </p:nvSpPr>
              <p:spPr bwMode="auto">
                <a:xfrm>
                  <a:off x="2424" y="2239"/>
                  <a:ext cx="1084" cy="473"/>
                </a:xfrm>
                <a:custGeom>
                  <a:avLst/>
                  <a:gdLst>
                    <a:gd name="T0" fmla="*/ 1084 w 1084"/>
                    <a:gd name="T1" fmla="*/ 0 h 473"/>
                    <a:gd name="T2" fmla="*/ 196 w 1084"/>
                    <a:gd name="T3" fmla="*/ 1 h 473"/>
                    <a:gd name="T4" fmla="*/ 0 w 1084"/>
                    <a:gd name="T5" fmla="*/ 473 h 473"/>
                    <a:gd name="T6" fmla="*/ 896 w 1084"/>
                    <a:gd name="T7" fmla="*/ 473 h 473"/>
                    <a:gd name="T8" fmla="*/ 1084 w 1084"/>
                    <a:gd name="T9" fmla="*/ 0 h 4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84" h="473">
                      <a:moveTo>
                        <a:pt x="1084" y="0"/>
                      </a:moveTo>
                      <a:lnTo>
                        <a:pt x="196" y="1"/>
                      </a:lnTo>
                      <a:lnTo>
                        <a:pt x="0" y="473"/>
                      </a:lnTo>
                      <a:lnTo>
                        <a:pt x="896" y="473"/>
                      </a:lnTo>
                      <a:lnTo>
                        <a:pt x="108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>
                        <a:alpha val="59000"/>
                      </a:schemeClr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 cap="flat" cmpd="sng">
                  <a:solidFill>
                    <a:schemeClr val="accent1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5872" name="Freeform 16"/>
                <p:cNvSpPr/>
                <p:nvPr/>
              </p:nvSpPr>
              <p:spPr bwMode="auto">
                <a:xfrm>
                  <a:off x="1690" y="1776"/>
                  <a:ext cx="1102" cy="464"/>
                </a:xfrm>
                <a:custGeom>
                  <a:avLst/>
                  <a:gdLst>
                    <a:gd name="T0" fmla="*/ 0 w 1102"/>
                    <a:gd name="T1" fmla="*/ 464 h 464"/>
                    <a:gd name="T2" fmla="*/ 928 w 1102"/>
                    <a:gd name="T3" fmla="*/ 464 h 464"/>
                    <a:gd name="T4" fmla="*/ 1102 w 1102"/>
                    <a:gd name="T5" fmla="*/ 0 h 464"/>
                    <a:gd name="T6" fmla="*/ 190 w 1102"/>
                    <a:gd name="T7" fmla="*/ 0 h 464"/>
                    <a:gd name="T8" fmla="*/ 0 w 1102"/>
                    <a:gd name="T9" fmla="*/ 464 h 4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2" h="464">
                      <a:moveTo>
                        <a:pt x="0" y="464"/>
                      </a:moveTo>
                      <a:lnTo>
                        <a:pt x="928" y="464"/>
                      </a:lnTo>
                      <a:lnTo>
                        <a:pt x="1102" y="0"/>
                      </a:lnTo>
                      <a:lnTo>
                        <a:pt x="190" y="0"/>
                      </a:lnTo>
                      <a:lnTo>
                        <a:pt x="0" y="46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>
                        <a:alpha val="45000"/>
                      </a:schemeClr>
                    </a:gs>
                  </a:gsLst>
                  <a:lin ang="2700000" scaled="1"/>
                </a:gradFill>
                <a:ln w="9525" cap="flat" cmpd="sng">
                  <a:solidFill>
                    <a:schemeClr val="accent1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5873" name="Line 17"/>
                <p:cNvSpPr>
                  <a:spLocks noChangeShapeType="1"/>
                </p:cNvSpPr>
                <p:nvPr/>
              </p:nvSpPr>
              <p:spPr bwMode="auto">
                <a:xfrm>
                  <a:off x="1691" y="2240"/>
                  <a:ext cx="1992" cy="0"/>
                </a:xfrm>
                <a:prstGeom prst="line">
                  <a:avLst/>
                </a:prstGeom>
                <a:noFill/>
                <a:ln w="9525">
                  <a:solidFill>
                    <a:srgbClr val="1C1C1C"/>
                  </a:solidFill>
                  <a:round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5874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620" y="1603"/>
                  <a:ext cx="0" cy="1142"/>
                </a:xfrm>
                <a:prstGeom prst="line">
                  <a:avLst/>
                </a:prstGeom>
                <a:noFill/>
                <a:ln w="9525">
                  <a:solidFill>
                    <a:srgbClr val="1C1C1C"/>
                  </a:solidFill>
                  <a:round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graphicFrame>
              <p:nvGraphicFramePr>
                <p:cNvPr id="505875" name="Object 19"/>
                <p:cNvGraphicFramePr/>
                <p:nvPr/>
              </p:nvGraphicFramePr>
              <p:xfrm>
                <a:off x="3656" y="2190"/>
                <a:ext cx="176" cy="1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0" imgW="2438400" imgH="2438400" progId="Equation.DSMT4">
                        <p:embed/>
                      </p:oleObj>
                    </mc:Choice>
                    <mc:Fallback>
                      <p:oleObj name="Equation" r:id="rId10" imgW="2438400" imgH="2438400" progId="Equation.DSMT4">
                        <p:embed/>
                        <p:pic>
                          <p:nvPicPr>
                            <p:cNvPr id="0" name="Object 19"/>
                            <p:cNvPicPr preferRelativeResize="0">
                              <a:picLocks noChangeArrowheads="1"/>
                            </p:cNvPicPr>
                            <p:nvPr/>
                          </p:nvPicPr>
                          <p:blipFill>
                            <a:blip r:embed="rId1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56" y="2190"/>
                              <a:ext cx="176" cy="1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tx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2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05876" name="Object 20"/>
                <p:cNvGraphicFramePr/>
                <p:nvPr/>
              </p:nvGraphicFramePr>
              <p:xfrm>
                <a:off x="2604" y="1572"/>
                <a:ext cx="176" cy="1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2" imgW="2438400" imgH="2743200" progId="Equation.DSMT4">
                        <p:embed/>
                      </p:oleObj>
                    </mc:Choice>
                    <mc:Fallback>
                      <p:oleObj name="Equation" r:id="rId12" imgW="2438400" imgH="2743200" progId="Equation.DSMT4">
                        <p:embed/>
                        <p:pic>
                          <p:nvPicPr>
                            <p:cNvPr id="0" name="Object 20"/>
                            <p:cNvPicPr preferRelativeResize="0">
                              <a:picLocks noChangeArrowheads="1"/>
                            </p:cNvPicPr>
                            <p:nvPr/>
                          </p:nvPicPr>
                          <p:blipFill>
                            <a:blip r:embed="rId1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04" y="1572"/>
                              <a:ext cx="176" cy="15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tx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2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05877" name="Object 21"/>
                <p:cNvGraphicFramePr>
                  <a:graphicFrameLocks noChangeAspect="1"/>
                </p:cNvGraphicFramePr>
                <p:nvPr/>
              </p:nvGraphicFramePr>
              <p:xfrm>
                <a:off x="1547" y="1689"/>
                <a:ext cx="332" cy="29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4" imgW="4572000" imgH="4267200" progId="Equation.DSMT4">
                        <p:embed/>
                      </p:oleObj>
                    </mc:Choice>
                    <mc:Fallback>
                      <p:oleObj name="Equation" r:id="rId14" imgW="4572000" imgH="4267200" progId="Equation.DSMT4">
                        <p:embed/>
                        <p:pic>
                          <p:nvPicPr>
                            <p:cNvPr id="0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47" y="1689"/>
                              <a:ext cx="332" cy="29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tx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2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05878" name="Object 22"/>
                <p:cNvGraphicFramePr>
                  <a:graphicFrameLocks noChangeAspect="1"/>
                </p:cNvGraphicFramePr>
                <p:nvPr/>
              </p:nvGraphicFramePr>
              <p:xfrm>
                <a:off x="3375" y="2474"/>
                <a:ext cx="309" cy="29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6" imgW="4267200" imgH="4267200" progId="Equation.DSMT4">
                        <p:embed/>
                      </p:oleObj>
                    </mc:Choice>
                    <mc:Fallback>
                      <p:oleObj name="Equation" r:id="rId16" imgW="4267200" imgH="4267200" progId="Equation.DSMT4">
                        <p:embed/>
                        <p:pic>
                          <p:nvPicPr>
                            <p:cNvPr id="0" name="Object 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75" y="2474"/>
                              <a:ext cx="309" cy="29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tx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2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505879" name="Freeform 23"/>
            <p:cNvSpPr/>
            <p:nvPr/>
          </p:nvSpPr>
          <p:spPr bwMode="auto">
            <a:xfrm>
              <a:off x="2408" y="1400"/>
              <a:ext cx="432" cy="1096"/>
            </a:xfrm>
            <a:custGeom>
              <a:avLst/>
              <a:gdLst>
                <a:gd name="T0" fmla="*/ 432 w 432"/>
                <a:gd name="T1" fmla="*/ 0 h 1096"/>
                <a:gd name="T2" fmla="*/ 207 w 432"/>
                <a:gd name="T3" fmla="*/ 584 h 1096"/>
                <a:gd name="T4" fmla="*/ 0 w 432"/>
                <a:gd name="T5" fmla="*/ 1096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1096">
                  <a:moveTo>
                    <a:pt x="432" y="0"/>
                  </a:moveTo>
                  <a:lnTo>
                    <a:pt x="207" y="584"/>
                  </a:lnTo>
                  <a:lnTo>
                    <a:pt x="0" y="109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05880" name="Group 24"/>
          <p:cNvGrpSpPr/>
          <p:nvPr/>
        </p:nvGrpSpPr>
        <p:grpSpPr bwMode="auto">
          <a:xfrm>
            <a:off x="3089275" y="3038475"/>
            <a:ext cx="1736725" cy="3175"/>
            <a:chOff x="282" y="2146"/>
            <a:chExt cx="1094" cy="2"/>
          </a:xfrm>
        </p:grpSpPr>
        <p:sp>
          <p:nvSpPr>
            <p:cNvPr id="505881" name="Line 25"/>
            <p:cNvSpPr>
              <a:spLocks noChangeShapeType="1"/>
            </p:cNvSpPr>
            <p:nvPr/>
          </p:nvSpPr>
          <p:spPr bwMode="auto">
            <a:xfrm>
              <a:off x="610" y="2147"/>
              <a:ext cx="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05882" name="Line 26"/>
            <p:cNvSpPr>
              <a:spLocks noChangeShapeType="1"/>
            </p:cNvSpPr>
            <p:nvPr/>
          </p:nvSpPr>
          <p:spPr bwMode="auto">
            <a:xfrm>
              <a:off x="799" y="2148"/>
              <a:ext cx="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05883" name="Line 27"/>
            <p:cNvSpPr>
              <a:spLocks noChangeShapeType="1"/>
            </p:cNvSpPr>
            <p:nvPr/>
          </p:nvSpPr>
          <p:spPr bwMode="auto">
            <a:xfrm>
              <a:off x="977" y="2148"/>
              <a:ext cx="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05884" name="Line 28"/>
            <p:cNvSpPr>
              <a:spLocks noChangeShapeType="1"/>
            </p:cNvSpPr>
            <p:nvPr/>
          </p:nvSpPr>
          <p:spPr bwMode="auto">
            <a:xfrm>
              <a:off x="282" y="2146"/>
              <a:ext cx="1094" cy="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05885" name="Group 29"/>
          <p:cNvGrpSpPr/>
          <p:nvPr/>
        </p:nvGrpSpPr>
        <p:grpSpPr bwMode="auto">
          <a:xfrm>
            <a:off x="4233863" y="3802063"/>
            <a:ext cx="1736725" cy="3175"/>
            <a:chOff x="282" y="2146"/>
            <a:chExt cx="1094" cy="2"/>
          </a:xfrm>
        </p:grpSpPr>
        <p:sp>
          <p:nvSpPr>
            <p:cNvPr id="505886" name="Line 30"/>
            <p:cNvSpPr>
              <a:spLocks noChangeShapeType="1"/>
            </p:cNvSpPr>
            <p:nvPr/>
          </p:nvSpPr>
          <p:spPr bwMode="auto">
            <a:xfrm>
              <a:off x="610" y="2147"/>
              <a:ext cx="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05887" name="Line 31"/>
            <p:cNvSpPr>
              <a:spLocks noChangeShapeType="1"/>
            </p:cNvSpPr>
            <p:nvPr/>
          </p:nvSpPr>
          <p:spPr bwMode="auto">
            <a:xfrm>
              <a:off x="799" y="2148"/>
              <a:ext cx="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05888" name="Line 32"/>
            <p:cNvSpPr>
              <a:spLocks noChangeShapeType="1"/>
            </p:cNvSpPr>
            <p:nvPr/>
          </p:nvSpPr>
          <p:spPr bwMode="auto">
            <a:xfrm>
              <a:off x="977" y="2148"/>
              <a:ext cx="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05889" name="Line 33"/>
            <p:cNvSpPr>
              <a:spLocks noChangeShapeType="1"/>
            </p:cNvSpPr>
            <p:nvPr/>
          </p:nvSpPr>
          <p:spPr bwMode="auto">
            <a:xfrm>
              <a:off x="282" y="2146"/>
              <a:ext cx="1094" cy="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05890" name="Group 34"/>
          <p:cNvGrpSpPr/>
          <p:nvPr/>
        </p:nvGrpSpPr>
        <p:grpSpPr bwMode="auto">
          <a:xfrm>
            <a:off x="0" y="2930525"/>
            <a:ext cx="2800350" cy="477838"/>
            <a:chOff x="495" y="1846"/>
            <a:chExt cx="1382" cy="238"/>
          </a:xfrm>
        </p:grpSpPr>
        <p:sp>
          <p:nvSpPr>
            <p:cNvPr id="505891" name="AutoShape 35"/>
            <p:cNvSpPr>
              <a:spLocks noChangeArrowheads="1"/>
            </p:cNvSpPr>
            <p:nvPr/>
          </p:nvSpPr>
          <p:spPr bwMode="auto">
            <a:xfrm>
              <a:off x="495" y="1846"/>
              <a:ext cx="1382" cy="238"/>
            </a:xfrm>
            <a:prstGeom prst="wedgeRectCallout">
              <a:avLst>
                <a:gd name="adj1" fmla="val 60926"/>
                <a:gd name="adj2" fmla="val -22690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sp>
          <p:nvSpPr>
            <p:cNvPr id="505892" name="WordArt 36"/>
            <p:cNvSpPr>
              <a:spLocks noChangeArrowheads="1" noChangeShapeType="1" noTextEdit="1"/>
            </p:cNvSpPr>
            <p:nvPr/>
          </p:nvSpPr>
          <p:spPr bwMode="auto">
            <a:xfrm>
              <a:off x="565" y="1883"/>
              <a:ext cx="1269" cy="14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当     </a:t>
              </a:r>
              <a:r>
                <a:rPr lang="en-US" altLang="zh-CN" sz="3600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沿这条直线积分</a:t>
              </a:r>
            </a:p>
          </p:txBody>
        </p:sp>
        <p:sp>
          <p:nvSpPr>
            <p:cNvPr id="505893" name="WordArt 37"/>
            <p:cNvSpPr>
              <a:spLocks noChangeArrowheads="1" noChangeShapeType="1" noTextEdit="1"/>
            </p:cNvSpPr>
            <p:nvPr/>
          </p:nvSpPr>
          <p:spPr bwMode="auto">
            <a:xfrm>
              <a:off x="675" y="1923"/>
              <a:ext cx="75" cy="1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y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05894" name="WordArt 38"/>
            <p:cNvSpPr>
              <a:spLocks noChangeArrowheads="1" noChangeShapeType="1" noTextEdit="1"/>
            </p:cNvSpPr>
            <p:nvPr/>
          </p:nvSpPr>
          <p:spPr bwMode="auto">
            <a:xfrm>
              <a:off x="788" y="1927"/>
              <a:ext cx="153" cy="9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&gt; 0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505895" name="Group 39"/>
          <p:cNvGrpSpPr/>
          <p:nvPr/>
        </p:nvGrpSpPr>
        <p:grpSpPr bwMode="auto">
          <a:xfrm>
            <a:off x="6294438" y="3670300"/>
            <a:ext cx="2849562" cy="500063"/>
            <a:chOff x="3824" y="2079"/>
            <a:chExt cx="1382" cy="238"/>
          </a:xfrm>
        </p:grpSpPr>
        <p:sp>
          <p:nvSpPr>
            <p:cNvPr id="505896" name="AutoShape 40"/>
            <p:cNvSpPr>
              <a:spLocks noChangeArrowheads="1"/>
            </p:cNvSpPr>
            <p:nvPr/>
          </p:nvSpPr>
          <p:spPr bwMode="auto">
            <a:xfrm>
              <a:off x="3824" y="2079"/>
              <a:ext cx="1382" cy="238"/>
            </a:xfrm>
            <a:prstGeom prst="wedgeRectCallout">
              <a:avLst>
                <a:gd name="adj1" fmla="val -60639"/>
                <a:gd name="adj2" fmla="val -22690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sp>
          <p:nvSpPr>
            <p:cNvPr id="505897" name="WordArt 41"/>
            <p:cNvSpPr>
              <a:spLocks noChangeArrowheads="1" noChangeShapeType="1" noTextEdit="1"/>
            </p:cNvSpPr>
            <p:nvPr/>
          </p:nvSpPr>
          <p:spPr bwMode="auto">
            <a:xfrm>
              <a:off x="3894" y="2116"/>
              <a:ext cx="1269" cy="14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当     </a:t>
              </a:r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沿这条直线积分</a:t>
              </a:r>
            </a:p>
          </p:txBody>
        </p:sp>
        <p:sp>
          <p:nvSpPr>
            <p:cNvPr id="505898" name="WordArt 42"/>
            <p:cNvSpPr>
              <a:spLocks noChangeArrowheads="1" noChangeShapeType="1" noTextEdit="1"/>
            </p:cNvSpPr>
            <p:nvPr/>
          </p:nvSpPr>
          <p:spPr bwMode="auto">
            <a:xfrm>
              <a:off x="4004" y="2156"/>
              <a:ext cx="75" cy="1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y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05899" name="WordArt 43"/>
            <p:cNvSpPr>
              <a:spLocks noChangeArrowheads="1" noChangeShapeType="1" noTextEdit="1"/>
            </p:cNvSpPr>
            <p:nvPr/>
          </p:nvSpPr>
          <p:spPr bwMode="auto">
            <a:xfrm>
              <a:off x="4117" y="2160"/>
              <a:ext cx="153" cy="9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&lt; 0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sp>
        <p:nvSpPr>
          <p:cNvPr id="505900" name="Freeform 44"/>
          <p:cNvSpPr/>
          <p:nvPr/>
        </p:nvSpPr>
        <p:spPr bwMode="auto">
          <a:xfrm>
            <a:off x="1870075" y="5430838"/>
            <a:ext cx="6159500" cy="42862"/>
          </a:xfrm>
          <a:custGeom>
            <a:avLst/>
            <a:gdLst>
              <a:gd name="T0" fmla="*/ 0 w 3016"/>
              <a:gd name="T1" fmla="*/ 9 h 20"/>
              <a:gd name="T2" fmla="*/ 624 w 3016"/>
              <a:gd name="T3" fmla="*/ 1 h 20"/>
              <a:gd name="T4" fmla="*/ 1712 w 3016"/>
              <a:gd name="T5" fmla="*/ 17 h 20"/>
              <a:gd name="T6" fmla="*/ 2384 w 3016"/>
              <a:gd name="T7" fmla="*/ 17 h 20"/>
              <a:gd name="T8" fmla="*/ 2888 w 3016"/>
              <a:gd name="T9" fmla="*/ 9 h 20"/>
              <a:gd name="T10" fmla="*/ 3016 w 3016"/>
              <a:gd name="T11" fmla="*/ 9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16" h="20">
                <a:moveTo>
                  <a:pt x="0" y="9"/>
                </a:moveTo>
                <a:cubicBezTo>
                  <a:pt x="169" y="4"/>
                  <a:pt x="339" y="0"/>
                  <a:pt x="624" y="1"/>
                </a:cubicBezTo>
                <a:cubicBezTo>
                  <a:pt x="909" y="2"/>
                  <a:pt x="1419" y="14"/>
                  <a:pt x="1712" y="17"/>
                </a:cubicBezTo>
                <a:cubicBezTo>
                  <a:pt x="2005" y="20"/>
                  <a:pt x="2188" y="18"/>
                  <a:pt x="2384" y="17"/>
                </a:cubicBezTo>
                <a:cubicBezTo>
                  <a:pt x="2580" y="16"/>
                  <a:pt x="2783" y="10"/>
                  <a:pt x="2888" y="9"/>
                </a:cubicBezTo>
                <a:cubicBezTo>
                  <a:pt x="2993" y="8"/>
                  <a:pt x="2988" y="6"/>
                  <a:pt x="3016" y="9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05919" name="Group 63"/>
          <p:cNvGrpSpPr/>
          <p:nvPr/>
        </p:nvGrpSpPr>
        <p:grpSpPr bwMode="auto">
          <a:xfrm>
            <a:off x="4413250" y="5813425"/>
            <a:ext cx="3576638" cy="830263"/>
            <a:chOff x="3490" y="3521"/>
            <a:chExt cx="1382" cy="414"/>
          </a:xfrm>
        </p:grpSpPr>
        <p:sp>
          <p:nvSpPr>
            <p:cNvPr id="505920" name="AutoShape 64"/>
            <p:cNvSpPr>
              <a:spLocks noChangeArrowheads="1"/>
            </p:cNvSpPr>
            <p:nvPr/>
          </p:nvSpPr>
          <p:spPr bwMode="auto">
            <a:xfrm>
              <a:off x="3490" y="3521"/>
              <a:ext cx="1382" cy="414"/>
            </a:xfrm>
            <a:prstGeom prst="wedgeRectCallout">
              <a:avLst>
                <a:gd name="adj1" fmla="val -21273"/>
                <a:gd name="adj2" fmla="val -86472"/>
              </a:avLst>
            </a:prstGeom>
            <a:solidFill>
              <a:srgbClr val="4D4D4D"/>
            </a:solidFill>
            <a:ln w="9525" algn="ctr">
              <a:solidFill>
                <a:srgbClr val="FFCC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sp>
          <p:nvSpPr>
            <p:cNvPr id="505921" name="WordArt 65"/>
            <p:cNvSpPr>
              <a:spLocks noChangeArrowheads="1" noChangeShapeType="1" noTextEdit="1"/>
            </p:cNvSpPr>
            <p:nvPr/>
          </p:nvSpPr>
          <p:spPr bwMode="auto">
            <a:xfrm>
              <a:off x="3552" y="3566"/>
              <a:ext cx="1269" cy="14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FFCC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由于积分区域不是矩形</a:t>
              </a:r>
            </a:p>
          </p:txBody>
        </p:sp>
        <p:sp>
          <p:nvSpPr>
            <p:cNvPr id="505922" name="WordArt 66"/>
            <p:cNvSpPr>
              <a:spLocks noChangeArrowheads="1" noChangeShapeType="1" noTextEdit="1"/>
            </p:cNvSpPr>
            <p:nvPr/>
          </p:nvSpPr>
          <p:spPr bwMode="auto">
            <a:xfrm>
              <a:off x="3545" y="3759"/>
              <a:ext cx="1269" cy="14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FFCC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这样计算积分比较繁</a:t>
              </a:r>
              <a:r>
                <a:rPr lang="en-US" altLang="zh-CN" sz="3600" kern="10">
                  <a:ln w="12700">
                    <a:solidFill>
                      <a:srgbClr val="FFCC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!</a:t>
              </a:r>
              <a:endParaRPr lang="zh-CN" altLang="en-US" sz="3600" kern="10">
                <a:ln w="12700">
                  <a:solidFill>
                    <a:srgbClr val="FFCC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05927" name="Group 71"/>
          <p:cNvGrpSpPr/>
          <p:nvPr/>
        </p:nvGrpSpPr>
        <p:grpSpPr bwMode="auto">
          <a:xfrm>
            <a:off x="469900" y="586628"/>
            <a:ext cx="2754313" cy="581025"/>
            <a:chOff x="588" y="353"/>
            <a:chExt cx="1579" cy="319"/>
          </a:xfrm>
        </p:grpSpPr>
        <p:sp>
          <p:nvSpPr>
            <p:cNvPr id="505928" name="WordArt 72"/>
            <p:cNvSpPr>
              <a:spLocks noChangeArrowheads="1" noChangeShapeType="1" noTextEdit="1"/>
            </p:cNvSpPr>
            <p:nvPr/>
          </p:nvSpPr>
          <p:spPr bwMode="auto">
            <a:xfrm>
              <a:off x="588" y="435"/>
              <a:ext cx="296" cy="14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二</a:t>
              </a:r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05929" name="WordArt 73"/>
            <p:cNvSpPr>
              <a:spLocks noChangeArrowheads="1" noChangeShapeType="1" noTextEdit="1"/>
            </p:cNvSpPr>
            <p:nvPr/>
          </p:nvSpPr>
          <p:spPr bwMode="auto">
            <a:xfrm>
              <a:off x="1576" y="437"/>
              <a:ext cx="591" cy="13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的分布</a:t>
              </a:r>
            </a:p>
          </p:txBody>
        </p:sp>
        <p:sp>
          <p:nvSpPr>
            <p:cNvPr id="505930" name="WordArt 74"/>
            <p:cNvSpPr>
              <a:spLocks noChangeArrowheads="1" noChangeShapeType="1" noTextEdit="1"/>
            </p:cNvSpPr>
            <p:nvPr/>
          </p:nvSpPr>
          <p:spPr bwMode="auto">
            <a:xfrm>
              <a:off x="1022" y="448"/>
              <a:ext cx="129" cy="11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Z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05931" name="WordArt 75"/>
            <p:cNvSpPr>
              <a:spLocks noChangeArrowheads="1" noChangeShapeType="1" noTextEdit="1"/>
            </p:cNvSpPr>
            <p:nvPr/>
          </p:nvSpPr>
          <p:spPr bwMode="auto">
            <a:xfrm>
              <a:off x="1193" y="490"/>
              <a:ext cx="101" cy="4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=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05932" name="WordArt 76"/>
            <p:cNvSpPr>
              <a:spLocks noChangeArrowheads="1" noChangeShapeType="1" noTextEdit="1"/>
            </p:cNvSpPr>
            <p:nvPr/>
          </p:nvSpPr>
          <p:spPr bwMode="auto">
            <a:xfrm>
              <a:off x="1358" y="509"/>
              <a:ext cx="165" cy="1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 dirty="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-</a:t>
              </a:r>
              <a:endPara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sp>
          <p:nvSpPr>
            <p:cNvPr id="505933" name="WordArt 77"/>
            <p:cNvSpPr>
              <a:spLocks noChangeArrowheads="1" noChangeShapeType="1" noTextEdit="1"/>
            </p:cNvSpPr>
            <p:nvPr/>
          </p:nvSpPr>
          <p:spPr bwMode="auto">
            <a:xfrm>
              <a:off x="1375" y="353"/>
              <a:ext cx="129" cy="11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X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05934" name="WordArt 78"/>
            <p:cNvSpPr>
              <a:spLocks noChangeArrowheads="1" noChangeShapeType="1" noTextEdit="1"/>
            </p:cNvSpPr>
            <p:nvPr/>
          </p:nvSpPr>
          <p:spPr bwMode="auto">
            <a:xfrm>
              <a:off x="1376" y="554"/>
              <a:ext cx="129" cy="11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Y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aphicFrame>
        <p:nvGraphicFramePr>
          <p:cNvPr id="505935" name="Object 79"/>
          <p:cNvGraphicFramePr>
            <a:graphicFrameLocks noChangeAspect="1"/>
          </p:cNvGraphicFramePr>
          <p:nvPr/>
        </p:nvGraphicFramePr>
        <p:xfrm>
          <a:off x="527304" y="1652307"/>
          <a:ext cx="3584575" cy="565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7736800" imgH="4572000" progId="Equation.DSMT4">
                  <p:embed/>
                </p:oleObj>
              </mc:Choice>
              <mc:Fallback>
                <p:oleObj name="Equation" r:id="rId18" imgW="27736800" imgH="4572000" progId="Equation.DSMT4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04" y="1652307"/>
                        <a:ext cx="3584575" cy="5659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940" name="Object 84"/>
          <p:cNvGraphicFramePr>
            <a:graphicFrameLocks noChangeAspect="1"/>
          </p:cNvGraphicFramePr>
          <p:nvPr/>
        </p:nvGraphicFramePr>
        <p:xfrm>
          <a:off x="4064000" y="1558645"/>
          <a:ext cx="3863975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298400" imgH="6400800" progId="Equation.DSMT4">
                  <p:embed/>
                </p:oleObj>
              </mc:Choice>
              <mc:Fallback>
                <p:oleObj name="Equation" r:id="rId20" imgW="25298400" imgH="6400800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1558645"/>
                        <a:ext cx="3863975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5941" name="Group 85"/>
          <p:cNvGrpSpPr/>
          <p:nvPr/>
        </p:nvGrpSpPr>
        <p:grpSpPr bwMode="auto">
          <a:xfrm>
            <a:off x="543859" y="1060918"/>
            <a:ext cx="8142288" cy="609600"/>
            <a:chOff x="520" y="641"/>
            <a:chExt cx="5129" cy="384"/>
          </a:xfrm>
        </p:grpSpPr>
        <p:sp>
          <p:nvSpPr>
            <p:cNvPr id="505942" name="Rectangle 86"/>
            <p:cNvSpPr>
              <a:spLocks noChangeArrowheads="1"/>
            </p:cNvSpPr>
            <p:nvPr/>
          </p:nvSpPr>
          <p:spPr bwMode="auto">
            <a:xfrm>
              <a:off x="520" y="641"/>
              <a:ext cx="5129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          </a:t>
              </a:r>
              <a:r>
                <a:rPr lang="zh-CN" altLang="en-US" sz="9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       </a:t>
              </a:r>
              <a:r>
                <a:rPr lang="zh-CN" altLang="en-US" sz="9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的分布函数为</a:t>
              </a:r>
            </a:p>
          </p:txBody>
        </p:sp>
        <p:graphicFrame>
          <p:nvGraphicFramePr>
            <p:cNvPr id="505943" name="Object 87"/>
            <p:cNvGraphicFramePr>
              <a:graphicFrameLocks noChangeAspect="1"/>
            </p:cNvGraphicFramePr>
            <p:nvPr/>
          </p:nvGraphicFramePr>
          <p:xfrm>
            <a:off x="777" y="708"/>
            <a:ext cx="174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2555200" imgH="4267200" progId="Equation.DSMT4">
                    <p:embed/>
                  </p:oleObj>
                </mc:Choice>
                <mc:Fallback>
                  <p:oleObj name="Equation" r:id="rId22" imgW="22555200" imgH="4267200" progId="Equation.DSMT4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" y="708"/>
                          <a:ext cx="1745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5944" name="Object 88"/>
            <p:cNvGraphicFramePr>
              <a:graphicFrameLocks noChangeAspect="1"/>
            </p:cNvGraphicFramePr>
            <p:nvPr/>
          </p:nvGraphicFramePr>
          <p:xfrm>
            <a:off x="2782" y="712"/>
            <a:ext cx="1004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3716000" imgH="3657600" progId="Equation.DSMT4">
                    <p:embed/>
                  </p:oleObj>
                </mc:Choice>
                <mc:Fallback>
                  <p:oleObj name="Equation" r:id="rId24" imgW="13716000" imgH="3657600" progId="Equation.DSMT4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2" y="712"/>
                          <a:ext cx="1004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0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0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1000"/>
                                        <p:tgtEl>
                                          <p:spTgt spid="50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5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5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5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5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05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05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0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5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5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5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5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0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0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0" dur="1000"/>
                                        <p:tgtEl>
                                          <p:spTgt spid="50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5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5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5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90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3745" name="Object 177"/>
          <p:cNvGraphicFramePr>
            <a:graphicFrameLocks noChangeAspect="1"/>
          </p:cNvGraphicFramePr>
          <p:nvPr/>
        </p:nvGraphicFramePr>
        <p:xfrm>
          <a:off x="220663" y="295275"/>
          <a:ext cx="8702675" cy="647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854450" imgH="2874010" progId="Word.Document.8">
                  <p:embed/>
                </p:oleObj>
              </mc:Choice>
              <mc:Fallback>
                <p:oleObj name="Document" r:id="rId2" imgW="3854450" imgH="2874010" progId="Word.Document.8">
                  <p:embed/>
                  <p:pic>
                    <p:nvPicPr>
                      <p:cNvPr id="0" name="Object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3" y="295275"/>
                        <a:ext cx="8702675" cy="647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748" name="WordArt 180">
            <a:hlinkClick r:id="rId4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127000" y="76200"/>
            <a:ext cx="1162050" cy="4937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0" cap="none" spc="0" normalizeH="0" baseline="0" noProof="0" dirty="0">
                <a:ln w="19050">
                  <a:solidFill>
                    <a:srgbClr val="FFCC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uLnTx/>
                <a:uFillTx/>
                <a:latin typeface="楷体_GB2312"/>
                <a:ea typeface="楷体_GB2312"/>
                <a:cs typeface="+mn-cs"/>
              </a:rPr>
              <a:t>回顾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3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3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9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7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850" name="Group 18"/>
          <p:cNvGrpSpPr/>
          <p:nvPr/>
        </p:nvGrpSpPr>
        <p:grpSpPr bwMode="auto">
          <a:xfrm>
            <a:off x="3278188" y="1008063"/>
            <a:ext cx="3627438" cy="2030413"/>
            <a:chOff x="1547" y="1218"/>
            <a:chExt cx="2285" cy="1279"/>
          </a:xfrm>
        </p:grpSpPr>
        <p:graphicFrame>
          <p:nvGraphicFramePr>
            <p:cNvPr id="504851" name="Object 19"/>
            <p:cNvGraphicFramePr>
              <a:graphicFrameLocks noChangeAspect="1"/>
            </p:cNvGraphicFramePr>
            <p:nvPr/>
          </p:nvGraphicFramePr>
          <p:xfrm>
            <a:off x="2785" y="1218"/>
            <a:ext cx="510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8229600" imgH="7924800" progId="Equation.DSMT4">
                    <p:embed/>
                  </p:oleObj>
                </mc:Choice>
                <mc:Fallback>
                  <p:oleObj name="Equation" r:id="rId2" imgW="8229600" imgH="79248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5" y="1218"/>
                          <a:ext cx="510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4852" name="Group 20"/>
            <p:cNvGrpSpPr/>
            <p:nvPr/>
          </p:nvGrpSpPr>
          <p:grpSpPr bwMode="auto">
            <a:xfrm>
              <a:off x="1547" y="1299"/>
              <a:ext cx="2285" cy="1198"/>
              <a:chOff x="1547" y="1571"/>
              <a:chExt cx="2285" cy="1198"/>
            </a:xfrm>
          </p:grpSpPr>
          <p:graphicFrame>
            <p:nvGraphicFramePr>
              <p:cNvPr id="504853" name="Object 21"/>
              <p:cNvGraphicFramePr/>
              <p:nvPr/>
            </p:nvGraphicFramePr>
            <p:xfrm>
              <a:off x="2408" y="2242"/>
              <a:ext cx="22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2743200" imgH="3048000" progId="Equation.DSMT4">
                      <p:embed/>
                    </p:oleObj>
                  </mc:Choice>
                  <mc:Fallback>
                    <p:oleObj name="Equation" r:id="rId4" imgW="2743200" imgH="3048000" progId="Equation.DSMT4">
                      <p:embed/>
                      <p:pic>
                        <p:nvPicPr>
                          <p:cNvPr id="0" name="Object 21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8" y="2242"/>
                            <a:ext cx="22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04854" name="Group 22"/>
              <p:cNvGrpSpPr/>
              <p:nvPr/>
            </p:nvGrpSpPr>
            <p:grpSpPr bwMode="auto">
              <a:xfrm>
                <a:off x="1547" y="1571"/>
                <a:ext cx="2285" cy="1198"/>
                <a:chOff x="1547" y="1571"/>
                <a:chExt cx="2285" cy="1198"/>
              </a:xfrm>
            </p:grpSpPr>
            <p:sp>
              <p:nvSpPr>
                <p:cNvPr id="504855" name="Freeform 23"/>
                <p:cNvSpPr/>
                <p:nvPr/>
              </p:nvSpPr>
              <p:spPr bwMode="auto">
                <a:xfrm>
                  <a:off x="2424" y="2239"/>
                  <a:ext cx="1084" cy="473"/>
                </a:xfrm>
                <a:custGeom>
                  <a:avLst/>
                  <a:gdLst>
                    <a:gd name="T0" fmla="*/ 1084 w 1084"/>
                    <a:gd name="T1" fmla="*/ 0 h 473"/>
                    <a:gd name="T2" fmla="*/ 196 w 1084"/>
                    <a:gd name="T3" fmla="*/ 1 h 473"/>
                    <a:gd name="T4" fmla="*/ 0 w 1084"/>
                    <a:gd name="T5" fmla="*/ 473 h 473"/>
                    <a:gd name="T6" fmla="*/ 896 w 1084"/>
                    <a:gd name="T7" fmla="*/ 473 h 473"/>
                    <a:gd name="T8" fmla="*/ 1084 w 1084"/>
                    <a:gd name="T9" fmla="*/ 0 h 4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84" h="473">
                      <a:moveTo>
                        <a:pt x="1084" y="0"/>
                      </a:moveTo>
                      <a:lnTo>
                        <a:pt x="196" y="1"/>
                      </a:lnTo>
                      <a:lnTo>
                        <a:pt x="0" y="473"/>
                      </a:lnTo>
                      <a:lnTo>
                        <a:pt x="896" y="473"/>
                      </a:lnTo>
                      <a:lnTo>
                        <a:pt x="108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>
                        <a:alpha val="59000"/>
                      </a:schemeClr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2700000" scaled="1"/>
                </a:gradFill>
                <a:ln w="9525" cap="flat" cmpd="sng">
                  <a:solidFill>
                    <a:schemeClr val="accent1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4856" name="Freeform 24"/>
                <p:cNvSpPr/>
                <p:nvPr/>
              </p:nvSpPr>
              <p:spPr bwMode="auto">
                <a:xfrm>
                  <a:off x="1690" y="1776"/>
                  <a:ext cx="1102" cy="464"/>
                </a:xfrm>
                <a:custGeom>
                  <a:avLst/>
                  <a:gdLst>
                    <a:gd name="T0" fmla="*/ 0 w 1102"/>
                    <a:gd name="T1" fmla="*/ 464 h 464"/>
                    <a:gd name="T2" fmla="*/ 928 w 1102"/>
                    <a:gd name="T3" fmla="*/ 464 h 464"/>
                    <a:gd name="T4" fmla="*/ 1102 w 1102"/>
                    <a:gd name="T5" fmla="*/ 0 h 464"/>
                    <a:gd name="T6" fmla="*/ 190 w 1102"/>
                    <a:gd name="T7" fmla="*/ 0 h 464"/>
                    <a:gd name="T8" fmla="*/ 0 w 1102"/>
                    <a:gd name="T9" fmla="*/ 464 h 4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2" h="464">
                      <a:moveTo>
                        <a:pt x="0" y="464"/>
                      </a:moveTo>
                      <a:lnTo>
                        <a:pt x="928" y="464"/>
                      </a:lnTo>
                      <a:lnTo>
                        <a:pt x="1102" y="0"/>
                      </a:lnTo>
                      <a:lnTo>
                        <a:pt x="190" y="0"/>
                      </a:lnTo>
                      <a:lnTo>
                        <a:pt x="0" y="46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>
                        <a:alpha val="45000"/>
                      </a:schemeClr>
                    </a:gs>
                  </a:gsLst>
                  <a:lin ang="2700000" scaled="1"/>
                </a:gradFill>
                <a:ln w="9525" cap="flat" cmpd="sng">
                  <a:solidFill>
                    <a:schemeClr val="accent1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4857" name="Line 25"/>
                <p:cNvSpPr>
                  <a:spLocks noChangeShapeType="1"/>
                </p:cNvSpPr>
                <p:nvPr/>
              </p:nvSpPr>
              <p:spPr bwMode="auto">
                <a:xfrm>
                  <a:off x="1691" y="2240"/>
                  <a:ext cx="1992" cy="0"/>
                </a:xfrm>
                <a:prstGeom prst="line">
                  <a:avLst/>
                </a:prstGeom>
                <a:noFill/>
                <a:ln w="9525">
                  <a:solidFill>
                    <a:srgbClr val="1C1C1C"/>
                  </a:solidFill>
                  <a:round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4858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620" y="1603"/>
                  <a:ext cx="0" cy="1142"/>
                </a:xfrm>
                <a:prstGeom prst="line">
                  <a:avLst/>
                </a:prstGeom>
                <a:noFill/>
                <a:ln w="9525">
                  <a:solidFill>
                    <a:srgbClr val="1C1C1C"/>
                  </a:solidFill>
                  <a:round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graphicFrame>
              <p:nvGraphicFramePr>
                <p:cNvPr id="504859" name="Object 27"/>
                <p:cNvGraphicFramePr/>
                <p:nvPr/>
              </p:nvGraphicFramePr>
              <p:xfrm>
                <a:off x="3656" y="2190"/>
                <a:ext cx="176" cy="1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6" imgW="2438400" imgH="2438400" progId="Equation.DSMT4">
                        <p:embed/>
                      </p:oleObj>
                    </mc:Choice>
                    <mc:Fallback>
                      <p:oleObj name="Equation" r:id="rId6" imgW="2438400" imgH="2438400" progId="Equation.DSMT4">
                        <p:embed/>
                        <p:pic>
                          <p:nvPicPr>
                            <p:cNvPr id="0" name="Object 27"/>
                            <p:cNvPicPr preferRelativeResize="0">
                              <a:picLocks noChangeArrowheads="1"/>
                            </p:cNvPicPr>
                            <p:nvPr/>
                          </p:nvPicPr>
                          <p:blipFill>
                            <a:blip r:embed="rId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56" y="2190"/>
                              <a:ext cx="176" cy="1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tx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2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04860" name="Object 28"/>
                <p:cNvGraphicFramePr/>
                <p:nvPr/>
              </p:nvGraphicFramePr>
              <p:xfrm>
                <a:off x="2604" y="1571"/>
                <a:ext cx="176" cy="1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8" imgW="2438400" imgH="2743200" progId="Equation.DSMT4">
                        <p:embed/>
                      </p:oleObj>
                    </mc:Choice>
                    <mc:Fallback>
                      <p:oleObj name="Equation" r:id="rId8" imgW="2438400" imgH="2743200" progId="Equation.DSMT4">
                        <p:embed/>
                        <p:pic>
                          <p:nvPicPr>
                            <p:cNvPr id="0" name="Object 28"/>
                            <p:cNvPicPr preferRelativeResize="0">
                              <a:picLocks noChangeArrowheads="1"/>
                            </p:cNvPicPr>
                            <p:nvPr/>
                          </p:nvPicPr>
                          <p:blipFill>
                            <a:blip r:embed="rId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04" y="1571"/>
                              <a:ext cx="176" cy="15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tx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2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04861" name="Object 29"/>
                <p:cNvGraphicFramePr>
                  <a:graphicFrameLocks noChangeAspect="1"/>
                </p:cNvGraphicFramePr>
                <p:nvPr/>
              </p:nvGraphicFramePr>
              <p:xfrm>
                <a:off x="1547" y="1689"/>
                <a:ext cx="331" cy="29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0" imgW="4572000" imgH="4267200" progId="Equation.DSMT4">
                        <p:embed/>
                      </p:oleObj>
                    </mc:Choice>
                    <mc:Fallback>
                      <p:oleObj name="Equation" r:id="rId10" imgW="4572000" imgH="4267200" progId="Equation.DSMT4">
                        <p:embed/>
                        <p:pic>
                          <p:nvPicPr>
                            <p:cNvPr id="0" name="Object 2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47" y="1689"/>
                              <a:ext cx="331" cy="29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tx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2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04862" name="Object 30"/>
                <p:cNvGraphicFramePr>
                  <a:graphicFrameLocks noChangeAspect="1"/>
                </p:cNvGraphicFramePr>
                <p:nvPr/>
              </p:nvGraphicFramePr>
              <p:xfrm>
                <a:off x="3375" y="2474"/>
                <a:ext cx="309" cy="29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2" imgW="4267200" imgH="4267200" progId="Equation.DSMT4">
                        <p:embed/>
                      </p:oleObj>
                    </mc:Choice>
                    <mc:Fallback>
                      <p:oleObj name="Equation" r:id="rId12" imgW="4267200" imgH="4267200" progId="Equation.DSMT4">
                        <p:embed/>
                        <p:pic>
                          <p:nvPicPr>
                            <p:cNvPr id="0" name="Object 3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75" y="2474"/>
                              <a:ext cx="309" cy="29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tx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2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504863" name="Freeform 31"/>
            <p:cNvSpPr/>
            <p:nvPr/>
          </p:nvSpPr>
          <p:spPr bwMode="auto">
            <a:xfrm>
              <a:off x="2408" y="1400"/>
              <a:ext cx="432" cy="1096"/>
            </a:xfrm>
            <a:custGeom>
              <a:avLst/>
              <a:gdLst>
                <a:gd name="T0" fmla="*/ 432 w 432"/>
                <a:gd name="T1" fmla="*/ 0 h 1096"/>
                <a:gd name="T2" fmla="*/ 207 w 432"/>
                <a:gd name="T3" fmla="*/ 584 h 1096"/>
                <a:gd name="T4" fmla="*/ 0 w 432"/>
                <a:gd name="T5" fmla="*/ 1096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1096">
                  <a:moveTo>
                    <a:pt x="432" y="0"/>
                  </a:moveTo>
                  <a:lnTo>
                    <a:pt x="207" y="584"/>
                  </a:lnTo>
                  <a:lnTo>
                    <a:pt x="0" y="109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04885" name="Line 53"/>
          <p:cNvSpPr>
            <a:spLocks noChangeShapeType="1"/>
          </p:cNvSpPr>
          <p:nvPr/>
        </p:nvSpPr>
        <p:spPr bwMode="auto">
          <a:xfrm>
            <a:off x="3502025" y="1855788"/>
            <a:ext cx="1701800" cy="0"/>
          </a:xfrm>
          <a:prstGeom prst="line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04886" name="Object 54"/>
          <p:cNvGraphicFramePr>
            <a:graphicFrameLocks noChangeAspect="1"/>
          </p:cNvGraphicFramePr>
          <p:nvPr/>
        </p:nvGraphicFramePr>
        <p:xfrm>
          <a:off x="5167313" y="1660525"/>
          <a:ext cx="35083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048000" imgH="3657600" progId="Equation.DSMT4">
                  <p:embed/>
                </p:oleObj>
              </mc:Choice>
              <mc:Fallback>
                <p:oleObj name="Equation" r:id="rId14" imgW="3048000" imgH="36576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313" y="1660525"/>
                        <a:ext cx="350837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4887" name="Group 55"/>
          <p:cNvGrpSpPr/>
          <p:nvPr/>
        </p:nvGrpSpPr>
        <p:grpSpPr bwMode="auto">
          <a:xfrm>
            <a:off x="5848350" y="1690688"/>
            <a:ext cx="1041400" cy="415925"/>
            <a:chOff x="3193" y="1608"/>
            <a:chExt cx="430" cy="238"/>
          </a:xfrm>
        </p:grpSpPr>
        <p:sp>
          <p:nvSpPr>
            <p:cNvPr id="504888" name="AutoShape 56"/>
            <p:cNvSpPr>
              <a:spLocks noChangeArrowheads="1"/>
            </p:cNvSpPr>
            <p:nvPr/>
          </p:nvSpPr>
          <p:spPr bwMode="auto">
            <a:xfrm>
              <a:off x="3193" y="1608"/>
              <a:ext cx="430" cy="238"/>
            </a:xfrm>
            <a:prstGeom prst="wedgeRectCallout">
              <a:avLst>
                <a:gd name="adj1" fmla="val -84185"/>
                <a:gd name="adj2" fmla="val -22690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sp>
          <p:nvSpPr>
            <p:cNvPr id="504889" name="WordArt 57"/>
            <p:cNvSpPr>
              <a:spLocks noChangeArrowheads="1" noChangeShapeType="1" noTextEdit="1"/>
            </p:cNvSpPr>
            <p:nvPr/>
          </p:nvSpPr>
          <p:spPr bwMode="auto">
            <a:xfrm>
              <a:off x="3239" y="1655"/>
              <a:ext cx="224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固定</a:t>
              </a:r>
            </a:p>
          </p:txBody>
        </p:sp>
        <p:sp>
          <p:nvSpPr>
            <p:cNvPr id="504890" name="WordArt 58"/>
            <p:cNvSpPr>
              <a:spLocks noChangeArrowheads="1" noChangeShapeType="1" noTextEdit="1"/>
            </p:cNvSpPr>
            <p:nvPr/>
          </p:nvSpPr>
          <p:spPr bwMode="auto">
            <a:xfrm>
              <a:off x="3501" y="1687"/>
              <a:ext cx="75" cy="1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y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504891" name="Group 59"/>
          <p:cNvGrpSpPr/>
          <p:nvPr/>
        </p:nvGrpSpPr>
        <p:grpSpPr bwMode="auto">
          <a:xfrm>
            <a:off x="1660525" y="2312988"/>
            <a:ext cx="2308225" cy="541337"/>
            <a:chOff x="904" y="2087"/>
            <a:chExt cx="1166" cy="310"/>
          </a:xfrm>
        </p:grpSpPr>
        <p:sp>
          <p:nvSpPr>
            <p:cNvPr id="504892" name="AutoShape 60"/>
            <p:cNvSpPr>
              <a:spLocks noChangeArrowheads="1"/>
            </p:cNvSpPr>
            <p:nvPr/>
          </p:nvSpPr>
          <p:spPr bwMode="auto">
            <a:xfrm>
              <a:off x="904" y="2087"/>
              <a:ext cx="1166" cy="310"/>
            </a:xfrm>
            <a:prstGeom prst="wedgeRectCallout">
              <a:avLst>
                <a:gd name="adj1" fmla="val 65694"/>
                <a:gd name="adj2" fmla="val -21292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sp>
          <p:nvSpPr>
            <p:cNvPr id="504893" name="WordArt 61"/>
            <p:cNvSpPr>
              <a:spLocks noChangeArrowheads="1" noChangeShapeType="1" noTextEdit="1"/>
            </p:cNvSpPr>
            <p:nvPr/>
          </p:nvSpPr>
          <p:spPr bwMode="auto">
            <a:xfrm>
              <a:off x="966" y="2164"/>
              <a:ext cx="1045" cy="14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沿直线      积分</a:t>
              </a:r>
            </a:p>
          </p:txBody>
        </p:sp>
        <p:grpSp>
          <p:nvGrpSpPr>
            <p:cNvPr id="504894" name="Group 62"/>
            <p:cNvGrpSpPr/>
            <p:nvPr/>
          </p:nvGrpSpPr>
          <p:grpSpPr bwMode="auto">
            <a:xfrm>
              <a:off x="1391" y="2123"/>
              <a:ext cx="312" cy="245"/>
              <a:chOff x="1455" y="3475"/>
              <a:chExt cx="312" cy="245"/>
            </a:xfrm>
          </p:grpSpPr>
          <p:sp>
            <p:nvSpPr>
              <p:cNvPr id="504895" name="WordArt 6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83" y="3543"/>
                <a:ext cx="84" cy="8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0066CC"/>
                        </a:gs>
                        <a:gs pos="50000">
                          <a:srgbClr val="FFFFFF"/>
                        </a:gs>
                        <a:gs pos="100000">
                          <a:srgbClr val="0066CC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z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04896" name="WordArt 6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94" y="3571"/>
                <a:ext cx="66" cy="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0066CC"/>
                        </a:gs>
                        <a:gs pos="50000">
                          <a:srgbClr val="FFFFFF"/>
                        </a:gs>
                        <a:gs pos="100000">
                          <a:srgbClr val="0066CC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=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04897" name="WordArt 6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55" y="3582"/>
                <a:ext cx="108" cy="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0066CC"/>
                        </a:gs>
                        <a:gs pos="50000">
                          <a:srgbClr val="FFFFFF"/>
                        </a:gs>
                        <a:gs pos="100000">
                          <a:srgbClr val="0066CC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04898" name="WordArt 6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72" y="3475"/>
                <a:ext cx="84" cy="7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0066CC"/>
                        </a:gs>
                        <a:gs pos="50000">
                          <a:srgbClr val="FFFFFF"/>
                        </a:gs>
                        <a:gs pos="100000">
                          <a:srgbClr val="0066CC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x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04899" name="WordArt 6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65" y="3618"/>
                <a:ext cx="84" cy="10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0066CC"/>
                        </a:gs>
                        <a:gs pos="50000">
                          <a:srgbClr val="FFFFFF"/>
                        </a:gs>
                        <a:gs pos="100000">
                          <a:srgbClr val="0066CC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y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</p:grpSp>
      <p:grpSp>
        <p:nvGrpSpPr>
          <p:cNvPr id="504900" name="Group 68"/>
          <p:cNvGrpSpPr/>
          <p:nvPr/>
        </p:nvGrpSpPr>
        <p:grpSpPr bwMode="auto">
          <a:xfrm>
            <a:off x="3235325" y="1311275"/>
            <a:ext cx="1538288" cy="3579813"/>
            <a:chOff x="1656" y="1361"/>
            <a:chExt cx="969" cy="2255"/>
          </a:xfrm>
        </p:grpSpPr>
        <p:sp>
          <p:nvSpPr>
            <p:cNvPr id="504901" name="Freeform 69"/>
            <p:cNvSpPr/>
            <p:nvPr/>
          </p:nvSpPr>
          <p:spPr bwMode="auto">
            <a:xfrm>
              <a:off x="2193" y="1361"/>
              <a:ext cx="432" cy="1096"/>
            </a:xfrm>
            <a:custGeom>
              <a:avLst/>
              <a:gdLst>
                <a:gd name="T0" fmla="*/ 432 w 432"/>
                <a:gd name="T1" fmla="*/ 0 h 1096"/>
                <a:gd name="T2" fmla="*/ 207 w 432"/>
                <a:gd name="T3" fmla="*/ 584 h 1096"/>
                <a:gd name="T4" fmla="*/ 0 w 432"/>
                <a:gd name="T5" fmla="*/ 1096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1096">
                  <a:moveTo>
                    <a:pt x="432" y="0"/>
                  </a:moveTo>
                  <a:lnTo>
                    <a:pt x="207" y="584"/>
                  </a:lnTo>
                  <a:lnTo>
                    <a:pt x="0" y="1096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04902" name="Oval 70"/>
            <p:cNvSpPr>
              <a:spLocks noChangeArrowheads="1"/>
            </p:cNvSpPr>
            <p:nvPr/>
          </p:nvSpPr>
          <p:spPr bwMode="auto">
            <a:xfrm>
              <a:off x="1656" y="3560"/>
              <a:ext cx="72" cy="5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04956" name="Group 124"/>
          <p:cNvGrpSpPr/>
          <p:nvPr/>
        </p:nvGrpSpPr>
        <p:grpSpPr bwMode="auto">
          <a:xfrm>
            <a:off x="511175" y="3304750"/>
            <a:ext cx="2051609" cy="970506"/>
            <a:chOff x="577" y="2511"/>
            <a:chExt cx="1046" cy="539"/>
          </a:xfrm>
        </p:grpSpPr>
        <p:sp>
          <p:nvSpPr>
            <p:cNvPr id="504957" name="Rectangle 125"/>
            <p:cNvSpPr>
              <a:spLocks noChangeArrowheads="1"/>
            </p:cNvSpPr>
            <p:nvPr/>
          </p:nvSpPr>
          <p:spPr bwMode="auto">
            <a:xfrm>
              <a:off x="577" y="2546"/>
              <a:ext cx="456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令</a:t>
              </a:r>
            </a:p>
          </p:txBody>
        </p:sp>
        <p:graphicFrame>
          <p:nvGraphicFramePr>
            <p:cNvPr id="504958" name="Object 126"/>
            <p:cNvGraphicFramePr>
              <a:graphicFrameLocks noChangeAspect="1"/>
            </p:cNvGraphicFramePr>
            <p:nvPr/>
          </p:nvGraphicFramePr>
          <p:xfrm>
            <a:off x="769" y="2511"/>
            <a:ext cx="854" cy="5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3411200" imgH="8839200" progId="Equation.DSMT4">
                    <p:embed/>
                  </p:oleObj>
                </mc:Choice>
                <mc:Fallback>
                  <p:oleObj name="Equation" r:id="rId16" imgW="13411200" imgH="8839200" progId="Equation.DSMT4">
                    <p:embed/>
                    <p:pic>
                      <p:nvPicPr>
                        <p:cNvPr id="0" name="Object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" y="2511"/>
                          <a:ext cx="854" cy="5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4959" name="Group 127"/>
          <p:cNvGrpSpPr/>
          <p:nvPr/>
        </p:nvGrpSpPr>
        <p:grpSpPr bwMode="auto">
          <a:xfrm>
            <a:off x="2481263" y="3289233"/>
            <a:ext cx="6251812" cy="945745"/>
            <a:chOff x="1570" y="2479"/>
            <a:chExt cx="3770" cy="549"/>
          </a:xfrm>
        </p:grpSpPr>
        <p:graphicFrame>
          <p:nvGraphicFramePr>
            <p:cNvPr id="504960" name="Object 128"/>
            <p:cNvGraphicFramePr>
              <a:graphicFrameLocks noChangeAspect="1"/>
            </p:cNvGraphicFramePr>
            <p:nvPr/>
          </p:nvGraphicFramePr>
          <p:xfrm>
            <a:off x="3707" y="2479"/>
            <a:ext cx="1633" cy="5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4384000" imgH="8534400" progId="Equation.DSMT4">
                    <p:embed/>
                  </p:oleObj>
                </mc:Choice>
                <mc:Fallback>
                  <p:oleObj name="Equation" r:id="rId18" imgW="24384000" imgH="8534400" progId="Equation.DSMT4">
                    <p:embed/>
                    <p:pic>
                      <p:nvPicPr>
                        <p:cNvPr id="0" name="Object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7" y="2479"/>
                          <a:ext cx="1633" cy="5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4961" name="Rectangle 129"/>
            <p:cNvSpPr>
              <a:spLocks noChangeArrowheads="1"/>
            </p:cNvSpPr>
            <p:nvPr/>
          </p:nvSpPr>
          <p:spPr bwMode="auto">
            <a:xfrm>
              <a:off x="1570" y="2547"/>
              <a:ext cx="2368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,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则变换的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Jacobi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式为</a:t>
              </a:r>
            </a:p>
          </p:txBody>
        </p:sp>
      </p:grpSp>
      <p:graphicFrame>
        <p:nvGraphicFramePr>
          <p:cNvPr id="504962" name="Object 130"/>
          <p:cNvGraphicFramePr>
            <a:graphicFrameLocks noChangeAspect="1"/>
          </p:cNvGraphicFramePr>
          <p:nvPr/>
        </p:nvGraphicFramePr>
        <p:xfrm>
          <a:off x="1289331" y="4217988"/>
          <a:ext cx="24225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1031200" imgH="5791200" progId="Equation.DSMT4">
                  <p:embed/>
                </p:oleObj>
              </mc:Choice>
              <mc:Fallback>
                <p:oleObj name="Equation" r:id="rId20" imgW="21031200" imgH="5791200" progId="Equation.DSMT4">
                  <p:embed/>
                  <p:pic>
                    <p:nvPicPr>
                      <p:cNvPr id="0" name="Object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331" y="4217988"/>
                        <a:ext cx="24225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963" name="Object 131"/>
          <p:cNvGraphicFramePr>
            <a:graphicFrameLocks noChangeAspect="1"/>
          </p:cNvGraphicFramePr>
          <p:nvPr/>
        </p:nvGraphicFramePr>
        <p:xfrm>
          <a:off x="3300973" y="4302125"/>
          <a:ext cx="16986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133600" imgH="4267200" progId="Equation.DSMT4">
                  <p:embed/>
                </p:oleObj>
              </mc:Choice>
              <mc:Fallback>
                <p:oleObj name="Equation" r:id="rId22" imgW="2133600" imgH="4267200" progId="Equation.DSMT4">
                  <p:embed/>
                  <p:pic>
                    <p:nvPicPr>
                      <p:cNvPr id="0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973" y="4302125"/>
                        <a:ext cx="169862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964" name="Object 132"/>
          <p:cNvGraphicFramePr>
            <a:graphicFrameLocks noChangeAspect="1"/>
          </p:cNvGraphicFramePr>
          <p:nvPr/>
        </p:nvGraphicFramePr>
        <p:xfrm>
          <a:off x="6130470" y="4325229"/>
          <a:ext cx="20796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133600" imgH="4267200" progId="Equation.DSMT4">
                  <p:embed/>
                </p:oleObj>
              </mc:Choice>
              <mc:Fallback>
                <p:oleObj name="Equation" r:id="rId24" imgW="2133600" imgH="4267200" progId="Equation.DSMT4">
                  <p:embed/>
                  <p:pic>
                    <p:nvPicPr>
                      <p:cNvPr id="0" name="Object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470" y="4325229"/>
                        <a:ext cx="20796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965" name="Object 133"/>
          <p:cNvGraphicFramePr>
            <a:graphicFrameLocks noChangeAspect="1"/>
          </p:cNvGraphicFramePr>
          <p:nvPr/>
        </p:nvGraphicFramePr>
        <p:xfrm>
          <a:off x="6293804" y="4342299"/>
          <a:ext cx="56038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876800" imgH="3657600" progId="Equation.DSMT4">
                  <p:embed/>
                </p:oleObj>
              </mc:Choice>
              <mc:Fallback>
                <p:oleObj name="Equation" r:id="rId26" imgW="4876800" imgH="3657600" progId="Equation.DSMT4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3804" y="4342299"/>
                        <a:ext cx="560388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966" name="Object 134"/>
          <p:cNvGraphicFramePr>
            <a:graphicFrameLocks noChangeAspect="1"/>
          </p:cNvGraphicFramePr>
          <p:nvPr/>
        </p:nvGraphicFramePr>
        <p:xfrm>
          <a:off x="3386204" y="4211638"/>
          <a:ext cx="28448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4688800" imgH="5791200" progId="Equation.DSMT4">
                  <p:embed/>
                </p:oleObj>
              </mc:Choice>
              <mc:Fallback>
                <p:oleObj name="Equation" r:id="rId28" imgW="24688800" imgH="5791200" progId="Equation.DSMT4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204" y="4211638"/>
                        <a:ext cx="28448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967" name="Object 135"/>
          <p:cNvGraphicFramePr>
            <a:graphicFrameLocks noChangeAspect="1"/>
          </p:cNvGraphicFramePr>
          <p:nvPr/>
        </p:nvGraphicFramePr>
        <p:xfrm>
          <a:off x="1350963" y="4792663"/>
          <a:ext cx="4646612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45415200" imgH="7924800" progId="Equation.DSMT4">
                  <p:embed/>
                </p:oleObj>
              </mc:Choice>
              <mc:Fallback>
                <p:oleObj name="Equation" r:id="rId30" imgW="45415200" imgH="7924800" progId="Equation.DSMT4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4792663"/>
                        <a:ext cx="4646612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4968" name="Group 136"/>
          <p:cNvGrpSpPr/>
          <p:nvPr/>
        </p:nvGrpSpPr>
        <p:grpSpPr bwMode="auto">
          <a:xfrm>
            <a:off x="942975" y="5554662"/>
            <a:ext cx="4127500" cy="585787"/>
            <a:chOff x="105" y="3546"/>
            <a:chExt cx="2600" cy="369"/>
          </a:xfrm>
        </p:grpSpPr>
        <p:sp>
          <p:nvSpPr>
            <p:cNvPr id="504969" name="Rectangle 137"/>
            <p:cNvSpPr>
              <a:spLocks noChangeArrowheads="1"/>
            </p:cNvSpPr>
            <p:nvPr/>
          </p:nvSpPr>
          <p:spPr bwMode="auto">
            <a:xfrm>
              <a:off x="105" y="3546"/>
              <a:ext cx="2600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特别当    独立时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则有</a:t>
              </a:r>
            </a:p>
          </p:txBody>
        </p:sp>
        <p:graphicFrame>
          <p:nvGraphicFramePr>
            <p:cNvPr id="504970" name="Object 138"/>
            <p:cNvGraphicFramePr>
              <a:graphicFrameLocks noChangeAspect="1"/>
            </p:cNvGraphicFramePr>
            <p:nvPr/>
          </p:nvGraphicFramePr>
          <p:xfrm>
            <a:off x="809" y="3640"/>
            <a:ext cx="509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7010400" imgH="3962400" progId="Equation.DSMT4">
                    <p:embed/>
                  </p:oleObj>
                </mc:Choice>
                <mc:Fallback>
                  <p:oleObj name="Equation" r:id="rId32" imgW="7010400" imgH="3962400" progId="Equation.DSMT4">
                    <p:embed/>
                    <p:pic>
                      <p:nvPicPr>
                        <p:cNvPr id="0" name="Object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9" y="3640"/>
                          <a:ext cx="509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4971" name="Object 139"/>
          <p:cNvGraphicFramePr>
            <a:graphicFrameLocks noChangeAspect="1"/>
          </p:cNvGraphicFramePr>
          <p:nvPr/>
        </p:nvGraphicFramePr>
        <p:xfrm>
          <a:off x="1993900" y="6061075"/>
          <a:ext cx="44577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47853600" imgH="7924800" progId="Equation.DSMT4">
                  <p:embed/>
                </p:oleObj>
              </mc:Choice>
              <mc:Fallback>
                <p:oleObj name="Equation" r:id="rId34" imgW="47853600" imgH="7924800" progId="Equation.DSMT4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6061075"/>
                        <a:ext cx="445770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" name="Group 71"/>
          <p:cNvGrpSpPr/>
          <p:nvPr/>
        </p:nvGrpSpPr>
        <p:grpSpPr bwMode="auto">
          <a:xfrm>
            <a:off x="469900" y="586628"/>
            <a:ext cx="2754313" cy="581025"/>
            <a:chOff x="588" y="353"/>
            <a:chExt cx="1579" cy="319"/>
          </a:xfrm>
        </p:grpSpPr>
        <p:sp>
          <p:nvSpPr>
            <p:cNvPr id="59" name="WordArt 72"/>
            <p:cNvSpPr>
              <a:spLocks noChangeArrowheads="1" noChangeShapeType="1" noTextEdit="1"/>
            </p:cNvSpPr>
            <p:nvPr/>
          </p:nvSpPr>
          <p:spPr bwMode="auto">
            <a:xfrm>
              <a:off x="588" y="435"/>
              <a:ext cx="296" cy="14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二</a:t>
              </a:r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60" name="WordArt 73"/>
            <p:cNvSpPr>
              <a:spLocks noChangeArrowheads="1" noChangeShapeType="1" noTextEdit="1"/>
            </p:cNvSpPr>
            <p:nvPr/>
          </p:nvSpPr>
          <p:spPr bwMode="auto">
            <a:xfrm>
              <a:off x="1576" y="437"/>
              <a:ext cx="591" cy="13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的分布</a:t>
              </a:r>
            </a:p>
          </p:txBody>
        </p:sp>
        <p:sp>
          <p:nvSpPr>
            <p:cNvPr id="61" name="WordArt 74"/>
            <p:cNvSpPr>
              <a:spLocks noChangeArrowheads="1" noChangeShapeType="1" noTextEdit="1"/>
            </p:cNvSpPr>
            <p:nvPr/>
          </p:nvSpPr>
          <p:spPr bwMode="auto">
            <a:xfrm>
              <a:off x="1022" y="448"/>
              <a:ext cx="129" cy="11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Z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62" name="WordArt 75"/>
            <p:cNvSpPr>
              <a:spLocks noChangeArrowheads="1" noChangeShapeType="1" noTextEdit="1"/>
            </p:cNvSpPr>
            <p:nvPr/>
          </p:nvSpPr>
          <p:spPr bwMode="auto">
            <a:xfrm>
              <a:off x="1193" y="490"/>
              <a:ext cx="101" cy="4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=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63" name="WordArt 76"/>
            <p:cNvSpPr>
              <a:spLocks noChangeArrowheads="1" noChangeShapeType="1" noTextEdit="1"/>
            </p:cNvSpPr>
            <p:nvPr/>
          </p:nvSpPr>
          <p:spPr bwMode="auto">
            <a:xfrm>
              <a:off x="1358" y="509"/>
              <a:ext cx="165" cy="1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 dirty="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-</a:t>
              </a:r>
              <a:endPara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sp>
          <p:nvSpPr>
            <p:cNvPr id="64" name="WordArt 77"/>
            <p:cNvSpPr>
              <a:spLocks noChangeArrowheads="1" noChangeShapeType="1" noTextEdit="1"/>
            </p:cNvSpPr>
            <p:nvPr/>
          </p:nvSpPr>
          <p:spPr bwMode="auto">
            <a:xfrm>
              <a:off x="1375" y="353"/>
              <a:ext cx="129" cy="11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X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65" name="WordArt 78"/>
            <p:cNvSpPr>
              <a:spLocks noChangeArrowheads="1" noChangeShapeType="1" noTextEdit="1"/>
            </p:cNvSpPr>
            <p:nvPr/>
          </p:nvSpPr>
          <p:spPr bwMode="auto">
            <a:xfrm>
              <a:off x="1376" y="554"/>
              <a:ext cx="129" cy="11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Y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4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4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4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04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4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4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4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4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4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1000"/>
                                        <p:tgtEl>
                                          <p:spTgt spid="50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4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4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4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0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04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0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0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4.44444E-6 L 0.01389 4.44444E-6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5049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4.44444E-6 L 0.03195 4.44444E-6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5049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4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4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4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4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0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04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04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8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555" name="WordArt 91"/>
          <p:cNvSpPr>
            <a:spLocks noChangeArrowheads="1" noChangeShapeType="1" noTextEdit="1"/>
          </p:cNvSpPr>
          <p:nvPr/>
        </p:nvSpPr>
        <p:spPr bwMode="auto">
          <a:xfrm>
            <a:off x="3489109" y="582613"/>
            <a:ext cx="2011362" cy="406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实际背景</a:t>
            </a:r>
          </a:p>
        </p:txBody>
      </p:sp>
      <p:sp>
        <p:nvSpPr>
          <p:cNvPr id="446556" name="WordArt 92"/>
          <p:cNvSpPr>
            <a:spLocks noChangeArrowheads="1" noChangeShapeType="1" noTextEdit="1"/>
          </p:cNvSpPr>
          <p:nvPr/>
        </p:nvSpPr>
        <p:spPr bwMode="auto">
          <a:xfrm>
            <a:off x="279961" y="1484313"/>
            <a:ext cx="2009775" cy="3397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冷冗余系统：</a:t>
            </a:r>
          </a:p>
        </p:txBody>
      </p:sp>
      <p:grpSp>
        <p:nvGrpSpPr>
          <p:cNvPr id="446561" name="Group 97"/>
          <p:cNvGrpSpPr/>
          <p:nvPr/>
        </p:nvGrpSpPr>
        <p:grpSpPr bwMode="auto">
          <a:xfrm>
            <a:off x="394261" y="927100"/>
            <a:ext cx="6789738" cy="525463"/>
            <a:chOff x="633" y="768"/>
            <a:chExt cx="4277" cy="331"/>
          </a:xfrm>
        </p:grpSpPr>
        <p:sp>
          <p:nvSpPr>
            <p:cNvPr id="446485" name="Rectangle 21"/>
            <p:cNvSpPr>
              <a:spLocks noChangeArrowheads="1"/>
            </p:cNvSpPr>
            <p:nvPr/>
          </p:nvSpPr>
          <p:spPr bwMode="auto">
            <a:xfrm>
              <a:off x="633" y="768"/>
              <a:ext cx="41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设有两个部件</a:t>
              </a:r>
              <a:r>
                <a:rPr lang="zh-CN" altLang="en-US" sz="10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、</a:t>
              </a:r>
              <a:r>
                <a:rPr lang="zh-CN" altLang="en-US" sz="10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其工作寿命分别为     </a:t>
              </a:r>
            </a:p>
          </p:txBody>
        </p:sp>
        <p:graphicFrame>
          <p:nvGraphicFramePr>
            <p:cNvPr id="446558" name="Object 94"/>
            <p:cNvGraphicFramePr>
              <a:graphicFrameLocks noChangeAspect="1"/>
            </p:cNvGraphicFramePr>
            <p:nvPr/>
          </p:nvGraphicFramePr>
          <p:xfrm>
            <a:off x="2056" y="842"/>
            <a:ext cx="171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438400" imgH="3352800" progId="Equation.DSMT4">
                    <p:embed/>
                  </p:oleObj>
                </mc:Choice>
                <mc:Fallback>
                  <p:oleObj name="Equation" r:id="rId2" imgW="2438400" imgH="3352800" progId="Equation.DSMT4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6" y="842"/>
                          <a:ext cx="171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6559" name="Object 95"/>
            <p:cNvGraphicFramePr>
              <a:graphicFrameLocks noChangeAspect="1"/>
            </p:cNvGraphicFramePr>
            <p:nvPr/>
          </p:nvGraphicFramePr>
          <p:xfrm>
            <a:off x="2309" y="839"/>
            <a:ext cx="29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267200" imgH="3962400" progId="Equation.DSMT4">
                    <p:embed/>
                  </p:oleObj>
                </mc:Choice>
                <mc:Fallback>
                  <p:oleObj name="Equation" r:id="rId4" imgW="4267200" imgH="3962400" progId="Equation.DSMT4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9" y="839"/>
                          <a:ext cx="29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6560" name="Object 96"/>
            <p:cNvGraphicFramePr>
              <a:graphicFrameLocks noChangeAspect="1"/>
            </p:cNvGraphicFramePr>
            <p:nvPr/>
          </p:nvGraphicFramePr>
          <p:xfrm>
            <a:off x="4418" y="843"/>
            <a:ext cx="49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010400" imgH="3962400" progId="Equation.DSMT4">
                    <p:embed/>
                  </p:oleObj>
                </mc:Choice>
                <mc:Fallback>
                  <p:oleObj name="Equation" r:id="rId6" imgW="7010400" imgH="3962400" progId="Equation.DSMT4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8" y="843"/>
                          <a:ext cx="49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6564" name="Group 100"/>
          <p:cNvGrpSpPr/>
          <p:nvPr/>
        </p:nvGrpSpPr>
        <p:grpSpPr bwMode="auto">
          <a:xfrm>
            <a:off x="2442136" y="1352550"/>
            <a:ext cx="6510338" cy="519113"/>
            <a:chOff x="274" y="1251"/>
            <a:chExt cx="4101" cy="327"/>
          </a:xfrm>
        </p:grpSpPr>
        <p:sp>
          <p:nvSpPr>
            <p:cNvPr id="446484" name="Rectangle 20"/>
            <p:cNvSpPr>
              <a:spLocks noChangeArrowheads="1"/>
            </p:cNvSpPr>
            <p:nvPr/>
          </p:nvSpPr>
          <p:spPr bwMode="auto">
            <a:xfrm>
              <a:off x="274" y="1251"/>
              <a:ext cx="41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部件</a:t>
              </a:r>
              <a:r>
                <a:rPr lang="zh-CN" altLang="en-US" sz="240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坏了</a:t>
              </a:r>
              <a:r>
                <a:rPr lang="en-US" altLang="zh-CN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换上备用部件</a:t>
              </a:r>
              <a:r>
                <a:rPr lang="zh-CN" altLang="en-US" sz="240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</a:t>
              </a: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继续工作</a:t>
              </a:r>
            </a:p>
          </p:txBody>
        </p:sp>
        <p:graphicFrame>
          <p:nvGraphicFramePr>
            <p:cNvPr id="446562" name="Object 98"/>
            <p:cNvGraphicFramePr>
              <a:graphicFrameLocks noChangeAspect="1"/>
            </p:cNvGraphicFramePr>
            <p:nvPr/>
          </p:nvGraphicFramePr>
          <p:xfrm>
            <a:off x="807" y="1321"/>
            <a:ext cx="17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438400" imgH="3352800" progId="Equation.DSMT4">
                    <p:embed/>
                  </p:oleObj>
                </mc:Choice>
                <mc:Fallback>
                  <p:oleObj name="Equation" r:id="rId8" imgW="2438400" imgH="3352800" progId="Equation.DSMT4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" y="1321"/>
                          <a:ext cx="170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6563" name="Object 99"/>
            <p:cNvGraphicFramePr>
              <a:graphicFrameLocks noChangeAspect="1"/>
            </p:cNvGraphicFramePr>
            <p:nvPr/>
          </p:nvGraphicFramePr>
          <p:xfrm>
            <a:off x="2915" y="1321"/>
            <a:ext cx="256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657600" imgH="3352800" progId="Equation.DSMT4">
                    <p:embed/>
                  </p:oleObj>
                </mc:Choice>
                <mc:Fallback>
                  <p:oleObj name="Equation" r:id="rId10" imgW="3657600" imgH="3352800" progId="Equation.DSMT4">
                    <p:embed/>
                    <p:pic>
                      <p:nvPicPr>
                        <p:cNvPr id="0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" y="1321"/>
                          <a:ext cx="256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6577" name="Group 113"/>
          <p:cNvGrpSpPr/>
          <p:nvPr/>
        </p:nvGrpSpPr>
        <p:grpSpPr bwMode="auto">
          <a:xfrm>
            <a:off x="2658036" y="1968500"/>
            <a:ext cx="2992438" cy="693738"/>
            <a:chOff x="1568" y="1352"/>
            <a:chExt cx="2074" cy="557"/>
          </a:xfrm>
        </p:grpSpPr>
        <p:sp>
          <p:nvSpPr>
            <p:cNvPr id="446566" name="Rectangle 102"/>
            <p:cNvSpPr>
              <a:spLocks noChangeArrowheads="1"/>
            </p:cNvSpPr>
            <p:nvPr/>
          </p:nvSpPr>
          <p:spPr bwMode="auto">
            <a:xfrm>
              <a:off x="2277" y="1682"/>
              <a:ext cx="656" cy="21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46568" name="Object 104"/>
            <p:cNvGraphicFramePr>
              <a:graphicFrameLocks noChangeAspect="1"/>
            </p:cNvGraphicFramePr>
            <p:nvPr/>
          </p:nvGraphicFramePr>
          <p:xfrm>
            <a:off x="2491" y="1692"/>
            <a:ext cx="254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03200" imgH="190500" progId="Equation.DSMT4">
                    <p:embed/>
                  </p:oleObj>
                </mc:Choice>
                <mc:Fallback>
                  <p:oleObj name="Equation" r:id="rId12" imgW="203200" imgH="190500" progId="Equation.DSMT4">
                    <p:embed/>
                    <p:pic>
                      <p:nvPicPr>
                        <p:cNvPr id="0" name="Object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1" y="1692"/>
                          <a:ext cx="254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6569" name="Line 105"/>
            <p:cNvSpPr>
              <a:spLocks noChangeShapeType="1"/>
            </p:cNvSpPr>
            <p:nvPr/>
          </p:nvSpPr>
          <p:spPr bwMode="auto">
            <a:xfrm flipH="1">
              <a:off x="1568" y="1461"/>
              <a:ext cx="709" cy="0"/>
            </a:xfrm>
            <a:prstGeom prst="lin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6565" name="Rectangle 101"/>
            <p:cNvSpPr>
              <a:spLocks noChangeArrowheads="1"/>
            </p:cNvSpPr>
            <p:nvPr/>
          </p:nvSpPr>
          <p:spPr bwMode="auto">
            <a:xfrm>
              <a:off x="2277" y="1353"/>
              <a:ext cx="656" cy="21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46567" name="Object 103"/>
            <p:cNvGraphicFramePr>
              <a:graphicFrameLocks noChangeAspect="1"/>
            </p:cNvGraphicFramePr>
            <p:nvPr/>
          </p:nvGraphicFramePr>
          <p:xfrm>
            <a:off x="2530" y="1352"/>
            <a:ext cx="168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39700" imgH="190500" progId="Equation.DSMT4">
                    <p:embed/>
                  </p:oleObj>
                </mc:Choice>
                <mc:Fallback>
                  <p:oleObj name="Equation" r:id="rId14" imgW="139700" imgH="190500" progId="Equation.DSMT4">
                    <p:embed/>
                    <p:pic>
                      <p:nvPicPr>
                        <p:cNvPr id="0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0" y="1352"/>
                          <a:ext cx="168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6570" name="Line 106"/>
            <p:cNvSpPr>
              <a:spLocks noChangeShapeType="1"/>
            </p:cNvSpPr>
            <p:nvPr/>
          </p:nvSpPr>
          <p:spPr bwMode="auto">
            <a:xfrm flipH="1">
              <a:off x="2933" y="1461"/>
              <a:ext cx="709" cy="0"/>
            </a:xfrm>
            <a:prstGeom prst="lin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6571" name="Line 107"/>
            <p:cNvSpPr>
              <a:spLocks noChangeShapeType="1"/>
            </p:cNvSpPr>
            <p:nvPr/>
          </p:nvSpPr>
          <p:spPr bwMode="auto">
            <a:xfrm>
              <a:off x="2933" y="1788"/>
              <a:ext cx="266" cy="0"/>
            </a:xfrm>
            <a:prstGeom prst="lin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6572" name="Line 108"/>
            <p:cNvSpPr>
              <a:spLocks noChangeShapeType="1"/>
            </p:cNvSpPr>
            <p:nvPr/>
          </p:nvSpPr>
          <p:spPr bwMode="auto">
            <a:xfrm flipH="1" flipV="1">
              <a:off x="3198" y="1461"/>
              <a:ext cx="1" cy="327"/>
            </a:xfrm>
            <a:prstGeom prst="lin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6573" name="Line 109"/>
            <p:cNvSpPr>
              <a:spLocks noChangeShapeType="1"/>
            </p:cNvSpPr>
            <p:nvPr/>
          </p:nvSpPr>
          <p:spPr bwMode="auto">
            <a:xfrm>
              <a:off x="2011" y="1786"/>
              <a:ext cx="266" cy="0"/>
            </a:xfrm>
            <a:prstGeom prst="lin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6574" name="Line 110"/>
            <p:cNvSpPr>
              <a:spLocks noChangeShapeType="1"/>
            </p:cNvSpPr>
            <p:nvPr/>
          </p:nvSpPr>
          <p:spPr bwMode="auto">
            <a:xfrm flipV="1">
              <a:off x="2011" y="1706"/>
              <a:ext cx="0" cy="80"/>
            </a:xfrm>
            <a:prstGeom prst="lin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6575" name="Line 111"/>
            <p:cNvSpPr>
              <a:spLocks noChangeShapeType="1"/>
            </p:cNvSpPr>
            <p:nvPr/>
          </p:nvSpPr>
          <p:spPr bwMode="auto">
            <a:xfrm flipV="1">
              <a:off x="2015" y="1461"/>
              <a:ext cx="0" cy="80"/>
            </a:xfrm>
            <a:prstGeom prst="lin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6576" name="Line 112"/>
            <p:cNvSpPr>
              <a:spLocks noChangeShapeType="1"/>
            </p:cNvSpPr>
            <p:nvPr/>
          </p:nvSpPr>
          <p:spPr bwMode="auto">
            <a:xfrm flipH="1" flipV="1">
              <a:off x="1941" y="1556"/>
              <a:ext cx="62" cy="146"/>
            </a:xfrm>
            <a:prstGeom prst="lin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46578" name="WordArt 114"/>
          <p:cNvSpPr>
            <a:spLocks noChangeArrowheads="1" noChangeShapeType="1" noTextEdit="1"/>
          </p:cNvSpPr>
          <p:nvPr/>
        </p:nvSpPr>
        <p:spPr bwMode="auto">
          <a:xfrm>
            <a:off x="318061" y="2900363"/>
            <a:ext cx="1971675" cy="3413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热冗余系统：</a:t>
            </a:r>
          </a:p>
        </p:txBody>
      </p:sp>
      <p:grpSp>
        <p:nvGrpSpPr>
          <p:cNvPr id="446581" name="Group 117"/>
          <p:cNvGrpSpPr/>
          <p:nvPr/>
        </p:nvGrpSpPr>
        <p:grpSpPr bwMode="auto">
          <a:xfrm>
            <a:off x="2442136" y="2771775"/>
            <a:ext cx="6500813" cy="946150"/>
            <a:chOff x="1664" y="2043"/>
            <a:chExt cx="4095" cy="596"/>
          </a:xfrm>
        </p:grpSpPr>
        <p:sp>
          <p:nvSpPr>
            <p:cNvPr id="446497" name="Rectangle 33"/>
            <p:cNvSpPr>
              <a:spLocks noChangeArrowheads="1"/>
            </p:cNvSpPr>
            <p:nvPr/>
          </p:nvSpPr>
          <p:spPr bwMode="auto">
            <a:xfrm>
              <a:off x="1664" y="2043"/>
              <a:ext cx="4095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部件</a:t>
              </a:r>
              <a:r>
                <a:rPr lang="zh-CN" altLang="en-US" sz="240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、 并联同时工作</a:t>
              </a:r>
              <a:r>
                <a:rPr lang="en-US" altLang="zh-CN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仅当两个部件都损坏时，整个系统才失效</a:t>
              </a:r>
            </a:p>
          </p:txBody>
        </p:sp>
        <p:graphicFrame>
          <p:nvGraphicFramePr>
            <p:cNvPr id="446579" name="Object 115"/>
            <p:cNvGraphicFramePr>
              <a:graphicFrameLocks noChangeAspect="1"/>
            </p:cNvGraphicFramePr>
            <p:nvPr/>
          </p:nvGraphicFramePr>
          <p:xfrm>
            <a:off x="2150" y="2115"/>
            <a:ext cx="17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438400" imgH="3352800" progId="Equation.DSMT4">
                    <p:embed/>
                  </p:oleObj>
                </mc:Choice>
                <mc:Fallback>
                  <p:oleObj name="Equation" r:id="rId16" imgW="2438400" imgH="3352800" progId="Equation.DSMT4">
                    <p:embed/>
                    <p:pic>
                      <p:nvPicPr>
                        <p:cNvPr id="0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0" y="2115"/>
                          <a:ext cx="17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6580" name="Object 116"/>
            <p:cNvGraphicFramePr>
              <a:graphicFrameLocks noChangeAspect="1"/>
            </p:cNvGraphicFramePr>
            <p:nvPr/>
          </p:nvGraphicFramePr>
          <p:xfrm>
            <a:off x="2367" y="2115"/>
            <a:ext cx="25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657600" imgH="3352800" progId="Equation.DSMT4">
                    <p:embed/>
                  </p:oleObj>
                </mc:Choice>
                <mc:Fallback>
                  <p:oleObj name="Equation" r:id="rId18" imgW="3657600" imgH="3352800" progId="Equation.DSMT4">
                    <p:embed/>
                    <p:pic>
                      <p:nvPicPr>
                        <p:cNvPr id="0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7" y="2115"/>
                          <a:ext cx="255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6582" name="WordArt 118"/>
          <p:cNvSpPr>
            <a:spLocks noChangeArrowheads="1" noChangeShapeType="1" noTextEdit="1"/>
          </p:cNvSpPr>
          <p:nvPr/>
        </p:nvSpPr>
        <p:spPr bwMode="auto">
          <a:xfrm>
            <a:off x="492686" y="4699000"/>
            <a:ext cx="1798638" cy="376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串联系统：</a:t>
            </a:r>
          </a:p>
        </p:txBody>
      </p:sp>
      <p:grpSp>
        <p:nvGrpSpPr>
          <p:cNvPr id="446583" name="Group 119"/>
          <p:cNvGrpSpPr/>
          <p:nvPr/>
        </p:nvGrpSpPr>
        <p:grpSpPr bwMode="auto">
          <a:xfrm>
            <a:off x="2416736" y="4575175"/>
            <a:ext cx="6500813" cy="946150"/>
            <a:chOff x="1664" y="2043"/>
            <a:chExt cx="4095" cy="596"/>
          </a:xfrm>
        </p:grpSpPr>
        <p:sp>
          <p:nvSpPr>
            <p:cNvPr id="446584" name="Rectangle 120"/>
            <p:cNvSpPr>
              <a:spLocks noChangeArrowheads="1"/>
            </p:cNvSpPr>
            <p:nvPr/>
          </p:nvSpPr>
          <p:spPr bwMode="auto">
            <a:xfrm>
              <a:off x="1664" y="2043"/>
              <a:ext cx="4095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部件</a:t>
              </a:r>
              <a:r>
                <a:rPr lang="zh-CN" altLang="en-US" sz="240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、 串联同时工作</a:t>
              </a:r>
              <a:r>
                <a:rPr lang="en-US" altLang="zh-CN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只要有一个部件损坏，整个系统就失效</a:t>
              </a:r>
            </a:p>
          </p:txBody>
        </p:sp>
        <p:graphicFrame>
          <p:nvGraphicFramePr>
            <p:cNvPr id="446585" name="Object 121"/>
            <p:cNvGraphicFramePr>
              <a:graphicFrameLocks noChangeAspect="1"/>
            </p:cNvGraphicFramePr>
            <p:nvPr/>
          </p:nvGraphicFramePr>
          <p:xfrm>
            <a:off x="2150" y="2115"/>
            <a:ext cx="17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438400" imgH="3352800" progId="Equation.DSMT4">
                    <p:embed/>
                  </p:oleObj>
                </mc:Choice>
                <mc:Fallback>
                  <p:oleObj name="Equation" r:id="rId20" imgW="2438400" imgH="3352800" progId="Equation.DSMT4">
                    <p:embed/>
                    <p:pic>
                      <p:nvPicPr>
                        <p:cNvPr id="0" name="Object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0" y="2115"/>
                          <a:ext cx="17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6586" name="Object 122"/>
            <p:cNvGraphicFramePr>
              <a:graphicFrameLocks noChangeAspect="1"/>
            </p:cNvGraphicFramePr>
            <p:nvPr/>
          </p:nvGraphicFramePr>
          <p:xfrm>
            <a:off x="2367" y="2115"/>
            <a:ext cx="25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657600" imgH="3352800" progId="Equation.DSMT4">
                    <p:embed/>
                  </p:oleObj>
                </mc:Choice>
                <mc:Fallback>
                  <p:oleObj name="Equation" r:id="rId22" imgW="3657600" imgH="3352800" progId="Equation.DSMT4">
                    <p:embed/>
                    <p:pic>
                      <p:nvPicPr>
                        <p:cNvPr id="0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7" y="2115"/>
                          <a:ext cx="255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6601" name="Group 137"/>
          <p:cNvGrpSpPr/>
          <p:nvPr/>
        </p:nvGrpSpPr>
        <p:grpSpPr bwMode="auto">
          <a:xfrm>
            <a:off x="2658036" y="3794125"/>
            <a:ext cx="2992438" cy="692150"/>
            <a:chOff x="1720" y="2341"/>
            <a:chExt cx="2074" cy="557"/>
          </a:xfrm>
        </p:grpSpPr>
        <p:sp>
          <p:nvSpPr>
            <p:cNvPr id="446588" name="Rectangle 124"/>
            <p:cNvSpPr>
              <a:spLocks noChangeArrowheads="1"/>
            </p:cNvSpPr>
            <p:nvPr/>
          </p:nvSpPr>
          <p:spPr bwMode="auto">
            <a:xfrm>
              <a:off x="2429" y="2671"/>
              <a:ext cx="656" cy="21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46589" name="Object 125"/>
            <p:cNvGraphicFramePr>
              <a:graphicFrameLocks noChangeAspect="1"/>
            </p:cNvGraphicFramePr>
            <p:nvPr/>
          </p:nvGraphicFramePr>
          <p:xfrm>
            <a:off x="2643" y="2681"/>
            <a:ext cx="254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03200" imgH="190500" progId="Equation.DSMT4">
                    <p:embed/>
                  </p:oleObj>
                </mc:Choice>
                <mc:Fallback>
                  <p:oleObj name="Equation" r:id="rId24" imgW="203200" imgH="190500" progId="Equation.DSMT4">
                    <p:embed/>
                    <p:pic>
                      <p:nvPicPr>
                        <p:cNvPr id="0" name="Object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3" y="2681"/>
                          <a:ext cx="254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6590" name="Line 126"/>
            <p:cNvSpPr>
              <a:spLocks noChangeShapeType="1"/>
            </p:cNvSpPr>
            <p:nvPr/>
          </p:nvSpPr>
          <p:spPr bwMode="auto">
            <a:xfrm flipH="1">
              <a:off x="1720" y="2450"/>
              <a:ext cx="709" cy="0"/>
            </a:xfrm>
            <a:prstGeom prst="lin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6591" name="Rectangle 127"/>
            <p:cNvSpPr>
              <a:spLocks noChangeArrowheads="1"/>
            </p:cNvSpPr>
            <p:nvPr/>
          </p:nvSpPr>
          <p:spPr bwMode="auto">
            <a:xfrm>
              <a:off x="2429" y="2342"/>
              <a:ext cx="656" cy="21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46592" name="Object 128"/>
            <p:cNvGraphicFramePr>
              <a:graphicFrameLocks noChangeAspect="1"/>
            </p:cNvGraphicFramePr>
            <p:nvPr/>
          </p:nvGraphicFramePr>
          <p:xfrm>
            <a:off x="2682" y="2341"/>
            <a:ext cx="168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39700" imgH="190500" progId="Equation.DSMT4">
                    <p:embed/>
                  </p:oleObj>
                </mc:Choice>
                <mc:Fallback>
                  <p:oleObj name="Equation" r:id="rId26" imgW="139700" imgH="190500" progId="Equation.DSMT4">
                    <p:embed/>
                    <p:pic>
                      <p:nvPicPr>
                        <p:cNvPr id="0" name="Object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2" y="2341"/>
                          <a:ext cx="168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6593" name="Line 129"/>
            <p:cNvSpPr>
              <a:spLocks noChangeShapeType="1"/>
            </p:cNvSpPr>
            <p:nvPr/>
          </p:nvSpPr>
          <p:spPr bwMode="auto">
            <a:xfrm flipH="1">
              <a:off x="3085" y="2450"/>
              <a:ext cx="709" cy="0"/>
            </a:xfrm>
            <a:prstGeom prst="lin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6594" name="Line 130"/>
            <p:cNvSpPr>
              <a:spLocks noChangeShapeType="1"/>
            </p:cNvSpPr>
            <p:nvPr/>
          </p:nvSpPr>
          <p:spPr bwMode="auto">
            <a:xfrm>
              <a:off x="3085" y="2777"/>
              <a:ext cx="266" cy="0"/>
            </a:xfrm>
            <a:prstGeom prst="lin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6595" name="Line 131"/>
            <p:cNvSpPr>
              <a:spLocks noChangeShapeType="1"/>
            </p:cNvSpPr>
            <p:nvPr/>
          </p:nvSpPr>
          <p:spPr bwMode="auto">
            <a:xfrm flipH="1" flipV="1">
              <a:off x="3350" y="2450"/>
              <a:ext cx="1" cy="327"/>
            </a:xfrm>
            <a:prstGeom prst="lin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6596" name="Line 132"/>
            <p:cNvSpPr>
              <a:spLocks noChangeShapeType="1"/>
            </p:cNvSpPr>
            <p:nvPr/>
          </p:nvSpPr>
          <p:spPr bwMode="auto">
            <a:xfrm>
              <a:off x="2163" y="2777"/>
              <a:ext cx="266" cy="0"/>
            </a:xfrm>
            <a:prstGeom prst="lin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6600" name="Line 136"/>
            <p:cNvSpPr>
              <a:spLocks noChangeShapeType="1"/>
            </p:cNvSpPr>
            <p:nvPr/>
          </p:nvSpPr>
          <p:spPr bwMode="auto">
            <a:xfrm flipH="1" flipV="1">
              <a:off x="2161" y="2450"/>
              <a:ext cx="1" cy="327"/>
            </a:xfrm>
            <a:prstGeom prst="lin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46614" name="Group 150"/>
          <p:cNvGrpSpPr/>
          <p:nvPr/>
        </p:nvGrpSpPr>
        <p:grpSpPr bwMode="auto">
          <a:xfrm>
            <a:off x="2462774" y="5630863"/>
            <a:ext cx="3681412" cy="280987"/>
            <a:chOff x="1521" y="3462"/>
            <a:chExt cx="2556" cy="226"/>
          </a:xfrm>
        </p:grpSpPr>
        <p:sp>
          <p:nvSpPr>
            <p:cNvPr id="446603" name="Rectangle 139"/>
            <p:cNvSpPr>
              <a:spLocks noChangeArrowheads="1"/>
            </p:cNvSpPr>
            <p:nvPr/>
          </p:nvSpPr>
          <p:spPr bwMode="auto">
            <a:xfrm>
              <a:off x="2933" y="3463"/>
              <a:ext cx="656" cy="21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46604" name="Object 140"/>
            <p:cNvGraphicFramePr>
              <a:graphicFrameLocks noChangeAspect="1"/>
            </p:cNvGraphicFramePr>
            <p:nvPr/>
          </p:nvGraphicFramePr>
          <p:xfrm>
            <a:off x="3145" y="3471"/>
            <a:ext cx="255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203200" imgH="190500" progId="Equation.DSMT4">
                    <p:embed/>
                  </p:oleObj>
                </mc:Choice>
                <mc:Fallback>
                  <p:oleObj name="Equation" r:id="rId28" imgW="203200" imgH="190500" progId="Equation.DSMT4">
                    <p:embed/>
                    <p:pic>
                      <p:nvPicPr>
                        <p:cNvPr id="0" name="Object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5" y="3471"/>
                          <a:ext cx="255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6605" name="Line 141"/>
            <p:cNvSpPr>
              <a:spLocks noChangeShapeType="1"/>
            </p:cNvSpPr>
            <p:nvPr/>
          </p:nvSpPr>
          <p:spPr bwMode="auto">
            <a:xfrm flipH="1">
              <a:off x="1521" y="3571"/>
              <a:ext cx="488" cy="0"/>
            </a:xfrm>
            <a:prstGeom prst="lin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6606" name="Rectangle 142"/>
            <p:cNvSpPr>
              <a:spLocks noChangeArrowheads="1"/>
            </p:cNvSpPr>
            <p:nvPr/>
          </p:nvSpPr>
          <p:spPr bwMode="auto">
            <a:xfrm>
              <a:off x="2009" y="3463"/>
              <a:ext cx="656" cy="21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46607" name="Object 143"/>
            <p:cNvGraphicFramePr>
              <a:graphicFrameLocks noChangeAspect="1"/>
            </p:cNvGraphicFramePr>
            <p:nvPr/>
          </p:nvGraphicFramePr>
          <p:xfrm>
            <a:off x="2259" y="3462"/>
            <a:ext cx="171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39700" imgH="190500" progId="Equation.DSMT4">
                    <p:embed/>
                  </p:oleObj>
                </mc:Choice>
                <mc:Fallback>
                  <p:oleObj name="Equation" r:id="rId30" imgW="139700" imgH="190500" progId="Equation.DSMT4">
                    <p:embed/>
                    <p:pic>
                      <p:nvPicPr>
                        <p:cNvPr id="0" name="Object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9" y="3462"/>
                          <a:ext cx="171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6609" name="Line 145"/>
            <p:cNvSpPr>
              <a:spLocks noChangeShapeType="1"/>
            </p:cNvSpPr>
            <p:nvPr/>
          </p:nvSpPr>
          <p:spPr bwMode="auto">
            <a:xfrm>
              <a:off x="2667" y="3573"/>
              <a:ext cx="266" cy="0"/>
            </a:xfrm>
            <a:prstGeom prst="lin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6613" name="Line 149"/>
            <p:cNvSpPr>
              <a:spLocks noChangeShapeType="1"/>
            </p:cNvSpPr>
            <p:nvPr/>
          </p:nvSpPr>
          <p:spPr bwMode="auto">
            <a:xfrm flipH="1">
              <a:off x="3589" y="3571"/>
              <a:ext cx="488" cy="0"/>
            </a:xfrm>
            <a:prstGeom prst="lin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46642" name="Group 178"/>
          <p:cNvGrpSpPr/>
          <p:nvPr/>
        </p:nvGrpSpPr>
        <p:grpSpPr bwMode="auto">
          <a:xfrm>
            <a:off x="642938" y="5976938"/>
            <a:ext cx="1455737" cy="608012"/>
            <a:chOff x="405" y="3765"/>
            <a:chExt cx="917" cy="383"/>
          </a:xfrm>
        </p:grpSpPr>
        <p:sp>
          <p:nvSpPr>
            <p:cNvPr id="446615" name="WordArt 151"/>
            <p:cNvSpPr>
              <a:spLocks noChangeArrowheads="1" noChangeShapeType="1" noTextEdit="1"/>
            </p:cNvSpPr>
            <p:nvPr/>
          </p:nvSpPr>
          <p:spPr bwMode="auto">
            <a:xfrm>
              <a:off x="874" y="3942"/>
              <a:ext cx="448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2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</a:p>
          </p:txBody>
        </p:sp>
        <p:grpSp>
          <p:nvGrpSpPr>
            <p:cNvPr id="446616" name="Group 152"/>
            <p:cNvGrpSpPr/>
            <p:nvPr/>
          </p:nvGrpSpPr>
          <p:grpSpPr bwMode="auto">
            <a:xfrm>
              <a:off x="405" y="3765"/>
              <a:ext cx="381" cy="383"/>
              <a:chOff x="531" y="3249"/>
              <a:chExt cx="381" cy="383"/>
            </a:xfrm>
          </p:grpSpPr>
          <p:sp>
            <p:nvSpPr>
              <p:cNvPr id="446617" name="Rectangle 153"/>
              <p:cNvSpPr>
                <a:spLocks noChangeArrowheads="1"/>
              </p:cNvSpPr>
              <p:nvPr/>
            </p:nvSpPr>
            <p:spPr bwMode="auto">
              <a:xfrm>
                <a:off x="552" y="3280"/>
                <a:ext cx="360" cy="35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2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46618" name="Picture 154" descr="COSMIC08H"/>
              <p:cNvPicPr>
                <a:picLocks noChangeAspect="1" noChangeArrowheads="1" noCrop="1"/>
              </p:cNvPicPr>
              <p:nvPr/>
            </p:nvPicPr>
            <p:blipFill>
              <a:blip r:embed="rId32"/>
              <a:srcRect/>
              <a:stretch>
                <a:fillRect/>
              </a:stretch>
            </p:blipFill>
            <p:spPr bwMode="auto">
              <a:xfrm>
                <a:off x="531" y="3249"/>
                <a:ext cx="360" cy="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46625" name="Group 161"/>
          <p:cNvGrpSpPr/>
          <p:nvPr/>
        </p:nvGrpSpPr>
        <p:grpSpPr bwMode="auto">
          <a:xfrm>
            <a:off x="2252663" y="6110283"/>
            <a:ext cx="5253037" cy="584199"/>
            <a:chOff x="1387" y="3913"/>
            <a:chExt cx="3309" cy="368"/>
          </a:xfrm>
        </p:grpSpPr>
        <p:sp>
          <p:nvSpPr>
            <p:cNvPr id="446620" name="Rectangle 156"/>
            <p:cNvSpPr>
              <a:spLocks noChangeArrowheads="1"/>
            </p:cNvSpPr>
            <p:nvPr/>
          </p:nvSpPr>
          <p:spPr bwMode="auto">
            <a:xfrm>
              <a:off x="1387" y="3913"/>
              <a:ext cx="325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怎样确定上述各系统的寿命</a:t>
              </a:r>
              <a:r>
                <a:rPr lang="zh-CN" altLang="en-US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</a:t>
              </a:r>
            </a:p>
          </p:txBody>
        </p:sp>
        <p:sp>
          <p:nvSpPr>
            <p:cNvPr id="446624" name="WordArt 160"/>
            <p:cNvSpPr>
              <a:spLocks noChangeArrowheads="1" noChangeShapeType="1" noTextEdit="1"/>
            </p:cNvSpPr>
            <p:nvPr/>
          </p:nvSpPr>
          <p:spPr bwMode="auto">
            <a:xfrm>
              <a:off x="4564" y="4034"/>
              <a:ext cx="132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？</a:t>
              </a:r>
            </a:p>
          </p:txBody>
        </p:sp>
      </p:grpSp>
      <p:grpSp>
        <p:nvGrpSpPr>
          <p:cNvPr id="446630" name="Group 166"/>
          <p:cNvGrpSpPr/>
          <p:nvPr/>
        </p:nvGrpSpPr>
        <p:grpSpPr bwMode="auto">
          <a:xfrm>
            <a:off x="5966386" y="1922463"/>
            <a:ext cx="2762250" cy="633412"/>
            <a:chOff x="3972" y="1362"/>
            <a:chExt cx="1496" cy="337"/>
          </a:xfrm>
        </p:grpSpPr>
        <p:sp>
          <p:nvSpPr>
            <p:cNvPr id="446626" name="AutoShape 162"/>
            <p:cNvSpPr>
              <a:spLocks noChangeArrowheads="1"/>
            </p:cNvSpPr>
            <p:nvPr/>
          </p:nvSpPr>
          <p:spPr bwMode="auto">
            <a:xfrm>
              <a:off x="3972" y="1362"/>
              <a:ext cx="1496" cy="337"/>
            </a:xfrm>
            <a:prstGeom prst="wedgeRectCallout">
              <a:avLst>
                <a:gd name="adj1" fmla="val -66977"/>
                <a:gd name="adj2" fmla="val -5787"/>
              </a:avLst>
            </a:prstGeom>
            <a:solidFill>
              <a:srgbClr val="333399"/>
            </a:soli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sp>
          <p:nvSpPr>
            <p:cNvPr id="446627" name="WordArt 163"/>
            <p:cNvSpPr>
              <a:spLocks noChangeArrowheads="1" noChangeShapeType="1" noTextEdit="1"/>
            </p:cNvSpPr>
            <p:nvPr/>
          </p:nvSpPr>
          <p:spPr bwMode="auto">
            <a:xfrm>
              <a:off x="4116" y="1455"/>
              <a:ext cx="676" cy="16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系统寿命</a:t>
              </a:r>
            </a:p>
          </p:txBody>
        </p:sp>
        <p:sp>
          <p:nvSpPr>
            <p:cNvPr id="446629" name="WordArt 165"/>
            <p:cNvSpPr>
              <a:spLocks noChangeArrowheads="1" noChangeShapeType="1" noTextEdit="1"/>
            </p:cNvSpPr>
            <p:nvPr/>
          </p:nvSpPr>
          <p:spPr bwMode="auto">
            <a:xfrm>
              <a:off x="4850" y="1483"/>
              <a:ext cx="424" cy="1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X+Y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446636" name="Group 172"/>
          <p:cNvGrpSpPr/>
          <p:nvPr/>
        </p:nvGrpSpPr>
        <p:grpSpPr bwMode="auto">
          <a:xfrm>
            <a:off x="5899711" y="3703638"/>
            <a:ext cx="3082925" cy="633412"/>
            <a:chOff x="3216" y="2641"/>
            <a:chExt cx="1742" cy="337"/>
          </a:xfrm>
        </p:grpSpPr>
        <p:sp>
          <p:nvSpPr>
            <p:cNvPr id="446632" name="AutoShape 168"/>
            <p:cNvSpPr>
              <a:spLocks noChangeArrowheads="1"/>
            </p:cNvSpPr>
            <p:nvPr/>
          </p:nvSpPr>
          <p:spPr bwMode="auto">
            <a:xfrm>
              <a:off x="3216" y="2641"/>
              <a:ext cx="1742" cy="337"/>
            </a:xfrm>
            <a:prstGeom prst="wedgeRectCallout">
              <a:avLst>
                <a:gd name="adj1" fmla="val -64579"/>
                <a:gd name="adj2" fmla="val -5787"/>
              </a:avLst>
            </a:prstGeom>
            <a:solidFill>
              <a:srgbClr val="333399"/>
            </a:soli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sp>
          <p:nvSpPr>
            <p:cNvPr id="446633" name="WordArt 169"/>
            <p:cNvSpPr>
              <a:spLocks noChangeArrowheads="1" noChangeShapeType="1" noTextEdit="1"/>
            </p:cNvSpPr>
            <p:nvPr/>
          </p:nvSpPr>
          <p:spPr bwMode="auto">
            <a:xfrm>
              <a:off x="3304" y="2721"/>
              <a:ext cx="676" cy="16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系统寿命</a:t>
              </a:r>
            </a:p>
          </p:txBody>
        </p:sp>
        <p:sp>
          <p:nvSpPr>
            <p:cNvPr id="446634" name="WordArt 170"/>
            <p:cNvSpPr>
              <a:spLocks noChangeArrowheads="1" noChangeShapeType="1" noTextEdit="1"/>
            </p:cNvSpPr>
            <p:nvPr/>
          </p:nvSpPr>
          <p:spPr bwMode="auto">
            <a:xfrm>
              <a:off x="4428" y="2753"/>
              <a:ext cx="324" cy="1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X  Y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446635" name="WordArt 171"/>
            <p:cNvSpPr>
              <a:spLocks noChangeArrowheads="1" noChangeShapeType="1" noTextEdit="1"/>
            </p:cNvSpPr>
            <p:nvPr/>
          </p:nvSpPr>
          <p:spPr bwMode="auto">
            <a:xfrm>
              <a:off x="4046" y="2726"/>
              <a:ext cx="794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max{    ,    }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446637" name="Group 173"/>
          <p:cNvGrpSpPr/>
          <p:nvPr/>
        </p:nvGrpSpPr>
        <p:grpSpPr bwMode="auto">
          <a:xfrm>
            <a:off x="5966386" y="5480050"/>
            <a:ext cx="3016250" cy="609600"/>
            <a:chOff x="3216" y="2641"/>
            <a:chExt cx="1742" cy="337"/>
          </a:xfrm>
        </p:grpSpPr>
        <p:sp>
          <p:nvSpPr>
            <p:cNvPr id="446638" name="AutoShape 174"/>
            <p:cNvSpPr>
              <a:spLocks noChangeArrowheads="1"/>
            </p:cNvSpPr>
            <p:nvPr/>
          </p:nvSpPr>
          <p:spPr bwMode="auto">
            <a:xfrm>
              <a:off x="3216" y="2641"/>
              <a:ext cx="1742" cy="337"/>
            </a:xfrm>
            <a:prstGeom prst="wedgeRectCallout">
              <a:avLst>
                <a:gd name="adj1" fmla="val -64579"/>
                <a:gd name="adj2" fmla="val -5787"/>
              </a:avLst>
            </a:prstGeom>
            <a:solidFill>
              <a:srgbClr val="333399"/>
            </a:soli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sp>
          <p:nvSpPr>
            <p:cNvPr id="446639" name="WordArt 175"/>
            <p:cNvSpPr>
              <a:spLocks noChangeArrowheads="1" noChangeShapeType="1" noTextEdit="1"/>
            </p:cNvSpPr>
            <p:nvPr/>
          </p:nvSpPr>
          <p:spPr bwMode="auto">
            <a:xfrm>
              <a:off x="3304" y="2721"/>
              <a:ext cx="676" cy="16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系统寿命</a:t>
              </a:r>
            </a:p>
          </p:txBody>
        </p:sp>
        <p:sp>
          <p:nvSpPr>
            <p:cNvPr id="446640" name="WordArt 176"/>
            <p:cNvSpPr>
              <a:spLocks noChangeArrowheads="1" noChangeShapeType="1" noTextEdit="1"/>
            </p:cNvSpPr>
            <p:nvPr/>
          </p:nvSpPr>
          <p:spPr bwMode="auto">
            <a:xfrm>
              <a:off x="4428" y="2753"/>
              <a:ext cx="324" cy="1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X  Y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446641" name="WordArt 177"/>
            <p:cNvSpPr>
              <a:spLocks noChangeArrowheads="1" noChangeShapeType="1" noTextEdit="1"/>
            </p:cNvSpPr>
            <p:nvPr/>
          </p:nvSpPr>
          <p:spPr bwMode="auto">
            <a:xfrm>
              <a:off x="4046" y="2726"/>
              <a:ext cx="794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min{    ,    }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6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6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46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6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6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6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4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" dur="1000"/>
                                        <p:tgtEl>
                                          <p:spTgt spid="44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6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6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4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4" dur="1000"/>
                                        <p:tgtEl>
                                          <p:spTgt spid="44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6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6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4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9" dur="1000"/>
                                        <p:tgtEl>
                                          <p:spTgt spid="44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6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6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4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6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46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46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46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46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46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4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555" grpId="0"/>
      <p:bldP spid="446556" grpId="0"/>
      <p:bldP spid="446578" grpId="0"/>
      <p:bldP spid="44658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ChangeArrowheads="1"/>
          </p:cNvSpPr>
          <p:nvPr/>
        </p:nvSpPr>
        <p:spPr bwMode="auto">
          <a:xfrm>
            <a:off x="5507393" y="5767186"/>
            <a:ext cx="3609448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标准柯西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华文新魏" panose="02010800040101010101" charset="-122"/>
              </a:rPr>
              <a:t>Cauchy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分布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)</a:t>
            </a:r>
          </a:p>
        </p:txBody>
      </p:sp>
      <p:sp>
        <p:nvSpPr>
          <p:cNvPr id="475155" name="WordArt 19"/>
          <p:cNvSpPr>
            <a:spLocks noChangeArrowheads="1" noChangeShapeType="1" noTextEdit="1"/>
          </p:cNvSpPr>
          <p:nvPr/>
        </p:nvSpPr>
        <p:spPr bwMode="auto">
          <a:xfrm>
            <a:off x="1065213" y="1888939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chemeClr val="folHlink"/>
                  </a:solidFill>
                  <a:round/>
                </a:ln>
                <a:solidFill>
                  <a:srgbClr val="1C1C1C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475156" name="WordArt 20"/>
          <p:cNvSpPr>
            <a:spLocks noChangeArrowheads="1" noChangeShapeType="1" noTextEdit="1"/>
          </p:cNvSpPr>
          <p:nvPr/>
        </p:nvSpPr>
        <p:spPr bwMode="auto">
          <a:xfrm>
            <a:off x="1354909" y="857022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1C1C1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75161" name="Group 25"/>
          <p:cNvGrpSpPr/>
          <p:nvPr/>
        </p:nvGrpSpPr>
        <p:grpSpPr bwMode="auto">
          <a:xfrm>
            <a:off x="1934346" y="734786"/>
            <a:ext cx="6573838" cy="549276"/>
            <a:chOff x="934" y="436"/>
            <a:chExt cx="4141" cy="346"/>
          </a:xfrm>
        </p:grpSpPr>
        <p:sp>
          <p:nvSpPr>
            <p:cNvPr id="475157" name="Rectangle 21"/>
            <p:cNvSpPr>
              <a:spLocks noChangeArrowheads="1"/>
            </p:cNvSpPr>
            <p:nvPr/>
          </p:nvSpPr>
          <p:spPr bwMode="auto">
            <a:xfrm>
              <a:off x="934" y="436"/>
              <a:ext cx="37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1C1C1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r>
                <a:rPr lang="zh-CN" altLang="en-US" sz="1200" dirty="0">
                  <a:solidFill>
                    <a:srgbClr val="1C1C1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   </a:t>
              </a:r>
              <a:r>
                <a:rPr lang="zh-CN" altLang="en-US" dirty="0">
                  <a:solidFill>
                    <a:srgbClr val="1C1C1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相互独立同服从正态分布</a:t>
              </a:r>
            </a:p>
          </p:txBody>
        </p:sp>
        <p:graphicFrame>
          <p:nvGraphicFramePr>
            <p:cNvPr id="475159" name="Object 23"/>
            <p:cNvGraphicFramePr>
              <a:graphicFrameLocks noChangeAspect="1"/>
            </p:cNvGraphicFramePr>
            <p:nvPr/>
          </p:nvGraphicFramePr>
          <p:xfrm>
            <a:off x="1221" y="505"/>
            <a:ext cx="54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010400" imgH="3962400" progId="Equation.DSMT4">
                    <p:embed/>
                  </p:oleObj>
                </mc:Choice>
                <mc:Fallback>
                  <p:oleObj name="Equation" r:id="rId2" imgW="7010400" imgH="3962400" progId="Equation.DSMT4">
                    <p:embed/>
                    <p:pic>
                      <p:nvPicPr>
                        <p:cNvPr id="0" name="图片 5299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1" y="505"/>
                          <a:ext cx="542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5160" name="Object 24"/>
            <p:cNvGraphicFramePr>
              <a:graphicFrameLocks noChangeAspect="1"/>
            </p:cNvGraphicFramePr>
            <p:nvPr/>
          </p:nvGraphicFramePr>
          <p:xfrm>
            <a:off x="4226" y="504"/>
            <a:ext cx="849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972800" imgH="4267200" progId="Equation.DSMT4">
                    <p:embed/>
                  </p:oleObj>
                </mc:Choice>
                <mc:Fallback>
                  <p:oleObj name="Equation" r:id="rId4" imgW="10972800" imgH="4267200" progId="Equation.DSMT4">
                    <p:embed/>
                    <p:pic>
                      <p:nvPicPr>
                        <p:cNvPr id="0" name="图片 5299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6" y="504"/>
                          <a:ext cx="849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5164" name="Group 28"/>
          <p:cNvGrpSpPr/>
          <p:nvPr/>
        </p:nvGrpSpPr>
        <p:grpSpPr bwMode="auto">
          <a:xfrm>
            <a:off x="302396" y="1190397"/>
            <a:ext cx="4703763" cy="522287"/>
            <a:chOff x="8" y="669"/>
            <a:chExt cx="2963" cy="329"/>
          </a:xfrm>
        </p:grpSpPr>
        <p:sp>
          <p:nvSpPr>
            <p:cNvPr id="475141" name="Rectangle 5"/>
            <p:cNvSpPr>
              <a:spLocks noChangeArrowheads="1"/>
            </p:cNvSpPr>
            <p:nvPr/>
          </p:nvSpPr>
          <p:spPr bwMode="auto">
            <a:xfrm>
              <a:off x="8" y="669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rgbClr val="1C1C1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求</a:t>
              </a:r>
            </a:p>
          </p:txBody>
        </p:sp>
        <p:graphicFrame>
          <p:nvGraphicFramePr>
            <p:cNvPr id="475162" name="Object 26"/>
            <p:cNvGraphicFramePr>
              <a:graphicFrameLocks noChangeAspect="1"/>
            </p:cNvGraphicFramePr>
            <p:nvPr/>
          </p:nvGraphicFramePr>
          <p:xfrm>
            <a:off x="301" y="743"/>
            <a:ext cx="1368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678400" imgH="3657600" progId="Equation.DSMT4">
                    <p:embed/>
                  </p:oleObj>
                </mc:Choice>
                <mc:Fallback>
                  <p:oleObj name="Equation" r:id="rId6" imgW="17678400" imgH="3657600" progId="Equation.DSMT4">
                    <p:embed/>
                    <p:pic>
                      <p:nvPicPr>
                        <p:cNvPr id="0" name="图片 5299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" y="743"/>
                          <a:ext cx="1368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5163" name="Rectangle 27"/>
            <p:cNvSpPr>
              <a:spLocks noChangeArrowheads="1"/>
            </p:cNvSpPr>
            <p:nvPr/>
          </p:nvSpPr>
          <p:spPr bwMode="auto">
            <a:xfrm>
              <a:off x="1550" y="671"/>
              <a:ext cx="14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1C1C1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的概率密度</a:t>
              </a:r>
              <a:r>
                <a:rPr lang="en-US" altLang="zh-CN" dirty="0">
                  <a:solidFill>
                    <a:srgbClr val="1C1C1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</a:p>
          </p:txBody>
        </p:sp>
      </p:grpSp>
      <p:graphicFrame>
        <p:nvGraphicFramePr>
          <p:cNvPr id="475165" name="Object 29"/>
          <p:cNvGraphicFramePr>
            <a:graphicFrameLocks noChangeAspect="1"/>
          </p:cNvGraphicFramePr>
          <p:nvPr/>
        </p:nvGraphicFramePr>
        <p:xfrm>
          <a:off x="1581848" y="1693733"/>
          <a:ext cx="41481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404800" imgH="8229600" progId="Equation.DSMT4">
                  <p:embed/>
                </p:oleObj>
              </mc:Choice>
              <mc:Fallback>
                <p:oleObj name="Equation" r:id="rId8" imgW="38404800" imgH="8229600" progId="Equation.DSMT4">
                  <p:embed/>
                  <p:pic>
                    <p:nvPicPr>
                      <p:cNvPr id="0" name="图片 5299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848" y="1693733"/>
                        <a:ext cx="4148138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77" name="Object 41"/>
          <p:cNvGraphicFramePr>
            <a:graphicFrameLocks noChangeAspect="1"/>
          </p:cNvGraphicFramePr>
          <p:nvPr/>
        </p:nvGraphicFramePr>
        <p:xfrm>
          <a:off x="156050" y="5686425"/>
          <a:ext cx="53149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6939200" imgH="8839200" progId="Equation.DSMT4">
                  <p:embed/>
                </p:oleObj>
              </mc:Choice>
              <mc:Fallback>
                <p:oleObj name="Equation" r:id="rId10" imgW="46939200" imgH="8839200" progId="Equation.DSMT4">
                  <p:embed/>
                  <p:pic>
                    <p:nvPicPr>
                      <p:cNvPr id="0" name="图片 5299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0" y="5686425"/>
                        <a:ext cx="53149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450503" y="2626255"/>
          <a:ext cx="306228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346400" imgH="8229600" progId="Equation.DSMT4">
                  <p:embed/>
                </p:oleObj>
              </mc:Choice>
              <mc:Fallback>
                <p:oleObj name="Equation" r:id="rId12" imgW="28346400" imgH="82296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0503" y="2626255"/>
                        <a:ext cx="3062288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246313" y="4079059"/>
          <a:ext cx="37528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4747200" imgH="8229600" progId="Equation.DSMT4">
                  <p:embed/>
                </p:oleObj>
              </mc:Choice>
              <mc:Fallback>
                <p:oleObj name="Equation" r:id="rId14" imgW="34747200" imgH="8229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4079059"/>
                        <a:ext cx="375285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28"/>
          <p:cNvGrpSpPr/>
          <p:nvPr/>
        </p:nvGrpSpPr>
        <p:grpSpPr bwMode="auto">
          <a:xfrm>
            <a:off x="501572" y="4929479"/>
            <a:ext cx="7153276" cy="633413"/>
            <a:chOff x="8" y="669"/>
            <a:chExt cx="4506" cy="399"/>
          </a:xfrm>
        </p:grpSpPr>
        <p:sp>
          <p:nvSpPr>
            <p:cNvPr id="33" name="Rectangle 5"/>
            <p:cNvSpPr>
              <a:spLocks noChangeArrowheads="1"/>
            </p:cNvSpPr>
            <p:nvPr/>
          </p:nvSpPr>
          <p:spPr bwMode="auto">
            <a:xfrm>
              <a:off x="8" y="669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1C1C1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利用</a:t>
              </a:r>
            </a:p>
          </p:txBody>
        </p:sp>
        <p:graphicFrame>
          <p:nvGraphicFramePr>
            <p:cNvPr id="34" name="Object 26"/>
            <p:cNvGraphicFramePr>
              <a:graphicFrameLocks noChangeAspect="1"/>
            </p:cNvGraphicFramePr>
            <p:nvPr/>
          </p:nvGraphicFramePr>
          <p:xfrm>
            <a:off x="647" y="669"/>
            <a:ext cx="2996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8709600" imgH="6096000" progId="Equation.DSMT4">
                    <p:embed/>
                  </p:oleObj>
                </mc:Choice>
                <mc:Fallback>
                  <p:oleObj name="Equation" r:id="rId16" imgW="38709600" imgH="6096000" progId="Equation.DSMT4">
                    <p:embed/>
                    <p:pic>
                      <p:nvPicPr>
                        <p:cNvPr id="0" name="图片 5299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" y="669"/>
                          <a:ext cx="2996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Rectangle 27"/>
            <p:cNvSpPr>
              <a:spLocks noChangeArrowheads="1"/>
            </p:cNvSpPr>
            <p:nvPr/>
          </p:nvSpPr>
          <p:spPr bwMode="auto">
            <a:xfrm>
              <a:off x="3585" y="672"/>
              <a:ext cx="9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1C1C1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得到</a:t>
              </a:r>
              <a:endParaRPr lang="en-US" altLang="zh-CN" dirty="0">
                <a:solidFill>
                  <a:srgbClr val="1C1C1C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6" name="Group 28"/>
          <p:cNvGrpSpPr/>
          <p:nvPr/>
        </p:nvGrpSpPr>
        <p:grpSpPr bwMode="auto">
          <a:xfrm>
            <a:off x="483466" y="3594413"/>
            <a:ext cx="4708526" cy="528638"/>
            <a:chOff x="8" y="669"/>
            <a:chExt cx="2966" cy="333"/>
          </a:xfrm>
        </p:grpSpPr>
        <p:sp>
          <p:nvSpPr>
            <p:cNvPr id="37" name="Rectangle 5"/>
            <p:cNvSpPr>
              <a:spLocks noChangeArrowheads="1"/>
            </p:cNvSpPr>
            <p:nvPr/>
          </p:nvSpPr>
          <p:spPr bwMode="auto">
            <a:xfrm>
              <a:off x="8" y="669"/>
              <a:ext cx="164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1C1C1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作变量替换</a:t>
              </a:r>
            </a:p>
          </p:txBody>
        </p:sp>
        <p:graphicFrame>
          <p:nvGraphicFramePr>
            <p:cNvPr id="38" name="Object 26"/>
            <p:cNvGraphicFramePr>
              <a:graphicFrameLocks noChangeAspect="1"/>
            </p:cNvGraphicFramePr>
            <p:nvPr/>
          </p:nvGraphicFramePr>
          <p:xfrm>
            <a:off x="1259" y="703"/>
            <a:ext cx="778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0058400" imgH="4572000" progId="Equation.DSMT4">
                    <p:embed/>
                  </p:oleObj>
                </mc:Choice>
                <mc:Fallback>
                  <p:oleObj name="Equation" r:id="rId18" imgW="10058400" imgH="4572000" progId="Equation.DSMT4">
                    <p:embed/>
                    <p:pic>
                      <p:nvPicPr>
                        <p:cNvPr id="0" name="图片 5299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9" y="703"/>
                          <a:ext cx="778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Rectangle 27"/>
            <p:cNvSpPr>
              <a:spLocks noChangeArrowheads="1"/>
            </p:cNvSpPr>
            <p:nvPr/>
          </p:nvSpPr>
          <p:spPr bwMode="auto">
            <a:xfrm>
              <a:off x="2045" y="672"/>
              <a:ext cx="9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1C1C1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得到</a:t>
              </a:r>
              <a:endParaRPr lang="en-US" altLang="zh-CN" dirty="0">
                <a:solidFill>
                  <a:srgbClr val="1C1C1C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000875" y="1635125"/>
            <a:ext cx="1655762" cy="580159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公式法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608638" y="2333625"/>
          <a:ext cx="3521075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1757600" imgH="17678400" progId="Equation.DSMT4">
                  <p:embed/>
                </p:oleObj>
              </mc:Choice>
              <mc:Fallback>
                <p:oleObj name="Equation" r:id="rId20" imgW="41757600" imgH="17678400" progId="Equation.DSMT4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8638" y="2333625"/>
                        <a:ext cx="3521075" cy="141922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solidFill>
                          <a:schemeClr val="accent3">
                            <a:lumMod val="25000"/>
                          </a:schemeClr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5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5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7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5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5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5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5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75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75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7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8" grpId="0"/>
      <p:bldP spid="475155" grpId="0"/>
      <p:bldP spid="475156" grpId="0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819" y="2539627"/>
            <a:ext cx="5121275" cy="384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485" name="Picture 5" descr="c:\users\nbkuser\appdata\roaming\360se6\User Data\temp\1280px-Cauchy_distribution_pd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77" y="2804565"/>
            <a:ext cx="4201685" cy="315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129113" y="1289735"/>
          <a:ext cx="6043739" cy="135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0655200" imgH="15240000" progId="Equation.DSMT4">
                  <p:embed/>
                </p:oleObj>
              </mc:Choice>
              <mc:Fallback>
                <p:oleObj name="Equation" r:id="rId5" imgW="60655200" imgH="152400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9113" y="1289735"/>
                        <a:ext cx="6043739" cy="135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83467" y="695779"/>
            <a:ext cx="45258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2" charset="-122"/>
              </a:rPr>
              <a:t>Cauchy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2" charset="-122"/>
              </a:rPr>
              <a:t>分布</a:t>
            </a:r>
            <a:endParaRPr lang="zh-CN" altLang="en-US" dirty="0">
              <a:solidFill>
                <a:srgbClr val="1C1C1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5152" y="1374393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1C1C1C"/>
                </a:solidFill>
                <a:latin typeface="Times New Roman" panose="02020603050405020304"/>
                <a:ea typeface="黑体" panose="02010609060101010101" pitchFamily="2" charset="-122"/>
              </a:rPr>
              <a:t>密度函数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3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3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2311" name="Object 7"/>
          <p:cNvGraphicFramePr/>
          <p:nvPr/>
        </p:nvGraphicFramePr>
        <p:xfrm>
          <a:off x="2935288" y="1512888"/>
          <a:ext cx="334010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260800" imgH="11582400" progId="Equation.DSMT4">
                  <p:embed/>
                </p:oleObj>
              </mc:Choice>
              <mc:Fallback>
                <p:oleObj name="Equation" r:id="rId2" imgW="29260800" imgH="11582400" progId="Equation.DSMT4">
                  <p:embed/>
                  <p:pic>
                    <p:nvPicPr>
                      <p:cNvPr id="0" name="图片 521897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1512888"/>
                        <a:ext cx="3340100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36" name="WordArt 32"/>
          <p:cNvSpPr>
            <a:spLocks noChangeArrowheads="1" noChangeShapeType="1" noTextEdit="1"/>
          </p:cNvSpPr>
          <p:nvPr/>
        </p:nvSpPr>
        <p:spPr bwMode="auto">
          <a:xfrm>
            <a:off x="923925" y="2895600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chemeClr val="folHlink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482337" name="WordArt 33"/>
          <p:cNvSpPr>
            <a:spLocks noChangeArrowheads="1" noChangeShapeType="1" noTextEdit="1"/>
          </p:cNvSpPr>
          <p:nvPr/>
        </p:nvSpPr>
        <p:spPr bwMode="auto">
          <a:xfrm>
            <a:off x="923925" y="122237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82340" name="Group 36"/>
          <p:cNvGrpSpPr/>
          <p:nvPr/>
        </p:nvGrpSpPr>
        <p:grpSpPr bwMode="auto">
          <a:xfrm>
            <a:off x="1479550" y="1111250"/>
            <a:ext cx="5916613" cy="523875"/>
            <a:chOff x="868" y="364"/>
            <a:chExt cx="3727" cy="330"/>
          </a:xfrm>
        </p:grpSpPr>
        <p:sp>
          <p:nvSpPr>
            <p:cNvPr id="482309" name="Rectangle 5"/>
            <p:cNvSpPr>
              <a:spLocks noChangeArrowheads="1"/>
            </p:cNvSpPr>
            <p:nvPr/>
          </p:nvSpPr>
          <p:spPr bwMode="auto">
            <a:xfrm>
              <a:off x="868" y="364"/>
              <a:ext cx="37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设</a:t>
              </a:r>
              <a:r>
                <a:rPr lang="zh-CN" altLang="en-US" sz="1200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     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独立同分布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,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其密度函数为</a:t>
              </a:r>
            </a:p>
          </p:txBody>
        </p:sp>
        <p:graphicFrame>
          <p:nvGraphicFramePr>
            <p:cNvPr id="482338" name="Object 34"/>
            <p:cNvGraphicFramePr>
              <a:graphicFrameLocks noChangeAspect="1"/>
            </p:cNvGraphicFramePr>
            <p:nvPr/>
          </p:nvGraphicFramePr>
          <p:xfrm>
            <a:off x="1154" y="418"/>
            <a:ext cx="543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010400" imgH="3962400" progId="Equation.DSMT4">
                    <p:embed/>
                  </p:oleObj>
                </mc:Choice>
                <mc:Fallback>
                  <p:oleObj name="Equation" r:id="rId4" imgW="7010400" imgH="3962400" progId="Equation.DSMT4">
                    <p:embed/>
                    <p:pic>
                      <p:nvPicPr>
                        <p:cNvPr id="0" name="图片 5218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4" y="418"/>
                          <a:ext cx="543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2344" name="Group 40"/>
          <p:cNvGrpSpPr/>
          <p:nvPr/>
        </p:nvGrpSpPr>
        <p:grpSpPr bwMode="auto">
          <a:xfrm>
            <a:off x="-12700" y="2335213"/>
            <a:ext cx="4216400" cy="522287"/>
            <a:chOff x="64" y="1324"/>
            <a:chExt cx="2656" cy="329"/>
          </a:xfrm>
        </p:grpSpPr>
        <p:sp>
          <p:nvSpPr>
            <p:cNvPr id="482308" name="Rectangle 4"/>
            <p:cNvSpPr>
              <a:spLocks noChangeArrowheads="1"/>
            </p:cNvSpPr>
            <p:nvPr/>
          </p:nvSpPr>
          <p:spPr bwMode="auto">
            <a:xfrm>
              <a:off x="1128" y="1324"/>
              <a:ext cx="15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的概率密度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.</a:t>
              </a:r>
            </a:p>
          </p:txBody>
        </p:sp>
        <p:graphicFrame>
          <p:nvGraphicFramePr>
            <p:cNvPr id="482342" name="Object 38"/>
            <p:cNvGraphicFramePr>
              <a:graphicFrameLocks noChangeAspect="1"/>
            </p:cNvGraphicFramePr>
            <p:nvPr/>
          </p:nvGraphicFramePr>
          <p:xfrm>
            <a:off x="323" y="1382"/>
            <a:ext cx="90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3716000" imgH="3657600" progId="Equation.DSMT4">
                    <p:embed/>
                  </p:oleObj>
                </mc:Choice>
                <mc:Fallback>
                  <p:oleObj name="Equation" r:id="rId6" imgW="13716000" imgH="3657600" progId="Equation.DSMT4">
                    <p:embed/>
                    <p:pic>
                      <p:nvPicPr>
                        <p:cNvPr id="0" name="图片 5218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" y="1382"/>
                          <a:ext cx="90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2343" name="Rectangle 39"/>
            <p:cNvSpPr>
              <a:spLocks noChangeArrowheads="1"/>
            </p:cNvSpPr>
            <p:nvPr/>
          </p:nvSpPr>
          <p:spPr bwMode="auto">
            <a:xfrm>
              <a:off x="64" y="1326"/>
              <a:ext cx="5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求</a:t>
              </a:r>
            </a:p>
          </p:txBody>
        </p:sp>
      </p:grpSp>
      <p:grpSp>
        <p:nvGrpSpPr>
          <p:cNvPr id="482358" name="Group 54"/>
          <p:cNvGrpSpPr/>
          <p:nvPr/>
        </p:nvGrpSpPr>
        <p:grpSpPr bwMode="auto">
          <a:xfrm>
            <a:off x="1956950" y="5150037"/>
            <a:ext cx="4406543" cy="1223869"/>
            <a:chOff x="836" y="3510"/>
            <a:chExt cx="2426" cy="661"/>
          </a:xfrm>
        </p:grpSpPr>
        <p:graphicFrame>
          <p:nvGraphicFramePr>
            <p:cNvPr id="482355" name="Object 51"/>
            <p:cNvGraphicFramePr>
              <a:graphicFrameLocks noChangeAspect="1"/>
            </p:cNvGraphicFramePr>
            <p:nvPr/>
          </p:nvGraphicFramePr>
          <p:xfrm>
            <a:off x="836" y="3520"/>
            <a:ext cx="1107" cy="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4325600" imgH="9753600" progId="Equation.DSMT4">
                    <p:embed/>
                  </p:oleObj>
                </mc:Choice>
                <mc:Fallback>
                  <p:oleObj name="Equation" r:id="rId8" imgW="14325600" imgH="9753600" progId="Equation.DSMT4">
                    <p:embed/>
                    <p:pic>
                      <p:nvPicPr>
                        <p:cNvPr id="0" name="图片 5219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6" y="3520"/>
                          <a:ext cx="1107" cy="6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2356" name="Object 52"/>
            <p:cNvGraphicFramePr>
              <a:graphicFrameLocks noChangeAspect="1"/>
            </p:cNvGraphicFramePr>
            <p:nvPr/>
          </p:nvGraphicFramePr>
          <p:xfrm>
            <a:off x="1824" y="3510"/>
            <a:ext cx="143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8592800" imgH="4876800" progId="Equation.DSMT4">
                    <p:embed/>
                  </p:oleObj>
                </mc:Choice>
                <mc:Fallback>
                  <p:oleObj name="Equation" r:id="rId10" imgW="18592800" imgH="4876800" progId="Equation.DSMT4">
                    <p:embed/>
                    <p:pic>
                      <p:nvPicPr>
                        <p:cNvPr id="0" name="图片 5219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510"/>
                          <a:ext cx="1438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2357" name="Object 53"/>
            <p:cNvGraphicFramePr>
              <a:graphicFrameLocks noChangeAspect="1"/>
            </p:cNvGraphicFramePr>
            <p:nvPr/>
          </p:nvGraphicFramePr>
          <p:xfrm>
            <a:off x="2221" y="3914"/>
            <a:ext cx="1014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3106400" imgH="3962400" progId="Equation.DSMT4">
                    <p:embed/>
                  </p:oleObj>
                </mc:Choice>
                <mc:Fallback>
                  <p:oleObj name="Equation" r:id="rId12" imgW="13106400" imgH="3962400" progId="Equation.DSMT4">
                    <p:embed/>
                    <p:pic>
                      <p:nvPicPr>
                        <p:cNvPr id="0" name="图片 5219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1" y="3914"/>
                          <a:ext cx="1014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2377" name="Group 73"/>
          <p:cNvGrpSpPr/>
          <p:nvPr/>
        </p:nvGrpSpPr>
        <p:grpSpPr bwMode="auto">
          <a:xfrm>
            <a:off x="469900" y="600075"/>
            <a:ext cx="2754313" cy="581025"/>
            <a:chOff x="588" y="353"/>
            <a:chExt cx="1579" cy="319"/>
          </a:xfrm>
        </p:grpSpPr>
        <p:sp>
          <p:nvSpPr>
            <p:cNvPr id="482378" name="WordArt 74"/>
            <p:cNvSpPr>
              <a:spLocks noChangeArrowheads="1" noChangeShapeType="1" noTextEdit="1"/>
            </p:cNvSpPr>
            <p:nvPr/>
          </p:nvSpPr>
          <p:spPr bwMode="auto">
            <a:xfrm>
              <a:off x="588" y="435"/>
              <a:ext cx="296" cy="14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二</a:t>
              </a:r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82379" name="WordArt 75"/>
            <p:cNvSpPr>
              <a:spLocks noChangeArrowheads="1" noChangeShapeType="1" noTextEdit="1"/>
            </p:cNvSpPr>
            <p:nvPr/>
          </p:nvSpPr>
          <p:spPr bwMode="auto">
            <a:xfrm>
              <a:off x="1576" y="437"/>
              <a:ext cx="591" cy="13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的分布</a:t>
              </a:r>
            </a:p>
          </p:txBody>
        </p:sp>
        <p:sp>
          <p:nvSpPr>
            <p:cNvPr id="482380" name="WordArt 76"/>
            <p:cNvSpPr>
              <a:spLocks noChangeArrowheads="1" noChangeShapeType="1" noTextEdit="1"/>
            </p:cNvSpPr>
            <p:nvPr/>
          </p:nvSpPr>
          <p:spPr bwMode="auto">
            <a:xfrm>
              <a:off x="1022" y="448"/>
              <a:ext cx="129" cy="11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i="1" kern="10" dirty="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Z</a:t>
              </a:r>
              <a:endParaRPr lang="zh-CN" altLang="en-US" sz="3600" i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482381" name="WordArt 77"/>
            <p:cNvSpPr>
              <a:spLocks noChangeArrowheads="1" noChangeShapeType="1" noTextEdit="1"/>
            </p:cNvSpPr>
            <p:nvPr/>
          </p:nvSpPr>
          <p:spPr bwMode="auto">
            <a:xfrm>
              <a:off x="1193" y="490"/>
              <a:ext cx="101" cy="4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=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482382" name="WordArt 78"/>
            <p:cNvSpPr>
              <a:spLocks noChangeArrowheads="1" noChangeShapeType="1" noTextEdit="1"/>
            </p:cNvSpPr>
            <p:nvPr/>
          </p:nvSpPr>
          <p:spPr bwMode="auto">
            <a:xfrm>
              <a:off x="1358" y="509"/>
              <a:ext cx="165" cy="1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-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sp>
          <p:nvSpPr>
            <p:cNvPr id="482383" name="WordArt 79"/>
            <p:cNvSpPr>
              <a:spLocks noChangeArrowheads="1" noChangeShapeType="1" noTextEdit="1"/>
            </p:cNvSpPr>
            <p:nvPr/>
          </p:nvSpPr>
          <p:spPr bwMode="auto">
            <a:xfrm>
              <a:off x="1375" y="353"/>
              <a:ext cx="129" cy="11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X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482384" name="WordArt 80"/>
            <p:cNvSpPr>
              <a:spLocks noChangeArrowheads="1" noChangeShapeType="1" noTextEdit="1"/>
            </p:cNvSpPr>
            <p:nvPr/>
          </p:nvSpPr>
          <p:spPr bwMode="auto">
            <a:xfrm>
              <a:off x="1376" y="554"/>
              <a:ext cx="129" cy="11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Y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555377" y="3484653"/>
            <a:ext cx="5625352" cy="1298015"/>
            <a:chOff x="1555377" y="3484653"/>
            <a:chExt cx="5625352" cy="1298015"/>
          </a:xfrm>
        </p:grpSpPr>
        <p:sp>
          <p:nvSpPr>
            <p:cNvPr id="3" name="矩形 2"/>
            <p:cNvSpPr/>
            <p:nvPr/>
          </p:nvSpPr>
          <p:spPr bwMode="auto">
            <a:xfrm>
              <a:off x="1648007" y="3484653"/>
              <a:ext cx="5532722" cy="1298015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555377" y="3498105"/>
              <a:ext cx="5495940" cy="1284563"/>
              <a:chOff x="3383991" y="2895604"/>
              <a:chExt cx="5495940" cy="1284563"/>
            </a:xfrm>
          </p:grpSpPr>
          <p:grpSp>
            <p:nvGrpSpPr>
              <p:cNvPr id="51" name="Group 136"/>
              <p:cNvGrpSpPr/>
              <p:nvPr/>
            </p:nvGrpSpPr>
            <p:grpSpPr bwMode="auto">
              <a:xfrm>
                <a:off x="3383991" y="2895604"/>
                <a:ext cx="3640138" cy="585787"/>
                <a:chOff x="412" y="3546"/>
                <a:chExt cx="2293" cy="369"/>
              </a:xfrm>
            </p:grpSpPr>
            <p:sp>
              <p:nvSpPr>
                <p:cNvPr id="52" name="Rectangle 137"/>
                <p:cNvSpPr>
                  <a:spLocks noChangeArrowheads="1"/>
                </p:cNvSpPr>
                <p:nvPr/>
              </p:nvSpPr>
              <p:spPr bwMode="auto">
                <a:xfrm>
                  <a:off x="412" y="3546"/>
                  <a:ext cx="2293" cy="34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zh-CN" altLang="en-US" dirty="0">
                      <a:solidFill>
                        <a:schemeClr val="bg2"/>
                      </a:solidFill>
                      <a:latin typeface="黑体" panose="02010609060101010101" pitchFamily="2" charset="-122"/>
                      <a:ea typeface="黑体" panose="02010609060101010101" pitchFamily="2" charset="-122"/>
                    </a:rPr>
                    <a:t> 当    独立时</a:t>
                  </a:r>
                  <a:r>
                    <a:rPr lang="en-US" altLang="zh-CN" dirty="0">
                      <a:solidFill>
                        <a:schemeClr val="bg2"/>
                      </a:solidFill>
                      <a:latin typeface="黑体" panose="02010609060101010101" pitchFamily="2" charset="-122"/>
                      <a:ea typeface="黑体" panose="02010609060101010101" pitchFamily="2" charset="-122"/>
                    </a:rPr>
                    <a:t>,</a:t>
                  </a:r>
                  <a:r>
                    <a:rPr lang="zh-CN" altLang="en-US" dirty="0">
                      <a:solidFill>
                        <a:schemeClr val="bg2"/>
                      </a:solidFill>
                      <a:latin typeface="黑体" panose="02010609060101010101" pitchFamily="2" charset="-122"/>
                      <a:ea typeface="黑体" panose="02010609060101010101" pitchFamily="2" charset="-122"/>
                    </a:rPr>
                    <a:t>有</a:t>
                  </a:r>
                </a:p>
              </p:txBody>
            </p:sp>
            <p:graphicFrame>
              <p:nvGraphicFramePr>
                <p:cNvPr id="53" name="Object 138"/>
                <p:cNvGraphicFramePr>
                  <a:graphicFrameLocks noChangeAspect="1"/>
                </p:cNvGraphicFramePr>
                <p:nvPr/>
              </p:nvGraphicFramePr>
              <p:xfrm>
                <a:off x="809" y="3640"/>
                <a:ext cx="509" cy="2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4" imgW="7010400" imgH="3962400" progId="Equation.DSMT4">
                        <p:embed/>
                      </p:oleObj>
                    </mc:Choice>
                    <mc:Fallback>
                      <p:oleObj name="Equation" r:id="rId14" imgW="7010400" imgH="3962400" progId="Equation.DSMT4">
                        <p:embed/>
                        <p:pic>
                          <p:nvPicPr>
                            <p:cNvPr id="0" name="图片 52190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09" y="3640"/>
                              <a:ext cx="509" cy="2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tx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2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54" name="Object 139"/>
              <p:cNvGraphicFramePr>
                <a:graphicFrameLocks noChangeAspect="1"/>
              </p:cNvGraphicFramePr>
              <p:nvPr/>
            </p:nvGraphicFramePr>
            <p:xfrm>
              <a:off x="3947553" y="3402017"/>
              <a:ext cx="4932378" cy="778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47853600" imgH="7924800" progId="Equation.DSMT4">
                      <p:embed/>
                    </p:oleObj>
                  </mc:Choice>
                  <mc:Fallback>
                    <p:oleObj name="Equation" r:id="rId16" imgW="47853600" imgH="7924800" progId="Equation.DSMT4">
                      <p:embed/>
                      <p:pic>
                        <p:nvPicPr>
                          <p:cNvPr id="0" name="图片 5219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47553" y="3402017"/>
                            <a:ext cx="4932378" cy="778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8" name="TextBox 57"/>
          <p:cNvSpPr txBox="1"/>
          <p:nvPr/>
        </p:nvSpPr>
        <p:spPr>
          <a:xfrm>
            <a:off x="7000875" y="1635125"/>
            <a:ext cx="1655762" cy="580159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公式法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2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2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8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8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2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2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82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82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36" grpId="0"/>
      <p:bldP spid="482337" grpId="0"/>
      <p:bldP spid="5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6650" name="Object 10"/>
          <p:cNvGraphicFramePr>
            <a:graphicFrameLocks noChangeAspect="1"/>
          </p:cNvGraphicFramePr>
          <p:nvPr/>
        </p:nvGraphicFramePr>
        <p:xfrm>
          <a:off x="2841625" y="1817631"/>
          <a:ext cx="2836863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565600" imgH="11582400" progId="Equation.DSMT4">
                  <p:embed/>
                </p:oleObj>
              </mc:Choice>
              <mc:Fallback>
                <p:oleObj name="Equation" r:id="rId2" imgW="29565600" imgH="11582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1817631"/>
                        <a:ext cx="2836863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734" name="WordArt 94"/>
          <p:cNvSpPr>
            <a:spLocks noChangeArrowheads="1" noChangeShapeType="1" noTextEdit="1"/>
          </p:cNvSpPr>
          <p:nvPr/>
        </p:nvSpPr>
        <p:spPr bwMode="auto">
          <a:xfrm>
            <a:off x="563563" y="1214471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1C1C1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96803" name="Group 163"/>
          <p:cNvGrpSpPr/>
          <p:nvPr/>
        </p:nvGrpSpPr>
        <p:grpSpPr bwMode="auto">
          <a:xfrm>
            <a:off x="1003300" y="1087381"/>
            <a:ext cx="7361238" cy="946150"/>
            <a:chOff x="632" y="722"/>
            <a:chExt cx="4637" cy="596"/>
          </a:xfrm>
        </p:grpSpPr>
        <p:sp>
          <p:nvSpPr>
            <p:cNvPr id="496733" name="Rectangle 93"/>
            <p:cNvSpPr>
              <a:spLocks noChangeArrowheads="1"/>
            </p:cNvSpPr>
            <p:nvPr/>
          </p:nvSpPr>
          <p:spPr bwMode="auto">
            <a:xfrm>
              <a:off x="632" y="722"/>
              <a:ext cx="4637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为独立同分布均服从指数分布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的 </a:t>
              </a:r>
              <a:r>
                <a:rPr lang="en-US" altLang="zh-CN" dirty="0" err="1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r.v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其密度为</a:t>
              </a:r>
            </a:p>
          </p:txBody>
        </p:sp>
        <p:graphicFrame>
          <p:nvGraphicFramePr>
            <p:cNvPr id="496735" name="Object 95"/>
            <p:cNvGraphicFramePr>
              <a:graphicFrameLocks noChangeAspect="1"/>
            </p:cNvGraphicFramePr>
            <p:nvPr/>
          </p:nvGraphicFramePr>
          <p:xfrm>
            <a:off x="958" y="752"/>
            <a:ext cx="54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8229600" imgH="4876800" progId="Equation.DSMT4">
                    <p:embed/>
                  </p:oleObj>
                </mc:Choice>
                <mc:Fallback>
                  <p:oleObj name="Equation" r:id="rId4" imgW="8229600" imgH="4876800" progId="Equation.DSMT4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8" y="752"/>
                          <a:ext cx="542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6743" name="WordArt 103"/>
          <p:cNvSpPr>
            <a:spLocks noChangeArrowheads="1" noChangeShapeType="1" noTextEdit="1"/>
          </p:cNvSpPr>
          <p:nvPr/>
        </p:nvSpPr>
        <p:spPr bwMode="auto">
          <a:xfrm>
            <a:off x="563563" y="3497206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chemeClr val="folHlink"/>
                  </a:solidFill>
                  <a:round/>
                </a:ln>
                <a:solidFill>
                  <a:srgbClr val="1C1C1C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graphicFrame>
        <p:nvGraphicFramePr>
          <p:cNvPr id="496746" name="Object 106"/>
          <p:cNvGraphicFramePr>
            <a:graphicFrameLocks noChangeAspect="1"/>
          </p:cNvGraphicFramePr>
          <p:nvPr/>
        </p:nvGraphicFramePr>
        <p:xfrm>
          <a:off x="1079500" y="3392432"/>
          <a:ext cx="5619750" cy="56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281600" imgH="4572000" progId="Equation.DSMT4">
                  <p:embed/>
                </p:oleObj>
              </mc:Choice>
              <mc:Fallback>
                <p:oleObj name="Equation" r:id="rId6" imgW="43281600" imgH="4572000" progId="Equation.DSMT4">
                  <p:embed/>
                  <p:pic>
                    <p:nvPicPr>
                      <p:cNvPr id="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3392432"/>
                        <a:ext cx="5619750" cy="56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6802" name="Group 162"/>
          <p:cNvGrpSpPr/>
          <p:nvPr/>
        </p:nvGrpSpPr>
        <p:grpSpPr bwMode="auto">
          <a:xfrm>
            <a:off x="292100" y="4559244"/>
            <a:ext cx="7480300" cy="839787"/>
            <a:chOff x="184" y="2909"/>
            <a:chExt cx="4712" cy="529"/>
          </a:xfrm>
        </p:grpSpPr>
        <p:sp>
          <p:nvSpPr>
            <p:cNvPr id="496745" name="Rectangle 105"/>
            <p:cNvSpPr>
              <a:spLocks noChangeArrowheads="1"/>
            </p:cNvSpPr>
            <p:nvPr/>
          </p:nvSpPr>
          <p:spPr bwMode="auto">
            <a:xfrm>
              <a:off x="184" y="3044"/>
              <a:ext cx="4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令</a:t>
              </a:r>
            </a:p>
          </p:txBody>
        </p:sp>
        <p:graphicFrame>
          <p:nvGraphicFramePr>
            <p:cNvPr id="496751" name="Object 111"/>
            <p:cNvGraphicFramePr>
              <a:graphicFrameLocks noChangeAspect="1"/>
            </p:cNvGraphicFramePr>
            <p:nvPr/>
          </p:nvGraphicFramePr>
          <p:xfrm>
            <a:off x="432" y="3073"/>
            <a:ext cx="1833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4688800" imgH="4572000" progId="Equation.DSMT4">
                    <p:embed/>
                  </p:oleObj>
                </mc:Choice>
                <mc:Fallback>
                  <p:oleObj name="Equation" r:id="rId8" imgW="24688800" imgH="4572000" progId="Equation.DSMT4">
                    <p:embed/>
                    <p:pic>
                      <p:nvPicPr>
                        <p:cNvPr id="0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3073"/>
                          <a:ext cx="1833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6752" name="Rectangle 112"/>
            <p:cNvSpPr>
              <a:spLocks noChangeArrowheads="1"/>
            </p:cNvSpPr>
            <p:nvPr/>
          </p:nvSpPr>
          <p:spPr bwMode="auto">
            <a:xfrm>
              <a:off x="2113" y="3045"/>
              <a:ext cx="6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</a:p>
          </p:txBody>
        </p:sp>
        <p:graphicFrame>
          <p:nvGraphicFramePr>
            <p:cNvPr id="496753" name="Object 113"/>
            <p:cNvGraphicFramePr>
              <a:graphicFrameLocks noChangeAspect="1"/>
            </p:cNvGraphicFramePr>
            <p:nvPr/>
          </p:nvGraphicFramePr>
          <p:xfrm>
            <a:off x="2567" y="2909"/>
            <a:ext cx="1880" cy="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4993600" imgH="7315200" progId="Equation.DSMT4">
                    <p:embed/>
                  </p:oleObj>
                </mc:Choice>
                <mc:Fallback>
                  <p:oleObj name="Equation" r:id="rId10" imgW="24993600" imgH="7315200" progId="Equation.DSMT4">
                    <p:embed/>
                    <p:pic>
                      <p:nvPicPr>
                        <p:cNvPr id="0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7" y="2909"/>
                          <a:ext cx="1880" cy="5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6757" name="Rectangle 117"/>
            <p:cNvSpPr>
              <a:spLocks noChangeArrowheads="1"/>
            </p:cNvSpPr>
            <p:nvPr/>
          </p:nvSpPr>
          <p:spPr bwMode="auto">
            <a:xfrm>
              <a:off x="4403" y="3045"/>
              <a:ext cx="493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</a:p>
          </p:txBody>
        </p:sp>
      </p:grpSp>
      <p:grpSp>
        <p:nvGrpSpPr>
          <p:cNvPr id="496804" name="Group 164"/>
          <p:cNvGrpSpPr/>
          <p:nvPr/>
        </p:nvGrpSpPr>
        <p:grpSpPr bwMode="auto">
          <a:xfrm>
            <a:off x="292100" y="2765369"/>
            <a:ext cx="8813800" cy="541337"/>
            <a:chOff x="184" y="1779"/>
            <a:chExt cx="5552" cy="341"/>
          </a:xfrm>
        </p:grpSpPr>
        <p:sp>
          <p:nvSpPr>
            <p:cNvPr id="496739" name="Rectangle 99"/>
            <p:cNvSpPr>
              <a:spLocks noChangeArrowheads="1"/>
            </p:cNvSpPr>
            <p:nvPr/>
          </p:nvSpPr>
          <p:spPr bwMode="auto">
            <a:xfrm>
              <a:off x="184" y="1779"/>
              <a:ext cx="55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试求            </a:t>
              </a:r>
              <a:r>
                <a:rPr lang="zh-CN" altLang="en-US" sz="9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的联合密度，并证明    相互独立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</a:p>
          </p:txBody>
        </p:sp>
        <p:graphicFrame>
          <p:nvGraphicFramePr>
            <p:cNvPr id="496741" name="Object 101"/>
            <p:cNvGraphicFramePr>
              <a:graphicFrameLocks noChangeAspect="1"/>
            </p:cNvGraphicFramePr>
            <p:nvPr/>
          </p:nvGraphicFramePr>
          <p:xfrm>
            <a:off x="4235" y="1858"/>
            <a:ext cx="530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9448800" imgH="4876800" progId="Equation.DSMT4">
                    <p:embed/>
                  </p:oleObj>
                </mc:Choice>
                <mc:Fallback>
                  <p:oleObj name="Equation" r:id="rId12" imgW="9448800" imgH="4876800" progId="Equation.DSMT4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5" y="1858"/>
                          <a:ext cx="530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6798" name="Object 158"/>
            <p:cNvGraphicFramePr>
              <a:graphicFrameLocks noChangeAspect="1"/>
            </p:cNvGraphicFramePr>
            <p:nvPr/>
          </p:nvGraphicFramePr>
          <p:xfrm>
            <a:off x="666" y="1837"/>
            <a:ext cx="1577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0175200" imgH="4876800" progId="Equation.DSMT4">
                    <p:embed/>
                  </p:oleObj>
                </mc:Choice>
                <mc:Fallback>
                  <p:oleObj name="Equation" r:id="rId14" imgW="30175200" imgH="4876800" progId="Equation.DSMT4">
                    <p:embed/>
                    <p:pic>
                      <p:nvPicPr>
                        <p:cNvPr id="0" name="Object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" y="1837"/>
                          <a:ext cx="1577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6801" name="Group 161"/>
          <p:cNvGrpSpPr/>
          <p:nvPr/>
        </p:nvGrpSpPr>
        <p:grpSpPr bwMode="auto">
          <a:xfrm>
            <a:off x="242888" y="5273619"/>
            <a:ext cx="8047038" cy="1449387"/>
            <a:chOff x="113" y="3407"/>
            <a:chExt cx="5069" cy="913"/>
          </a:xfrm>
        </p:grpSpPr>
        <p:graphicFrame>
          <p:nvGraphicFramePr>
            <p:cNvPr id="496756" name="Object 116"/>
            <p:cNvGraphicFramePr>
              <a:graphicFrameLocks noChangeAspect="1"/>
            </p:cNvGraphicFramePr>
            <p:nvPr/>
          </p:nvGraphicFramePr>
          <p:xfrm>
            <a:off x="1346" y="3723"/>
            <a:ext cx="3836" cy="5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62179200" imgH="10058400" progId="Equation.DSMT4">
                    <p:embed/>
                  </p:oleObj>
                </mc:Choice>
                <mc:Fallback>
                  <p:oleObj name="Equation" r:id="rId16" imgW="62179200" imgH="10058400" progId="Equation.DSMT4">
                    <p:embed/>
                    <p:pic>
                      <p:nvPicPr>
                        <p:cNvPr id="0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6" y="3723"/>
                          <a:ext cx="3836" cy="5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6799" name="Rectangle 159"/>
            <p:cNvSpPr>
              <a:spLocks noChangeArrowheads="1"/>
            </p:cNvSpPr>
            <p:nvPr/>
          </p:nvSpPr>
          <p:spPr bwMode="auto">
            <a:xfrm>
              <a:off x="113" y="3407"/>
              <a:ext cx="1880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变换的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Jacobi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式为</a:t>
              </a:r>
            </a:p>
          </p:txBody>
        </p:sp>
      </p:grpSp>
      <p:graphicFrame>
        <p:nvGraphicFramePr>
          <p:cNvPr id="496800" name="Object 160"/>
          <p:cNvGraphicFramePr>
            <a:graphicFrameLocks noChangeAspect="1"/>
          </p:cNvGraphicFramePr>
          <p:nvPr/>
        </p:nvGraphicFramePr>
        <p:xfrm>
          <a:off x="2698563" y="3883080"/>
          <a:ext cx="3715684" cy="915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8404800" imgH="9448800" progId="Equation.DSMT4">
                  <p:embed/>
                </p:oleObj>
              </mc:Choice>
              <mc:Fallback>
                <p:oleObj name="Equation" r:id="rId18" imgW="38404800" imgH="9448800" progId="Equation.DSMT4">
                  <p:embed/>
                  <p:pic>
                    <p:nvPicPr>
                      <p:cNvPr id="0" name="Object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563" y="3883080"/>
                        <a:ext cx="3715684" cy="915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44"/>
          <p:cNvGrpSpPr/>
          <p:nvPr/>
        </p:nvGrpSpPr>
        <p:grpSpPr bwMode="auto">
          <a:xfrm>
            <a:off x="355600" y="614363"/>
            <a:ext cx="5075238" cy="366712"/>
            <a:chOff x="348" y="427"/>
            <a:chExt cx="2451" cy="146"/>
          </a:xfrm>
        </p:grpSpPr>
        <p:sp>
          <p:nvSpPr>
            <p:cNvPr id="24" name="WordArt 45"/>
            <p:cNvSpPr>
              <a:spLocks noChangeArrowheads="1" noChangeShapeType="1" noTextEdit="1"/>
            </p:cNvSpPr>
            <p:nvPr/>
          </p:nvSpPr>
          <p:spPr bwMode="auto">
            <a:xfrm>
              <a:off x="348" y="427"/>
              <a:ext cx="296" cy="14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zh-CN" altLang="en-US" sz="3600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三</a:t>
              </a:r>
              <a:r>
                <a:rPr lang="en-US" altLang="zh-CN" sz="3600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endParaRPr lang="zh-CN" altLang="en-US" sz="3600" kern="10" dirty="0">
                <a:ln w="12700">
                  <a:solidFill>
                    <a:srgbClr val="FFCC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5" name="WordArt 46"/>
            <p:cNvSpPr>
              <a:spLocks noChangeArrowheads="1" noChangeShapeType="1" noTextEdit="1"/>
            </p:cNvSpPr>
            <p:nvPr/>
          </p:nvSpPr>
          <p:spPr bwMode="auto">
            <a:xfrm>
              <a:off x="720" y="437"/>
              <a:ext cx="2079" cy="13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两个随机变量变换的分布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6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6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6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9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9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6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6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9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9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9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734" grpId="0"/>
      <p:bldP spid="4967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6905" name="Object 25"/>
          <p:cNvGraphicFramePr>
            <a:graphicFrameLocks noChangeAspect="1"/>
          </p:cNvGraphicFramePr>
          <p:nvPr/>
        </p:nvGraphicFramePr>
        <p:xfrm>
          <a:off x="3424237" y="4554471"/>
          <a:ext cx="2723977" cy="737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041600" imgH="7924800" progId="Equation.DSMT4">
                  <p:embed/>
                </p:oleObj>
              </mc:Choice>
              <mc:Fallback>
                <p:oleObj name="Equation" r:id="rId3" imgW="28041600" imgH="79248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237" y="4554471"/>
                        <a:ext cx="2723977" cy="737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906" name="Object 26"/>
          <p:cNvGraphicFramePr>
            <a:graphicFrameLocks noChangeAspect="1"/>
          </p:cNvGraphicFramePr>
          <p:nvPr/>
        </p:nvGraphicFramePr>
        <p:xfrm>
          <a:off x="442539" y="5137924"/>
          <a:ext cx="5926137" cy="1001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8463200" imgH="8534400" progId="Equation.DSMT4">
                  <p:embed/>
                </p:oleObj>
              </mc:Choice>
              <mc:Fallback>
                <p:oleObj name="Equation" r:id="rId5" imgW="48463200" imgH="85344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39" y="5137924"/>
                        <a:ext cx="5926137" cy="1001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6927" name="WordArt 47"/>
          <p:cNvSpPr>
            <a:spLocks noChangeArrowheads="1" noChangeShapeType="1" noTextEdit="1"/>
          </p:cNvSpPr>
          <p:nvPr/>
        </p:nvSpPr>
        <p:spPr bwMode="auto">
          <a:xfrm>
            <a:off x="563563" y="3445836"/>
            <a:ext cx="1052512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</a:ln>
                <a:solidFill>
                  <a:srgbClr val="1C1C1C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r>
              <a:rPr lang="en-US" altLang="zh-CN" sz="3600" kern="10" dirty="0">
                <a:ln w="12700">
                  <a:solidFill>
                    <a:schemeClr val="folHlink"/>
                  </a:solidFill>
                  <a:round/>
                </a:ln>
                <a:solidFill>
                  <a:srgbClr val="1C1C1C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</a:ln>
                <a:solidFill>
                  <a:srgbClr val="1C1C1C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续</a:t>
            </a:r>
            <a:r>
              <a:rPr lang="en-US" altLang="zh-CN" sz="3600" kern="10" dirty="0">
                <a:ln w="12700">
                  <a:solidFill>
                    <a:schemeClr val="folHlink"/>
                  </a:solidFill>
                  <a:round/>
                </a:ln>
                <a:solidFill>
                  <a:srgbClr val="1C1C1C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zh-CN" altLang="en-US" sz="3600" kern="10" dirty="0">
              <a:ln w="12700">
                <a:solidFill>
                  <a:schemeClr val="folHlink"/>
                </a:solidFill>
                <a:round/>
              </a:ln>
              <a:solidFill>
                <a:srgbClr val="1C1C1C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06928" name="Object 48"/>
          <p:cNvGraphicFramePr>
            <a:graphicFrameLocks noChangeAspect="1"/>
          </p:cNvGraphicFramePr>
          <p:nvPr/>
        </p:nvGraphicFramePr>
        <p:xfrm>
          <a:off x="1700212" y="3330789"/>
          <a:ext cx="5660477" cy="1265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7302400" imgH="12801600" progId="Equation.DSMT4">
                  <p:embed/>
                </p:oleObj>
              </mc:Choice>
              <mc:Fallback>
                <p:oleObj name="Equation" r:id="rId7" imgW="57302400" imgH="128016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2" y="3330789"/>
                        <a:ext cx="5660477" cy="1265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6930" name="Group 50"/>
          <p:cNvGrpSpPr/>
          <p:nvPr/>
        </p:nvGrpSpPr>
        <p:grpSpPr bwMode="auto">
          <a:xfrm>
            <a:off x="464629" y="6056734"/>
            <a:ext cx="7894638" cy="595313"/>
            <a:chOff x="374" y="3844"/>
            <a:chExt cx="4973" cy="375"/>
          </a:xfrm>
        </p:grpSpPr>
        <p:graphicFrame>
          <p:nvGraphicFramePr>
            <p:cNvPr id="506912" name="Object 32"/>
            <p:cNvGraphicFramePr>
              <a:graphicFrameLocks noChangeAspect="1"/>
            </p:cNvGraphicFramePr>
            <p:nvPr/>
          </p:nvGraphicFramePr>
          <p:xfrm>
            <a:off x="374" y="3853"/>
            <a:ext cx="1377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9812000" imgH="5486400" progId="Equation.DSMT4">
                    <p:embed/>
                  </p:oleObj>
                </mc:Choice>
                <mc:Fallback>
                  <p:oleObj name="Equation" r:id="rId9" imgW="19812000" imgH="548640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" y="3853"/>
                          <a:ext cx="1377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6913" name="Rectangle 33"/>
            <p:cNvSpPr>
              <a:spLocks noChangeArrowheads="1"/>
            </p:cNvSpPr>
            <p:nvPr/>
          </p:nvSpPr>
          <p:spPr bwMode="auto">
            <a:xfrm>
              <a:off x="1667" y="3844"/>
              <a:ext cx="3680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可表为              相互独立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06929" name="Object 49"/>
            <p:cNvGraphicFramePr>
              <a:graphicFrameLocks noChangeAspect="1"/>
            </p:cNvGraphicFramePr>
            <p:nvPr/>
          </p:nvGraphicFramePr>
          <p:xfrm>
            <a:off x="2388" y="3912"/>
            <a:ext cx="164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7736800" imgH="4876800" progId="Equation.DSMT4">
                    <p:embed/>
                  </p:oleObj>
                </mc:Choice>
                <mc:Fallback>
                  <p:oleObj name="Equation" r:id="rId11" imgW="27736800" imgH="487680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8" y="3912"/>
                          <a:ext cx="1644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44"/>
          <p:cNvGrpSpPr/>
          <p:nvPr/>
        </p:nvGrpSpPr>
        <p:grpSpPr bwMode="auto">
          <a:xfrm>
            <a:off x="355600" y="614363"/>
            <a:ext cx="5075238" cy="366712"/>
            <a:chOff x="348" y="427"/>
            <a:chExt cx="2451" cy="146"/>
          </a:xfrm>
        </p:grpSpPr>
        <p:sp>
          <p:nvSpPr>
            <p:cNvPr id="21" name="WordArt 45"/>
            <p:cNvSpPr>
              <a:spLocks noChangeArrowheads="1" noChangeShapeType="1" noTextEdit="1"/>
            </p:cNvSpPr>
            <p:nvPr/>
          </p:nvSpPr>
          <p:spPr bwMode="auto">
            <a:xfrm>
              <a:off x="348" y="427"/>
              <a:ext cx="296" cy="14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zh-CN" altLang="en-US" sz="3600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三</a:t>
              </a:r>
              <a:r>
                <a:rPr lang="en-US" altLang="zh-CN" sz="3600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endParaRPr lang="zh-CN" altLang="en-US" sz="3600" kern="10" dirty="0">
                <a:ln w="12700">
                  <a:solidFill>
                    <a:srgbClr val="FFCC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2" name="WordArt 46"/>
            <p:cNvSpPr>
              <a:spLocks noChangeArrowheads="1" noChangeShapeType="1" noTextEdit="1"/>
            </p:cNvSpPr>
            <p:nvPr/>
          </p:nvSpPr>
          <p:spPr bwMode="auto">
            <a:xfrm>
              <a:off x="720" y="437"/>
              <a:ext cx="2079" cy="13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两个随机变量变换的分布</a:t>
              </a:r>
            </a:p>
          </p:txBody>
        </p:sp>
      </p:grpSp>
      <p:graphicFrame>
        <p:nvGraphicFramePr>
          <p:cNvPr id="32" name="Object 10"/>
          <p:cNvGraphicFramePr>
            <a:graphicFrameLocks noChangeAspect="1"/>
          </p:cNvGraphicFramePr>
          <p:nvPr/>
        </p:nvGraphicFramePr>
        <p:xfrm>
          <a:off x="2841625" y="1817631"/>
          <a:ext cx="2836863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9565600" imgH="11582400" progId="Equation.DSMT4">
                  <p:embed/>
                </p:oleObj>
              </mc:Choice>
              <mc:Fallback>
                <p:oleObj name="Equation" r:id="rId13" imgW="29565600" imgH="11582400" progId="Equation.DSMT4">
                  <p:embed/>
                  <p:pic>
                    <p:nvPicPr>
                      <p:cNvPr id="0" name="图片 5078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1817631"/>
                        <a:ext cx="2836863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WordArt 94"/>
          <p:cNvSpPr>
            <a:spLocks noChangeArrowheads="1" noChangeShapeType="1" noTextEdit="1"/>
          </p:cNvSpPr>
          <p:nvPr/>
        </p:nvSpPr>
        <p:spPr bwMode="auto">
          <a:xfrm>
            <a:off x="563563" y="1214471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1C1C1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34" name="Group 163"/>
          <p:cNvGrpSpPr/>
          <p:nvPr/>
        </p:nvGrpSpPr>
        <p:grpSpPr bwMode="auto">
          <a:xfrm>
            <a:off x="1003300" y="1087381"/>
            <a:ext cx="7361238" cy="946150"/>
            <a:chOff x="632" y="722"/>
            <a:chExt cx="4637" cy="596"/>
          </a:xfrm>
        </p:grpSpPr>
        <p:sp>
          <p:nvSpPr>
            <p:cNvPr id="35" name="Rectangle 93"/>
            <p:cNvSpPr>
              <a:spLocks noChangeArrowheads="1"/>
            </p:cNvSpPr>
            <p:nvPr/>
          </p:nvSpPr>
          <p:spPr bwMode="auto">
            <a:xfrm>
              <a:off x="632" y="722"/>
              <a:ext cx="4637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为独立同分布均服从指数分布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的 </a:t>
              </a:r>
              <a:r>
                <a:rPr lang="en-US" altLang="zh-CN" dirty="0" err="1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r.v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其密度为</a:t>
              </a:r>
            </a:p>
          </p:txBody>
        </p:sp>
        <p:graphicFrame>
          <p:nvGraphicFramePr>
            <p:cNvPr id="36" name="Object 95"/>
            <p:cNvGraphicFramePr>
              <a:graphicFrameLocks noChangeAspect="1"/>
            </p:cNvGraphicFramePr>
            <p:nvPr/>
          </p:nvGraphicFramePr>
          <p:xfrm>
            <a:off x="958" y="752"/>
            <a:ext cx="54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8229600" imgH="4876800" progId="Equation.DSMT4">
                    <p:embed/>
                  </p:oleObj>
                </mc:Choice>
                <mc:Fallback>
                  <p:oleObj name="Equation" r:id="rId15" imgW="8229600" imgH="4876800" progId="Equation.DSMT4">
                    <p:embed/>
                    <p:pic>
                      <p:nvPicPr>
                        <p:cNvPr id="0" name="图片 5078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8" y="752"/>
                          <a:ext cx="542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" name="Group 164"/>
          <p:cNvGrpSpPr/>
          <p:nvPr/>
        </p:nvGrpSpPr>
        <p:grpSpPr bwMode="auto">
          <a:xfrm>
            <a:off x="292100" y="2765369"/>
            <a:ext cx="8813800" cy="541337"/>
            <a:chOff x="184" y="1779"/>
            <a:chExt cx="5552" cy="341"/>
          </a:xfrm>
        </p:grpSpPr>
        <p:sp>
          <p:nvSpPr>
            <p:cNvPr id="38" name="Rectangle 99"/>
            <p:cNvSpPr>
              <a:spLocks noChangeArrowheads="1"/>
            </p:cNvSpPr>
            <p:nvPr/>
          </p:nvSpPr>
          <p:spPr bwMode="auto">
            <a:xfrm>
              <a:off x="184" y="1779"/>
              <a:ext cx="55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试求            </a:t>
              </a:r>
              <a:r>
                <a:rPr lang="zh-CN" altLang="en-US" sz="9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的联合密度，并证明    相互独立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</a:p>
          </p:txBody>
        </p:sp>
        <p:graphicFrame>
          <p:nvGraphicFramePr>
            <p:cNvPr id="39" name="Object 101"/>
            <p:cNvGraphicFramePr>
              <a:graphicFrameLocks noChangeAspect="1"/>
            </p:cNvGraphicFramePr>
            <p:nvPr/>
          </p:nvGraphicFramePr>
          <p:xfrm>
            <a:off x="4235" y="1858"/>
            <a:ext cx="530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9448800" imgH="4876800" progId="Equation.DSMT4">
                    <p:embed/>
                  </p:oleObj>
                </mc:Choice>
                <mc:Fallback>
                  <p:oleObj name="Equation" r:id="rId17" imgW="9448800" imgH="4876800" progId="Equation.DSMT4">
                    <p:embed/>
                    <p:pic>
                      <p:nvPicPr>
                        <p:cNvPr id="0" name="图片 5078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5" y="1858"/>
                          <a:ext cx="530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158"/>
            <p:cNvGraphicFramePr>
              <a:graphicFrameLocks noChangeAspect="1"/>
            </p:cNvGraphicFramePr>
            <p:nvPr/>
          </p:nvGraphicFramePr>
          <p:xfrm>
            <a:off x="666" y="1837"/>
            <a:ext cx="1577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30175200" imgH="4876800" progId="Equation.DSMT4">
                    <p:embed/>
                  </p:oleObj>
                </mc:Choice>
                <mc:Fallback>
                  <p:oleObj name="Equation" r:id="rId19" imgW="30175200" imgH="4876800" progId="Equation.DSMT4">
                    <p:embed/>
                    <p:pic>
                      <p:nvPicPr>
                        <p:cNvPr id="0" name="图片 5078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" y="1837"/>
                          <a:ext cx="1577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6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6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6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0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0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0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0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9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94"/>
          <p:cNvSpPr>
            <a:spLocks noChangeArrowheads="1" noChangeShapeType="1" noTextEdit="1"/>
          </p:cNvSpPr>
          <p:nvPr/>
        </p:nvSpPr>
        <p:spPr bwMode="auto">
          <a:xfrm>
            <a:off x="563563" y="103981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1C1C1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4" name="Rectangle 21"/>
          <p:cNvSpPr>
            <a:spLocks noChangeArrowheads="1"/>
          </p:cNvSpPr>
          <p:nvPr/>
        </p:nvSpPr>
        <p:spPr bwMode="auto">
          <a:xfrm>
            <a:off x="1157632" y="919490"/>
            <a:ext cx="78472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1C1C1C"/>
                </a:solidFill>
                <a:latin typeface="+mn-lt"/>
                <a:ea typeface="黑体" panose="02010609060101010101" pitchFamily="2" charset="-122"/>
              </a:rPr>
              <a:t>假设</a:t>
            </a:r>
            <a:r>
              <a:rPr lang="en-US" altLang="zh-CN" i="1" dirty="0">
                <a:solidFill>
                  <a:srgbClr val="1C1C1C"/>
                </a:solidFill>
                <a:latin typeface="+mn-lt"/>
                <a:ea typeface="黑体" panose="02010609060101010101" pitchFamily="2" charset="-122"/>
              </a:rPr>
              <a:t>X</a:t>
            </a:r>
            <a:r>
              <a:rPr lang="en-US" altLang="zh-CN" baseline="-25000" dirty="0">
                <a:solidFill>
                  <a:srgbClr val="1C1C1C"/>
                </a:solidFill>
                <a:latin typeface="+mn-lt"/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rgbClr val="1C1C1C"/>
                </a:solidFill>
                <a:latin typeface="+mn-lt"/>
                <a:ea typeface="黑体" panose="02010609060101010101" pitchFamily="2" charset="-122"/>
              </a:rPr>
              <a:t>和</a:t>
            </a:r>
            <a:r>
              <a:rPr lang="en-US" altLang="zh-CN" i="1" dirty="0">
                <a:solidFill>
                  <a:srgbClr val="1C1C1C"/>
                </a:solidFill>
                <a:latin typeface="+mn-lt"/>
                <a:ea typeface="黑体" panose="02010609060101010101" pitchFamily="2" charset="-122"/>
              </a:rPr>
              <a:t>X</a:t>
            </a:r>
            <a:r>
              <a:rPr lang="en-US" altLang="zh-CN" baseline="-25000" dirty="0">
                <a:solidFill>
                  <a:srgbClr val="1C1C1C"/>
                </a:solidFill>
                <a:latin typeface="+mn-lt"/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1C1C1C"/>
                </a:solidFill>
                <a:latin typeface="+mn-lt"/>
                <a:ea typeface="黑体" panose="02010609060101010101" pitchFamily="2" charset="-122"/>
              </a:rPr>
              <a:t>相互独立同服从标准正态分布</a:t>
            </a:r>
            <a:r>
              <a:rPr lang="en-US" altLang="zh-CN" dirty="0">
                <a:solidFill>
                  <a:srgbClr val="1C1C1C"/>
                </a:solidFill>
                <a:latin typeface="+mn-lt"/>
                <a:ea typeface="黑体" panose="02010609060101010101" pitchFamily="2" charset="-122"/>
              </a:rPr>
              <a:t>N(0,1),</a:t>
            </a:r>
            <a:endParaRPr lang="zh-CN" altLang="en-US" dirty="0">
              <a:solidFill>
                <a:srgbClr val="1C1C1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392319" y="1615229"/>
            <a:ext cx="784722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1C1C1C"/>
                </a:solidFill>
                <a:latin typeface="+mn-lt"/>
                <a:ea typeface="黑体" panose="02010609060101010101" pitchFamily="2" charset="-122"/>
              </a:rPr>
              <a:t>且   </a:t>
            </a:r>
            <a:r>
              <a:rPr lang="en-US" altLang="zh-CN" i="1" dirty="0">
                <a:solidFill>
                  <a:srgbClr val="1C1C1C"/>
                </a:solidFill>
                <a:latin typeface="+mn-lt"/>
                <a:ea typeface="黑体" panose="02010609060101010101" pitchFamily="2" charset="-122"/>
              </a:rPr>
              <a:t>Y</a:t>
            </a:r>
            <a:r>
              <a:rPr lang="en-US" altLang="zh-CN" baseline="-25000" dirty="0">
                <a:solidFill>
                  <a:srgbClr val="1C1C1C"/>
                </a:solidFill>
                <a:latin typeface="+mn-lt"/>
                <a:ea typeface="黑体" panose="02010609060101010101" pitchFamily="2" charset="-122"/>
              </a:rPr>
              <a:t>1</a:t>
            </a:r>
            <a:r>
              <a:rPr lang="en-US" altLang="zh-CN" dirty="0">
                <a:solidFill>
                  <a:srgbClr val="1C1C1C"/>
                </a:solidFill>
                <a:latin typeface="+mn-lt"/>
                <a:ea typeface="黑体" panose="02010609060101010101" pitchFamily="2" charset="-122"/>
              </a:rPr>
              <a:t>=</a:t>
            </a:r>
            <a:r>
              <a:rPr lang="en-US" altLang="zh-CN" i="1" dirty="0">
                <a:solidFill>
                  <a:srgbClr val="1C1C1C"/>
                </a:solidFill>
                <a:latin typeface="+mn-lt"/>
                <a:ea typeface="黑体" panose="02010609060101010101" pitchFamily="2" charset="-122"/>
              </a:rPr>
              <a:t>X</a:t>
            </a:r>
            <a:r>
              <a:rPr lang="en-US" altLang="zh-CN" baseline="-25000" dirty="0">
                <a:solidFill>
                  <a:srgbClr val="1C1C1C"/>
                </a:solidFill>
                <a:latin typeface="+mn-lt"/>
                <a:ea typeface="黑体" panose="02010609060101010101" pitchFamily="2" charset="-122"/>
              </a:rPr>
              <a:t>1</a:t>
            </a:r>
            <a:r>
              <a:rPr lang="en-US" altLang="zh-CN" dirty="0">
                <a:solidFill>
                  <a:srgbClr val="1C1C1C"/>
                </a:solidFill>
                <a:latin typeface="+mn-lt"/>
                <a:ea typeface="黑体" panose="02010609060101010101" pitchFamily="2" charset="-122"/>
              </a:rPr>
              <a:t>,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baseline="-25000" dirty="0">
                <a:solidFill>
                  <a:srgbClr val="1C1C1C"/>
                </a:solidFill>
                <a:latin typeface="+mn-lt"/>
                <a:ea typeface="黑体" panose="02010609060101010101" pitchFamily="2" charset="-122"/>
              </a:rPr>
              <a:t>          </a:t>
            </a:r>
            <a:r>
              <a:rPr lang="en-US" altLang="zh-CN" i="1" dirty="0">
                <a:solidFill>
                  <a:srgbClr val="1C1C1C"/>
                </a:solidFill>
                <a:latin typeface="Times New Roman" panose="02020603050405020304"/>
                <a:ea typeface="黑体" panose="02010609060101010101" pitchFamily="2" charset="-122"/>
              </a:rPr>
              <a:t>Y</a:t>
            </a:r>
            <a:r>
              <a:rPr lang="en-US" altLang="zh-CN" baseline="-25000" dirty="0">
                <a:solidFill>
                  <a:srgbClr val="1C1C1C"/>
                </a:solidFill>
                <a:latin typeface="Times New Roman" panose="02020603050405020304"/>
                <a:ea typeface="黑体" panose="02010609060101010101" pitchFamily="2" charset="-122"/>
              </a:rPr>
              <a:t>2</a:t>
            </a:r>
            <a:r>
              <a:rPr lang="en-US" altLang="zh-CN" dirty="0">
                <a:solidFill>
                  <a:srgbClr val="1C1C1C"/>
                </a:solidFill>
                <a:latin typeface="Times New Roman" panose="02020603050405020304"/>
                <a:ea typeface="黑体" panose="02010609060101010101" pitchFamily="2" charset="-122"/>
              </a:rPr>
              <a:t>=</a:t>
            </a:r>
            <a:r>
              <a:rPr lang="en-US" altLang="zh-CN" i="1" dirty="0">
                <a:solidFill>
                  <a:srgbClr val="1C1C1C"/>
                </a:solidFill>
                <a:latin typeface="Times New Roman" panose="02020603050405020304"/>
                <a:ea typeface="黑体" panose="02010609060101010101" pitchFamily="2" charset="-122"/>
              </a:rPr>
              <a:t>X</a:t>
            </a:r>
            <a:r>
              <a:rPr lang="en-US" altLang="zh-CN" baseline="-25000" dirty="0">
                <a:solidFill>
                  <a:srgbClr val="1C1C1C"/>
                </a:solidFill>
                <a:latin typeface="Times New Roman" panose="02020603050405020304"/>
                <a:ea typeface="黑体" panose="02010609060101010101" pitchFamily="2" charset="-122"/>
              </a:rPr>
              <a:t>1</a:t>
            </a:r>
            <a:r>
              <a:rPr lang="en-US" altLang="zh-CN" dirty="0">
                <a:solidFill>
                  <a:srgbClr val="1C1C1C"/>
                </a:solidFill>
                <a:latin typeface="Times New Roman" panose="02020603050405020304"/>
                <a:ea typeface="黑体" panose="02010609060101010101" pitchFamily="2" charset="-122"/>
              </a:rPr>
              <a:t>+</a:t>
            </a:r>
            <a:r>
              <a:rPr lang="en-US" altLang="zh-CN" i="1" dirty="0">
                <a:solidFill>
                  <a:srgbClr val="1C1C1C"/>
                </a:solidFill>
                <a:latin typeface="+mn-lt"/>
                <a:ea typeface="黑体" panose="02010609060101010101" pitchFamily="2" charset="-122"/>
              </a:rPr>
              <a:t>X</a:t>
            </a:r>
            <a:r>
              <a:rPr lang="en-US" altLang="zh-CN" baseline="-25000" dirty="0">
                <a:solidFill>
                  <a:srgbClr val="1C1C1C"/>
                </a:solidFill>
                <a:latin typeface="+mn-lt"/>
                <a:ea typeface="黑体" panose="02010609060101010101" pitchFamily="2" charset="-122"/>
              </a:rPr>
              <a:t>2</a:t>
            </a:r>
            <a:r>
              <a:rPr lang="en-US" altLang="zh-CN" dirty="0">
                <a:solidFill>
                  <a:srgbClr val="1C1C1C"/>
                </a:solidFill>
                <a:latin typeface="+mn-lt"/>
                <a:ea typeface="黑体" panose="02010609060101010101" pitchFamily="2" charset="-122"/>
              </a:rPr>
              <a:t>,</a:t>
            </a:r>
            <a:endParaRPr lang="zh-CN" altLang="en-US" dirty="0">
              <a:solidFill>
                <a:srgbClr val="1C1C1C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426829" y="2887435"/>
            <a:ext cx="78472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1C1C1C"/>
                </a:solidFill>
                <a:latin typeface="+mn-lt"/>
                <a:ea typeface="黑体" panose="02010609060101010101" pitchFamily="2" charset="-122"/>
              </a:rPr>
              <a:t>可以证明</a:t>
            </a:r>
            <a:endParaRPr lang="en-US" altLang="zh-CN" dirty="0">
              <a:solidFill>
                <a:srgbClr val="1C1C1C"/>
              </a:solidFill>
              <a:latin typeface="+mn-lt"/>
              <a:ea typeface="黑体" panose="02010609060101010101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389188" y="2973388"/>
          <a:ext cx="3630612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918400" imgH="8534400" progId="Equation.DSMT4">
                  <p:embed/>
                </p:oleObj>
              </mc:Choice>
              <mc:Fallback>
                <p:oleObj name="Equation" r:id="rId2" imgW="32918400" imgH="85344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8" y="2973388"/>
                        <a:ext cx="3630612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426828" y="3801835"/>
            <a:ext cx="8250033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>
                <a:solidFill>
                  <a:srgbClr val="1C1C1C"/>
                </a:solidFill>
                <a:latin typeface="+mn-lt"/>
                <a:ea typeface="黑体" panose="02010609060101010101" pitchFamily="2" charset="-122"/>
              </a:rPr>
              <a:t>推广</a:t>
            </a:r>
            <a:r>
              <a:rPr lang="en-US" altLang="zh-CN" dirty="0">
                <a:solidFill>
                  <a:srgbClr val="1C1C1C"/>
                </a:solidFill>
                <a:latin typeface="+mn-lt"/>
                <a:ea typeface="黑体" panose="02010609060101010101" pitchFamily="2" charset="-122"/>
              </a:rPr>
              <a:t>: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     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latin typeface="+mn-lt"/>
                <a:ea typeface="华文新魏" panose="02010800040101010101" charset="-122"/>
              </a:rPr>
              <a:t>两个独立标准正态</a:t>
            </a:r>
            <a:r>
              <a:rPr lang="en-US" altLang="zh-CN" sz="3200" dirty="0" err="1">
                <a:solidFill>
                  <a:schemeClr val="bg1">
                    <a:lumMod val="75000"/>
                  </a:schemeClr>
                </a:solidFill>
                <a:latin typeface="+mn-lt"/>
                <a:ea typeface="华文新魏" panose="02010800040101010101" charset="-122"/>
              </a:rPr>
              <a:t>r.v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+mn-lt"/>
                <a:ea typeface="华文新魏" panose="02010800040101010101" charset="-122"/>
              </a:rPr>
              <a:t>.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latin typeface="+mn-lt"/>
                <a:ea typeface="华文新魏" panose="02010800040101010101" charset="-122"/>
              </a:rPr>
              <a:t>的线性变换服从二元正态分布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+mn-lt"/>
                <a:ea typeface="华文新魏" panose="02010800040101010101" charset="-122"/>
              </a:rPr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>
                <a:solidFill>
                  <a:srgbClr val="1C1C1C"/>
                </a:solidFill>
                <a:latin typeface="+mn-lt"/>
                <a:ea typeface="黑体" panose="02010609060101010101" pitchFamily="2" charset="-122"/>
              </a:rPr>
              <a:t>更一般地</a:t>
            </a:r>
            <a:r>
              <a:rPr lang="en-US" altLang="zh-CN" dirty="0">
                <a:solidFill>
                  <a:srgbClr val="1C1C1C"/>
                </a:solidFill>
                <a:latin typeface="+mn-lt"/>
                <a:ea typeface="黑体" panose="02010609060101010101" pitchFamily="2" charset="-122"/>
              </a:rPr>
              <a:t>:     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latin typeface="+mn-lt"/>
                <a:ea typeface="华文新魏" panose="02010800040101010101" charset="-122"/>
              </a:rPr>
              <a:t>两个</a:t>
            </a:r>
            <a:r>
              <a:rPr lang="en-US" altLang="zh-CN" sz="3200" dirty="0" err="1">
                <a:solidFill>
                  <a:schemeClr val="bg1">
                    <a:lumMod val="75000"/>
                  </a:schemeClr>
                </a:solidFill>
                <a:latin typeface="+mn-lt"/>
                <a:ea typeface="华文新魏" panose="02010800040101010101" charset="-122"/>
              </a:rPr>
              <a:t>r.v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+mn-lt"/>
                <a:ea typeface="华文新魏" panose="02010800040101010101" charset="-122"/>
              </a:rPr>
              <a:t>.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latin typeface="+mn-lt"/>
                <a:ea typeface="华文新魏" panose="02010800040101010101" charset="-122"/>
              </a:rPr>
              <a:t>的联合分布是二元正态，则它们的非奇异线性变换还是二元正态分布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+mn-lt"/>
                <a:ea typeface="华文新魏" panose="02010800040101010101" charset="-122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ChangeArrowheads="1"/>
          </p:cNvSpPr>
          <p:nvPr/>
        </p:nvSpPr>
        <p:spPr bwMode="auto">
          <a:xfrm>
            <a:off x="5707997" y="5879415"/>
            <a:ext cx="3451225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(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瑞利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华文新魏" panose="02010800040101010101" charset="-122"/>
              </a:rPr>
              <a:t>Rayleigh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分布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)</a:t>
            </a:r>
          </a:p>
        </p:txBody>
      </p:sp>
      <p:sp>
        <p:nvSpPr>
          <p:cNvPr id="475155" name="WordArt 19"/>
          <p:cNvSpPr>
            <a:spLocks noChangeArrowheads="1" noChangeShapeType="1" noTextEdit="1"/>
          </p:cNvSpPr>
          <p:nvPr/>
        </p:nvSpPr>
        <p:spPr bwMode="auto">
          <a:xfrm>
            <a:off x="1065213" y="2081181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chemeClr val="folHlink"/>
                  </a:solidFill>
                  <a:round/>
                </a:ln>
                <a:solidFill>
                  <a:srgbClr val="1C1C1C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475156" name="WordArt 20"/>
          <p:cNvSpPr>
            <a:spLocks noChangeArrowheads="1" noChangeShapeType="1" noTextEdit="1"/>
          </p:cNvSpPr>
          <p:nvPr/>
        </p:nvSpPr>
        <p:spPr bwMode="auto">
          <a:xfrm>
            <a:off x="1065213" y="1139794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1C1C1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75161" name="Group 25"/>
          <p:cNvGrpSpPr/>
          <p:nvPr/>
        </p:nvGrpSpPr>
        <p:grpSpPr bwMode="auto">
          <a:xfrm>
            <a:off x="1644650" y="1017556"/>
            <a:ext cx="6724650" cy="542925"/>
            <a:chOff x="934" y="436"/>
            <a:chExt cx="4236" cy="342"/>
          </a:xfrm>
        </p:grpSpPr>
        <p:sp>
          <p:nvSpPr>
            <p:cNvPr id="475157" name="Rectangle 21"/>
            <p:cNvSpPr>
              <a:spLocks noChangeArrowheads="1"/>
            </p:cNvSpPr>
            <p:nvPr/>
          </p:nvSpPr>
          <p:spPr bwMode="auto">
            <a:xfrm>
              <a:off x="934" y="436"/>
              <a:ext cx="37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1C1C1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r>
                <a:rPr lang="zh-CN" altLang="en-US" sz="1200" dirty="0">
                  <a:solidFill>
                    <a:srgbClr val="1C1C1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   </a:t>
              </a:r>
              <a:r>
                <a:rPr lang="zh-CN" altLang="en-US" dirty="0">
                  <a:solidFill>
                    <a:srgbClr val="1C1C1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相互独立同服从正态分布</a:t>
              </a:r>
            </a:p>
          </p:txBody>
        </p:sp>
        <p:graphicFrame>
          <p:nvGraphicFramePr>
            <p:cNvPr id="475159" name="Object 23"/>
            <p:cNvGraphicFramePr>
              <a:graphicFrameLocks noChangeAspect="1"/>
            </p:cNvGraphicFramePr>
            <p:nvPr/>
          </p:nvGraphicFramePr>
          <p:xfrm>
            <a:off x="1221" y="505"/>
            <a:ext cx="54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7010400" imgH="3962400" progId="Equation.DSMT4">
                    <p:embed/>
                  </p:oleObj>
                </mc:Choice>
                <mc:Fallback>
                  <p:oleObj name="Equation" r:id="rId3" imgW="7010400" imgH="39624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1" y="505"/>
                          <a:ext cx="542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5160" name="Object 24"/>
            <p:cNvGraphicFramePr>
              <a:graphicFrameLocks noChangeAspect="1"/>
            </p:cNvGraphicFramePr>
            <p:nvPr/>
          </p:nvGraphicFramePr>
          <p:xfrm>
            <a:off x="4156" y="460"/>
            <a:ext cx="101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3106400" imgH="4876800" progId="Equation.DSMT4">
                    <p:embed/>
                  </p:oleObj>
                </mc:Choice>
                <mc:Fallback>
                  <p:oleObj name="Equation" r:id="rId5" imgW="13106400" imgH="48768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6" y="460"/>
                          <a:ext cx="1014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5164" name="Group 28"/>
          <p:cNvGrpSpPr/>
          <p:nvPr/>
        </p:nvGrpSpPr>
        <p:grpSpPr bwMode="auto">
          <a:xfrm>
            <a:off x="12700" y="1473169"/>
            <a:ext cx="5835650" cy="531812"/>
            <a:chOff x="8" y="669"/>
            <a:chExt cx="3676" cy="335"/>
          </a:xfrm>
        </p:grpSpPr>
        <p:sp>
          <p:nvSpPr>
            <p:cNvPr id="475141" name="Rectangle 5"/>
            <p:cNvSpPr>
              <a:spLocks noChangeArrowheads="1"/>
            </p:cNvSpPr>
            <p:nvPr/>
          </p:nvSpPr>
          <p:spPr bwMode="auto">
            <a:xfrm>
              <a:off x="8" y="669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rgbClr val="1C1C1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求</a:t>
              </a:r>
            </a:p>
          </p:txBody>
        </p:sp>
        <p:graphicFrame>
          <p:nvGraphicFramePr>
            <p:cNvPr id="475162" name="Object 26"/>
            <p:cNvGraphicFramePr>
              <a:graphicFrameLocks noChangeAspect="1"/>
            </p:cNvGraphicFramePr>
            <p:nvPr/>
          </p:nvGraphicFramePr>
          <p:xfrm>
            <a:off x="311" y="690"/>
            <a:ext cx="1768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2860000" imgH="4572000" progId="Equation.DSMT4">
                    <p:embed/>
                  </p:oleObj>
                </mc:Choice>
                <mc:Fallback>
                  <p:oleObj name="Equation" r:id="rId7" imgW="22860000" imgH="45720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" y="690"/>
                          <a:ext cx="1768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5163" name="Rectangle 27"/>
            <p:cNvSpPr>
              <a:spLocks noChangeArrowheads="1"/>
            </p:cNvSpPr>
            <p:nvPr/>
          </p:nvSpPr>
          <p:spPr bwMode="auto">
            <a:xfrm>
              <a:off x="2000" y="677"/>
              <a:ext cx="16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rgbClr val="1C1C1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的概率密度</a:t>
              </a:r>
              <a:r>
                <a:rPr lang="en-US" altLang="zh-CN">
                  <a:solidFill>
                    <a:srgbClr val="1C1C1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</a:p>
          </p:txBody>
        </p:sp>
      </p:grpSp>
      <p:graphicFrame>
        <p:nvGraphicFramePr>
          <p:cNvPr id="475165" name="Object 29"/>
          <p:cNvGraphicFramePr>
            <a:graphicFrameLocks noChangeAspect="1"/>
          </p:cNvGraphicFramePr>
          <p:nvPr/>
        </p:nvGraphicFramePr>
        <p:xfrm>
          <a:off x="820603" y="2547813"/>
          <a:ext cx="3654560" cy="481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3832800" imgH="4572000" progId="Equation.DSMT4">
                  <p:embed/>
                </p:oleObj>
              </mc:Choice>
              <mc:Fallback>
                <p:oleObj name="Equation" r:id="rId9" imgW="33832800" imgH="45720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603" y="2547813"/>
                        <a:ext cx="3654560" cy="4817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5166" name="Group 30"/>
          <p:cNvGrpSpPr/>
          <p:nvPr/>
        </p:nvGrpSpPr>
        <p:grpSpPr bwMode="auto">
          <a:xfrm>
            <a:off x="1606550" y="1941481"/>
            <a:ext cx="4714875" cy="549275"/>
            <a:chOff x="946" y="1347"/>
            <a:chExt cx="2970" cy="346"/>
          </a:xfrm>
        </p:grpSpPr>
        <p:sp>
          <p:nvSpPr>
            <p:cNvPr id="475167" name="Rectangle 31"/>
            <p:cNvSpPr>
              <a:spLocks noChangeArrowheads="1"/>
            </p:cNvSpPr>
            <p:nvPr/>
          </p:nvSpPr>
          <p:spPr bwMode="auto">
            <a:xfrm>
              <a:off x="1740" y="1352"/>
              <a:ext cx="6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rgbClr val="1C1C1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时</a:t>
              </a:r>
            </a:p>
          </p:txBody>
        </p:sp>
        <p:graphicFrame>
          <p:nvGraphicFramePr>
            <p:cNvPr id="475168" name="Object 32"/>
            <p:cNvGraphicFramePr>
              <a:graphicFrameLocks noChangeAspect="1"/>
            </p:cNvGraphicFramePr>
            <p:nvPr/>
          </p:nvGraphicFramePr>
          <p:xfrm>
            <a:off x="1243" y="1416"/>
            <a:ext cx="56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7315200" imgH="3657600" progId="Equation.DSMT4">
                    <p:embed/>
                  </p:oleObj>
                </mc:Choice>
                <mc:Fallback>
                  <p:oleObj name="Equation" r:id="rId11" imgW="7315200" imgH="365760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3" y="1416"/>
                          <a:ext cx="566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5169" name="Object 33"/>
            <p:cNvGraphicFramePr>
              <a:graphicFrameLocks noChangeAspect="1"/>
            </p:cNvGraphicFramePr>
            <p:nvPr/>
          </p:nvGraphicFramePr>
          <p:xfrm>
            <a:off x="1977" y="1424"/>
            <a:ext cx="353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572000" imgH="3962400" progId="Equation.DSMT4">
                    <p:embed/>
                  </p:oleObj>
                </mc:Choice>
                <mc:Fallback>
                  <p:oleObj name="Equation" r:id="rId13" imgW="4572000" imgH="396240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7" y="1424"/>
                          <a:ext cx="353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5170" name="Rectangle 34"/>
            <p:cNvSpPr>
              <a:spLocks noChangeArrowheads="1"/>
            </p:cNvSpPr>
            <p:nvPr/>
          </p:nvSpPr>
          <p:spPr bwMode="auto">
            <a:xfrm>
              <a:off x="946" y="1366"/>
              <a:ext cx="5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rgbClr val="1C1C1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当</a:t>
              </a:r>
            </a:p>
          </p:txBody>
        </p:sp>
        <p:sp>
          <p:nvSpPr>
            <p:cNvPr id="475171" name="Rectangle 35"/>
            <p:cNvSpPr>
              <a:spLocks noChangeArrowheads="1"/>
            </p:cNvSpPr>
            <p:nvPr/>
          </p:nvSpPr>
          <p:spPr bwMode="auto">
            <a:xfrm>
              <a:off x="2230" y="1347"/>
              <a:ext cx="16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rgbClr val="1C1C1C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的分布函数为</a:t>
              </a:r>
            </a:p>
          </p:txBody>
        </p:sp>
      </p:grpSp>
      <p:graphicFrame>
        <p:nvGraphicFramePr>
          <p:cNvPr id="475172" name="Object 36"/>
          <p:cNvGraphicFramePr>
            <a:graphicFrameLocks noChangeAspect="1"/>
          </p:cNvGraphicFramePr>
          <p:nvPr/>
        </p:nvGraphicFramePr>
        <p:xfrm>
          <a:off x="4386263" y="2492344"/>
          <a:ext cx="4164503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2308800" imgH="7620000" progId="Equation.DSMT4">
                  <p:embed/>
                </p:oleObj>
              </mc:Choice>
              <mc:Fallback>
                <p:oleObj name="Equation" r:id="rId15" imgW="32308800" imgH="76200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263" y="2492344"/>
                        <a:ext cx="4164503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73" name="Object 37"/>
          <p:cNvGraphicFramePr>
            <a:graphicFrameLocks noChangeAspect="1"/>
          </p:cNvGraphicFramePr>
          <p:nvPr/>
        </p:nvGraphicFramePr>
        <p:xfrm>
          <a:off x="1765299" y="2989232"/>
          <a:ext cx="3797177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4747200" imgH="10972800" progId="Equation.DSMT4">
                  <p:embed/>
                </p:oleObj>
              </mc:Choice>
              <mc:Fallback>
                <p:oleObj name="Equation" r:id="rId17" imgW="34747200" imgH="109728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299" y="2989232"/>
                        <a:ext cx="3797177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74" name="Object 38"/>
          <p:cNvGraphicFramePr>
            <a:graphicFrameLocks noChangeAspect="1"/>
          </p:cNvGraphicFramePr>
          <p:nvPr/>
        </p:nvGraphicFramePr>
        <p:xfrm>
          <a:off x="1770062" y="3882993"/>
          <a:ext cx="3823083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4442400" imgH="8839200" progId="Equation.DSMT4">
                  <p:embed/>
                </p:oleObj>
              </mc:Choice>
              <mc:Fallback>
                <p:oleObj name="Equation" r:id="rId19" imgW="34442400" imgH="88392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2" y="3882993"/>
                        <a:ext cx="3823083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75" name="Object 39"/>
          <p:cNvGraphicFramePr>
            <a:graphicFrameLocks noChangeAspect="1"/>
          </p:cNvGraphicFramePr>
          <p:nvPr/>
        </p:nvGraphicFramePr>
        <p:xfrm>
          <a:off x="1785075" y="4698048"/>
          <a:ext cx="231933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0116800" imgH="8534400" progId="Equation.DSMT4">
                  <p:embed/>
                </p:oleObj>
              </mc:Choice>
              <mc:Fallback>
                <p:oleObj name="Equation" r:id="rId21" imgW="20116800" imgH="85344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075" y="4698048"/>
                        <a:ext cx="2319337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76" name="Object 40"/>
          <p:cNvGraphicFramePr>
            <a:graphicFrameLocks noChangeAspect="1"/>
          </p:cNvGraphicFramePr>
          <p:nvPr/>
        </p:nvGraphicFramePr>
        <p:xfrm>
          <a:off x="4115710" y="4719209"/>
          <a:ext cx="321024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7127200" imgH="7315200" progId="Equation.DSMT4">
                  <p:embed/>
                </p:oleObj>
              </mc:Choice>
              <mc:Fallback>
                <p:oleObj name="Equation" r:id="rId23" imgW="27127200" imgH="73152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5710" y="4719209"/>
                        <a:ext cx="3210248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77" name="Object 41"/>
          <p:cNvGraphicFramePr>
            <a:graphicFrameLocks noChangeAspect="1"/>
          </p:cNvGraphicFramePr>
          <p:nvPr/>
        </p:nvGraphicFramePr>
        <p:xfrm>
          <a:off x="1017587" y="5439678"/>
          <a:ext cx="4528647" cy="1420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37185600" imgH="13106400" progId="Equation.DSMT4">
                  <p:embed/>
                </p:oleObj>
              </mc:Choice>
              <mc:Fallback>
                <p:oleObj name="Equation" r:id="rId25" imgW="37185600" imgH="131064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7" y="5439678"/>
                        <a:ext cx="4528647" cy="1420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178" name="Oval 42"/>
          <p:cNvSpPr>
            <a:spLocks noChangeArrowheads="1"/>
          </p:cNvSpPr>
          <p:nvPr/>
        </p:nvSpPr>
        <p:spPr bwMode="auto">
          <a:xfrm>
            <a:off x="3920564" y="3157600"/>
            <a:ext cx="730250" cy="246062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75179" name="Group 43"/>
          <p:cNvGrpSpPr/>
          <p:nvPr/>
        </p:nvGrpSpPr>
        <p:grpSpPr bwMode="auto">
          <a:xfrm>
            <a:off x="5970588" y="2982770"/>
            <a:ext cx="3171825" cy="2046288"/>
            <a:chOff x="3380" y="1774"/>
            <a:chExt cx="1998" cy="1289"/>
          </a:xfrm>
        </p:grpSpPr>
        <p:sp>
          <p:nvSpPr>
            <p:cNvPr id="475153" name="AutoShape 17"/>
            <p:cNvSpPr>
              <a:spLocks noChangeArrowheads="1"/>
            </p:cNvSpPr>
            <p:nvPr/>
          </p:nvSpPr>
          <p:spPr bwMode="auto">
            <a:xfrm>
              <a:off x="3380" y="1774"/>
              <a:ext cx="1998" cy="1289"/>
            </a:xfrm>
            <a:prstGeom prst="wedgeRectCallout">
              <a:avLst>
                <a:gd name="adj1" fmla="val -92803"/>
                <a:gd name="adj2" fmla="val -34323"/>
              </a:avLst>
            </a:prstGeom>
            <a:solidFill>
              <a:srgbClr val="333399"/>
            </a:solidFill>
            <a:ln w="19050" algn="ctr">
              <a:solidFill>
                <a:schemeClr val="accent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endParaRPr lang="en-US" altLang="zh-CN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endParaRPr lang="en-US" altLang="zh-CN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algn="l"/>
              <a:r>
                <a:rPr lang="en-US" altLang="zh-CN"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endParaRPr lang="en-US" altLang="zh-CN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75154" name="Object 18"/>
            <p:cNvGraphicFramePr/>
            <p:nvPr/>
          </p:nvGraphicFramePr>
          <p:xfrm>
            <a:off x="3464" y="1829"/>
            <a:ext cx="1846" cy="1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34442400" imgH="22250400" progId="Equation.DSMT4">
                    <p:embed/>
                  </p:oleObj>
                </mc:Choice>
                <mc:Fallback>
                  <p:oleObj name="Equation" r:id="rId27" imgW="34442400" imgH="22250400" progId="Equation.DSMT4">
                    <p:embed/>
                    <p:pic>
                      <p:nvPicPr>
                        <p:cNvPr id="0" name="Object 18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4" y="1829"/>
                          <a:ext cx="1846" cy="1202"/>
                        </a:xfrm>
                        <a:prstGeom prst="rect">
                          <a:avLst/>
                        </a:prstGeom>
                        <a:solidFill>
                          <a:srgbClr val="3333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Group 44"/>
          <p:cNvGrpSpPr/>
          <p:nvPr/>
        </p:nvGrpSpPr>
        <p:grpSpPr bwMode="auto">
          <a:xfrm>
            <a:off x="355600" y="614363"/>
            <a:ext cx="4118759" cy="366712"/>
            <a:chOff x="348" y="427"/>
            <a:chExt cx="2278" cy="146"/>
          </a:xfrm>
        </p:grpSpPr>
        <p:sp>
          <p:nvSpPr>
            <p:cNvPr id="31" name="WordArt 45"/>
            <p:cNvSpPr>
              <a:spLocks noChangeArrowheads="1" noChangeShapeType="1" noTextEdit="1"/>
            </p:cNvSpPr>
            <p:nvPr/>
          </p:nvSpPr>
          <p:spPr bwMode="auto">
            <a:xfrm>
              <a:off x="348" y="427"/>
              <a:ext cx="315" cy="14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zh-CN" altLang="en-US" sz="3600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四</a:t>
              </a:r>
              <a:r>
                <a:rPr lang="en-US" altLang="zh-CN" sz="3600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endParaRPr lang="zh-CN" altLang="en-US" sz="3600" kern="10" dirty="0">
                <a:ln w="12700">
                  <a:solidFill>
                    <a:srgbClr val="FFCC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2" name="WordArt 46"/>
            <p:cNvSpPr>
              <a:spLocks noChangeArrowheads="1" noChangeShapeType="1" noTextEdit="1"/>
            </p:cNvSpPr>
            <p:nvPr/>
          </p:nvSpPr>
          <p:spPr bwMode="auto">
            <a:xfrm>
              <a:off x="720" y="437"/>
              <a:ext cx="1906" cy="13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随机变量的其它函数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5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5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7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5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5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5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5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5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5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5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5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5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5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75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75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75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75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475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475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75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75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75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75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75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75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7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7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8" grpId="0"/>
      <p:bldP spid="475155" grpId="0"/>
      <p:bldP spid="475156" grpId="0"/>
      <p:bldP spid="475178" grpId="0" animBg="1"/>
      <p:bldP spid="475178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530" name="Picture 2" descr="c:\users\nbkuser\appdata\roaming\360se6\User Data\temp\1280px-Rayleigh_distributionPD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07" y="1260260"/>
            <a:ext cx="432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4532" name="Picture 4" descr="c:\users\nbkuser\appdata\roaming\360se6\User Data\temp\1280px-Rayleigh_distributionCD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711" y="1260260"/>
            <a:ext cx="432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61925" y="4500831"/>
          <a:ext cx="3463035" cy="1261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2004000" imgH="13106400" progId="Equation.DSMT4">
                  <p:embed/>
                </p:oleObj>
              </mc:Choice>
              <mc:Fallback>
                <p:oleObj name="Equation" r:id="rId5" imgW="32004000" imgH="131064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4500831"/>
                        <a:ext cx="3463035" cy="1261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906963" y="4650056"/>
          <a:ext cx="3338512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2308800" imgH="13106400" progId="Equation.DSMT4">
                  <p:embed/>
                </p:oleObj>
              </mc:Choice>
              <mc:Fallback>
                <p:oleObj name="Equation" r:id="rId7" imgW="32308800" imgH="13106400" progId="Equation.DSMT4">
                  <p:embed/>
                  <p:pic>
                    <p:nvPicPr>
                      <p:cNvPr id="0" name="图片 5346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963" y="4650056"/>
                        <a:ext cx="3338512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83467" y="634135"/>
            <a:ext cx="45258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2" charset="-122"/>
              </a:rPr>
              <a:t>Rayleigh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2" charset="-122"/>
              </a:rPr>
              <a:t>分布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0303" y="5848386"/>
            <a:ext cx="8850504" cy="936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bg2">
                    <a:lumMod val="95000"/>
                    <a:lumOff val="5000"/>
                  </a:schemeClr>
                </a:solidFill>
                <a:latin typeface="+mj-lt"/>
                <a:ea typeface="黑体" panose="02010609060101010101" pitchFamily="2" charset="-122"/>
              </a:rPr>
              <a:t>     当一个二维随机向量的两个分量呈独立的、有着相同的方差的正态分布时，这个向量的模呈</a:t>
            </a:r>
            <a:r>
              <a:rPr lang="en-US" altLang="zh-CN" sz="2400" dirty="0">
                <a:solidFill>
                  <a:schemeClr val="bg2">
                    <a:lumMod val="95000"/>
                    <a:lumOff val="5000"/>
                  </a:schemeClr>
                </a:solidFill>
                <a:latin typeface="+mj-lt"/>
                <a:ea typeface="黑体" panose="02010609060101010101" pitchFamily="2" charset="-122"/>
              </a:rPr>
              <a:t>Rayleigh</a:t>
            </a:r>
            <a:r>
              <a:rPr lang="zh-CN" altLang="en-US" sz="2400" dirty="0">
                <a:solidFill>
                  <a:schemeClr val="bg2">
                    <a:lumMod val="95000"/>
                    <a:lumOff val="5000"/>
                  </a:schemeClr>
                </a:solidFill>
                <a:latin typeface="+mj-lt"/>
                <a:ea typeface="黑体" panose="02010609060101010101" pitchFamily="2" charset="-122"/>
              </a:rPr>
              <a:t>瑞利分布</a:t>
            </a:r>
            <a:r>
              <a:rPr lang="en-US" altLang="zh-CN" sz="2400" dirty="0">
                <a:solidFill>
                  <a:schemeClr val="bg2">
                    <a:lumMod val="95000"/>
                    <a:lumOff val="5000"/>
                  </a:schemeClr>
                </a:solidFill>
                <a:latin typeface="+mj-lt"/>
                <a:ea typeface="黑体" panose="02010609060101010101" pitchFamily="2" charset="-122"/>
              </a:rPr>
              <a:t>.</a:t>
            </a:r>
            <a:endParaRPr lang="zh-CN" altLang="en-US" sz="2400" dirty="0">
              <a:solidFill>
                <a:schemeClr val="bg2">
                  <a:lumMod val="95000"/>
                  <a:lumOff val="5000"/>
                </a:schemeClr>
              </a:solidFill>
              <a:latin typeface="+mj-lt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WordArt 3"/>
          <p:cNvSpPr>
            <a:spLocks noChangeArrowheads="1" noChangeShapeType="1" noTextEdit="1"/>
          </p:cNvSpPr>
          <p:nvPr/>
        </p:nvSpPr>
        <p:spPr bwMode="auto">
          <a:xfrm>
            <a:off x="2726690" y="718185"/>
            <a:ext cx="5751830" cy="66484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1C1C1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P79: 43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1C1C1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1C1C1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44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1C1C1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1C1C1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51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1C1C1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1C1C1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52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1C1C1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1C1C1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57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1C1C1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、补充题</a:t>
            </a:r>
          </a:p>
        </p:txBody>
      </p:sp>
      <p:sp>
        <p:nvSpPr>
          <p:cNvPr id="495620" name="WordArt 4"/>
          <p:cNvSpPr>
            <a:spLocks noChangeArrowheads="1" noChangeShapeType="1" noTextEdit="1"/>
          </p:cNvSpPr>
          <p:nvPr/>
        </p:nvSpPr>
        <p:spPr bwMode="auto">
          <a:xfrm>
            <a:off x="82550" y="822643"/>
            <a:ext cx="2233613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5875">
                  <a:solidFill>
                    <a:srgbClr val="3399FF"/>
                  </a:solidFill>
                  <a:round/>
                </a:ln>
                <a:solidFill>
                  <a:srgbClr val="1C1C1C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课后作业</a:t>
            </a:r>
          </a:p>
        </p:txBody>
      </p:sp>
      <p:sp>
        <p:nvSpPr>
          <p:cNvPr id="5" name="Text Box 30"/>
          <p:cNvSpPr txBox="1">
            <a:spLocks noChangeArrowheads="1"/>
          </p:cNvSpPr>
          <p:nvPr/>
        </p:nvSpPr>
        <p:spPr bwMode="auto">
          <a:xfrm>
            <a:off x="7859712" y="6338888"/>
            <a:ext cx="1246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00002E"/>
                </a:solidFill>
                <a:effectDag name="">
                  <a:cont type="tree" name="">
                    <a:effect ref="fillLine"/>
                    <a:outerShdw dist="38100" dir="13500000" algn="br">
                      <a:srgbClr val="171745"/>
                    </a:outerShdw>
                  </a:cont>
                  <a:cont type="tree" name="">
                    <a:effect ref="fillLine"/>
                    <a:outerShdw dist="38100" dir="2700000" algn="tl">
                      <a:srgbClr val="00001B"/>
                    </a:outerShdw>
                  </a:cont>
                  <a:effect ref="fillLine"/>
                </a:effectDag>
                <a:latin typeface="Euclid Math One" pitchFamily="18" charset="2"/>
                <a:ea typeface="Gungsuh" panose="02030600000101010101" pitchFamily="18" charset="-127"/>
              </a:rPr>
              <a:t>END</a:t>
            </a: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1839595"/>
            <a:ext cx="8902700" cy="383921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9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19" grpId="0"/>
      <p:bldP spid="4956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551" name="Group 39"/>
          <p:cNvGrpSpPr/>
          <p:nvPr/>
        </p:nvGrpSpPr>
        <p:grpSpPr bwMode="auto">
          <a:xfrm>
            <a:off x="630238" y="941727"/>
            <a:ext cx="1473200" cy="698500"/>
            <a:chOff x="382" y="497"/>
            <a:chExt cx="928" cy="440"/>
          </a:xfrm>
        </p:grpSpPr>
        <p:pic>
          <p:nvPicPr>
            <p:cNvPr id="448552" name="Picture 40" descr="8_4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2" y="497"/>
              <a:ext cx="558" cy="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8553" name="WordArt 41"/>
            <p:cNvSpPr>
              <a:spLocks noChangeArrowheads="1" noChangeShapeType="1" noTextEdit="1"/>
            </p:cNvSpPr>
            <p:nvPr/>
          </p:nvSpPr>
          <p:spPr bwMode="auto">
            <a:xfrm>
              <a:off x="783" y="536"/>
              <a:ext cx="52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5875">
                    <a:solidFill>
                      <a:srgbClr val="3399FF"/>
                    </a:solidFill>
                    <a:round/>
                  </a:ln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方正舒体" panose="02010601030101010101" charset="-122"/>
                  <a:ea typeface="方正舒体" panose="02010601030101010101" charset="-122"/>
                </a:rPr>
                <a:t>问题</a:t>
              </a:r>
            </a:p>
          </p:txBody>
        </p:sp>
        <p:sp>
          <p:nvSpPr>
            <p:cNvPr id="448554" name="WordArt 42"/>
            <p:cNvSpPr>
              <a:spLocks noChangeArrowheads="1" noChangeShapeType="1" noTextEdit="1"/>
            </p:cNvSpPr>
            <p:nvPr/>
          </p:nvSpPr>
          <p:spPr bwMode="auto">
            <a:xfrm>
              <a:off x="388" y="759"/>
              <a:ext cx="915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 dirty="0">
                  <a:ln w="19050">
                    <a:solidFill>
                      <a:srgbClr val="99CCFF"/>
                    </a:solidFill>
                    <a:rou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question</a:t>
              </a:r>
              <a:endParaRPr lang="zh-CN" altLang="en-US" sz="3600" kern="10" dirty="0">
                <a:ln w="19050">
                  <a:solidFill>
                    <a:srgbClr val="99CCFF"/>
                  </a:solidFill>
                  <a:rou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448561" name="Group 49"/>
          <p:cNvGrpSpPr/>
          <p:nvPr/>
        </p:nvGrpSpPr>
        <p:grpSpPr bwMode="auto">
          <a:xfrm>
            <a:off x="3255963" y="590236"/>
            <a:ext cx="5113343" cy="596899"/>
            <a:chOff x="1827" y="319"/>
            <a:chExt cx="3221" cy="376"/>
          </a:xfrm>
        </p:grpSpPr>
        <p:sp>
          <p:nvSpPr>
            <p:cNvPr id="448541" name="Rectangle 29"/>
            <p:cNvSpPr>
              <a:spLocks noChangeArrowheads="1"/>
            </p:cNvSpPr>
            <p:nvPr/>
          </p:nvSpPr>
          <p:spPr bwMode="auto">
            <a:xfrm>
              <a:off x="3847" y="327"/>
              <a:ext cx="120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3200" dirty="0">
                  <a:solidFill>
                    <a:schemeClr val="accent3">
                      <a:lumMod val="50000"/>
                    </a:schemeClr>
                  </a:solidFill>
                  <a:latin typeface="华文新魏" panose="02010800040101010101" charset="-122"/>
                  <a:ea typeface="华文新魏" panose="02010800040101010101" charset="-122"/>
                </a:rPr>
                <a:t>怎样求</a:t>
              </a:r>
            </a:p>
          </p:txBody>
        </p:sp>
        <p:graphicFrame>
          <p:nvGraphicFramePr>
            <p:cNvPr id="448556" name="Object 44"/>
            <p:cNvGraphicFramePr>
              <a:graphicFrameLocks noChangeAspect="1"/>
            </p:cNvGraphicFramePr>
            <p:nvPr/>
          </p:nvGraphicFramePr>
          <p:xfrm>
            <a:off x="2135" y="393"/>
            <a:ext cx="174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2555200" imgH="4267200" progId="Equation.DSMT4">
                    <p:embed/>
                  </p:oleObj>
                </mc:Choice>
                <mc:Fallback>
                  <p:oleObj name="Equation" r:id="rId3" imgW="22555200" imgH="42672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5" y="393"/>
                          <a:ext cx="174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8557" name="Rectangle 45"/>
            <p:cNvSpPr>
              <a:spLocks noChangeArrowheads="1"/>
            </p:cNvSpPr>
            <p:nvPr/>
          </p:nvSpPr>
          <p:spPr bwMode="auto">
            <a:xfrm>
              <a:off x="1827" y="319"/>
              <a:ext cx="67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3200" dirty="0">
                  <a:solidFill>
                    <a:schemeClr val="accent3">
                      <a:lumMod val="50000"/>
                    </a:schemeClr>
                  </a:solidFill>
                  <a:latin typeface="华文新魏" panose="02010800040101010101" charset="-122"/>
                  <a:ea typeface="华文新魏" panose="02010800040101010101" charset="-122"/>
                </a:rPr>
                <a:t>若</a:t>
              </a:r>
            </a:p>
          </p:txBody>
        </p:sp>
      </p:grpSp>
      <p:graphicFrame>
        <p:nvGraphicFramePr>
          <p:cNvPr id="448558" name="Object 46"/>
          <p:cNvGraphicFramePr>
            <a:graphicFrameLocks noChangeAspect="1"/>
          </p:cNvGraphicFramePr>
          <p:nvPr/>
        </p:nvGraphicFramePr>
        <p:xfrm>
          <a:off x="3562350" y="1138577"/>
          <a:ext cx="50593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148000" imgH="4267200" progId="Equation.DSMT4">
                  <p:embed/>
                </p:oleObj>
              </mc:Choice>
              <mc:Fallback>
                <p:oleObj name="Equation" r:id="rId5" imgW="41148000" imgH="42672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1138577"/>
                        <a:ext cx="50593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8560" name="Group 48"/>
          <p:cNvGrpSpPr/>
          <p:nvPr/>
        </p:nvGrpSpPr>
        <p:grpSpPr bwMode="auto">
          <a:xfrm>
            <a:off x="2578660" y="1431796"/>
            <a:ext cx="2111375" cy="584199"/>
            <a:chOff x="1510" y="2045"/>
            <a:chExt cx="1330" cy="368"/>
          </a:xfrm>
        </p:grpSpPr>
        <p:sp>
          <p:nvSpPr>
            <p:cNvPr id="448545" name="Rectangle 33"/>
            <p:cNvSpPr>
              <a:spLocks noChangeArrowheads="1"/>
            </p:cNvSpPr>
            <p:nvPr/>
          </p:nvSpPr>
          <p:spPr bwMode="auto">
            <a:xfrm>
              <a:off x="1510" y="2045"/>
              <a:ext cx="133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3200" dirty="0">
                  <a:solidFill>
                    <a:schemeClr val="accent3">
                      <a:lumMod val="50000"/>
                    </a:schemeClr>
                  </a:solidFill>
                  <a:latin typeface="华文新魏" panose="02010800040101010101" charset="-122"/>
                  <a:ea typeface="华文新魏" panose="02010800040101010101" charset="-122"/>
                </a:rPr>
                <a:t>的分布</a:t>
              </a:r>
            </a:p>
          </p:txBody>
        </p:sp>
        <p:sp>
          <p:nvSpPr>
            <p:cNvPr id="448559" name="WordArt 47"/>
            <p:cNvSpPr>
              <a:spLocks noChangeArrowheads="1" noChangeShapeType="1" noTextEdit="1"/>
            </p:cNvSpPr>
            <p:nvPr/>
          </p:nvSpPr>
          <p:spPr bwMode="auto">
            <a:xfrm>
              <a:off x="2390" y="2157"/>
              <a:ext cx="132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accent3">
                      <a:lumMod val="50000"/>
                    </a:schemeClr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？</a:t>
              </a:r>
            </a:p>
          </p:txBody>
        </p:sp>
      </p:grpSp>
      <p:sp>
        <p:nvSpPr>
          <p:cNvPr id="448562" name="WordArt 50"/>
          <p:cNvSpPr>
            <a:spLocks noChangeArrowheads="1" noChangeShapeType="1" noTextEdit="1"/>
          </p:cNvSpPr>
          <p:nvPr/>
        </p:nvSpPr>
        <p:spPr bwMode="auto">
          <a:xfrm>
            <a:off x="525463" y="2197609"/>
            <a:ext cx="1100137" cy="327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一般地</a:t>
            </a:r>
          </a:p>
        </p:txBody>
      </p:sp>
      <p:grpSp>
        <p:nvGrpSpPr>
          <p:cNvPr id="448565" name="Group 53"/>
          <p:cNvGrpSpPr/>
          <p:nvPr/>
        </p:nvGrpSpPr>
        <p:grpSpPr bwMode="auto">
          <a:xfrm>
            <a:off x="1766888" y="2103946"/>
            <a:ext cx="5383212" cy="547688"/>
            <a:chOff x="1574" y="1479"/>
            <a:chExt cx="3391" cy="345"/>
          </a:xfrm>
        </p:grpSpPr>
        <p:sp>
          <p:nvSpPr>
            <p:cNvPr id="448547" name="Rectangle 35"/>
            <p:cNvSpPr>
              <a:spLocks noChangeArrowheads="1"/>
            </p:cNvSpPr>
            <p:nvPr/>
          </p:nvSpPr>
          <p:spPr bwMode="auto">
            <a:xfrm>
              <a:off x="1574" y="1479"/>
              <a:ext cx="339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设                      是一个二元函数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,</a:t>
              </a:r>
              <a:endPara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graphicFrame>
          <p:nvGraphicFramePr>
            <p:cNvPr id="448564" name="Object 52"/>
            <p:cNvGraphicFramePr>
              <a:graphicFrameLocks noChangeAspect="1"/>
            </p:cNvGraphicFramePr>
            <p:nvPr/>
          </p:nvGraphicFramePr>
          <p:xfrm>
            <a:off x="1852" y="1494"/>
            <a:ext cx="1291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4630400" imgH="4267200" progId="Equation.DSMT4">
                    <p:embed/>
                  </p:oleObj>
                </mc:Choice>
                <mc:Fallback>
                  <p:oleObj name="Equation" r:id="rId7" imgW="14630400" imgH="4267200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2" y="1494"/>
                          <a:ext cx="1291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8570" name="Group 58"/>
          <p:cNvGrpSpPr/>
          <p:nvPr/>
        </p:nvGrpSpPr>
        <p:grpSpPr bwMode="auto">
          <a:xfrm>
            <a:off x="1744663" y="2635756"/>
            <a:ext cx="5697537" cy="552449"/>
            <a:chOff x="682" y="2100"/>
            <a:chExt cx="3589" cy="348"/>
          </a:xfrm>
        </p:grpSpPr>
        <p:sp>
          <p:nvSpPr>
            <p:cNvPr id="448567" name="Rectangle 55"/>
            <p:cNvSpPr>
              <a:spLocks noChangeArrowheads="1"/>
            </p:cNvSpPr>
            <p:nvPr/>
          </p:nvSpPr>
          <p:spPr bwMode="auto">
            <a:xfrm>
              <a:off x="682" y="2108"/>
              <a:ext cx="12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怎样求</a:t>
              </a:r>
            </a:p>
          </p:txBody>
        </p:sp>
        <p:graphicFrame>
          <p:nvGraphicFramePr>
            <p:cNvPr id="448568" name="Object 56"/>
            <p:cNvGraphicFramePr>
              <a:graphicFrameLocks noChangeAspect="1"/>
            </p:cNvGraphicFramePr>
            <p:nvPr/>
          </p:nvGraphicFramePr>
          <p:xfrm>
            <a:off x="1422" y="2156"/>
            <a:ext cx="1693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0726400" imgH="4267200" progId="Equation.DSMT4">
                    <p:embed/>
                  </p:oleObj>
                </mc:Choice>
                <mc:Fallback>
                  <p:oleObj name="Equation" r:id="rId9" imgW="20726400" imgH="4267200" progId="Equation.DSMT4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2" y="2156"/>
                          <a:ext cx="1693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8569" name="Rectangle 57"/>
            <p:cNvSpPr>
              <a:spLocks noChangeArrowheads="1"/>
            </p:cNvSpPr>
            <p:nvPr/>
          </p:nvSpPr>
          <p:spPr bwMode="auto">
            <a:xfrm>
              <a:off x="3050" y="2100"/>
              <a:ext cx="12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的分布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？</a:t>
              </a:r>
            </a:p>
          </p:txBody>
        </p:sp>
      </p:grpSp>
      <p:sp>
        <p:nvSpPr>
          <p:cNvPr id="448571" name="WordArt 59"/>
          <p:cNvSpPr>
            <a:spLocks noChangeArrowheads="1" noChangeShapeType="1" noTextEdit="1"/>
          </p:cNvSpPr>
          <p:nvPr/>
        </p:nvSpPr>
        <p:spPr bwMode="auto">
          <a:xfrm>
            <a:off x="703263" y="3342196"/>
            <a:ext cx="1022350" cy="3603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思路：</a:t>
            </a:r>
          </a:p>
        </p:txBody>
      </p:sp>
      <p:graphicFrame>
        <p:nvGraphicFramePr>
          <p:cNvPr id="448577" name="Object 65"/>
          <p:cNvGraphicFramePr>
            <a:graphicFrameLocks noChangeAspect="1"/>
          </p:cNvGraphicFramePr>
          <p:nvPr/>
        </p:nvGraphicFramePr>
        <p:xfrm>
          <a:off x="2392364" y="3300921"/>
          <a:ext cx="3457108" cy="57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3164800" imgH="4572000" progId="Equation.DSMT4">
                  <p:embed/>
                </p:oleObj>
              </mc:Choice>
              <mc:Fallback>
                <p:oleObj name="Equation" r:id="rId11" imgW="23164800" imgH="457200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4" y="3300921"/>
                        <a:ext cx="3457108" cy="57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78" name="Object 66"/>
          <p:cNvGraphicFramePr>
            <a:graphicFrameLocks noChangeAspect="1"/>
          </p:cNvGraphicFramePr>
          <p:nvPr/>
        </p:nvGraphicFramePr>
        <p:xfrm>
          <a:off x="3594006" y="3804999"/>
          <a:ext cx="3472422" cy="541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2860000" imgH="4267200" progId="Equation.DSMT4">
                  <p:embed/>
                </p:oleObj>
              </mc:Choice>
              <mc:Fallback>
                <p:oleObj name="Equation" r:id="rId13" imgW="22860000" imgH="426720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006" y="3804999"/>
                        <a:ext cx="3472422" cy="5419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79" name="Object 67"/>
          <p:cNvGraphicFramePr>
            <a:graphicFrameLocks noChangeAspect="1"/>
          </p:cNvGraphicFramePr>
          <p:nvPr/>
        </p:nvGraphicFramePr>
        <p:xfrm>
          <a:off x="3567112" y="4303381"/>
          <a:ext cx="4505512" cy="1005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7432000" imgH="7315200" progId="Equation.DSMT4">
                  <p:embed/>
                </p:oleObj>
              </mc:Choice>
              <mc:Fallback>
                <p:oleObj name="Equation" r:id="rId15" imgW="27432000" imgH="73152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112" y="4303381"/>
                        <a:ext cx="4505512" cy="10052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80" name="Object 68"/>
          <p:cNvGraphicFramePr>
            <a:graphicFrameLocks noChangeAspect="1"/>
          </p:cNvGraphicFramePr>
          <p:nvPr/>
        </p:nvGraphicFramePr>
        <p:xfrm>
          <a:off x="3594006" y="5169316"/>
          <a:ext cx="3860800" cy="766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4384000" imgH="5791200" progId="Equation.DSMT4">
                  <p:embed/>
                </p:oleObj>
              </mc:Choice>
              <mc:Fallback>
                <p:oleObj name="Equation" r:id="rId17" imgW="24384000" imgH="579120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006" y="5169316"/>
                        <a:ext cx="3860800" cy="7663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81" name="Object 69"/>
          <p:cNvGraphicFramePr>
            <a:graphicFrameLocks noChangeAspect="1"/>
          </p:cNvGraphicFramePr>
          <p:nvPr/>
        </p:nvGraphicFramePr>
        <p:xfrm>
          <a:off x="2514516" y="6068027"/>
          <a:ext cx="2901381" cy="596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8592800" imgH="4572000" progId="Equation.DSMT4">
                  <p:embed/>
                </p:oleObj>
              </mc:Choice>
              <mc:Fallback>
                <p:oleObj name="Equation" r:id="rId19" imgW="18592800" imgH="457200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516" y="6068027"/>
                        <a:ext cx="2901381" cy="596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8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8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4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8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8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4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4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8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8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8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8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8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8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8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48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8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8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8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8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62" grpId="0"/>
      <p:bldP spid="4485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539" name="Freeform 51"/>
          <p:cNvSpPr/>
          <p:nvPr/>
        </p:nvSpPr>
        <p:spPr bwMode="auto">
          <a:xfrm>
            <a:off x="6316663" y="2897188"/>
            <a:ext cx="2195512" cy="2228850"/>
          </a:xfrm>
          <a:custGeom>
            <a:avLst/>
            <a:gdLst>
              <a:gd name="T0" fmla="*/ 3 w 1383"/>
              <a:gd name="T1" fmla="*/ 0 h 1395"/>
              <a:gd name="T2" fmla="*/ 1383 w 1383"/>
              <a:gd name="T3" fmla="*/ 1395 h 1395"/>
              <a:gd name="T4" fmla="*/ 0 w 1383"/>
              <a:gd name="T5" fmla="*/ 1395 h 1395"/>
              <a:gd name="T6" fmla="*/ 3 w 1383"/>
              <a:gd name="T7" fmla="*/ 0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83" h="1395">
                <a:moveTo>
                  <a:pt x="3" y="0"/>
                </a:moveTo>
                <a:lnTo>
                  <a:pt x="1383" y="1395"/>
                </a:lnTo>
                <a:lnTo>
                  <a:pt x="0" y="1395"/>
                </a:lnTo>
                <a:lnTo>
                  <a:pt x="3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47501" name="Object 13"/>
          <p:cNvGraphicFramePr/>
          <p:nvPr/>
        </p:nvGraphicFramePr>
        <p:xfrm>
          <a:off x="758825" y="1479176"/>
          <a:ext cx="5732463" cy="52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292000" imgH="5486400" progId="Equation.DSMT4">
                  <p:embed/>
                </p:oleObj>
              </mc:Choice>
              <mc:Fallback>
                <p:oleObj name="Equation" r:id="rId2" imgW="50292000" imgH="5486400" progId="Equation.DSMT4">
                  <p:embed/>
                  <p:pic>
                    <p:nvPicPr>
                      <p:cNvPr id="0" name="Object 13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1479176"/>
                        <a:ext cx="5732463" cy="52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7530" name="Group 42"/>
          <p:cNvGrpSpPr/>
          <p:nvPr/>
        </p:nvGrpSpPr>
        <p:grpSpPr bwMode="auto">
          <a:xfrm>
            <a:off x="825500" y="880129"/>
            <a:ext cx="7848600" cy="579437"/>
            <a:chOff x="640" y="890"/>
            <a:chExt cx="4944" cy="365"/>
          </a:xfrm>
        </p:grpSpPr>
        <p:sp>
          <p:nvSpPr>
            <p:cNvPr id="447490" name="Rectangle 2"/>
            <p:cNvSpPr>
              <a:spLocks noChangeArrowheads="1"/>
            </p:cNvSpPr>
            <p:nvPr/>
          </p:nvSpPr>
          <p:spPr bwMode="auto">
            <a:xfrm>
              <a:off x="640" y="890"/>
              <a:ext cx="494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         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         的分布函数为</a:t>
              </a:r>
            </a:p>
          </p:txBody>
        </p:sp>
        <p:graphicFrame>
          <p:nvGraphicFramePr>
            <p:cNvPr id="447492" name="Object 4"/>
            <p:cNvGraphicFramePr/>
            <p:nvPr/>
          </p:nvGraphicFramePr>
          <p:xfrm>
            <a:off x="935" y="978"/>
            <a:ext cx="1571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5908000" imgH="4876800" progId="Equation.DSMT4">
                    <p:embed/>
                  </p:oleObj>
                </mc:Choice>
                <mc:Fallback>
                  <p:oleObj name="Equation" r:id="rId4" imgW="25908000" imgH="4876800" progId="Equation.DSMT4">
                    <p:embed/>
                    <p:pic>
                      <p:nvPicPr>
                        <p:cNvPr id="0" name="Object 4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5" y="978"/>
                          <a:ext cx="1571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7529" name="Object 41"/>
            <p:cNvGraphicFramePr/>
            <p:nvPr/>
          </p:nvGraphicFramePr>
          <p:xfrm>
            <a:off x="2860" y="978"/>
            <a:ext cx="1016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764000" imgH="3962400" progId="Equation.DSMT4">
                    <p:embed/>
                  </p:oleObj>
                </mc:Choice>
                <mc:Fallback>
                  <p:oleObj name="Equation" r:id="rId6" imgW="16764000" imgH="3962400" progId="Equation.DSMT4">
                    <p:embed/>
                    <p:pic>
                      <p:nvPicPr>
                        <p:cNvPr id="0" name="Object 41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0" y="978"/>
                          <a:ext cx="1016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7531" name="Object 43"/>
          <p:cNvGraphicFramePr/>
          <p:nvPr/>
        </p:nvGraphicFramePr>
        <p:xfrm>
          <a:off x="1831975" y="1922463"/>
          <a:ext cx="358298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260800" imgH="9448800" progId="Equation.DSMT4">
                  <p:embed/>
                </p:oleObj>
              </mc:Choice>
              <mc:Fallback>
                <p:oleObj name="Equation" r:id="rId8" imgW="29260800" imgH="9448800" progId="Equation.DSMT4">
                  <p:embed/>
                  <p:pic>
                    <p:nvPicPr>
                      <p:cNvPr id="0" name="Object 43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1922463"/>
                        <a:ext cx="3582988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7537" name="Group 49"/>
          <p:cNvGrpSpPr/>
          <p:nvPr/>
        </p:nvGrpSpPr>
        <p:grpSpPr bwMode="auto">
          <a:xfrm>
            <a:off x="6242050" y="2773363"/>
            <a:ext cx="2859088" cy="2482850"/>
            <a:chOff x="3796" y="1731"/>
            <a:chExt cx="1801" cy="1564"/>
          </a:xfrm>
        </p:grpSpPr>
        <p:sp>
          <p:nvSpPr>
            <p:cNvPr id="447532" name="Line 44"/>
            <p:cNvSpPr>
              <a:spLocks noChangeShapeType="1"/>
            </p:cNvSpPr>
            <p:nvPr/>
          </p:nvSpPr>
          <p:spPr bwMode="auto">
            <a:xfrm>
              <a:off x="3848" y="3112"/>
              <a:ext cx="1600" cy="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7533" name="Line 45"/>
            <p:cNvSpPr>
              <a:spLocks noChangeShapeType="1"/>
            </p:cNvSpPr>
            <p:nvPr/>
          </p:nvSpPr>
          <p:spPr bwMode="auto">
            <a:xfrm flipV="1">
              <a:off x="3961" y="1771"/>
              <a:ext cx="0" cy="1446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47534" name="Object 46"/>
            <p:cNvGraphicFramePr/>
            <p:nvPr/>
          </p:nvGraphicFramePr>
          <p:xfrm>
            <a:off x="3796" y="3122"/>
            <a:ext cx="19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743200" imgH="3048000" progId="Equation.DSMT4">
                    <p:embed/>
                  </p:oleObj>
                </mc:Choice>
                <mc:Fallback>
                  <p:oleObj name="Equation" r:id="rId10" imgW="2743200" imgH="3048000" progId="Equation.DSMT4">
                    <p:embed/>
                    <p:pic>
                      <p:nvPicPr>
                        <p:cNvPr id="0" name="Object 46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6" y="3122"/>
                          <a:ext cx="197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7535" name="Object 47"/>
            <p:cNvGraphicFramePr/>
            <p:nvPr/>
          </p:nvGraphicFramePr>
          <p:xfrm>
            <a:off x="5375" y="2938"/>
            <a:ext cx="222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438400" imgH="2438400" progId="Equation.DSMT4">
                    <p:embed/>
                  </p:oleObj>
                </mc:Choice>
                <mc:Fallback>
                  <p:oleObj name="Equation" r:id="rId12" imgW="2438400" imgH="2438400" progId="Equation.DSMT4">
                    <p:embed/>
                    <p:pic>
                      <p:nvPicPr>
                        <p:cNvPr id="0" name="Object 47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5" y="2938"/>
                          <a:ext cx="222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7536" name="Object 48"/>
            <p:cNvGraphicFramePr/>
            <p:nvPr/>
          </p:nvGraphicFramePr>
          <p:xfrm>
            <a:off x="3969" y="1731"/>
            <a:ext cx="27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438400" imgH="2743200" progId="Equation.DSMT4">
                    <p:embed/>
                  </p:oleObj>
                </mc:Choice>
                <mc:Fallback>
                  <p:oleObj name="Equation" r:id="rId14" imgW="2438400" imgH="2743200" progId="Equation.DSMT4">
                    <p:embed/>
                    <p:pic>
                      <p:nvPicPr>
                        <p:cNvPr id="0" name="Object 48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1731"/>
                          <a:ext cx="278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7538" name="Line 50"/>
          <p:cNvSpPr>
            <a:spLocks noChangeShapeType="1"/>
          </p:cNvSpPr>
          <p:nvPr/>
        </p:nvSpPr>
        <p:spPr bwMode="auto">
          <a:xfrm>
            <a:off x="6318250" y="2895600"/>
            <a:ext cx="2203450" cy="22209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47540" name="Object 52"/>
          <p:cNvGraphicFramePr/>
          <p:nvPr/>
        </p:nvGraphicFramePr>
        <p:xfrm>
          <a:off x="7023099" y="3333750"/>
          <a:ext cx="1489075" cy="390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582400" imgH="3352800" progId="Equation.DSMT4">
                  <p:embed/>
                </p:oleObj>
              </mc:Choice>
              <mc:Fallback>
                <p:oleObj name="Equation" r:id="rId16" imgW="11582400" imgH="3352800" progId="Equation.DSMT4">
                  <p:embed/>
                  <p:pic>
                    <p:nvPicPr>
                      <p:cNvPr id="0" name="Object 5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099" y="3333750"/>
                        <a:ext cx="1489075" cy="390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7545" name="Line 57"/>
          <p:cNvSpPr>
            <a:spLocks noChangeShapeType="1"/>
          </p:cNvSpPr>
          <p:nvPr/>
        </p:nvSpPr>
        <p:spPr bwMode="auto">
          <a:xfrm>
            <a:off x="7532688" y="4119563"/>
            <a:ext cx="0" cy="8509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47547" name="Object 59"/>
          <p:cNvGraphicFramePr/>
          <p:nvPr/>
        </p:nvGraphicFramePr>
        <p:xfrm>
          <a:off x="7337425" y="4926013"/>
          <a:ext cx="420688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705600" imgH="3352800" progId="Equation.DSMT4">
                  <p:embed/>
                </p:oleObj>
              </mc:Choice>
              <mc:Fallback>
                <p:oleObj name="Equation" r:id="rId18" imgW="6705600" imgH="3352800" progId="Equation.DSMT4">
                  <p:embed/>
                  <p:pic>
                    <p:nvPicPr>
                      <p:cNvPr id="0" name="Object 59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7425" y="4926013"/>
                        <a:ext cx="420688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48" name="Object 60"/>
          <p:cNvGraphicFramePr/>
          <p:nvPr/>
        </p:nvGraphicFramePr>
        <p:xfrm>
          <a:off x="6307138" y="4071938"/>
          <a:ext cx="1746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743200" imgH="3352800" progId="Equation.DSMT4">
                  <p:embed/>
                </p:oleObj>
              </mc:Choice>
              <mc:Fallback>
                <p:oleObj name="Equation" r:id="rId20" imgW="2743200" imgH="3352800" progId="Equation.DSMT4">
                  <p:embed/>
                  <p:pic>
                    <p:nvPicPr>
                      <p:cNvPr id="0" name="Object 60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7138" y="4071938"/>
                        <a:ext cx="174625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7552" name="Group 64"/>
          <p:cNvGrpSpPr/>
          <p:nvPr/>
        </p:nvGrpSpPr>
        <p:grpSpPr bwMode="auto">
          <a:xfrm>
            <a:off x="6232525" y="4117975"/>
            <a:ext cx="1527175" cy="1588"/>
            <a:chOff x="3958" y="2730"/>
            <a:chExt cx="962" cy="1"/>
          </a:xfrm>
        </p:grpSpPr>
        <p:sp>
          <p:nvSpPr>
            <p:cNvPr id="447541" name="Line 53"/>
            <p:cNvSpPr>
              <a:spLocks noChangeShapeType="1"/>
            </p:cNvSpPr>
            <p:nvPr/>
          </p:nvSpPr>
          <p:spPr bwMode="auto">
            <a:xfrm>
              <a:off x="4282" y="2731"/>
              <a:ext cx="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7544" name="Freeform 56"/>
            <p:cNvSpPr/>
            <p:nvPr/>
          </p:nvSpPr>
          <p:spPr bwMode="auto">
            <a:xfrm>
              <a:off x="3958" y="2730"/>
              <a:ext cx="962" cy="1"/>
            </a:xfrm>
            <a:custGeom>
              <a:avLst/>
              <a:gdLst>
                <a:gd name="T0" fmla="*/ 0 w 962"/>
                <a:gd name="T1" fmla="*/ 0 h 1"/>
                <a:gd name="T2" fmla="*/ 962 w 962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2" h="1">
                  <a:moveTo>
                    <a:pt x="0" y="0"/>
                  </a:moveTo>
                  <a:lnTo>
                    <a:pt x="962" y="1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7550" name="Line 62"/>
            <p:cNvSpPr>
              <a:spLocks noChangeShapeType="1"/>
            </p:cNvSpPr>
            <p:nvPr/>
          </p:nvSpPr>
          <p:spPr bwMode="auto">
            <a:xfrm>
              <a:off x="4415" y="2730"/>
              <a:ext cx="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7551" name="Line 63"/>
            <p:cNvSpPr>
              <a:spLocks noChangeShapeType="1"/>
            </p:cNvSpPr>
            <p:nvPr/>
          </p:nvSpPr>
          <p:spPr bwMode="auto">
            <a:xfrm>
              <a:off x="4539" y="2730"/>
              <a:ext cx="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447553" name="Object 65"/>
          <p:cNvGraphicFramePr/>
          <p:nvPr/>
        </p:nvGraphicFramePr>
        <p:xfrm>
          <a:off x="1814999" y="2812475"/>
          <a:ext cx="1551656" cy="789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0668000" imgH="5791200" progId="Equation.DSMT4">
                  <p:embed/>
                </p:oleObj>
              </mc:Choice>
              <mc:Fallback>
                <p:oleObj name="Equation" r:id="rId22" imgW="10668000" imgH="5791200" progId="Equation.DSMT4">
                  <p:embed/>
                  <p:pic>
                    <p:nvPicPr>
                      <p:cNvPr id="0" name="Object 65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999" y="2812475"/>
                        <a:ext cx="1551656" cy="789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54" name="Object 66"/>
          <p:cNvGraphicFramePr/>
          <p:nvPr/>
        </p:nvGraphicFramePr>
        <p:xfrm>
          <a:off x="3233342" y="2833687"/>
          <a:ext cx="2460876" cy="699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8897600" imgH="5791200" progId="Equation.DSMT4">
                  <p:embed/>
                </p:oleObj>
              </mc:Choice>
              <mc:Fallback>
                <p:oleObj name="Equation" r:id="rId24" imgW="18897600" imgH="5791200" progId="Equation.DSMT4">
                  <p:embed/>
                  <p:pic>
                    <p:nvPicPr>
                      <p:cNvPr id="0" name="Object 66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342" y="2833687"/>
                        <a:ext cx="2460876" cy="699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55" name="Object 67"/>
          <p:cNvGraphicFramePr/>
          <p:nvPr/>
        </p:nvGraphicFramePr>
        <p:xfrm>
          <a:off x="914400" y="3546475"/>
          <a:ext cx="12890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9753600" imgH="4876800" progId="Equation.DSMT4">
                  <p:embed/>
                </p:oleObj>
              </mc:Choice>
              <mc:Fallback>
                <p:oleObj name="Equation" r:id="rId26" imgW="9753600" imgH="4876800" progId="Equation.DSMT4">
                  <p:embed/>
                  <p:pic>
                    <p:nvPicPr>
                      <p:cNvPr id="0" name="Object 67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46475"/>
                        <a:ext cx="12890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56" name="Object 68"/>
          <p:cNvGraphicFramePr/>
          <p:nvPr/>
        </p:nvGraphicFramePr>
        <p:xfrm>
          <a:off x="2352675" y="3562597"/>
          <a:ext cx="3513735" cy="727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9260800" imgH="5791200" progId="Equation.DSMT4">
                  <p:embed/>
                </p:oleObj>
              </mc:Choice>
              <mc:Fallback>
                <p:oleObj name="Equation" r:id="rId28" imgW="29260800" imgH="5791200" progId="Equation.DSMT4">
                  <p:embed/>
                  <p:pic>
                    <p:nvPicPr>
                      <p:cNvPr id="0" name="Object 6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3562597"/>
                        <a:ext cx="3513735" cy="7276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57" name="Object 69"/>
          <p:cNvGraphicFramePr/>
          <p:nvPr/>
        </p:nvGraphicFramePr>
        <p:xfrm>
          <a:off x="1712913" y="4402138"/>
          <a:ext cx="4133705" cy="71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33223200" imgH="5791200" progId="Equation.DSMT4">
                  <p:embed/>
                </p:oleObj>
              </mc:Choice>
              <mc:Fallback>
                <p:oleObj name="Equation" r:id="rId30" imgW="33223200" imgH="5791200" progId="Equation.DSMT4">
                  <p:embed/>
                  <p:pic>
                    <p:nvPicPr>
                      <p:cNvPr id="0" name="Object 69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13" y="4402138"/>
                        <a:ext cx="4133705" cy="714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58" name="Object 70"/>
          <p:cNvGraphicFramePr/>
          <p:nvPr/>
        </p:nvGraphicFramePr>
        <p:xfrm>
          <a:off x="836613" y="5019674"/>
          <a:ext cx="4459782" cy="716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36271200" imgH="5791200" progId="Equation.DSMT4">
                  <p:embed/>
                </p:oleObj>
              </mc:Choice>
              <mc:Fallback>
                <p:oleObj name="Equation" r:id="rId32" imgW="36271200" imgH="5791200" progId="Equation.DSMT4">
                  <p:embed/>
                  <p:pic>
                    <p:nvPicPr>
                      <p:cNvPr id="0" name="Object 70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5019674"/>
                        <a:ext cx="4459782" cy="716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59" name="Object 71"/>
          <p:cNvGraphicFramePr/>
          <p:nvPr/>
        </p:nvGraphicFramePr>
        <p:xfrm>
          <a:off x="2325601" y="5747142"/>
          <a:ext cx="3148924" cy="713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4384000" imgH="5791200" progId="Equation.DSMT4">
                  <p:embed/>
                </p:oleObj>
              </mc:Choice>
              <mc:Fallback>
                <p:oleObj name="Equation" r:id="rId34" imgW="24384000" imgH="5791200" progId="Equation.DSMT4">
                  <p:embed/>
                  <p:pic>
                    <p:nvPicPr>
                      <p:cNvPr id="0" name="Object 7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01" y="5747142"/>
                        <a:ext cx="3148924" cy="713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7568" name="Group 80"/>
          <p:cNvGrpSpPr/>
          <p:nvPr/>
        </p:nvGrpSpPr>
        <p:grpSpPr bwMode="auto">
          <a:xfrm>
            <a:off x="525463" y="595313"/>
            <a:ext cx="3244850" cy="339725"/>
            <a:chOff x="532" y="437"/>
            <a:chExt cx="1973" cy="188"/>
          </a:xfrm>
        </p:grpSpPr>
        <p:sp>
          <p:nvSpPr>
            <p:cNvPr id="447561" name="WordArt 73"/>
            <p:cNvSpPr>
              <a:spLocks noChangeArrowheads="1" noChangeShapeType="1" noTextEdit="1"/>
            </p:cNvSpPr>
            <p:nvPr/>
          </p:nvSpPr>
          <p:spPr bwMode="auto">
            <a:xfrm>
              <a:off x="532" y="445"/>
              <a:ext cx="327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一</a:t>
              </a:r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47563" name="WordArt 75"/>
            <p:cNvSpPr>
              <a:spLocks noChangeArrowheads="1" noChangeShapeType="1" noTextEdit="1"/>
            </p:cNvSpPr>
            <p:nvPr/>
          </p:nvSpPr>
          <p:spPr bwMode="auto">
            <a:xfrm>
              <a:off x="1852" y="437"/>
              <a:ext cx="653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的分布</a:t>
              </a:r>
            </a:p>
          </p:txBody>
        </p:sp>
        <p:grpSp>
          <p:nvGrpSpPr>
            <p:cNvPr id="447567" name="Group 79"/>
            <p:cNvGrpSpPr/>
            <p:nvPr/>
          </p:nvGrpSpPr>
          <p:grpSpPr bwMode="auto">
            <a:xfrm>
              <a:off x="1038" y="461"/>
              <a:ext cx="725" cy="145"/>
              <a:chOff x="966" y="463"/>
              <a:chExt cx="627" cy="119"/>
            </a:xfrm>
          </p:grpSpPr>
          <p:sp>
            <p:nvSpPr>
              <p:cNvPr id="447564" name="WordArt 76"/>
              <p:cNvSpPr>
                <a:spLocks noChangeArrowheads="1" noChangeShapeType="1" noTextEdit="1"/>
              </p:cNvSpPr>
              <p:nvPr/>
            </p:nvSpPr>
            <p:spPr bwMode="auto">
              <a:xfrm>
                <a:off x="966" y="463"/>
                <a:ext cx="627" cy="11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 dirty="0">
                    <a:ln w="12700">
                      <a:solidFill>
                        <a:srgbClr val="FFFF00"/>
                      </a:solidFill>
                      <a:round/>
                    </a:ln>
                    <a:solidFill>
                      <a:srgbClr val="FF0000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Z    X   Y</a:t>
                </a:r>
                <a:endParaRPr lang="zh-CN" altLang="en-US" sz="3600" i="1" kern="10" dirty="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7565" name="WordArt 7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6" y="497"/>
                <a:ext cx="97" cy="4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solidFill>
                      <a:srgbClr val="FF0000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=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7566" name="WordArt 7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78" y="485"/>
                <a:ext cx="97" cy="8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solidFill>
                      <a:srgbClr val="FF0000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+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</p:grpSp>
      <p:sp>
        <p:nvSpPr>
          <p:cNvPr id="447580" name="WordArt 92"/>
          <p:cNvSpPr>
            <a:spLocks noChangeArrowheads="1" noChangeShapeType="1" noTextEdit="1"/>
          </p:cNvSpPr>
          <p:nvPr/>
        </p:nvSpPr>
        <p:spPr bwMode="auto">
          <a:xfrm>
            <a:off x="3913187" y="609769"/>
            <a:ext cx="2405063" cy="32526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48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48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先讨论连续型</a:t>
            </a:r>
            <a:r>
              <a:rPr lang="en-US" altLang="zh-CN" sz="48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zh-CN" altLang="en-US" sz="4800" kern="10" dirty="0">
              <a:ln w="12700">
                <a:solidFill>
                  <a:srgbClr val="FFFF00"/>
                </a:solidFill>
                <a:round/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7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7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7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7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7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7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4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7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7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7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7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7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1000"/>
                                        <p:tgtEl>
                                          <p:spTgt spid="44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1000"/>
                                        <p:tgtEl>
                                          <p:spTgt spid="44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7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7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3" dur="1000"/>
                                        <p:tgtEl>
                                          <p:spTgt spid="44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7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7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47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7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7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7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47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47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47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47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47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47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7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47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47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7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47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47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47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47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47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47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4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47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47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47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47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4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47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47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4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447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447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447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447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447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447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1000"/>
                                        <p:tgtEl>
                                          <p:spTgt spid="447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447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447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447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447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447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447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447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447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447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447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447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447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447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-3.05556E-6 -0.45232 " pathEditMode="relative" rAng="0" ptsTypes="AA">
                                      <p:cBhvr>
                                        <p:cTn id="178" dur="1000" fill="hold"/>
                                        <p:tgtEl>
                                          <p:spTgt spid="4475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616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00139 -0.46828 " pathEditMode="relative" rAng="0" ptsTypes="AA">
                                      <p:cBhvr>
                                        <p:cTn id="180" dur="1000" fill="hold"/>
                                        <p:tgtEl>
                                          <p:spTgt spid="4475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2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539" grpId="0" animBg="1"/>
      <p:bldP spid="447539" grpId="1" animBg="1"/>
      <p:bldP spid="447538" grpId="0" animBg="1"/>
      <p:bldP spid="447538" grpId="1" animBg="1"/>
      <p:bldP spid="447545" grpId="0" animBg="1"/>
      <p:bldP spid="447545" grpId="1" animBg="1"/>
      <p:bldP spid="4475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7501" name="Object 13"/>
          <p:cNvGraphicFramePr/>
          <p:nvPr/>
        </p:nvGraphicFramePr>
        <p:xfrm>
          <a:off x="758825" y="1479176"/>
          <a:ext cx="5732463" cy="52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292000" imgH="5486400" progId="Equation.DSMT4">
                  <p:embed/>
                </p:oleObj>
              </mc:Choice>
              <mc:Fallback>
                <p:oleObj name="Equation" r:id="rId2" imgW="50292000" imgH="5486400" progId="Equation.DSMT4">
                  <p:embed/>
                  <p:pic>
                    <p:nvPicPr>
                      <p:cNvPr id="0" name="图片 54688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1479176"/>
                        <a:ext cx="5732463" cy="52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7530" name="Group 42"/>
          <p:cNvGrpSpPr/>
          <p:nvPr/>
        </p:nvGrpSpPr>
        <p:grpSpPr bwMode="auto">
          <a:xfrm>
            <a:off x="825500" y="880129"/>
            <a:ext cx="7848600" cy="579437"/>
            <a:chOff x="640" y="890"/>
            <a:chExt cx="4944" cy="365"/>
          </a:xfrm>
        </p:grpSpPr>
        <p:sp>
          <p:nvSpPr>
            <p:cNvPr id="447490" name="Rectangle 2"/>
            <p:cNvSpPr>
              <a:spLocks noChangeArrowheads="1"/>
            </p:cNvSpPr>
            <p:nvPr/>
          </p:nvSpPr>
          <p:spPr bwMode="auto">
            <a:xfrm>
              <a:off x="640" y="890"/>
              <a:ext cx="494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         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         的分布函数为</a:t>
              </a:r>
            </a:p>
          </p:txBody>
        </p:sp>
        <p:graphicFrame>
          <p:nvGraphicFramePr>
            <p:cNvPr id="447492" name="Object 4"/>
            <p:cNvGraphicFramePr/>
            <p:nvPr/>
          </p:nvGraphicFramePr>
          <p:xfrm>
            <a:off x="935" y="978"/>
            <a:ext cx="1571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5908000" imgH="4876800" progId="Equation.DSMT4">
                    <p:embed/>
                  </p:oleObj>
                </mc:Choice>
                <mc:Fallback>
                  <p:oleObj name="Equation" r:id="rId4" imgW="25908000" imgH="4876800" progId="Equation.DSMT4">
                    <p:embed/>
                    <p:pic>
                      <p:nvPicPr>
                        <p:cNvPr id="0" name="图片 546882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5" y="978"/>
                          <a:ext cx="1571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7529" name="Object 41"/>
            <p:cNvGraphicFramePr/>
            <p:nvPr/>
          </p:nvGraphicFramePr>
          <p:xfrm>
            <a:off x="2860" y="978"/>
            <a:ext cx="1016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764000" imgH="3962400" progId="Equation.DSMT4">
                    <p:embed/>
                  </p:oleObj>
                </mc:Choice>
                <mc:Fallback>
                  <p:oleObj name="Equation" r:id="rId6" imgW="16764000" imgH="3962400" progId="Equation.DSMT4">
                    <p:embed/>
                    <p:pic>
                      <p:nvPicPr>
                        <p:cNvPr id="0" name="图片 546883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0" y="978"/>
                          <a:ext cx="1016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7568" name="Group 80"/>
          <p:cNvGrpSpPr/>
          <p:nvPr/>
        </p:nvGrpSpPr>
        <p:grpSpPr bwMode="auto">
          <a:xfrm>
            <a:off x="525463" y="595313"/>
            <a:ext cx="3244850" cy="339725"/>
            <a:chOff x="532" y="437"/>
            <a:chExt cx="1973" cy="188"/>
          </a:xfrm>
        </p:grpSpPr>
        <p:sp>
          <p:nvSpPr>
            <p:cNvPr id="447561" name="WordArt 73"/>
            <p:cNvSpPr>
              <a:spLocks noChangeArrowheads="1" noChangeShapeType="1" noTextEdit="1"/>
            </p:cNvSpPr>
            <p:nvPr/>
          </p:nvSpPr>
          <p:spPr bwMode="auto">
            <a:xfrm>
              <a:off x="532" y="445"/>
              <a:ext cx="327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一</a:t>
              </a:r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47563" name="WordArt 75"/>
            <p:cNvSpPr>
              <a:spLocks noChangeArrowheads="1" noChangeShapeType="1" noTextEdit="1"/>
            </p:cNvSpPr>
            <p:nvPr/>
          </p:nvSpPr>
          <p:spPr bwMode="auto">
            <a:xfrm>
              <a:off x="1852" y="437"/>
              <a:ext cx="653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的分布</a:t>
              </a:r>
            </a:p>
          </p:txBody>
        </p:sp>
        <p:grpSp>
          <p:nvGrpSpPr>
            <p:cNvPr id="447567" name="Group 79"/>
            <p:cNvGrpSpPr/>
            <p:nvPr/>
          </p:nvGrpSpPr>
          <p:grpSpPr bwMode="auto">
            <a:xfrm>
              <a:off x="1038" y="461"/>
              <a:ext cx="725" cy="145"/>
              <a:chOff x="966" y="463"/>
              <a:chExt cx="627" cy="119"/>
            </a:xfrm>
          </p:grpSpPr>
          <p:sp>
            <p:nvSpPr>
              <p:cNvPr id="447564" name="WordArt 76"/>
              <p:cNvSpPr>
                <a:spLocks noChangeArrowheads="1" noChangeShapeType="1" noTextEdit="1"/>
              </p:cNvSpPr>
              <p:nvPr/>
            </p:nvSpPr>
            <p:spPr bwMode="auto">
              <a:xfrm>
                <a:off x="966" y="463"/>
                <a:ext cx="627" cy="11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 dirty="0">
                    <a:ln w="12700">
                      <a:solidFill>
                        <a:srgbClr val="FFFF00"/>
                      </a:solidFill>
                      <a:round/>
                    </a:ln>
                    <a:solidFill>
                      <a:srgbClr val="FF0000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Z    X   Y</a:t>
                </a:r>
                <a:endParaRPr lang="zh-CN" altLang="en-US" sz="3600" i="1" kern="10" dirty="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7565" name="WordArt 7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06" y="497"/>
                <a:ext cx="97" cy="4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solidFill>
                      <a:srgbClr val="FF0000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=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447566" name="WordArt 7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78" y="485"/>
                <a:ext cx="97" cy="8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solidFill>
                      <a:srgbClr val="FF0000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+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</p:grpSp>
      <p:sp>
        <p:nvSpPr>
          <p:cNvPr id="447580" name="WordArt 92"/>
          <p:cNvSpPr>
            <a:spLocks noChangeArrowheads="1" noChangeShapeType="1" noTextEdit="1"/>
          </p:cNvSpPr>
          <p:nvPr/>
        </p:nvSpPr>
        <p:spPr bwMode="auto">
          <a:xfrm>
            <a:off x="3913187" y="609769"/>
            <a:ext cx="2405063" cy="32526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48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48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先讨论连续型</a:t>
            </a:r>
            <a:r>
              <a:rPr lang="en-US" altLang="zh-CN" sz="48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zh-CN" altLang="en-US" sz="4800" kern="10" dirty="0">
              <a:ln w="12700">
                <a:solidFill>
                  <a:srgbClr val="FFFF00"/>
                </a:solidFill>
                <a:round/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856706" y="2018404"/>
          <a:ext cx="7126288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5168800" imgH="6096000" progId="Equation.DSMT4">
                  <p:embed/>
                </p:oleObj>
              </mc:Choice>
              <mc:Fallback>
                <p:oleObj name="Equation" r:id="rId8" imgW="55168800" imgH="6096000" progId="Equation.DSMT4">
                  <p:embed/>
                  <p:pic>
                    <p:nvPicPr>
                      <p:cNvPr id="0" name="Object 71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706" y="2018404"/>
                        <a:ext cx="7126288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oup 82"/>
          <p:cNvGrpSpPr/>
          <p:nvPr/>
        </p:nvGrpSpPr>
        <p:grpSpPr bwMode="auto">
          <a:xfrm>
            <a:off x="219075" y="2838542"/>
            <a:ext cx="7848600" cy="563562"/>
            <a:chOff x="600" y="842"/>
            <a:chExt cx="4944" cy="355"/>
          </a:xfrm>
        </p:grpSpPr>
        <p:sp>
          <p:nvSpPr>
            <p:cNvPr id="53" name="Rectangle 83"/>
            <p:cNvSpPr>
              <a:spLocks noChangeArrowheads="1"/>
            </p:cNvSpPr>
            <p:nvPr/>
          </p:nvSpPr>
          <p:spPr bwMode="auto">
            <a:xfrm>
              <a:off x="600" y="842"/>
              <a:ext cx="494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若     相互独立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         的密度函数为</a:t>
              </a:r>
            </a:p>
          </p:txBody>
        </p:sp>
        <p:graphicFrame>
          <p:nvGraphicFramePr>
            <p:cNvPr id="54" name="Object 84"/>
            <p:cNvGraphicFramePr/>
            <p:nvPr/>
          </p:nvGraphicFramePr>
          <p:xfrm>
            <a:off x="886" y="921"/>
            <a:ext cx="525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010400" imgH="3962400" progId="Equation.DSMT4">
                    <p:embed/>
                  </p:oleObj>
                </mc:Choice>
                <mc:Fallback>
                  <p:oleObj name="Equation" r:id="rId10" imgW="7010400" imgH="3962400" progId="Equation.DSMT4">
                    <p:embed/>
                    <p:pic>
                      <p:nvPicPr>
                        <p:cNvPr id="0" name="图片 546885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6" y="921"/>
                          <a:ext cx="525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85"/>
            <p:cNvGraphicFramePr/>
            <p:nvPr/>
          </p:nvGraphicFramePr>
          <p:xfrm>
            <a:off x="2758" y="906"/>
            <a:ext cx="92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4325600" imgH="3352800" progId="Equation.DSMT4">
                    <p:embed/>
                  </p:oleObj>
                </mc:Choice>
                <mc:Fallback>
                  <p:oleObj name="Equation" r:id="rId12" imgW="14325600" imgH="3352800" progId="Equation.DSMT4">
                    <p:embed/>
                    <p:pic>
                      <p:nvPicPr>
                        <p:cNvPr id="0" name="图片 546886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8" y="906"/>
                          <a:ext cx="924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" name="Rectangle 88"/>
          <p:cNvSpPr>
            <a:spLocks noChangeArrowheads="1"/>
          </p:cNvSpPr>
          <p:nvPr/>
        </p:nvSpPr>
        <p:spPr bwMode="auto">
          <a:xfrm>
            <a:off x="1375429" y="3432267"/>
            <a:ext cx="5473700" cy="111601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algn="ctr">
            <a:solidFill>
              <a:schemeClr val="tx2"/>
            </a:solidFill>
            <a:prstDash val="sysDot"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7" name="Object 86"/>
          <p:cNvGraphicFramePr/>
          <p:nvPr/>
        </p:nvGraphicFramePr>
        <p:xfrm>
          <a:off x="1716112" y="3366432"/>
          <a:ext cx="5030763" cy="659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8100000" imgH="5791200" progId="Equation.DSMT4">
                  <p:embed/>
                </p:oleObj>
              </mc:Choice>
              <mc:Fallback>
                <p:oleObj name="Equation" r:id="rId14" imgW="38100000" imgH="5791200" progId="Equation.DSMT4">
                  <p:embed/>
                  <p:pic>
                    <p:nvPicPr>
                      <p:cNvPr id="0" name="图片 546887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112" y="3366432"/>
                        <a:ext cx="5030763" cy="659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87"/>
          <p:cNvGraphicFramePr/>
          <p:nvPr/>
        </p:nvGraphicFramePr>
        <p:xfrm>
          <a:off x="1716112" y="3909591"/>
          <a:ext cx="5030763" cy="711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8404800" imgH="5791200" progId="Equation.DSMT4">
                  <p:embed/>
                </p:oleObj>
              </mc:Choice>
              <mc:Fallback>
                <p:oleObj name="Equation" r:id="rId16" imgW="38404800" imgH="5791200" progId="Equation.DSMT4">
                  <p:embed/>
                  <p:pic>
                    <p:nvPicPr>
                      <p:cNvPr id="0" name="图片 54688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112" y="3909591"/>
                        <a:ext cx="5030763" cy="7118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89"/>
          <p:cNvSpPr>
            <a:spLocks noChangeArrowheads="1"/>
          </p:cNvSpPr>
          <p:nvPr/>
        </p:nvSpPr>
        <p:spPr bwMode="auto">
          <a:xfrm>
            <a:off x="14288" y="4488888"/>
            <a:ext cx="6489700" cy="592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fontAlgn="b"/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称为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卷积</a:t>
            </a:r>
            <a:r>
              <a:rPr lang="en-US" altLang="zh-CN" sz="3200" dirty="0">
                <a:solidFill>
                  <a:srgbClr val="FF0000"/>
                </a:solidFill>
                <a:latin typeface="+mj-lt"/>
                <a:ea typeface="华文新魏" panose="02010800040101010101" charset="-122"/>
              </a:rPr>
              <a:t>(convolution)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公式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记为</a:t>
            </a:r>
          </a:p>
        </p:txBody>
      </p:sp>
      <p:graphicFrame>
        <p:nvGraphicFramePr>
          <p:cNvPr id="60" name="Object 90"/>
          <p:cNvGraphicFramePr/>
          <p:nvPr/>
        </p:nvGraphicFramePr>
        <p:xfrm>
          <a:off x="1605493" y="4994694"/>
          <a:ext cx="5294304" cy="1418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0843200" imgH="11277600" progId="Equation.DSMT4">
                  <p:embed/>
                </p:oleObj>
              </mc:Choice>
              <mc:Fallback>
                <p:oleObj name="Equation" r:id="rId18" imgW="40843200" imgH="11277600" progId="Equation.DSMT4">
                  <p:embed/>
                  <p:pic>
                    <p:nvPicPr>
                      <p:cNvPr id="0" name="图片 546889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5493" y="4994694"/>
                        <a:ext cx="5294304" cy="14184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49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7" name="Rectangle 47"/>
          <p:cNvSpPr>
            <a:spLocks noChangeArrowheads="1"/>
          </p:cNvSpPr>
          <p:nvPr/>
        </p:nvSpPr>
        <p:spPr bwMode="auto">
          <a:xfrm>
            <a:off x="1422400" y="1460500"/>
            <a:ext cx="4397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由独立性及卷积公式有</a:t>
            </a:r>
          </a:p>
        </p:txBody>
      </p:sp>
      <p:graphicFrame>
        <p:nvGraphicFramePr>
          <p:cNvPr id="440368" name="Object 48"/>
          <p:cNvGraphicFramePr/>
          <p:nvPr/>
        </p:nvGraphicFramePr>
        <p:xfrm>
          <a:off x="1304925" y="1783416"/>
          <a:ext cx="5307531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415200" imgH="7924800" progId="Equation.DSMT4">
                  <p:embed/>
                </p:oleObj>
              </mc:Choice>
              <mc:Fallback>
                <p:oleObj name="Equation" r:id="rId2" imgW="45415200" imgH="7924800" progId="Equation.DSMT4">
                  <p:embed/>
                  <p:pic>
                    <p:nvPicPr>
                      <p:cNvPr id="0" name="Object 4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1783416"/>
                        <a:ext cx="5307531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9" name="Object 49"/>
          <p:cNvGraphicFramePr/>
          <p:nvPr/>
        </p:nvGraphicFramePr>
        <p:xfrm>
          <a:off x="2383631" y="2445241"/>
          <a:ext cx="4635733" cy="1007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404800" imgH="8839200" progId="Equation.DSMT4">
                  <p:embed/>
                </p:oleObj>
              </mc:Choice>
              <mc:Fallback>
                <p:oleObj name="Equation" r:id="rId4" imgW="38404800" imgH="8839200" progId="Equation.DSMT4">
                  <p:embed/>
                  <p:pic>
                    <p:nvPicPr>
                      <p:cNvPr id="0" name="Object 49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3631" y="2445241"/>
                        <a:ext cx="4635733" cy="10075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0" name="Object 50"/>
          <p:cNvGraphicFramePr/>
          <p:nvPr/>
        </p:nvGraphicFramePr>
        <p:xfrm>
          <a:off x="2393577" y="3335338"/>
          <a:ext cx="4089680" cy="981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832800" imgH="9448800" progId="Equation.DSMT4">
                  <p:embed/>
                </p:oleObj>
              </mc:Choice>
              <mc:Fallback>
                <p:oleObj name="Equation" r:id="rId6" imgW="33832800" imgH="9448800" progId="Equation.DSMT4">
                  <p:embed/>
                  <p:pic>
                    <p:nvPicPr>
                      <p:cNvPr id="0" name="Object 50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577" y="3335338"/>
                        <a:ext cx="4089680" cy="981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1" name="Object 51"/>
          <p:cNvGraphicFramePr/>
          <p:nvPr/>
        </p:nvGraphicFramePr>
        <p:xfrm>
          <a:off x="2374246" y="4162238"/>
          <a:ext cx="3355041" cy="1014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041600" imgH="9448800" progId="Equation.DSMT4">
                  <p:embed/>
                </p:oleObj>
              </mc:Choice>
              <mc:Fallback>
                <p:oleObj name="Equation" r:id="rId8" imgW="28041600" imgH="9448800" progId="Equation.DSMT4">
                  <p:embed/>
                  <p:pic>
                    <p:nvPicPr>
                      <p:cNvPr id="0" name="Object 5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246" y="4162238"/>
                        <a:ext cx="3355041" cy="10148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5" name="Object 55"/>
          <p:cNvGraphicFramePr/>
          <p:nvPr/>
        </p:nvGraphicFramePr>
        <p:xfrm>
          <a:off x="2383631" y="5009777"/>
          <a:ext cx="2231184" cy="98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288000" imgH="9448800" progId="Equation.DSMT4">
                  <p:embed/>
                </p:oleObj>
              </mc:Choice>
              <mc:Fallback>
                <p:oleObj name="Equation" r:id="rId10" imgW="18288000" imgH="9448800" progId="Equation.DSMT4">
                  <p:embed/>
                  <p:pic>
                    <p:nvPicPr>
                      <p:cNvPr id="0" name="Object 55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3631" y="5009777"/>
                        <a:ext cx="2231184" cy="98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6" name="Object 56"/>
          <p:cNvGraphicFramePr/>
          <p:nvPr/>
        </p:nvGraphicFramePr>
        <p:xfrm>
          <a:off x="4584979" y="4867182"/>
          <a:ext cx="2738437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3164800" imgH="10972800" progId="Equation.DSMT4">
                  <p:embed/>
                </p:oleObj>
              </mc:Choice>
              <mc:Fallback>
                <p:oleObj name="Equation" r:id="rId12" imgW="23164800" imgH="10972800" progId="Equation.DSMT4">
                  <p:embed/>
                  <p:pic>
                    <p:nvPicPr>
                      <p:cNvPr id="0" name="Object 56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979" y="4867182"/>
                        <a:ext cx="2738437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7" name="Object 57"/>
          <p:cNvGraphicFramePr/>
          <p:nvPr/>
        </p:nvGraphicFramePr>
        <p:xfrm>
          <a:off x="1638301" y="6146800"/>
          <a:ext cx="40909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5052000" imgH="4876800" progId="Equation.DSMT4">
                  <p:embed/>
                </p:oleObj>
              </mc:Choice>
              <mc:Fallback>
                <p:oleObj name="Equation" r:id="rId14" imgW="35052000" imgH="4876800" progId="Equation.DSMT4">
                  <p:embed/>
                  <p:pic>
                    <p:nvPicPr>
                      <p:cNvPr id="0" name="Object 57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1" y="6146800"/>
                        <a:ext cx="40909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0" name="WordArt 60"/>
          <p:cNvSpPr>
            <a:spLocks noChangeArrowheads="1" noChangeShapeType="1" noTextEdit="1"/>
          </p:cNvSpPr>
          <p:nvPr/>
        </p:nvSpPr>
        <p:spPr bwMode="auto">
          <a:xfrm>
            <a:off x="873125" y="1574800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chemeClr val="folHlink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440381" name="WordArt 61"/>
          <p:cNvSpPr>
            <a:spLocks noChangeArrowheads="1" noChangeShapeType="1" noTextEdit="1"/>
          </p:cNvSpPr>
          <p:nvPr/>
        </p:nvSpPr>
        <p:spPr bwMode="auto">
          <a:xfrm>
            <a:off x="850900" y="68897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40389" name="Group 69"/>
          <p:cNvGrpSpPr/>
          <p:nvPr/>
        </p:nvGrpSpPr>
        <p:grpSpPr bwMode="auto">
          <a:xfrm>
            <a:off x="1340224" y="569914"/>
            <a:ext cx="7720013" cy="563563"/>
            <a:chOff x="313" y="409"/>
            <a:chExt cx="4863" cy="355"/>
          </a:xfrm>
        </p:grpSpPr>
        <p:sp>
          <p:nvSpPr>
            <p:cNvPr id="440384" name="Rectangle 64"/>
            <p:cNvSpPr>
              <a:spLocks noChangeArrowheads="1"/>
            </p:cNvSpPr>
            <p:nvPr/>
          </p:nvSpPr>
          <p:spPr bwMode="auto">
            <a:xfrm>
              <a:off x="313" y="409"/>
              <a:ext cx="269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设</a:t>
              </a:r>
              <a:r>
                <a:rPr lang="zh-CN" altLang="en-US" sz="1200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           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相互独立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,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且</a:t>
              </a:r>
            </a:p>
          </p:txBody>
        </p:sp>
        <p:graphicFrame>
          <p:nvGraphicFramePr>
            <p:cNvPr id="440385" name="Object 65"/>
            <p:cNvGraphicFramePr>
              <a:graphicFrameLocks noChangeAspect="1"/>
            </p:cNvGraphicFramePr>
            <p:nvPr/>
          </p:nvGraphicFramePr>
          <p:xfrm>
            <a:off x="588" y="468"/>
            <a:ext cx="873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1277600" imgH="3962400" progId="Equation.DSMT4">
                    <p:embed/>
                  </p:oleObj>
                </mc:Choice>
                <mc:Fallback>
                  <p:oleObj name="Equation" r:id="rId16" imgW="11277600" imgH="3962400" progId="Equation.DSMT4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8" y="468"/>
                          <a:ext cx="873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386" name="Object 66"/>
            <p:cNvGraphicFramePr>
              <a:graphicFrameLocks noChangeAspect="1"/>
            </p:cNvGraphicFramePr>
            <p:nvPr/>
          </p:nvGraphicFramePr>
          <p:xfrm>
            <a:off x="2605" y="486"/>
            <a:ext cx="257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3223200" imgH="4267200" progId="Equation.DSMT4">
                    <p:embed/>
                  </p:oleObj>
                </mc:Choice>
                <mc:Fallback>
                  <p:oleObj name="Equation" r:id="rId18" imgW="33223200" imgH="4267200" progId="Equation.DSMT4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5" y="486"/>
                          <a:ext cx="2571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0390" name="Group 70"/>
          <p:cNvGrpSpPr/>
          <p:nvPr/>
        </p:nvGrpSpPr>
        <p:grpSpPr bwMode="auto">
          <a:xfrm>
            <a:off x="26988" y="1012824"/>
            <a:ext cx="4713287" cy="523875"/>
            <a:chOff x="41" y="662"/>
            <a:chExt cx="2969" cy="330"/>
          </a:xfrm>
        </p:grpSpPr>
        <p:sp>
          <p:nvSpPr>
            <p:cNvPr id="440359" name="Rectangle 39"/>
            <p:cNvSpPr>
              <a:spLocks noChangeArrowheads="1"/>
            </p:cNvSpPr>
            <p:nvPr/>
          </p:nvSpPr>
          <p:spPr bwMode="auto">
            <a:xfrm>
              <a:off x="41" y="662"/>
              <a:ext cx="29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求</a:t>
              </a:r>
              <a:r>
                <a:rPr lang="zh-CN" altLang="en-US" sz="1200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      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         的分布密度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.</a:t>
              </a:r>
            </a:p>
          </p:txBody>
        </p:sp>
        <p:graphicFrame>
          <p:nvGraphicFramePr>
            <p:cNvPr id="440387" name="Object 67"/>
            <p:cNvGraphicFramePr>
              <a:graphicFrameLocks noChangeAspect="1"/>
            </p:cNvGraphicFramePr>
            <p:nvPr/>
          </p:nvGraphicFramePr>
          <p:xfrm>
            <a:off x="298" y="718"/>
            <a:ext cx="1109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4325600" imgH="3352800" progId="Equation.DSMT4">
                    <p:embed/>
                  </p:oleObj>
                </mc:Choice>
                <mc:Fallback>
                  <p:oleObj name="Equation" r:id="rId20" imgW="14325600" imgH="3352800" progId="Equation.DSMT4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" y="718"/>
                          <a:ext cx="1109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395" name="Oval 75"/>
          <p:cNvSpPr>
            <a:spLocks noChangeArrowheads="1"/>
          </p:cNvSpPr>
          <p:nvPr/>
        </p:nvSpPr>
        <p:spPr bwMode="auto">
          <a:xfrm>
            <a:off x="5071035" y="3452813"/>
            <a:ext cx="686251" cy="499244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440378" name="AutoShape 58"/>
          <p:cNvSpPr>
            <a:spLocks noChangeArrowheads="1"/>
          </p:cNvSpPr>
          <p:nvPr/>
        </p:nvSpPr>
        <p:spPr bwMode="auto">
          <a:xfrm>
            <a:off x="6435725" y="3124199"/>
            <a:ext cx="2482324" cy="795949"/>
          </a:xfrm>
          <a:prstGeom prst="wedgeRectCallout">
            <a:avLst>
              <a:gd name="adj1" fmla="val -77116"/>
              <a:gd name="adj2" fmla="val -1338"/>
            </a:avLst>
          </a:prstGeom>
          <a:solidFill>
            <a:schemeClr val="bg1">
              <a:lumMod val="50000"/>
            </a:schemeClr>
          </a:solidFill>
          <a:ln w="12700" algn="ctr">
            <a:solidFill>
              <a:schemeClr val="tx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endParaRPr lang="zh-CN" altLang="zh-CN"/>
          </a:p>
        </p:txBody>
      </p:sp>
      <p:grpSp>
        <p:nvGrpSpPr>
          <p:cNvPr id="440374" name="Group 54"/>
          <p:cNvGrpSpPr/>
          <p:nvPr/>
        </p:nvGrpSpPr>
        <p:grpSpPr bwMode="auto">
          <a:xfrm>
            <a:off x="6599238" y="3084513"/>
            <a:ext cx="2180242" cy="827929"/>
            <a:chOff x="4172" y="2420"/>
            <a:chExt cx="1328" cy="466"/>
          </a:xfrm>
        </p:grpSpPr>
        <p:graphicFrame>
          <p:nvGraphicFramePr>
            <p:cNvPr id="440372" name="Object 52"/>
            <p:cNvGraphicFramePr/>
            <p:nvPr/>
          </p:nvGraphicFramePr>
          <p:xfrm>
            <a:off x="4491" y="2420"/>
            <a:ext cx="1009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774700" imgH="457200" progId="Equation.DSMT4">
                    <p:embed/>
                  </p:oleObj>
                </mc:Choice>
                <mc:Fallback>
                  <p:oleObj name="Equation" r:id="rId22" imgW="774700" imgH="457200" progId="Equation.DSMT4">
                    <p:embed/>
                    <p:pic>
                      <p:nvPicPr>
                        <p:cNvPr id="0" name="Object 52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1" y="2420"/>
                          <a:ext cx="1009" cy="4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373" name="Rectangle 53"/>
            <p:cNvSpPr>
              <a:spLocks noChangeArrowheads="1"/>
            </p:cNvSpPr>
            <p:nvPr/>
          </p:nvSpPr>
          <p:spPr bwMode="auto">
            <a:xfrm>
              <a:off x="4172" y="2471"/>
              <a:ext cx="341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令</a:t>
              </a:r>
            </a:p>
          </p:txBody>
        </p:sp>
      </p:grpSp>
      <p:sp>
        <p:nvSpPr>
          <p:cNvPr id="31" name="AutoShape 58"/>
          <p:cNvSpPr>
            <a:spLocks noChangeArrowheads="1"/>
          </p:cNvSpPr>
          <p:nvPr/>
        </p:nvSpPr>
        <p:spPr bwMode="auto">
          <a:xfrm>
            <a:off x="6294979" y="6003663"/>
            <a:ext cx="2246593" cy="687594"/>
          </a:xfrm>
          <a:prstGeom prst="wedgeRectCallout">
            <a:avLst>
              <a:gd name="adj1" fmla="val -77116"/>
              <a:gd name="adj2" fmla="val -1338"/>
            </a:avLst>
          </a:prstGeom>
          <a:solidFill>
            <a:schemeClr val="bg1">
              <a:lumMod val="50000"/>
            </a:schemeClr>
          </a:solidFill>
          <a:ln w="12700" algn="ctr">
            <a:solidFill>
              <a:schemeClr val="tx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什么结论？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0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0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0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0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75"/>
                                        <p:tgtEl>
                                          <p:spTgt spid="44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0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0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0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0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40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0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0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0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0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0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40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0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40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40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0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440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440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440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40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40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4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40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40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40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40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4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7" grpId="0" autoUpdateAnimBg="0"/>
      <p:bldP spid="440380" grpId="0"/>
      <p:bldP spid="440381" grpId="0"/>
      <p:bldP spid="440395" grpId="0" animBg="1"/>
      <p:bldP spid="440395" grpId="1" animBg="1"/>
      <p:bldP spid="440378" grpId="0" animBg="1" autoUpdateAnimBg="0"/>
      <p:bldP spid="440378" grpId="1" animBg="1"/>
      <p:bldP spid="31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1841" name="Object 17"/>
          <p:cNvGraphicFramePr/>
          <p:nvPr/>
        </p:nvGraphicFramePr>
        <p:xfrm>
          <a:off x="4475163" y="2733675"/>
          <a:ext cx="296862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2400" imgH="292100" progId="Equation.3">
                  <p:embed/>
                </p:oleObj>
              </mc:Choice>
              <mc:Fallback>
                <p:oleObj name="公式" r:id="rId2" imgW="152400" imgH="292100" progId="Equation.3">
                  <p:embed/>
                  <p:pic>
                    <p:nvPicPr>
                      <p:cNvPr id="0" name="Object 17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163" y="2733675"/>
                        <a:ext cx="296862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46" name="Rectangle 22"/>
          <p:cNvSpPr>
            <a:spLocks noChangeArrowheads="1"/>
          </p:cNvSpPr>
          <p:nvPr/>
        </p:nvSpPr>
        <p:spPr bwMode="auto">
          <a:xfrm>
            <a:off x="177800" y="1811338"/>
            <a:ext cx="1193800" cy="54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则</a:t>
            </a:r>
          </a:p>
        </p:txBody>
      </p:sp>
      <p:sp>
        <p:nvSpPr>
          <p:cNvPr id="461861" name="WordArt 37"/>
          <p:cNvSpPr>
            <a:spLocks noChangeArrowheads="1" noChangeShapeType="1" noTextEdit="1"/>
          </p:cNvSpPr>
          <p:nvPr/>
        </p:nvSpPr>
        <p:spPr bwMode="auto">
          <a:xfrm>
            <a:off x="2309813" y="623888"/>
            <a:ext cx="4367212" cy="393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独立正态</a:t>
            </a:r>
            <a:r>
              <a:rPr lang="en-US" altLang="zh-CN" sz="3600" kern="10" dirty="0" err="1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r.v</a:t>
            </a:r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和的一般结果</a:t>
            </a:r>
          </a:p>
        </p:txBody>
      </p:sp>
      <p:pic>
        <p:nvPicPr>
          <p:cNvPr id="461862" name="Picture 38" descr="f125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7900" y="1217613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863" name="Picture 39" descr="f126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77900" y="3022600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61865" name="Object 41"/>
          <p:cNvGraphicFramePr>
            <a:graphicFrameLocks noChangeAspect="1"/>
          </p:cNvGraphicFramePr>
          <p:nvPr/>
        </p:nvGraphicFramePr>
        <p:xfrm>
          <a:off x="2108200" y="1574800"/>
          <a:ext cx="4916488" cy="515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014400" imgH="4876800" progId="Equation.DSMT4">
                  <p:embed/>
                </p:oleObj>
              </mc:Choice>
              <mc:Fallback>
                <p:oleObj name="Equation" r:id="rId6" imgW="39014400" imgH="48768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1574800"/>
                        <a:ext cx="4916488" cy="5158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1867" name="Group 43"/>
          <p:cNvGrpSpPr/>
          <p:nvPr/>
        </p:nvGrpSpPr>
        <p:grpSpPr bwMode="auto">
          <a:xfrm>
            <a:off x="1409700" y="1093788"/>
            <a:ext cx="4229100" cy="519112"/>
            <a:chOff x="640" y="872"/>
            <a:chExt cx="2664" cy="327"/>
          </a:xfrm>
        </p:grpSpPr>
        <p:sp>
          <p:nvSpPr>
            <p:cNvPr id="461828" name="Rectangle 4"/>
            <p:cNvSpPr>
              <a:spLocks noChangeArrowheads="1"/>
            </p:cNvSpPr>
            <p:nvPr/>
          </p:nvSpPr>
          <p:spPr bwMode="auto">
            <a:xfrm>
              <a:off x="640" y="872"/>
              <a:ext cx="26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r>
                <a:rPr lang="zh-CN" altLang="en-US" sz="12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相互独立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且</a:t>
              </a:r>
            </a:p>
          </p:txBody>
        </p:sp>
        <p:graphicFrame>
          <p:nvGraphicFramePr>
            <p:cNvPr id="461866" name="Object 42"/>
            <p:cNvGraphicFramePr>
              <a:graphicFrameLocks noChangeAspect="1"/>
            </p:cNvGraphicFramePr>
            <p:nvPr/>
          </p:nvGraphicFramePr>
          <p:xfrm>
            <a:off x="925" y="942"/>
            <a:ext cx="54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010400" imgH="3962400" progId="Equation.DSMT4">
                    <p:embed/>
                  </p:oleObj>
                </mc:Choice>
                <mc:Fallback>
                  <p:oleObj name="Equation" r:id="rId8" imgW="7010400" imgH="396240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5" y="942"/>
                          <a:ext cx="54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1868" name="Object 44"/>
          <p:cNvGraphicFramePr>
            <a:graphicFrameLocks noChangeAspect="1"/>
          </p:cNvGraphicFramePr>
          <p:nvPr/>
        </p:nvGraphicFramePr>
        <p:xfrm>
          <a:off x="2067495" y="2303463"/>
          <a:ext cx="5466209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7185600" imgH="4876800" progId="Equation.DSMT4">
                  <p:embed/>
                </p:oleObj>
              </mc:Choice>
              <mc:Fallback>
                <p:oleObj name="Equation" r:id="rId10" imgW="37185600" imgH="48768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7495" y="2303463"/>
                        <a:ext cx="5466209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1871" name="Group 47"/>
          <p:cNvGrpSpPr/>
          <p:nvPr/>
        </p:nvGrpSpPr>
        <p:grpSpPr bwMode="auto">
          <a:xfrm>
            <a:off x="1435100" y="2905125"/>
            <a:ext cx="6873875" cy="542925"/>
            <a:chOff x="624" y="2052"/>
            <a:chExt cx="4330" cy="342"/>
          </a:xfrm>
        </p:grpSpPr>
        <p:sp>
          <p:nvSpPr>
            <p:cNvPr id="461842" name="Rectangle 18"/>
            <p:cNvSpPr>
              <a:spLocks noChangeArrowheads="1"/>
            </p:cNvSpPr>
            <p:nvPr/>
          </p:nvSpPr>
          <p:spPr bwMode="auto">
            <a:xfrm>
              <a:off x="624" y="2052"/>
              <a:ext cx="14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一般地，若</a:t>
              </a:r>
            </a:p>
          </p:txBody>
        </p:sp>
        <p:graphicFrame>
          <p:nvGraphicFramePr>
            <p:cNvPr id="461869" name="Object 45"/>
            <p:cNvGraphicFramePr>
              <a:graphicFrameLocks noChangeAspect="1"/>
            </p:cNvGraphicFramePr>
            <p:nvPr/>
          </p:nvGraphicFramePr>
          <p:xfrm>
            <a:off x="1781" y="2107"/>
            <a:ext cx="1491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8592800" imgH="4267200" progId="Equation.DSMT4">
                    <p:embed/>
                  </p:oleObj>
                </mc:Choice>
                <mc:Fallback>
                  <p:oleObj name="Equation" r:id="rId12" imgW="18592800" imgH="426720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1" y="2107"/>
                          <a:ext cx="1491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870" name="Rectangle 46"/>
            <p:cNvSpPr>
              <a:spLocks noChangeArrowheads="1"/>
            </p:cNvSpPr>
            <p:nvPr/>
          </p:nvSpPr>
          <p:spPr bwMode="auto">
            <a:xfrm>
              <a:off x="3206" y="2057"/>
              <a:ext cx="17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相互独立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且</a:t>
              </a:r>
            </a:p>
          </p:txBody>
        </p:sp>
      </p:grpSp>
      <p:graphicFrame>
        <p:nvGraphicFramePr>
          <p:cNvPr id="461872" name="Object 48"/>
          <p:cNvGraphicFramePr>
            <a:graphicFrameLocks noChangeAspect="1"/>
          </p:cNvGraphicFramePr>
          <p:nvPr/>
        </p:nvGraphicFramePr>
        <p:xfrm>
          <a:off x="2094193" y="3410791"/>
          <a:ext cx="4976766" cy="582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2672000" imgH="4876800" progId="Equation.DSMT4">
                  <p:embed/>
                </p:oleObj>
              </mc:Choice>
              <mc:Fallback>
                <p:oleObj name="Equation" r:id="rId14" imgW="42672000" imgH="48768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4193" y="3410791"/>
                        <a:ext cx="4976766" cy="582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1877" name="Group 53"/>
          <p:cNvGrpSpPr/>
          <p:nvPr/>
        </p:nvGrpSpPr>
        <p:grpSpPr bwMode="auto">
          <a:xfrm>
            <a:off x="152400" y="3976688"/>
            <a:ext cx="6348413" cy="544512"/>
            <a:chOff x="161" y="2776"/>
            <a:chExt cx="3999" cy="343"/>
          </a:xfrm>
        </p:grpSpPr>
        <p:sp>
          <p:nvSpPr>
            <p:cNvPr id="461853" name="Rectangle 29"/>
            <p:cNvSpPr>
              <a:spLocks noChangeArrowheads="1"/>
            </p:cNvSpPr>
            <p:nvPr/>
          </p:nvSpPr>
          <p:spPr bwMode="auto">
            <a:xfrm>
              <a:off x="161" y="2776"/>
              <a:ext cx="399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则对于不全为零的常数            有</a:t>
              </a:r>
            </a:p>
          </p:txBody>
        </p:sp>
        <p:graphicFrame>
          <p:nvGraphicFramePr>
            <p:cNvPr id="461875" name="Object 51"/>
            <p:cNvGraphicFramePr>
              <a:graphicFrameLocks noChangeAspect="1"/>
            </p:cNvGraphicFramePr>
            <p:nvPr/>
          </p:nvGraphicFramePr>
          <p:xfrm>
            <a:off x="2467" y="2792"/>
            <a:ext cx="1423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5544800" imgH="4267200" progId="Equation.DSMT4">
                    <p:embed/>
                  </p:oleObj>
                </mc:Choice>
                <mc:Fallback>
                  <p:oleObj name="Equation" r:id="rId16" imgW="15544800" imgH="4267200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7" y="2792"/>
                          <a:ext cx="1423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1878" name="Object 54"/>
          <p:cNvGraphicFramePr>
            <a:graphicFrameLocks noChangeAspect="1"/>
          </p:cNvGraphicFramePr>
          <p:nvPr/>
        </p:nvGraphicFramePr>
        <p:xfrm>
          <a:off x="977901" y="4330700"/>
          <a:ext cx="7421428" cy="1021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0350400" imgH="8229600" progId="Equation.DSMT4">
                  <p:embed/>
                </p:oleObj>
              </mc:Choice>
              <mc:Fallback>
                <p:oleObj name="Equation" r:id="rId18" imgW="60350400" imgH="82296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1" y="4330700"/>
                        <a:ext cx="7421428" cy="10212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83" name="Freeform 59"/>
          <p:cNvSpPr/>
          <p:nvPr/>
        </p:nvSpPr>
        <p:spPr bwMode="auto">
          <a:xfrm>
            <a:off x="909171" y="5211576"/>
            <a:ext cx="7534274" cy="92075"/>
          </a:xfrm>
          <a:custGeom>
            <a:avLst/>
            <a:gdLst>
              <a:gd name="T0" fmla="*/ 0 w 3864"/>
              <a:gd name="T1" fmla="*/ 23 h 66"/>
              <a:gd name="T2" fmla="*/ 824 w 3864"/>
              <a:gd name="T3" fmla="*/ 7 h 66"/>
              <a:gd name="T4" fmla="*/ 1768 w 3864"/>
              <a:gd name="T5" fmla="*/ 23 h 66"/>
              <a:gd name="T6" fmla="*/ 2464 w 3864"/>
              <a:gd name="T7" fmla="*/ 7 h 66"/>
              <a:gd name="T8" fmla="*/ 2984 w 3864"/>
              <a:gd name="T9" fmla="*/ 63 h 66"/>
              <a:gd name="T10" fmla="*/ 3560 w 3864"/>
              <a:gd name="T11" fmla="*/ 23 h 66"/>
              <a:gd name="T12" fmla="*/ 3864 w 3864"/>
              <a:gd name="T13" fmla="*/ 31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64" h="66">
                <a:moveTo>
                  <a:pt x="0" y="23"/>
                </a:moveTo>
                <a:cubicBezTo>
                  <a:pt x="264" y="15"/>
                  <a:pt x="529" y="7"/>
                  <a:pt x="824" y="7"/>
                </a:cubicBezTo>
                <a:cubicBezTo>
                  <a:pt x="1119" y="7"/>
                  <a:pt x="1495" y="23"/>
                  <a:pt x="1768" y="23"/>
                </a:cubicBezTo>
                <a:cubicBezTo>
                  <a:pt x="2041" y="23"/>
                  <a:pt x="2261" y="0"/>
                  <a:pt x="2464" y="7"/>
                </a:cubicBezTo>
                <a:cubicBezTo>
                  <a:pt x="2667" y="14"/>
                  <a:pt x="2801" y="60"/>
                  <a:pt x="2984" y="63"/>
                </a:cubicBezTo>
                <a:cubicBezTo>
                  <a:pt x="3167" y="66"/>
                  <a:pt x="3413" y="28"/>
                  <a:pt x="3560" y="23"/>
                </a:cubicBezTo>
                <a:cubicBezTo>
                  <a:pt x="3707" y="18"/>
                  <a:pt x="3813" y="28"/>
                  <a:pt x="3864" y="31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grpSp>
        <p:nvGrpSpPr>
          <p:cNvPr id="461882" name="Group 58"/>
          <p:cNvGrpSpPr/>
          <p:nvPr/>
        </p:nvGrpSpPr>
        <p:grpSpPr bwMode="auto">
          <a:xfrm>
            <a:off x="5162550" y="5535613"/>
            <a:ext cx="3671888" cy="954087"/>
            <a:chOff x="3167" y="3303"/>
            <a:chExt cx="2313" cy="601"/>
          </a:xfrm>
        </p:grpSpPr>
        <p:sp>
          <p:nvSpPr>
            <p:cNvPr id="461879" name="AutoShape 55"/>
            <p:cNvSpPr>
              <a:spLocks noChangeArrowheads="1"/>
            </p:cNvSpPr>
            <p:nvPr/>
          </p:nvSpPr>
          <p:spPr bwMode="auto">
            <a:xfrm>
              <a:off x="3167" y="3303"/>
              <a:ext cx="2313" cy="601"/>
            </a:xfrm>
            <a:prstGeom prst="wedgeRectCallout">
              <a:avLst>
                <a:gd name="adj1" fmla="val -20472"/>
                <a:gd name="adj2" fmla="val -77954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61880" name="WordArt 56"/>
            <p:cNvSpPr>
              <a:spLocks noChangeArrowheads="1" noChangeShapeType="1" noTextEdit="1"/>
            </p:cNvSpPr>
            <p:nvPr/>
          </p:nvSpPr>
          <p:spPr bwMode="auto">
            <a:xfrm>
              <a:off x="3225" y="3391"/>
              <a:ext cx="2159" cy="1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独立正态</a:t>
              </a:r>
              <a:r>
                <a:rPr lang="en-US" altLang="zh-CN" sz="3600" kern="10" dirty="0" err="1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r.v</a:t>
              </a:r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的非零线性</a:t>
              </a:r>
            </a:p>
          </p:txBody>
        </p:sp>
        <p:sp>
          <p:nvSpPr>
            <p:cNvPr id="461881" name="WordArt 57"/>
            <p:cNvSpPr>
              <a:spLocks noChangeArrowheads="1" noChangeShapeType="1" noTextEdit="1"/>
            </p:cNvSpPr>
            <p:nvPr/>
          </p:nvSpPr>
          <p:spPr bwMode="auto">
            <a:xfrm>
              <a:off x="3353" y="3650"/>
              <a:ext cx="1905" cy="1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组合仍服从正态分布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1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1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1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1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6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1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1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6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1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1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1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1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6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1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61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6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1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1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8" dur="1000"/>
                                        <p:tgtEl>
                                          <p:spTgt spid="46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61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61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46" grpId="0"/>
      <p:bldP spid="461861" grpId="0"/>
      <p:bldP spid="46188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869" name="Group 21"/>
          <p:cNvGrpSpPr/>
          <p:nvPr/>
        </p:nvGrpSpPr>
        <p:grpSpPr bwMode="auto">
          <a:xfrm>
            <a:off x="101600" y="2284413"/>
            <a:ext cx="8585200" cy="620712"/>
            <a:chOff x="184" y="1743"/>
            <a:chExt cx="5408" cy="391"/>
          </a:xfrm>
        </p:grpSpPr>
        <p:sp>
          <p:nvSpPr>
            <p:cNvPr id="462865" name="Rectangle 17"/>
            <p:cNvSpPr>
              <a:spLocks noChangeArrowheads="1"/>
            </p:cNvSpPr>
            <p:nvPr/>
          </p:nvSpPr>
          <p:spPr bwMode="auto">
            <a:xfrm>
              <a:off x="184" y="1743"/>
              <a:ext cx="5408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求      串联后的总电阻           的概率密度</a:t>
              </a:r>
              <a:r>
                <a:rPr lang="en-US" altLang="zh-CN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</a:p>
          </p:txBody>
        </p:sp>
        <p:graphicFrame>
          <p:nvGraphicFramePr>
            <p:cNvPr id="462867" name="Object 19"/>
            <p:cNvGraphicFramePr/>
            <p:nvPr/>
          </p:nvGraphicFramePr>
          <p:xfrm>
            <a:off x="473" y="1790"/>
            <a:ext cx="675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753600" imgH="5486400" progId="Equation.DSMT4">
                    <p:embed/>
                  </p:oleObj>
                </mc:Choice>
                <mc:Fallback>
                  <p:oleObj name="Equation" r:id="rId2" imgW="9753600" imgH="5486400" progId="Equation.DSMT4">
                    <p:embed/>
                    <p:pic>
                      <p:nvPicPr>
                        <p:cNvPr id="0" name="图片 547960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" y="1790"/>
                          <a:ext cx="675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2868" name="Object 20"/>
            <p:cNvGraphicFramePr/>
            <p:nvPr/>
          </p:nvGraphicFramePr>
          <p:xfrm>
            <a:off x="2755" y="1788"/>
            <a:ext cx="1221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8288000" imgH="5486400" progId="Equation.DSMT4">
                    <p:embed/>
                  </p:oleObj>
                </mc:Choice>
                <mc:Fallback>
                  <p:oleObj name="Equation" r:id="rId4" imgW="18288000" imgH="5486400" progId="Equation.DSMT4">
                    <p:embed/>
                    <p:pic>
                      <p:nvPicPr>
                        <p:cNvPr id="0" name="图片 547961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5" y="1788"/>
                          <a:ext cx="1221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2899" name="WordArt 51"/>
          <p:cNvSpPr>
            <a:spLocks noChangeArrowheads="1" noChangeShapeType="1" noTextEdit="1"/>
          </p:cNvSpPr>
          <p:nvPr/>
        </p:nvSpPr>
        <p:spPr bwMode="auto">
          <a:xfrm>
            <a:off x="936625" y="28971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chemeClr val="folHlink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462900" name="WordArt 52"/>
          <p:cNvSpPr>
            <a:spLocks noChangeArrowheads="1" noChangeShapeType="1" noTextEdit="1"/>
          </p:cNvSpPr>
          <p:nvPr/>
        </p:nvSpPr>
        <p:spPr bwMode="auto">
          <a:xfrm>
            <a:off x="936625" y="6445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62941" name="Group 93"/>
          <p:cNvGrpSpPr/>
          <p:nvPr/>
        </p:nvGrpSpPr>
        <p:grpSpPr bwMode="auto">
          <a:xfrm>
            <a:off x="1562100" y="520700"/>
            <a:ext cx="7412038" cy="523876"/>
            <a:chOff x="984" y="328"/>
            <a:chExt cx="4669" cy="330"/>
          </a:xfrm>
        </p:grpSpPr>
        <p:sp>
          <p:nvSpPr>
            <p:cNvPr id="462852" name="Rectangle 4"/>
            <p:cNvSpPr>
              <a:spLocks noChangeArrowheads="1"/>
            </p:cNvSpPr>
            <p:nvPr/>
          </p:nvSpPr>
          <p:spPr bwMode="auto">
            <a:xfrm>
              <a:off x="984" y="328"/>
              <a:ext cx="4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某电气设备中的两个部件存在接触电阻</a:t>
              </a:r>
            </a:p>
          </p:txBody>
        </p:sp>
        <p:graphicFrame>
          <p:nvGraphicFramePr>
            <p:cNvPr id="462902" name="Object 54"/>
            <p:cNvGraphicFramePr>
              <a:graphicFrameLocks noChangeAspect="1"/>
            </p:cNvGraphicFramePr>
            <p:nvPr/>
          </p:nvGraphicFramePr>
          <p:xfrm>
            <a:off x="4852" y="364"/>
            <a:ext cx="801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753600" imgH="4267200" progId="Equation.DSMT4">
                    <p:embed/>
                  </p:oleObj>
                </mc:Choice>
                <mc:Fallback>
                  <p:oleObj name="Equation" r:id="rId6" imgW="9753600" imgH="4267200" progId="Equation.DSMT4">
                    <p:embed/>
                    <p:pic>
                      <p:nvPicPr>
                        <p:cNvPr id="0" name="图片 5479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2" y="364"/>
                          <a:ext cx="801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2903" name="Rectangle 55"/>
          <p:cNvSpPr>
            <a:spLocks noChangeArrowheads="1"/>
          </p:cNvSpPr>
          <p:nvPr/>
        </p:nvSpPr>
        <p:spPr bwMode="auto">
          <a:xfrm>
            <a:off x="115888" y="903288"/>
            <a:ext cx="8293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两个部件的工作状态是相互独立的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概率密度均为</a:t>
            </a:r>
          </a:p>
        </p:txBody>
      </p:sp>
      <p:grpSp>
        <p:nvGrpSpPr>
          <p:cNvPr id="462906" name="Group 58"/>
          <p:cNvGrpSpPr/>
          <p:nvPr/>
        </p:nvGrpSpPr>
        <p:grpSpPr bwMode="auto">
          <a:xfrm>
            <a:off x="2520950" y="1309688"/>
            <a:ext cx="4344988" cy="1192212"/>
            <a:chOff x="1652" y="857"/>
            <a:chExt cx="2737" cy="751"/>
          </a:xfrm>
        </p:grpSpPr>
        <p:graphicFrame>
          <p:nvGraphicFramePr>
            <p:cNvPr id="462904" name="Object 56"/>
            <p:cNvGraphicFramePr>
              <a:graphicFrameLocks noChangeAspect="1"/>
            </p:cNvGraphicFramePr>
            <p:nvPr/>
          </p:nvGraphicFramePr>
          <p:xfrm>
            <a:off x="1652" y="857"/>
            <a:ext cx="2737" cy="7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5356800" imgH="11582400" progId="Equation.DSMT4">
                    <p:embed/>
                  </p:oleObj>
                </mc:Choice>
                <mc:Fallback>
                  <p:oleObj name="Equation" r:id="rId8" imgW="35356800" imgH="11582400" progId="Equation.DSMT4">
                    <p:embed/>
                    <p:pic>
                      <p:nvPicPr>
                        <p:cNvPr id="0" name="图片 5479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2" y="857"/>
                          <a:ext cx="2737" cy="7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2905" name="Rectangle 57"/>
            <p:cNvSpPr>
              <a:spLocks noChangeArrowheads="1"/>
            </p:cNvSpPr>
            <p:nvPr/>
          </p:nvSpPr>
          <p:spPr bwMode="auto">
            <a:xfrm>
              <a:off x="3450" y="1226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其它</a:t>
              </a:r>
            </a:p>
          </p:txBody>
        </p:sp>
      </p:grpSp>
      <p:sp>
        <p:nvSpPr>
          <p:cNvPr id="462924" name="Rectangle 76"/>
          <p:cNvSpPr>
            <a:spLocks noChangeArrowheads="1"/>
          </p:cNvSpPr>
          <p:nvPr/>
        </p:nvSpPr>
        <p:spPr bwMode="auto">
          <a:xfrm>
            <a:off x="1576388" y="2776538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由卷积公式有</a:t>
            </a:r>
          </a:p>
        </p:txBody>
      </p:sp>
      <p:graphicFrame>
        <p:nvGraphicFramePr>
          <p:cNvPr id="462925" name="Object 77"/>
          <p:cNvGraphicFramePr/>
          <p:nvPr/>
        </p:nvGraphicFramePr>
        <p:xfrm>
          <a:off x="2716305" y="3052763"/>
          <a:ext cx="3553013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661600" imgH="5791200" progId="Equation.DSMT4">
                  <p:embed/>
                </p:oleObj>
              </mc:Choice>
              <mc:Fallback>
                <p:oleObj name="Equation" r:id="rId10" imgW="35661600" imgH="5791200" progId="Equation.DSMT4">
                  <p:embed/>
                  <p:pic>
                    <p:nvPicPr>
                      <p:cNvPr id="0" name="图片 547964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305" y="3052763"/>
                        <a:ext cx="3553013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2926" name="Rectangle 78"/>
          <p:cNvSpPr>
            <a:spLocks noChangeArrowheads="1"/>
          </p:cNvSpPr>
          <p:nvPr/>
        </p:nvSpPr>
        <p:spPr bwMode="auto">
          <a:xfrm>
            <a:off x="85725" y="3546475"/>
            <a:ext cx="439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被积函数的非零区域是</a:t>
            </a:r>
          </a:p>
        </p:txBody>
      </p:sp>
      <p:graphicFrame>
        <p:nvGraphicFramePr>
          <p:cNvPr id="462931" name="Object 83"/>
          <p:cNvGraphicFramePr/>
          <p:nvPr/>
        </p:nvGraphicFramePr>
        <p:xfrm>
          <a:off x="2287588" y="4052888"/>
          <a:ext cx="367665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2062400" imgH="8839200" progId="Equation.DSMT4">
                  <p:embed/>
                </p:oleObj>
              </mc:Choice>
              <mc:Fallback>
                <p:oleObj name="Equation" r:id="rId12" imgW="42062400" imgH="8839200" progId="Equation.DSMT4">
                  <p:embed/>
                  <p:pic>
                    <p:nvPicPr>
                      <p:cNvPr id="0" name="图片 547965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4052888"/>
                        <a:ext cx="367665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2934" name="Group 86"/>
          <p:cNvGrpSpPr/>
          <p:nvPr/>
        </p:nvGrpSpPr>
        <p:grpSpPr bwMode="auto">
          <a:xfrm>
            <a:off x="6573495" y="4187824"/>
            <a:ext cx="2529191" cy="1672775"/>
            <a:chOff x="3641" y="2474"/>
            <a:chExt cx="2133" cy="1421"/>
          </a:xfrm>
        </p:grpSpPr>
        <p:sp>
          <p:nvSpPr>
            <p:cNvPr id="462908" name="Freeform 60"/>
            <p:cNvSpPr/>
            <p:nvPr/>
          </p:nvSpPr>
          <p:spPr bwMode="auto">
            <a:xfrm>
              <a:off x="3858" y="2943"/>
              <a:ext cx="1380" cy="690"/>
            </a:xfrm>
            <a:custGeom>
              <a:avLst/>
              <a:gdLst>
                <a:gd name="T0" fmla="*/ 0 w 1380"/>
                <a:gd name="T1" fmla="*/ 690 h 690"/>
                <a:gd name="T2" fmla="*/ 693 w 1380"/>
                <a:gd name="T3" fmla="*/ 0 h 690"/>
                <a:gd name="T4" fmla="*/ 1380 w 1380"/>
                <a:gd name="T5" fmla="*/ 6 h 690"/>
                <a:gd name="T6" fmla="*/ 690 w 1380"/>
                <a:gd name="T7" fmla="*/ 690 h 690"/>
                <a:gd name="T8" fmla="*/ 0 w 1380"/>
                <a:gd name="T9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0" h="690">
                  <a:moveTo>
                    <a:pt x="0" y="690"/>
                  </a:moveTo>
                  <a:lnTo>
                    <a:pt x="693" y="0"/>
                  </a:lnTo>
                  <a:lnTo>
                    <a:pt x="1380" y="6"/>
                  </a:lnTo>
                  <a:lnTo>
                    <a:pt x="690" y="690"/>
                  </a:lnTo>
                  <a:lnTo>
                    <a:pt x="0" y="69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2909" name="Line 61"/>
            <p:cNvSpPr>
              <a:spLocks noChangeShapeType="1"/>
            </p:cNvSpPr>
            <p:nvPr/>
          </p:nvSpPr>
          <p:spPr bwMode="auto">
            <a:xfrm>
              <a:off x="3866" y="3636"/>
              <a:ext cx="1668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2910" name="Line 62"/>
            <p:cNvSpPr>
              <a:spLocks noChangeShapeType="1"/>
            </p:cNvSpPr>
            <p:nvPr/>
          </p:nvSpPr>
          <p:spPr bwMode="auto">
            <a:xfrm flipV="1">
              <a:off x="3858" y="2527"/>
              <a:ext cx="0" cy="1109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62911" name="Object 63"/>
            <p:cNvGraphicFramePr/>
            <p:nvPr/>
          </p:nvGraphicFramePr>
          <p:xfrm>
            <a:off x="3723" y="3627"/>
            <a:ext cx="242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352800" imgH="3657600" progId="Equation.DSMT4">
                    <p:embed/>
                  </p:oleObj>
                </mc:Choice>
                <mc:Fallback>
                  <p:oleObj name="Equation" r:id="rId14" imgW="3352800" imgH="3657600" progId="Equation.DSMT4">
                    <p:embed/>
                    <p:pic>
                      <p:nvPicPr>
                        <p:cNvPr id="0" name="图片 547966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3" y="3627"/>
                          <a:ext cx="242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2912" name="Object 64"/>
            <p:cNvGraphicFramePr/>
            <p:nvPr/>
          </p:nvGraphicFramePr>
          <p:xfrm>
            <a:off x="3845" y="2474"/>
            <a:ext cx="325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048000" imgH="3048000" progId="Equation.DSMT4">
                    <p:embed/>
                  </p:oleObj>
                </mc:Choice>
                <mc:Fallback>
                  <p:oleObj name="Equation" r:id="rId16" imgW="3048000" imgH="3048000" progId="Equation.DSMT4">
                    <p:embed/>
                    <p:pic>
                      <p:nvPicPr>
                        <p:cNvPr id="0" name="图片 547967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5" y="2474"/>
                          <a:ext cx="325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2913" name="Object 65"/>
            <p:cNvGraphicFramePr/>
            <p:nvPr/>
          </p:nvGraphicFramePr>
          <p:xfrm>
            <a:off x="5442" y="3620"/>
            <a:ext cx="273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438400" imgH="3048000" progId="Equation.DSMT4">
                    <p:embed/>
                  </p:oleObj>
                </mc:Choice>
                <mc:Fallback>
                  <p:oleObj name="Equation" r:id="rId18" imgW="2438400" imgH="3048000" progId="Equation.DSMT4">
                    <p:embed/>
                    <p:pic>
                      <p:nvPicPr>
                        <p:cNvPr id="0" name="图片 547968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2" y="3620"/>
                          <a:ext cx="273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2916" name="Line 68"/>
            <p:cNvSpPr>
              <a:spLocks noChangeShapeType="1"/>
            </p:cNvSpPr>
            <p:nvPr/>
          </p:nvSpPr>
          <p:spPr bwMode="auto">
            <a:xfrm>
              <a:off x="3858" y="2947"/>
              <a:ext cx="1385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62917" name="Object 69"/>
            <p:cNvGraphicFramePr/>
            <p:nvPr/>
          </p:nvGraphicFramePr>
          <p:xfrm>
            <a:off x="4433" y="3620"/>
            <a:ext cx="261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657600" imgH="3657600" progId="Equation.DSMT4">
                    <p:embed/>
                  </p:oleObj>
                </mc:Choice>
                <mc:Fallback>
                  <p:oleObj name="Equation" r:id="rId20" imgW="3657600" imgH="3657600" progId="Equation.DSMT4">
                    <p:embed/>
                    <p:pic>
                      <p:nvPicPr>
                        <p:cNvPr id="0" name="图片 547969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3" y="3620"/>
                          <a:ext cx="261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2918" name="Object 70"/>
            <p:cNvGraphicFramePr/>
            <p:nvPr/>
          </p:nvGraphicFramePr>
          <p:xfrm>
            <a:off x="3641" y="2854"/>
            <a:ext cx="262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657600" imgH="3657600" progId="Equation.DSMT4">
                    <p:embed/>
                  </p:oleObj>
                </mc:Choice>
                <mc:Fallback>
                  <p:oleObj name="Equation" r:id="rId22" imgW="3657600" imgH="3657600" progId="Equation.DSMT4">
                    <p:embed/>
                    <p:pic>
                      <p:nvPicPr>
                        <p:cNvPr id="0" name="图片 547970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1" y="2854"/>
                          <a:ext cx="262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2919" name="Line 71"/>
            <p:cNvSpPr>
              <a:spLocks noChangeShapeType="1"/>
            </p:cNvSpPr>
            <p:nvPr/>
          </p:nvSpPr>
          <p:spPr bwMode="auto">
            <a:xfrm flipH="1">
              <a:off x="3858" y="2636"/>
              <a:ext cx="1002" cy="1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2920" name="Line 72"/>
            <p:cNvSpPr>
              <a:spLocks noChangeShapeType="1"/>
            </p:cNvSpPr>
            <p:nvPr/>
          </p:nvSpPr>
          <p:spPr bwMode="auto">
            <a:xfrm>
              <a:off x="4548" y="2952"/>
              <a:ext cx="0" cy="68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2921" name="Line 73"/>
            <p:cNvSpPr>
              <a:spLocks noChangeShapeType="1"/>
            </p:cNvSpPr>
            <p:nvPr/>
          </p:nvSpPr>
          <p:spPr bwMode="auto">
            <a:xfrm>
              <a:off x="5243" y="2945"/>
              <a:ext cx="0" cy="68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62922" name="Object 74"/>
            <p:cNvGraphicFramePr/>
            <p:nvPr/>
          </p:nvGraphicFramePr>
          <p:xfrm>
            <a:off x="5117" y="3609"/>
            <a:ext cx="285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3962400" imgH="3657600" progId="Equation.DSMT4">
                    <p:embed/>
                  </p:oleObj>
                </mc:Choice>
                <mc:Fallback>
                  <p:oleObj name="Equation" r:id="rId24" imgW="3962400" imgH="3657600" progId="Equation.DSMT4">
                    <p:embed/>
                    <p:pic>
                      <p:nvPicPr>
                        <p:cNvPr id="0" name="图片 547971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7" y="3609"/>
                          <a:ext cx="285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2923" name="Line 75"/>
            <p:cNvSpPr>
              <a:spLocks noChangeShapeType="1"/>
            </p:cNvSpPr>
            <p:nvPr/>
          </p:nvSpPr>
          <p:spPr bwMode="auto">
            <a:xfrm flipH="1">
              <a:off x="4548" y="2689"/>
              <a:ext cx="953" cy="9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62932" name="Object 84"/>
            <p:cNvGraphicFramePr>
              <a:graphicFrameLocks noChangeAspect="1"/>
            </p:cNvGraphicFramePr>
            <p:nvPr/>
          </p:nvGraphicFramePr>
          <p:xfrm>
            <a:off x="4631" y="2492"/>
            <a:ext cx="495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6096000" imgH="3048000" progId="Equation.DSMT4">
                    <p:embed/>
                  </p:oleObj>
                </mc:Choice>
                <mc:Fallback>
                  <p:oleObj name="Equation" r:id="rId26" imgW="6096000" imgH="3048000" progId="Equation.DSMT4">
                    <p:embed/>
                    <p:pic>
                      <p:nvPicPr>
                        <p:cNvPr id="0" name="图片 5479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1" y="2492"/>
                          <a:ext cx="495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2933" name="Object 85"/>
            <p:cNvGraphicFramePr>
              <a:graphicFrameLocks noChangeAspect="1"/>
            </p:cNvGraphicFramePr>
            <p:nvPr/>
          </p:nvGraphicFramePr>
          <p:xfrm>
            <a:off x="5082" y="2512"/>
            <a:ext cx="692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2496800" imgH="3657600" progId="Equation.DSMT4">
                    <p:embed/>
                  </p:oleObj>
                </mc:Choice>
                <mc:Fallback>
                  <p:oleObj name="Equation" r:id="rId28" imgW="12496800" imgH="3657600" progId="Equation.DSMT4">
                    <p:embed/>
                    <p:pic>
                      <p:nvPicPr>
                        <p:cNvPr id="0" name="图片 5479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2" y="2512"/>
                          <a:ext cx="692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2936" name="Object 88"/>
          <p:cNvGraphicFramePr>
            <a:graphicFrameLocks noChangeAspect="1"/>
          </p:cNvGraphicFramePr>
          <p:nvPr/>
        </p:nvGraphicFramePr>
        <p:xfrm>
          <a:off x="395288" y="4718050"/>
          <a:ext cx="6115050" cy="163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55168800" imgH="15849600" progId="Equation.DSMT4">
                  <p:embed/>
                </p:oleObj>
              </mc:Choice>
              <mc:Fallback>
                <p:oleObj name="Equation" r:id="rId30" imgW="55168800" imgH="15849600" progId="Equation.DSMT4">
                  <p:embed/>
                  <p:pic>
                    <p:nvPicPr>
                      <p:cNvPr id="0" name="图片 5479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718050"/>
                        <a:ext cx="6115050" cy="163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937" name="Object 89"/>
          <p:cNvGraphicFramePr>
            <a:graphicFrameLocks noChangeAspect="1"/>
          </p:cNvGraphicFramePr>
          <p:nvPr/>
        </p:nvGraphicFramePr>
        <p:xfrm>
          <a:off x="2087563" y="5273675"/>
          <a:ext cx="4367212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43586400" imgH="6096000" progId="Equation.DSMT4">
                  <p:embed/>
                </p:oleObj>
              </mc:Choice>
              <mc:Fallback>
                <p:oleObj name="Equation" r:id="rId32" imgW="43586400" imgH="6096000" progId="Equation.DSMT4">
                  <p:embed/>
                  <p:pic>
                    <p:nvPicPr>
                      <p:cNvPr id="0" name="图片 5479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5273675"/>
                        <a:ext cx="4367212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2940" name="Group 92"/>
          <p:cNvGrpSpPr/>
          <p:nvPr/>
        </p:nvGrpSpPr>
        <p:grpSpPr bwMode="auto">
          <a:xfrm>
            <a:off x="3271838" y="5737225"/>
            <a:ext cx="3182937" cy="547688"/>
            <a:chOff x="1853" y="3910"/>
            <a:chExt cx="2005" cy="345"/>
          </a:xfrm>
        </p:grpSpPr>
        <p:graphicFrame>
          <p:nvGraphicFramePr>
            <p:cNvPr id="462938" name="Object 90"/>
            <p:cNvGraphicFramePr>
              <a:graphicFrameLocks noChangeAspect="1"/>
            </p:cNvGraphicFramePr>
            <p:nvPr/>
          </p:nvGraphicFramePr>
          <p:xfrm>
            <a:off x="1853" y="3998"/>
            <a:ext cx="330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4267200" imgH="3962400" progId="Equation.DSMT4">
                    <p:embed/>
                  </p:oleObj>
                </mc:Choice>
                <mc:Fallback>
                  <p:oleObj name="Equation" r:id="rId34" imgW="4267200" imgH="3962400" progId="Equation.DSMT4">
                    <p:embed/>
                    <p:pic>
                      <p:nvPicPr>
                        <p:cNvPr id="0" name="图片 5479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3" y="3998"/>
                          <a:ext cx="330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2939" name="Rectangle 91"/>
            <p:cNvSpPr>
              <a:spLocks noChangeArrowheads="1"/>
            </p:cNvSpPr>
            <p:nvPr/>
          </p:nvSpPr>
          <p:spPr bwMode="auto">
            <a:xfrm>
              <a:off x="3010" y="3910"/>
              <a:ext cx="8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其它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2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2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2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2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6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2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2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6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2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2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62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49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62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62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449"/>
                            </p:stCondLst>
                            <p:childTnLst>
                              <p:par>
                                <p:cTn id="5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8" dur="1000"/>
                                        <p:tgtEl>
                                          <p:spTgt spid="46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3" dur="1000"/>
                                        <p:tgtEl>
                                          <p:spTgt spid="46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8" dur="1000"/>
                                        <p:tgtEl>
                                          <p:spTgt spid="46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3" dur="1000"/>
                                        <p:tgtEl>
                                          <p:spTgt spid="462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99" grpId="0"/>
      <p:bldP spid="462900" grpId="0"/>
      <p:bldP spid="462903" grpId="0"/>
      <p:bldP spid="462924" grpId="0"/>
      <p:bldP spid="4629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869" name="Group 21"/>
          <p:cNvGrpSpPr/>
          <p:nvPr/>
        </p:nvGrpSpPr>
        <p:grpSpPr bwMode="auto">
          <a:xfrm>
            <a:off x="101600" y="2284413"/>
            <a:ext cx="8585200" cy="620712"/>
            <a:chOff x="184" y="1743"/>
            <a:chExt cx="5408" cy="391"/>
          </a:xfrm>
        </p:grpSpPr>
        <p:sp>
          <p:nvSpPr>
            <p:cNvPr id="462865" name="Rectangle 17"/>
            <p:cNvSpPr>
              <a:spLocks noChangeArrowheads="1"/>
            </p:cNvSpPr>
            <p:nvPr/>
          </p:nvSpPr>
          <p:spPr bwMode="auto">
            <a:xfrm>
              <a:off x="184" y="1743"/>
              <a:ext cx="5408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求      串联后的总电阻           的概率密度</a:t>
              </a:r>
              <a:r>
                <a:rPr lang="en-US" altLang="zh-CN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</a:p>
          </p:txBody>
        </p:sp>
        <p:graphicFrame>
          <p:nvGraphicFramePr>
            <p:cNvPr id="462867" name="Object 19"/>
            <p:cNvGraphicFramePr/>
            <p:nvPr/>
          </p:nvGraphicFramePr>
          <p:xfrm>
            <a:off x="473" y="1790"/>
            <a:ext cx="675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753600" imgH="5486400" progId="Equation.DSMT4">
                    <p:embed/>
                  </p:oleObj>
                </mc:Choice>
                <mc:Fallback>
                  <p:oleObj name="Equation" r:id="rId2" imgW="9753600" imgH="5486400" progId="Equation.DSMT4">
                    <p:embed/>
                    <p:pic>
                      <p:nvPicPr>
                        <p:cNvPr id="0" name="图片 548956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" y="1790"/>
                          <a:ext cx="675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2868" name="Object 20"/>
            <p:cNvGraphicFramePr/>
            <p:nvPr/>
          </p:nvGraphicFramePr>
          <p:xfrm>
            <a:off x="2755" y="1788"/>
            <a:ext cx="1221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8288000" imgH="5486400" progId="Equation.DSMT4">
                    <p:embed/>
                  </p:oleObj>
                </mc:Choice>
                <mc:Fallback>
                  <p:oleObj name="Equation" r:id="rId4" imgW="18288000" imgH="5486400" progId="Equation.DSMT4">
                    <p:embed/>
                    <p:pic>
                      <p:nvPicPr>
                        <p:cNvPr id="0" name="图片 548957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5" y="1788"/>
                          <a:ext cx="1221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2899" name="WordArt 51"/>
          <p:cNvSpPr>
            <a:spLocks noChangeArrowheads="1" noChangeShapeType="1" noTextEdit="1"/>
          </p:cNvSpPr>
          <p:nvPr/>
        </p:nvSpPr>
        <p:spPr bwMode="auto">
          <a:xfrm>
            <a:off x="936625" y="28971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chemeClr val="folHlink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462900" name="WordArt 52"/>
          <p:cNvSpPr>
            <a:spLocks noChangeArrowheads="1" noChangeShapeType="1" noTextEdit="1"/>
          </p:cNvSpPr>
          <p:nvPr/>
        </p:nvSpPr>
        <p:spPr bwMode="auto">
          <a:xfrm>
            <a:off x="936625" y="6445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62941" name="Group 93"/>
          <p:cNvGrpSpPr/>
          <p:nvPr/>
        </p:nvGrpSpPr>
        <p:grpSpPr bwMode="auto">
          <a:xfrm>
            <a:off x="1562100" y="520700"/>
            <a:ext cx="7412038" cy="523876"/>
            <a:chOff x="984" y="328"/>
            <a:chExt cx="4669" cy="330"/>
          </a:xfrm>
        </p:grpSpPr>
        <p:sp>
          <p:nvSpPr>
            <p:cNvPr id="462852" name="Rectangle 4"/>
            <p:cNvSpPr>
              <a:spLocks noChangeArrowheads="1"/>
            </p:cNvSpPr>
            <p:nvPr/>
          </p:nvSpPr>
          <p:spPr bwMode="auto">
            <a:xfrm>
              <a:off x="984" y="328"/>
              <a:ext cx="4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某电气设备中的两个部件存在接触电阻</a:t>
              </a:r>
            </a:p>
          </p:txBody>
        </p:sp>
        <p:graphicFrame>
          <p:nvGraphicFramePr>
            <p:cNvPr id="462902" name="Object 54"/>
            <p:cNvGraphicFramePr>
              <a:graphicFrameLocks noChangeAspect="1"/>
            </p:cNvGraphicFramePr>
            <p:nvPr/>
          </p:nvGraphicFramePr>
          <p:xfrm>
            <a:off x="4852" y="364"/>
            <a:ext cx="801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753600" imgH="4267200" progId="Equation.DSMT4">
                    <p:embed/>
                  </p:oleObj>
                </mc:Choice>
                <mc:Fallback>
                  <p:oleObj name="Equation" r:id="rId6" imgW="9753600" imgH="4267200" progId="Equation.DSMT4">
                    <p:embed/>
                    <p:pic>
                      <p:nvPicPr>
                        <p:cNvPr id="0" name="图片 5489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2" y="364"/>
                          <a:ext cx="801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2903" name="Rectangle 55"/>
          <p:cNvSpPr>
            <a:spLocks noChangeArrowheads="1"/>
          </p:cNvSpPr>
          <p:nvPr/>
        </p:nvSpPr>
        <p:spPr bwMode="auto">
          <a:xfrm>
            <a:off x="115888" y="903288"/>
            <a:ext cx="8293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两个部件的工作状态是相互独立的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概率密度均为</a:t>
            </a:r>
          </a:p>
        </p:txBody>
      </p:sp>
      <p:grpSp>
        <p:nvGrpSpPr>
          <p:cNvPr id="462906" name="Group 58"/>
          <p:cNvGrpSpPr/>
          <p:nvPr/>
        </p:nvGrpSpPr>
        <p:grpSpPr bwMode="auto">
          <a:xfrm>
            <a:off x="2520950" y="1309688"/>
            <a:ext cx="4344988" cy="1192212"/>
            <a:chOff x="1652" y="857"/>
            <a:chExt cx="2737" cy="751"/>
          </a:xfrm>
        </p:grpSpPr>
        <p:graphicFrame>
          <p:nvGraphicFramePr>
            <p:cNvPr id="462904" name="Object 56"/>
            <p:cNvGraphicFramePr>
              <a:graphicFrameLocks noChangeAspect="1"/>
            </p:cNvGraphicFramePr>
            <p:nvPr/>
          </p:nvGraphicFramePr>
          <p:xfrm>
            <a:off x="1652" y="857"/>
            <a:ext cx="2737" cy="7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5356800" imgH="11582400" progId="Equation.DSMT4">
                    <p:embed/>
                  </p:oleObj>
                </mc:Choice>
                <mc:Fallback>
                  <p:oleObj name="Equation" r:id="rId8" imgW="35356800" imgH="11582400" progId="Equation.DSMT4">
                    <p:embed/>
                    <p:pic>
                      <p:nvPicPr>
                        <p:cNvPr id="0" name="图片 5489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2" y="857"/>
                          <a:ext cx="2737" cy="7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2905" name="Rectangle 57"/>
            <p:cNvSpPr>
              <a:spLocks noChangeArrowheads="1"/>
            </p:cNvSpPr>
            <p:nvPr/>
          </p:nvSpPr>
          <p:spPr bwMode="auto">
            <a:xfrm>
              <a:off x="3450" y="1226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其它</a:t>
              </a:r>
            </a:p>
          </p:txBody>
        </p:sp>
      </p:grpSp>
      <p:sp>
        <p:nvSpPr>
          <p:cNvPr id="462924" name="Rectangle 76"/>
          <p:cNvSpPr>
            <a:spLocks noChangeArrowheads="1"/>
          </p:cNvSpPr>
          <p:nvPr/>
        </p:nvSpPr>
        <p:spPr bwMode="auto">
          <a:xfrm>
            <a:off x="1576388" y="2776538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由卷积公式有</a:t>
            </a:r>
          </a:p>
        </p:txBody>
      </p:sp>
      <p:graphicFrame>
        <p:nvGraphicFramePr>
          <p:cNvPr id="462925" name="Object 77"/>
          <p:cNvGraphicFramePr/>
          <p:nvPr/>
        </p:nvGraphicFramePr>
        <p:xfrm>
          <a:off x="2716305" y="3052763"/>
          <a:ext cx="3553013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661600" imgH="5791200" progId="Equation.DSMT4">
                  <p:embed/>
                </p:oleObj>
              </mc:Choice>
              <mc:Fallback>
                <p:oleObj name="Equation" r:id="rId10" imgW="35661600" imgH="5791200" progId="Equation.DSMT4">
                  <p:embed/>
                  <p:pic>
                    <p:nvPicPr>
                      <p:cNvPr id="0" name="图片 548960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305" y="3052763"/>
                        <a:ext cx="3553013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Group 133"/>
          <p:cNvGrpSpPr/>
          <p:nvPr/>
        </p:nvGrpSpPr>
        <p:grpSpPr bwMode="auto">
          <a:xfrm>
            <a:off x="1695450" y="3643573"/>
            <a:ext cx="5729288" cy="1744663"/>
            <a:chOff x="1068" y="2394"/>
            <a:chExt cx="3609" cy="1099"/>
          </a:xfrm>
        </p:grpSpPr>
        <p:graphicFrame>
          <p:nvGraphicFramePr>
            <p:cNvPr id="43" name="Object 115"/>
            <p:cNvGraphicFramePr>
              <a:graphicFrameLocks noChangeAspect="1"/>
            </p:cNvGraphicFramePr>
            <p:nvPr/>
          </p:nvGraphicFramePr>
          <p:xfrm>
            <a:off x="1068" y="2443"/>
            <a:ext cx="519" cy="1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705600" imgH="16154400" progId="Equation.DSMT4">
                    <p:embed/>
                  </p:oleObj>
                </mc:Choice>
                <mc:Fallback>
                  <p:oleObj name="Equation" r:id="rId12" imgW="6705600" imgH="16154400" progId="Equation.DSMT4">
                    <p:embed/>
                    <p:pic>
                      <p:nvPicPr>
                        <p:cNvPr id="0" name="图片 5489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8" y="2443"/>
                          <a:ext cx="519" cy="1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116"/>
            <p:cNvGraphicFramePr>
              <a:graphicFrameLocks noChangeAspect="1"/>
            </p:cNvGraphicFramePr>
            <p:nvPr/>
          </p:nvGraphicFramePr>
          <p:xfrm>
            <a:off x="1255" y="2394"/>
            <a:ext cx="3422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6634400" imgH="7924800" progId="Equation.DSMT4">
                    <p:embed/>
                  </p:oleObj>
                </mc:Choice>
                <mc:Fallback>
                  <p:oleObj name="Equation" r:id="rId14" imgW="46634400" imgH="7924800" progId="Equation.DSMT4">
                    <p:embed/>
                    <p:pic>
                      <p:nvPicPr>
                        <p:cNvPr id="0" name="图片 5489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5" y="2394"/>
                          <a:ext cx="3422" cy="5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" name="Object 117"/>
          <p:cNvGraphicFramePr>
            <a:graphicFrameLocks noChangeAspect="1"/>
          </p:cNvGraphicFramePr>
          <p:nvPr/>
        </p:nvGraphicFramePr>
        <p:xfrm>
          <a:off x="2108200" y="4213780"/>
          <a:ext cx="53117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9987200" imgH="7924800" progId="Equation.DSMT4">
                  <p:embed/>
                </p:oleObj>
              </mc:Choice>
              <mc:Fallback>
                <p:oleObj name="Equation" r:id="rId16" imgW="49987200" imgH="7924800" progId="Equation.DSMT4">
                  <p:embed/>
                  <p:pic>
                    <p:nvPicPr>
                      <p:cNvPr id="0" name="图片 5489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4213780"/>
                        <a:ext cx="531177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Group 122"/>
          <p:cNvGrpSpPr/>
          <p:nvPr/>
        </p:nvGrpSpPr>
        <p:grpSpPr bwMode="auto">
          <a:xfrm>
            <a:off x="3560763" y="4902755"/>
            <a:ext cx="3856037" cy="519113"/>
            <a:chOff x="2091" y="3134"/>
            <a:chExt cx="2429" cy="327"/>
          </a:xfrm>
        </p:grpSpPr>
        <p:graphicFrame>
          <p:nvGraphicFramePr>
            <p:cNvPr id="47" name="Object 119"/>
            <p:cNvGraphicFramePr>
              <a:graphicFrameLocks noChangeAspect="1"/>
            </p:cNvGraphicFramePr>
            <p:nvPr/>
          </p:nvGraphicFramePr>
          <p:xfrm>
            <a:off x="2091" y="3196"/>
            <a:ext cx="33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4267200" imgH="3962400" progId="Equation.DSMT4">
                    <p:embed/>
                  </p:oleObj>
                </mc:Choice>
                <mc:Fallback>
                  <p:oleObj name="Equation" r:id="rId18" imgW="4267200" imgH="3962400" progId="Equation.DSMT4">
                    <p:embed/>
                    <p:pic>
                      <p:nvPicPr>
                        <p:cNvPr id="0" name="图片 5489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1" y="3196"/>
                          <a:ext cx="331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Rectangle 120"/>
            <p:cNvSpPr>
              <a:spLocks noChangeArrowheads="1"/>
            </p:cNvSpPr>
            <p:nvPr/>
          </p:nvSpPr>
          <p:spPr bwMode="auto">
            <a:xfrm>
              <a:off x="3704" y="3134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其它</a:t>
              </a:r>
            </a:p>
          </p:txBody>
        </p:sp>
      </p:grpSp>
      <p:grpSp>
        <p:nvGrpSpPr>
          <p:cNvPr id="49" name="Group 132"/>
          <p:cNvGrpSpPr/>
          <p:nvPr/>
        </p:nvGrpSpPr>
        <p:grpSpPr bwMode="auto">
          <a:xfrm>
            <a:off x="1695450" y="5324736"/>
            <a:ext cx="5643563" cy="1311275"/>
            <a:chOff x="1068" y="3453"/>
            <a:chExt cx="3555" cy="826"/>
          </a:xfrm>
        </p:grpSpPr>
        <p:graphicFrame>
          <p:nvGraphicFramePr>
            <p:cNvPr id="50" name="Object 125"/>
            <p:cNvGraphicFramePr>
              <a:graphicFrameLocks noChangeAspect="1"/>
            </p:cNvGraphicFramePr>
            <p:nvPr/>
          </p:nvGraphicFramePr>
          <p:xfrm>
            <a:off x="1068" y="3467"/>
            <a:ext cx="519" cy="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6705600" imgH="12496800" progId="Equation.DSMT4">
                    <p:embed/>
                  </p:oleObj>
                </mc:Choice>
                <mc:Fallback>
                  <p:oleObj name="Equation" r:id="rId20" imgW="6705600" imgH="12496800" progId="Equation.DSMT4">
                    <p:embed/>
                    <p:pic>
                      <p:nvPicPr>
                        <p:cNvPr id="0" name="图片 5489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8" y="3467"/>
                          <a:ext cx="519" cy="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126"/>
            <p:cNvGraphicFramePr>
              <a:graphicFrameLocks noChangeAspect="1"/>
            </p:cNvGraphicFramePr>
            <p:nvPr/>
          </p:nvGraphicFramePr>
          <p:xfrm>
            <a:off x="1405" y="3453"/>
            <a:ext cx="321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46329600" imgH="4876800" progId="Equation.DSMT4">
                    <p:embed/>
                  </p:oleObj>
                </mc:Choice>
                <mc:Fallback>
                  <p:oleObj name="Equation" r:id="rId22" imgW="46329600" imgH="4876800" progId="Equation.DSMT4">
                    <p:embed/>
                    <p:pic>
                      <p:nvPicPr>
                        <p:cNvPr id="0" name="图片 5489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5" y="3453"/>
                          <a:ext cx="3218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" name="Object 127"/>
          <p:cNvGraphicFramePr>
            <a:graphicFrameLocks noChangeAspect="1"/>
          </p:cNvGraphicFramePr>
          <p:nvPr/>
        </p:nvGraphicFramePr>
        <p:xfrm>
          <a:off x="2803525" y="5755243"/>
          <a:ext cx="45529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1148000" imgH="4876800" progId="Equation.DSMT4">
                  <p:embed/>
                </p:oleObj>
              </mc:Choice>
              <mc:Fallback>
                <p:oleObj name="Equation" r:id="rId24" imgW="41148000" imgH="4876800" progId="Equation.DSMT4">
                  <p:embed/>
                  <p:pic>
                    <p:nvPicPr>
                      <p:cNvPr id="0" name="图片 5489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5755243"/>
                        <a:ext cx="45529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128"/>
          <p:cNvGrpSpPr/>
          <p:nvPr/>
        </p:nvGrpSpPr>
        <p:grpSpPr bwMode="auto">
          <a:xfrm>
            <a:off x="3763963" y="6187043"/>
            <a:ext cx="3856037" cy="519112"/>
            <a:chOff x="2091" y="3134"/>
            <a:chExt cx="2429" cy="327"/>
          </a:xfrm>
        </p:grpSpPr>
        <p:graphicFrame>
          <p:nvGraphicFramePr>
            <p:cNvPr id="54" name="Object 129"/>
            <p:cNvGraphicFramePr>
              <a:graphicFrameLocks noChangeAspect="1"/>
            </p:cNvGraphicFramePr>
            <p:nvPr/>
          </p:nvGraphicFramePr>
          <p:xfrm>
            <a:off x="2091" y="3196"/>
            <a:ext cx="33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4267200" imgH="3962400" progId="Equation.DSMT4">
                    <p:embed/>
                  </p:oleObj>
                </mc:Choice>
                <mc:Fallback>
                  <p:oleObj name="Equation" r:id="rId26" imgW="4267200" imgH="3962400" progId="Equation.DSMT4">
                    <p:embed/>
                    <p:pic>
                      <p:nvPicPr>
                        <p:cNvPr id="0" name="图片 5489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1" y="3196"/>
                          <a:ext cx="331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" name="Rectangle 130"/>
            <p:cNvSpPr>
              <a:spLocks noChangeArrowheads="1"/>
            </p:cNvSpPr>
            <p:nvPr/>
          </p:nvSpPr>
          <p:spPr bwMode="auto">
            <a:xfrm>
              <a:off x="3704" y="3134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其它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P_简洁教案">
  <a:themeElements>
    <a:clrScheme name="JP_简洁教案 1">
      <a:dk1>
        <a:srgbClr val="000000"/>
      </a:dk1>
      <a:lt1>
        <a:srgbClr val="FFFFFF"/>
      </a:lt1>
      <a:dk2>
        <a:srgbClr val="3333FF"/>
      </a:dk2>
      <a:lt2>
        <a:srgbClr val="00FFFF"/>
      </a:lt2>
      <a:accent1>
        <a:srgbClr val="00CCCC"/>
      </a:accent1>
      <a:accent2>
        <a:srgbClr val="CC99FF"/>
      </a:accent2>
      <a:accent3>
        <a:srgbClr val="ADADFF"/>
      </a:accent3>
      <a:accent4>
        <a:srgbClr val="DADADA"/>
      </a:accent4>
      <a:accent5>
        <a:srgbClr val="AAE2E2"/>
      </a:accent5>
      <a:accent6>
        <a:srgbClr val="B98AE7"/>
      </a:accent6>
      <a:hlink>
        <a:srgbClr val="6600CC"/>
      </a:hlink>
      <a:folHlink>
        <a:srgbClr val="6699FF"/>
      </a:folHlink>
    </a:clrScheme>
    <a:fontScheme name="JP_简洁教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JP_简洁教案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CC99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B98AE7"/>
        </a:accent6>
        <a:hlink>
          <a:srgbClr val="6600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P_简洁教案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P_简洁教案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C:\Microsoft Office\Templates\演示文稿设计\JP_简洁教案.pot</Template>
  <TotalTime>81</TotalTime>
  <Words>1069</Words>
  <Application>Microsoft Office PowerPoint</Application>
  <PresentationFormat>全屏显示(4:3)</PresentationFormat>
  <Paragraphs>245</Paragraphs>
  <Slides>28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Monotype Sorts</vt:lpstr>
      <vt:lpstr>方正舒体</vt:lpstr>
      <vt:lpstr>黑体</vt:lpstr>
      <vt:lpstr>华文细黑</vt:lpstr>
      <vt:lpstr>华文新魏</vt:lpstr>
      <vt:lpstr>楷体_GB2312</vt:lpstr>
      <vt:lpstr>隶书</vt:lpstr>
      <vt:lpstr>Euclid Math One</vt:lpstr>
      <vt:lpstr>Symbol</vt:lpstr>
      <vt:lpstr>Times New Roman</vt:lpstr>
      <vt:lpstr>JP_简洁教案</vt:lpstr>
      <vt:lpstr>Equation</vt:lpstr>
      <vt:lpstr>公式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MathTech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《概率论与数理统计》课件</dc:title>
  <dc:creator>Administrator</dc:creator>
  <cp:lastModifiedBy>Wen Jiaqiang</cp:lastModifiedBy>
  <cp:revision>1364</cp:revision>
  <dcterms:created xsi:type="dcterms:W3CDTF">1999-06-22T01:41:00Z</dcterms:created>
  <dcterms:modified xsi:type="dcterms:W3CDTF">2022-08-31T11:49:28Z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52222E44CF5A467584635739FD7949F5</vt:lpwstr>
  </property>
</Properties>
</file>