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546" r:id="rId2"/>
    <p:sldId id="414" r:id="rId3"/>
    <p:sldId id="503" r:id="rId4"/>
    <p:sldId id="519" r:id="rId5"/>
    <p:sldId id="504" r:id="rId6"/>
    <p:sldId id="505" r:id="rId7"/>
    <p:sldId id="509" r:id="rId8"/>
    <p:sldId id="495" r:id="rId9"/>
    <p:sldId id="497" r:id="rId10"/>
    <p:sldId id="523" r:id="rId11"/>
    <p:sldId id="265" r:id="rId12"/>
    <p:sldId id="525" r:id="rId13"/>
    <p:sldId id="283" r:id="rId14"/>
    <p:sldId id="264" r:id="rId15"/>
    <p:sldId id="282" r:id="rId16"/>
    <p:sldId id="498" r:id="rId17"/>
    <p:sldId id="272" r:id="rId18"/>
    <p:sldId id="273" r:id="rId19"/>
    <p:sldId id="281" r:id="rId20"/>
    <p:sldId id="507" r:id="rId21"/>
    <p:sldId id="508" r:id="rId22"/>
    <p:sldId id="520" r:id="rId23"/>
    <p:sldId id="284" r:id="rId24"/>
    <p:sldId id="454" r:id="rId25"/>
    <p:sldId id="510" r:id="rId26"/>
    <p:sldId id="511" r:id="rId27"/>
    <p:sldId id="311" r:id="rId28"/>
    <p:sldId id="312" r:id="rId29"/>
    <p:sldId id="313" r:id="rId30"/>
    <p:sldId id="524" r:id="rId3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CC"/>
    <a:srgbClr val="FF9933"/>
    <a:srgbClr val="000099"/>
    <a:srgbClr val="FFCC00"/>
    <a:srgbClr val="FFFF00"/>
    <a:srgbClr val="00FFCC"/>
    <a:srgbClr val="CCFFFF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3" autoAdjust="0"/>
    <p:restoredTop sz="94558" autoAdjust="0"/>
  </p:normalViewPr>
  <p:slideViewPr>
    <p:cSldViewPr snapToGrid="0" showGuides="1">
      <p:cViewPr varScale="1">
        <p:scale>
          <a:sx n="63" d="100"/>
          <a:sy n="63" d="100"/>
        </p:scale>
        <p:origin x="1480" y="60"/>
      </p:cViewPr>
      <p:guideLst>
        <p:guide orient="horz" pos="4319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56" d="100"/>
          <a:sy n="56" d="100"/>
        </p:scale>
        <p:origin x="-2880" y="-96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573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7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57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57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48B51FDA-69C3-4270-90A3-3D7E34E8324F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771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4771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endParaRPr lang="zh-CN" altLang="zh-CN"/>
          </a:p>
        </p:txBody>
      </p:sp>
      <p:sp>
        <p:nvSpPr>
          <p:cNvPr id="477193" name="Rectangle 9"/>
          <p:cNvSpPr>
            <a:spLocks noChangeArrowheads="1"/>
          </p:cNvSpPr>
          <p:nvPr userDrawn="1"/>
        </p:nvSpPr>
        <p:spPr bwMode="auto">
          <a:xfrm>
            <a:off x="-12700" y="511175"/>
            <a:ext cx="9180513" cy="714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7197" name="Rectangle 13"/>
          <p:cNvSpPr>
            <a:spLocks noChangeArrowheads="1"/>
          </p:cNvSpPr>
          <p:nvPr userDrawn="1"/>
        </p:nvSpPr>
        <p:spPr bwMode="auto">
          <a:xfrm>
            <a:off x="7531100" y="228600"/>
            <a:ext cx="7493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fld id="{E90D1720-C660-4505-934F-6857C60DFAEC}" type="slidenum">
              <a:rPr kumimoji="1" lang="en-US" altLang="zh-CN" sz="1000" b="1" smtClean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‹#›</a:t>
            </a:fld>
            <a:endParaRPr kumimoji="1" lang="en-US" altLang="zh-CN" sz="1000" b="1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77204" name="Rectangle 20"/>
          <p:cNvSpPr>
            <a:spLocks noChangeArrowheads="1"/>
          </p:cNvSpPr>
          <p:nvPr userDrawn="1"/>
        </p:nvSpPr>
        <p:spPr bwMode="auto">
          <a:xfrm>
            <a:off x="2701925" y="-31750"/>
            <a:ext cx="4549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dirty="0">
                <a:solidFill>
                  <a:schemeClr val="accent2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§3 </a:t>
            </a:r>
            <a:r>
              <a:rPr kumimoji="1" lang="zh-CN" altLang="en-US" sz="2800" b="1" dirty="0">
                <a:solidFill>
                  <a:schemeClr val="accent2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协方差与相关系数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6.emf"/><Relationship Id="rId18" Type="http://schemas.openxmlformats.org/officeDocument/2006/relationships/oleObject" Target="../embeddings/oleObject103.bin"/><Relationship Id="rId26" Type="http://schemas.openxmlformats.org/officeDocument/2006/relationships/oleObject" Target="../embeddings/oleObject107.bin"/><Relationship Id="rId39" Type="http://schemas.openxmlformats.org/officeDocument/2006/relationships/image" Target="../media/image119.emf"/><Relationship Id="rId21" Type="http://schemas.openxmlformats.org/officeDocument/2006/relationships/image" Target="../media/image110.emf"/><Relationship Id="rId34" Type="http://schemas.openxmlformats.org/officeDocument/2006/relationships/oleObject" Target="../embeddings/oleObject111.bin"/><Relationship Id="rId42" Type="http://schemas.openxmlformats.org/officeDocument/2006/relationships/oleObject" Target="../embeddings/oleObject115.bin"/><Relationship Id="rId47" Type="http://schemas.openxmlformats.org/officeDocument/2006/relationships/image" Target="../media/image123.emf"/><Relationship Id="rId7" Type="http://schemas.openxmlformats.org/officeDocument/2006/relationships/image" Target="../media/image103.emf"/><Relationship Id="rId2" Type="http://schemas.openxmlformats.org/officeDocument/2006/relationships/oleObject" Target="../embeddings/oleObject95.bin"/><Relationship Id="rId16" Type="http://schemas.openxmlformats.org/officeDocument/2006/relationships/oleObject" Target="../embeddings/oleObject102.bin"/><Relationship Id="rId29" Type="http://schemas.openxmlformats.org/officeDocument/2006/relationships/image" Target="../media/image114.emf"/><Relationship Id="rId11" Type="http://schemas.openxmlformats.org/officeDocument/2006/relationships/image" Target="../media/image105.emf"/><Relationship Id="rId24" Type="http://schemas.openxmlformats.org/officeDocument/2006/relationships/oleObject" Target="../embeddings/oleObject106.bin"/><Relationship Id="rId32" Type="http://schemas.openxmlformats.org/officeDocument/2006/relationships/oleObject" Target="../embeddings/oleObject110.bin"/><Relationship Id="rId37" Type="http://schemas.openxmlformats.org/officeDocument/2006/relationships/image" Target="../media/image118.emf"/><Relationship Id="rId40" Type="http://schemas.openxmlformats.org/officeDocument/2006/relationships/oleObject" Target="../embeddings/oleObject114.bin"/><Relationship Id="rId45" Type="http://schemas.openxmlformats.org/officeDocument/2006/relationships/image" Target="../media/image122.emf"/><Relationship Id="rId5" Type="http://schemas.openxmlformats.org/officeDocument/2006/relationships/image" Target="../media/image102.emf"/><Relationship Id="rId15" Type="http://schemas.openxmlformats.org/officeDocument/2006/relationships/image" Target="../media/image107.emf"/><Relationship Id="rId23" Type="http://schemas.openxmlformats.org/officeDocument/2006/relationships/image" Target="../media/image111.emf"/><Relationship Id="rId28" Type="http://schemas.openxmlformats.org/officeDocument/2006/relationships/oleObject" Target="../embeddings/oleObject108.bin"/><Relationship Id="rId36" Type="http://schemas.openxmlformats.org/officeDocument/2006/relationships/oleObject" Target="../embeddings/oleObject112.bin"/><Relationship Id="rId49" Type="http://schemas.openxmlformats.org/officeDocument/2006/relationships/image" Target="../media/image124.emf"/><Relationship Id="rId10" Type="http://schemas.openxmlformats.org/officeDocument/2006/relationships/oleObject" Target="../embeddings/oleObject99.bin"/><Relationship Id="rId19" Type="http://schemas.openxmlformats.org/officeDocument/2006/relationships/image" Target="../media/image109.emf"/><Relationship Id="rId31" Type="http://schemas.openxmlformats.org/officeDocument/2006/relationships/image" Target="../media/image115.emf"/><Relationship Id="rId44" Type="http://schemas.openxmlformats.org/officeDocument/2006/relationships/oleObject" Target="../embeddings/oleObject116.bin"/><Relationship Id="rId4" Type="http://schemas.openxmlformats.org/officeDocument/2006/relationships/oleObject" Target="../embeddings/oleObject96.bin"/><Relationship Id="rId9" Type="http://schemas.openxmlformats.org/officeDocument/2006/relationships/image" Target="../media/image104.emf"/><Relationship Id="rId14" Type="http://schemas.openxmlformats.org/officeDocument/2006/relationships/oleObject" Target="../embeddings/oleObject101.bin"/><Relationship Id="rId22" Type="http://schemas.openxmlformats.org/officeDocument/2006/relationships/oleObject" Target="../embeddings/oleObject105.bin"/><Relationship Id="rId27" Type="http://schemas.openxmlformats.org/officeDocument/2006/relationships/image" Target="../media/image113.emf"/><Relationship Id="rId30" Type="http://schemas.openxmlformats.org/officeDocument/2006/relationships/oleObject" Target="../embeddings/oleObject109.bin"/><Relationship Id="rId35" Type="http://schemas.openxmlformats.org/officeDocument/2006/relationships/image" Target="../media/image117.emf"/><Relationship Id="rId43" Type="http://schemas.openxmlformats.org/officeDocument/2006/relationships/image" Target="../media/image121.emf"/><Relationship Id="rId48" Type="http://schemas.openxmlformats.org/officeDocument/2006/relationships/oleObject" Target="../embeddings/oleObject118.bin"/><Relationship Id="rId8" Type="http://schemas.openxmlformats.org/officeDocument/2006/relationships/oleObject" Target="../embeddings/oleObject98.bin"/><Relationship Id="rId3" Type="http://schemas.openxmlformats.org/officeDocument/2006/relationships/image" Target="../media/image101.emf"/><Relationship Id="rId12" Type="http://schemas.openxmlformats.org/officeDocument/2006/relationships/oleObject" Target="../embeddings/oleObject100.bin"/><Relationship Id="rId17" Type="http://schemas.openxmlformats.org/officeDocument/2006/relationships/image" Target="../media/image108.emf"/><Relationship Id="rId25" Type="http://schemas.openxmlformats.org/officeDocument/2006/relationships/image" Target="../media/image112.emf"/><Relationship Id="rId33" Type="http://schemas.openxmlformats.org/officeDocument/2006/relationships/image" Target="../media/image116.emf"/><Relationship Id="rId38" Type="http://schemas.openxmlformats.org/officeDocument/2006/relationships/oleObject" Target="../embeddings/oleObject113.bin"/><Relationship Id="rId46" Type="http://schemas.openxmlformats.org/officeDocument/2006/relationships/oleObject" Target="../embeddings/oleObject117.bin"/><Relationship Id="rId20" Type="http://schemas.openxmlformats.org/officeDocument/2006/relationships/oleObject" Target="../embeddings/oleObject104.bin"/><Relationship Id="rId41" Type="http://schemas.openxmlformats.org/officeDocument/2006/relationships/image" Target="../media/image120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7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2.bin"/><Relationship Id="rId13" Type="http://schemas.openxmlformats.org/officeDocument/2006/relationships/image" Target="../media/image130.wmf"/><Relationship Id="rId3" Type="http://schemas.openxmlformats.org/officeDocument/2006/relationships/image" Target="../media/image125.wmf"/><Relationship Id="rId7" Type="http://schemas.openxmlformats.org/officeDocument/2006/relationships/image" Target="../media/image127.wmf"/><Relationship Id="rId12" Type="http://schemas.openxmlformats.org/officeDocument/2006/relationships/oleObject" Target="../embeddings/oleObject124.bin"/><Relationship Id="rId2" Type="http://schemas.openxmlformats.org/officeDocument/2006/relationships/oleObject" Target="../embeddings/oleObject11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1.bin"/><Relationship Id="rId11" Type="http://schemas.openxmlformats.org/officeDocument/2006/relationships/image" Target="../media/image129.emf"/><Relationship Id="rId5" Type="http://schemas.openxmlformats.org/officeDocument/2006/relationships/image" Target="../media/image126.wmf"/><Relationship Id="rId15" Type="http://schemas.openxmlformats.org/officeDocument/2006/relationships/image" Target="../media/image131.wmf"/><Relationship Id="rId10" Type="http://schemas.openxmlformats.org/officeDocument/2006/relationships/oleObject" Target="../embeddings/oleObject123.bin"/><Relationship Id="rId4" Type="http://schemas.openxmlformats.org/officeDocument/2006/relationships/oleObject" Target="../embeddings/oleObject120.bin"/><Relationship Id="rId9" Type="http://schemas.openxmlformats.org/officeDocument/2006/relationships/image" Target="../media/image128.emf"/><Relationship Id="rId14" Type="http://schemas.openxmlformats.org/officeDocument/2006/relationships/oleObject" Target="../embeddings/oleObject12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2" Type="http://schemas.openxmlformats.org/officeDocument/2006/relationships/oleObject" Target="../embeddings/oleObject126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0.bin"/><Relationship Id="rId13" Type="http://schemas.openxmlformats.org/officeDocument/2006/relationships/image" Target="../media/image137.wmf"/><Relationship Id="rId3" Type="http://schemas.openxmlformats.org/officeDocument/2006/relationships/image" Target="../media/image132.wmf"/><Relationship Id="rId7" Type="http://schemas.openxmlformats.org/officeDocument/2006/relationships/image" Target="../media/image134.wmf"/><Relationship Id="rId12" Type="http://schemas.openxmlformats.org/officeDocument/2006/relationships/oleObject" Target="../embeddings/oleObject132.bin"/><Relationship Id="rId17" Type="http://schemas.openxmlformats.org/officeDocument/2006/relationships/image" Target="../media/image139.wmf"/><Relationship Id="rId2" Type="http://schemas.openxmlformats.org/officeDocument/2006/relationships/oleObject" Target="../embeddings/oleObject127.bin"/><Relationship Id="rId16" Type="http://schemas.openxmlformats.org/officeDocument/2006/relationships/oleObject" Target="../embeddings/oleObject13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9.bin"/><Relationship Id="rId11" Type="http://schemas.openxmlformats.org/officeDocument/2006/relationships/image" Target="../media/image136.wmf"/><Relationship Id="rId5" Type="http://schemas.openxmlformats.org/officeDocument/2006/relationships/image" Target="../media/image133.wmf"/><Relationship Id="rId15" Type="http://schemas.openxmlformats.org/officeDocument/2006/relationships/image" Target="../media/image138.wmf"/><Relationship Id="rId10" Type="http://schemas.openxmlformats.org/officeDocument/2006/relationships/oleObject" Target="../embeddings/oleObject131.bin"/><Relationship Id="rId4" Type="http://schemas.openxmlformats.org/officeDocument/2006/relationships/oleObject" Target="../embeddings/oleObject128.bin"/><Relationship Id="rId9" Type="http://schemas.openxmlformats.org/officeDocument/2006/relationships/image" Target="../media/image135.wmf"/><Relationship Id="rId14" Type="http://schemas.openxmlformats.org/officeDocument/2006/relationships/oleObject" Target="../embeddings/oleObject133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8.bin"/><Relationship Id="rId13" Type="http://schemas.openxmlformats.org/officeDocument/2006/relationships/image" Target="../media/image145.wmf"/><Relationship Id="rId3" Type="http://schemas.openxmlformats.org/officeDocument/2006/relationships/image" Target="../media/image140.wmf"/><Relationship Id="rId7" Type="http://schemas.openxmlformats.org/officeDocument/2006/relationships/image" Target="../media/image142.wmf"/><Relationship Id="rId12" Type="http://schemas.openxmlformats.org/officeDocument/2006/relationships/oleObject" Target="../embeddings/oleObject140.bin"/><Relationship Id="rId2" Type="http://schemas.openxmlformats.org/officeDocument/2006/relationships/oleObject" Target="../embeddings/oleObject13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7.bin"/><Relationship Id="rId11" Type="http://schemas.openxmlformats.org/officeDocument/2006/relationships/image" Target="../media/image144.wmf"/><Relationship Id="rId5" Type="http://schemas.openxmlformats.org/officeDocument/2006/relationships/image" Target="../media/image141.wmf"/><Relationship Id="rId10" Type="http://schemas.openxmlformats.org/officeDocument/2006/relationships/oleObject" Target="../embeddings/oleObject139.bin"/><Relationship Id="rId4" Type="http://schemas.openxmlformats.org/officeDocument/2006/relationships/oleObject" Target="../embeddings/oleObject136.bin"/><Relationship Id="rId9" Type="http://schemas.openxmlformats.org/officeDocument/2006/relationships/image" Target="../media/image14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wmf"/><Relationship Id="rId7" Type="http://schemas.openxmlformats.org/officeDocument/2006/relationships/image" Target="../media/image148.wmf"/><Relationship Id="rId2" Type="http://schemas.openxmlformats.org/officeDocument/2006/relationships/oleObject" Target="../embeddings/oleObject14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3.bin"/><Relationship Id="rId5" Type="http://schemas.openxmlformats.org/officeDocument/2006/relationships/image" Target="../media/image147.wmf"/><Relationship Id="rId4" Type="http://schemas.openxmlformats.org/officeDocument/2006/relationships/oleObject" Target="../embeddings/oleObject142.bin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4.emf"/><Relationship Id="rId18" Type="http://schemas.openxmlformats.org/officeDocument/2006/relationships/oleObject" Target="../embeddings/oleObject152.bin"/><Relationship Id="rId26" Type="http://schemas.openxmlformats.org/officeDocument/2006/relationships/oleObject" Target="../embeddings/oleObject156.bin"/><Relationship Id="rId3" Type="http://schemas.openxmlformats.org/officeDocument/2006/relationships/image" Target="../media/image149.emf"/><Relationship Id="rId21" Type="http://schemas.openxmlformats.org/officeDocument/2006/relationships/image" Target="../media/image158.emf"/><Relationship Id="rId7" Type="http://schemas.openxmlformats.org/officeDocument/2006/relationships/image" Target="../media/image151.emf"/><Relationship Id="rId12" Type="http://schemas.openxmlformats.org/officeDocument/2006/relationships/oleObject" Target="../embeddings/oleObject149.bin"/><Relationship Id="rId17" Type="http://schemas.openxmlformats.org/officeDocument/2006/relationships/image" Target="../media/image156.emf"/><Relationship Id="rId25" Type="http://schemas.openxmlformats.org/officeDocument/2006/relationships/image" Target="../media/image160.emf"/><Relationship Id="rId33" Type="http://schemas.openxmlformats.org/officeDocument/2006/relationships/image" Target="../media/image164.emf"/><Relationship Id="rId2" Type="http://schemas.openxmlformats.org/officeDocument/2006/relationships/oleObject" Target="../embeddings/oleObject144.bin"/><Relationship Id="rId16" Type="http://schemas.openxmlformats.org/officeDocument/2006/relationships/oleObject" Target="../embeddings/oleObject151.bin"/><Relationship Id="rId20" Type="http://schemas.openxmlformats.org/officeDocument/2006/relationships/oleObject" Target="../embeddings/oleObject153.bin"/><Relationship Id="rId29" Type="http://schemas.openxmlformats.org/officeDocument/2006/relationships/image" Target="../media/image162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6.bin"/><Relationship Id="rId11" Type="http://schemas.openxmlformats.org/officeDocument/2006/relationships/image" Target="../media/image153.emf"/><Relationship Id="rId24" Type="http://schemas.openxmlformats.org/officeDocument/2006/relationships/oleObject" Target="../embeddings/oleObject155.bin"/><Relationship Id="rId32" Type="http://schemas.openxmlformats.org/officeDocument/2006/relationships/oleObject" Target="../embeddings/oleObject159.bin"/><Relationship Id="rId5" Type="http://schemas.openxmlformats.org/officeDocument/2006/relationships/image" Target="../media/image150.emf"/><Relationship Id="rId15" Type="http://schemas.openxmlformats.org/officeDocument/2006/relationships/image" Target="../media/image155.emf"/><Relationship Id="rId23" Type="http://schemas.openxmlformats.org/officeDocument/2006/relationships/image" Target="../media/image159.emf"/><Relationship Id="rId28" Type="http://schemas.openxmlformats.org/officeDocument/2006/relationships/oleObject" Target="../embeddings/oleObject157.bin"/><Relationship Id="rId10" Type="http://schemas.openxmlformats.org/officeDocument/2006/relationships/oleObject" Target="../embeddings/oleObject148.bin"/><Relationship Id="rId19" Type="http://schemas.openxmlformats.org/officeDocument/2006/relationships/image" Target="../media/image157.emf"/><Relationship Id="rId31" Type="http://schemas.openxmlformats.org/officeDocument/2006/relationships/image" Target="../media/image163.emf"/><Relationship Id="rId4" Type="http://schemas.openxmlformats.org/officeDocument/2006/relationships/oleObject" Target="../embeddings/oleObject145.bin"/><Relationship Id="rId9" Type="http://schemas.openxmlformats.org/officeDocument/2006/relationships/image" Target="../media/image152.emf"/><Relationship Id="rId14" Type="http://schemas.openxmlformats.org/officeDocument/2006/relationships/oleObject" Target="../embeddings/oleObject150.bin"/><Relationship Id="rId22" Type="http://schemas.openxmlformats.org/officeDocument/2006/relationships/oleObject" Target="../embeddings/oleObject154.bin"/><Relationship Id="rId27" Type="http://schemas.openxmlformats.org/officeDocument/2006/relationships/image" Target="../media/image161.emf"/><Relationship Id="rId30" Type="http://schemas.openxmlformats.org/officeDocument/2006/relationships/oleObject" Target="../embeddings/oleObject158.bin"/><Relationship Id="rId8" Type="http://schemas.openxmlformats.org/officeDocument/2006/relationships/oleObject" Target="../embeddings/oleObject147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3.bin"/><Relationship Id="rId3" Type="http://schemas.openxmlformats.org/officeDocument/2006/relationships/image" Target="../media/image165.emf"/><Relationship Id="rId7" Type="http://schemas.openxmlformats.org/officeDocument/2006/relationships/image" Target="../media/image167.emf"/><Relationship Id="rId2" Type="http://schemas.openxmlformats.org/officeDocument/2006/relationships/oleObject" Target="../embeddings/oleObject16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2.bin"/><Relationship Id="rId11" Type="http://schemas.openxmlformats.org/officeDocument/2006/relationships/image" Target="../media/image169.emf"/><Relationship Id="rId5" Type="http://schemas.openxmlformats.org/officeDocument/2006/relationships/image" Target="../media/image166.emf"/><Relationship Id="rId10" Type="http://schemas.openxmlformats.org/officeDocument/2006/relationships/oleObject" Target="../embeddings/oleObject164.bin"/><Relationship Id="rId4" Type="http://schemas.openxmlformats.org/officeDocument/2006/relationships/oleObject" Target="../embeddings/oleObject161.bin"/><Relationship Id="rId9" Type="http://schemas.openxmlformats.org/officeDocument/2006/relationships/image" Target="../media/image168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8.bin"/><Relationship Id="rId3" Type="http://schemas.openxmlformats.org/officeDocument/2006/relationships/image" Target="../media/image170.emf"/><Relationship Id="rId7" Type="http://schemas.openxmlformats.org/officeDocument/2006/relationships/image" Target="../media/image172.emf"/><Relationship Id="rId2" Type="http://schemas.openxmlformats.org/officeDocument/2006/relationships/oleObject" Target="../embeddings/oleObject16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7.bin"/><Relationship Id="rId5" Type="http://schemas.openxmlformats.org/officeDocument/2006/relationships/image" Target="../media/image171.emf"/><Relationship Id="rId4" Type="http://schemas.openxmlformats.org/officeDocument/2006/relationships/oleObject" Target="../embeddings/oleObject166.bin"/><Relationship Id="rId9" Type="http://schemas.openxmlformats.org/officeDocument/2006/relationships/image" Target="../media/image17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emf"/><Relationship Id="rId2" Type="http://schemas.openxmlformats.org/officeDocument/2006/relationships/oleObject" Target="../embeddings/oleObject169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5.emf"/><Relationship Id="rId4" Type="http://schemas.openxmlformats.org/officeDocument/2006/relationships/oleObject" Target="../embeddings/oleObject170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10.emf"/><Relationship Id="rId26" Type="http://schemas.openxmlformats.org/officeDocument/2006/relationships/image" Target="../media/image14.emf"/><Relationship Id="rId3" Type="http://schemas.openxmlformats.org/officeDocument/2006/relationships/image" Target="../media/image2.emf"/><Relationship Id="rId21" Type="http://schemas.openxmlformats.org/officeDocument/2006/relationships/oleObject" Target="../embeddings/oleObject11.bin"/><Relationship Id="rId7" Type="http://schemas.openxmlformats.org/officeDocument/2006/relationships/image" Target="../media/image4.emf"/><Relationship Id="rId12" Type="http://schemas.openxmlformats.org/officeDocument/2006/relationships/image" Target="../media/image7.emf"/><Relationship Id="rId17" Type="http://schemas.openxmlformats.org/officeDocument/2006/relationships/oleObject" Target="../embeddings/oleObject9.bin"/><Relationship Id="rId25" Type="http://schemas.openxmlformats.org/officeDocument/2006/relationships/oleObject" Target="../embeddings/oleObject13.bin"/><Relationship Id="rId2" Type="http://schemas.openxmlformats.org/officeDocument/2006/relationships/oleObject" Target="../embeddings/oleObject2.bin"/><Relationship Id="rId16" Type="http://schemas.openxmlformats.org/officeDocument/2006/relationships/image" Target="../media/image9.emf"/><Relationship Id="rId20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6.bin"/><Relationship Id="rId24" Type="http://schemas.openxmlformats.org/officeDocument/2006/relationships/image" Target="../media/image13.emf"/><Relationship Id="rId5" Type="http://schemas.openxmlformats.org/officeDocument/2006/relationships/image" Target="../media/image3.emf"/><Relationship Id="rId15" Type="http://schemas.openxmlformats.org/officeDocument/2006/relationships/oleObject" Target="../embeddings/oleObject8.bin"/><Relationship Id="rId23" Type="http://schemas.openxmlformats.org/officeDocument/2006/relationships/oleObject" Target="../embeddings/oleObject12.bin"/><Relationship Id="rId10" Type="http://schemas.openxmlformats.org/officeDocument/2006/relationships/image" Target="../media/image6.emf"/><Relationship Id="rId19" Type="http://schemas.openxmlformats.org/officeDocument/2006/relationships/oleObject" Target="../embeddings/oleObject10.bin"/><Relationship Id="rId4" Type="http://schemas.openxmlformats.org/officeDocument/2006/relationships/oleObject" Target="../embeddings/oleObject3.bin"/><Relationship Id="rId9" Type="http://schemas.openxmlformats.org/officeDocument/2006/relationships/oleObject" Target="../embeddings/oleObject5.bin"/><Relationship Id="rId14" Type="http://schemas.openxmlformats.org/officeDocument/2006/relationships/image" Target="../media/image8.emf"/><Relationship Id="rId22" Type="http://schemas.openxmlformats.org/officeDocument/2006/relationships/image" Target="../media/image12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4.bin"/><Relationship Id="rId13" Type="http://schemas.openxmlformats.org/officeDocument/2006/relationships/oleObject" Target="../embeddings/oleObject175.bin"/><Relationship Id="rId18" Type="http://schemas.openxmlformats.org/officeDocument/2006/relationships/image" Target="../media/image182.emf"/><Relationship Id="rId3" Type="http://schemas.openxmlformats.org/officeDocument/2006/relationships/image" Target="../media/image176.emf"/><Relationship Id="rId21" Type="http://schemas.openxmlformats.org/officeDocument/2006/relationships/oleObject" Target="../embeddings/oleObject179.bin"/><Relationship Id="rId7" Type="http://schemas.openxmlformats.org/officeDocument/2006/relationships/image" Target="../media/image178.emf"/><Relationship Id="rId12" Type="http://schemas.openxmlformats.org/officeDocument/2006/relationships/image" Target="../media/image19.GIF"/><Relationship Id="rId17" Type="http://schemas.openxmlformats.org/officeDocument/2006/relationships/oleObject" Target="../embeddings/oleObject177.bin"/><Relationship Id="rId2" Type="http://schemas.openxmlformats.org/officeDocument/2006/relationships/oleObject" Target="../embeddings/oleObject171.bin"/><Relationship Id="rId16" Type="http://schemas.openxmlformats.org/officeDocument/2006/relationships/image" Target="../media/image181.emf"/><Relationship Id="rId20" Type="http://schemas.openxmlformats.org/officeDocument/2006/relationships/image" Target="../media/image183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73.bin"/><Relationship Id="rId11" Type="http://schemas.openxmlformats.org/officeDocument/2006/relationships/image" Target="../media/image18.GIF"/><Relationship Id="rId24" Type="http://schemas.openxmlformats.org/officeDocument/2006/relationships/image" Target="../media/image185.emf"/><Relationship Id="rId5" Type="http://schemas.openxmlformats.org/officeDocument/2006/relationships/image" Target="../media/image177.emf"/><Relationship Id="rId15" Type="http://schemas.openxmlformats.org/officeDocument/2006/relationships/oleObject" Target="../embeddings/oleObject176.bin"/><Relationship Id="rId23" Type="http://schemas.openxmlformats.org/officeDocument/2006/relationships/oleObject" Target="../embeddings/oleObject180.bin"/><Relationship Id="rId10" Type="http://schemas.openxmlformats.org/officeDocument/2006/relationships/image" Target="../media/image17.GIF"/><Relationship Id="rId19" Type="http://schemas.openxmlformats.org/officeDocument/2006/relationships/oleObject" Target="../embeddings/oleObject178.bin"/><Relationship Id="rId4" Type="http://schemas.openxmlformats.org/officeDocument/2006/relationships/oleObject" Target="../embeddings/oleObject172.bin"/><Relationship Id="rId9" Type="http://schemas.openxmlformats.org/officeDocument/2006/relationships/image" Target="../media/image179.emf"/><Relationship Id="rId14" Type="http://schemas.openxmlformats.org/officeDocument/2006/relationships/image" Target="../media/image180.emf"/><Relationship Id="rId22" Type="http://schemas.openxmlformats.org/officeDocument/2006/relationships/image" Target="../media/image184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4.bin"/><Relationship Id="rId13" Type="http://schemas.openxmlformats.org/officeDocument/2006/relationships/image" Target="../media/image191.emf"/><Relationship Id="rId3" Type="http://schemas.openxmlformats.org/officeDocument/2006/relationships/image" Target="../media/image186.emf"/><Relationship Id="rId7" Type="http://schemas.openxmlformats.org/officeDocument/2006/relationships/image" Target="../media/image188.emf"/><Relationship Id="rId12" Type="http://schemas.openxmlformats.org/officeDocument/2006/relationships/oleObject" Target="../embeddings/oleObject186.bin"/><Relationship Id="rId17" Type="http://schemas.openxmlformats.org/officeDocument/2006/relationships/image" Target="../media/image193.emf"/><Relationship Id="rId2" Type="http://schemas.openxmlformats.org/officeDocument/2006/relationships/oleObject" Target="../embeddings/oleObject181.bin"/><Relationship Id="rId16" Type="http://schemas.openxmlformats.org/officeDocument/2006/relationships/oleObject" Target="../embeddings/oleObject18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83.bin"/><Relationship Id="rId11" Type="http://schemas.openxmlformats.org/officeDocument/2006/relationships/image" Target="../media/image190.emf"/><Relationship Id="rId5" Type="http://schemas.openxmlformats.org/officeDocument/2006/relationships/image" Target="../media/image187.emf"/><Relationship Id="rId15" Type="http://schemas.openxmlformats.org/officeDocument/2006/relationships/image" Target="../media/image192.emf"/><Relationship Id="rId10" Type="http://schemas.openxmlformats.org/officeDocument/2006/relationships/oleObject" Target="../embeddings/oleObject185.bin"/><Relationship Id="rId4" Type="http://schemas.openxmlformats.org/officeDocument/2006/relationships/oleObject" Target="../embeddings/oleObject182.bin"/><Relationship Id="rId9" Type="http://schemas.openxmlformats.org/officeDocument/2006/relationships/image" Target="../media/image189.emf"/><Relationship Id="rId14" Type="http://schemas.openxmlformats.org/officeDocument/2006/relationships/oleObject" Target="../embeddings/oleObject187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2.bin"/><Relationship Id="rId13" Type="http://schemas.openxmlformats.org/officeDocument/2006/relationships/image" Target="../media/image194.emf"/><Relationship Id="rId18" Type="http://schemas.openxmlformats.org/officeDocument/2006/relationships/oleObject" Target="../embeddings/oleObject197.bin"/><Relationship Id="rId3" Type="http://schemas.openxmlformats.org/officeDocument/2006/relationships/image" Target="../media/image186.emf"/><Relationship Id="rId7" Type="http://schemas.openxmlformats.org/officeDocument/2006/relationships/image" Target="../media/image188.emf"/><Relationship Id="rId12" Type="http://schemas.openxmlformats.org/officeDocument/2006/relationships/oleObject" Target="../embeddings/oleObject194.bin"/><Relationship Id="rId17" Type="http://schemas.openxmlformats.org/officeDocument/2006/relationships/image" Target="../media/image196.emf"/><Relationship Id="rId2" Type="http://schemas.openxmlformats.org/officeDocument/2006/relationships/oleObject" Target="../embeddings/oleObject189.bin"/><Relationship Id="rId16" Type="http://schemas.openxmlformats.org/officeDocument/2006/relationships/oleObject" Target="../embeddings/oleObject19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91.bin"/><Relationship Id="rId11" Type="http://schemas.openxmlformats.org/officeDocument/2006/relationships/image" Target="../media/image193.emf"/><Relationship Id="rId5" Type="http://schemas.openxmlformats.org/officeDocument/2006/relationships/image" Target="../media/image187.emf"/><Relationship Id="rId15" Type="http://schemas.openxmlformats.org/officeDocument/2006/relationships/image" Target="../media/image195.emf"/><Relationship Id="rId10" Type="http://schemas.openxmlformats.org/officeDocument/2006/relationships/oleObject" Target="../embeddings/oleObject193.bin"/><Relationship Id="rId19" Type="http://schemas.openxmlformats.org/officeDocument/2006/relationships/image" Target="../media/image197.emf"/><Relationship Id="rId4" Type="http://schemas.openxmlformats.org/officeDocument/2006/relationships/oleObject" Target="../embeddings/oleObject190.bin"/><Relationship Id="rId9" Type="http://schemas.openxmlformats.org/officeDocument/2006/relationships/image" Target="../media/image189.emf"/><Relationship Id="rId14" Type="http://schemas.openxmlformats.org/officeDocument/2006/relationships/oleObject" Target="../embeddings/oleObject195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1.bin"/><Relationship Id="rId3" Type="http://schemas.openxmlformats.org/officeDocument/2006/relationships/image" Target="../media/image198.wmf"/><Relationship Id="rId7" Type="http://schemas.openxmlformats.org/officeDocument/2006/relationships/image" Target="../media/image200.emf"/><Relationship Id="rId2" Type="http://schemas.openxmlformats.org/officeDocument/2006/relationships/oleObject" Target="../embeddings/oleObject19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00.bin"/><Relationship Id="rId11" Type="http://schemas.openxmlformats.org/officeDocument/2006/relationships/image" Target="../media/image202.emf"/><Relationship Id="rId5" Type="http://schemas.openxmlformats.org/officeDocument/2006/relationships/image" Target="../media/image199.emf"/><Relationship Id="rId10" Type="http://schemas.openxmlformats.org/officeDocument/2006/relationships/oleObject" Target="../embeddings/oleObject202.bin"/><Relationship Id="rId4" Type="http://schemas.openxmlformats.org/officeDocument/2006/relationships/oleObject" Target="../embeddings/oleObject199.bin"/><Relationship Id="rId9" Type="http://schemas.openxmlformats.org/officeDocument/2006/relationships/image" Target="../media/image201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6.bin"/><Relationship Id="rId13" Type="http://schemas.openxmlformats.org/officeDocument/2006/relationships/image" Target="../media/image208.emf"/><Relationship Id="rId18" Type="http://schemas.openxmlformats.org/officeDocument/2006/relationships/oleObject" Target="../embeddings/oleObject211.bin"/><Relationship Id="rId3" Type="http://schemas.openxmlformats.org/officeDocument/2006/relationships/image" Target="../media/image203.emf"/><Relationship Id="rId7" Type="http://schemas.openxmlformats.org/officeDocument/2006/relationships/image" Target="../media/image205.emf"/><Relationship Id="rId12" Type="http://schemas.openxmlformats.org/officeDocument/2006/relationships/oleObject" Target="../embeddings/oleObject208.bin"/><Relationship Id="rId17" Type="http://schemas.openxmlformats.org/officeDocument/2006/relationships/image" Target="../media/image210.emf"/><Relationship Id="rId2" Type="http://schemas.openxmlformats.org/officeDocument/2006/relationships/oleObject" Target="../embeddings/oleObject203.bin"/><Relationship Id="rId16" Type="http://schemas.openxmlformats.org/officeDocument/2006/relationships/oleObject" Target="../embeddings/oleObject21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05.bin"/><Relationship Id="rId11" Type="http://schemas.openxmlformats.org/officeDocument/2006/relationships/image" Target="../media/image207.emf"/><Relationship Id="rId5" Type="http://schemas.openxmlformats.org/officeDocument/2006/relationships/image" Target="../media/image204.emf"/><Relationship Id="rId15" Type="http://schemas.openxmlformats.org/officeDocument/2006/relationships/image" Target="../media/image209.emf"/><Relationship Id="rId10" Type="http://schemas.openxmlformats.org/officeDocument/2006/relationships/oleObject" Target="../embeddings/oleObject207.bin"/><Relationship Id="rId19" Type="http://schemas.openxmlformats.org/officeDocument/2006/relationships/image" Target="../media/image211.emf"/><Relationship Id="rId4" Type="http://schemas.openxmlformats.org/officeDocument/2006/relationships/oleObject" Target="../embeddings/oleObject204.bin"/><Relationship Id="rId9" Type="http://schemas.openxmlformats.org/officeDocument/2006/relationships/image" Target="../media/image206.emf"/><Relationship Id="rId14" Type="http://schemas.openxmlformats.org/officeDocument/2006/relationships/oleObject" Target="../embeddings/oleObject209.bin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7.emf"/><Relationship Id="rId18" Type="http://schemas.openxmlformats.org/officeDocument/2006/relationships/oleObject" Target="../embeddings/oleObject220.bin"/><Relationship Id="rId26" Type="http://schemas.openxmlformats.org/officeDocument/2006/relationships/oleObject" Target="../embeddings/oleObject224.bin"/><Relationship Id="rId39" Type="http://schemas.openxmlformats.org/officeDocument/2006/relationships/image" Target="../media/image230.emf"/><Relationship Id="rId21" Type="http://schemas.openxmlformats.org/officeDocument/2006/relationships/image" Target="../media/image221.emf"/><Relationship Id="rId34" Type="http://schemas.openxmlformats.org/officeDocument/2006/relationships/oleObject" Target="../embeddings/oleObject228.bin"/><Relationship Id="rId7" Type="http://schemas.openxmlformats.org/officeDocument/2006/relationships/image" Target="../media/image214.emf"/><Relationship Id="rId12" Type="http://schemas.openxmlformats.org/officeDocument/2006/relationships/oleObject" Target="../embeddings/oleObject217.bin"/><Relationship Id="rId17" Type="http://schemas.openxmlformats.org/officeDocument/2006/relationships/image" Target="../media/image219.emf"/><Relationship Id="rId25" Type="http://schemas.openxmlformats.org/officeDocument/2006/relationships/image" Target="../media/image223.emf"/><Relationship Id="rId33" Type="http://schemas.openxmlformats.org/officeDocument/2006/relationships/image" Target="../media/image227.emf"/><Relationship Id="rId38" Type="http://schemas.openxmlformats.org/officeDocument/2006/relationships/oleObject" Target="../embeddings/oleObject230.bin"/><Relationship Id="rId2" Type="http://schemas.openxmlformats.org/officeDocument/2006/relationships/oleObject" Target="../embeddings/oleObject212.bin"/><Relationship Id="rId16" Type="http://schemas.openxmlformats.org/officeDocument/2006/relationships/oleObject" Target="../embeddings/oleObject219.bin"/><Relationship Id="rId20" Type="http://schemas.openxmlformats.org/officeDocument/2006/relationships/oleObject" Target="../embeddings/oleObject221.bin"/><Relationship Id="rId29" Type="http://schemas.openxmlformats.org/officeDocument/2006/relationships/image" Target="../media/image225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14.bin"/><Relationship Id="rId11" Type="http://schemas.openxmlformats.org/officeDocument/2006/relationships/image" Target="../media/image216.emf"/><Relationship Id="rId24" Type="http://schemas.openxmlformats.org/officeDocument/2006/relationships/oleObject" Target="../embeddings/oleObject223.bin"/><Relationship Id="rId32" Type="http://schemas.openxmlformats.org/officeDocument/2006/relationships/oleObject" Target="../embeddings/oleObject227.bin"/><Relationship Id="rId37" Type="http://schemas.openxmlformats.org/officeDocument/2006/relationships/image" Target="../media/image229.emf"/><Relationship Id="rId5" Type="http://schemas.openxmlformats.org/officeDocument/2006/relationships/image" Target="../media/image213.emf"/><Relationship Id="rId15" Type="http://schemas.openxmlformats.org/officeDocument/2006/relationships/image" Target="../media/image218.emf"/><Relationship Id="rId23" Type="http://schemas.openxmlformats.org/officeDocument/2006/relationships/image" Target="../media/image222.emf"/><Relationship Id="rId28" Type="http://schemas.openxmlformats.org/officeDocument/2006/relationships/oleObject" Target="../embeddings/oleObject225.bin"/><Relationship Id="rId36" Type="http://schemas.openxmlformats.org/officeDocument/2006/relationships/oleObject" Target="../embeddings/oleObject229.bin"/><Relationship Id="rId10" Type="http://schemas.openxmlformats.org/officeDocument/2006/relationships/oleObject" Target="../embeddings/oleObject216.bin"/><Relationship Id="rId19" Type="http://schemas.openxmlformats.org/officeDocument/2006/relationships/image" Target="../media/image220.emf"/><Relationship Id="rId31" Type="http://schemas.openxmlformats.org/officeDocument/2006/relationships/image" Target="../media/image226.emf"/><Relationship Id="rId4" Type="http://schemas.openxmlformats.org/officeDocument/2006/relationships/oleObject" Target="../embeddings/oleObject213.bin"/><Relationship Id="rId9" Type="http://schemas.openxmlformats.org/officeDocument/2006/relationships/image" Target="../media/image215.emf"/><Relationship Id="rId14" Type="http://schemas.openxmlformats.org/officeDocument/2006/relationships/oleObject" Target="../embeddings/oleObject218.bin"/><Relationship Id="rId22" Type="http://schemas.openxmlformats.org/officeDocument/2006/relationships/oleObject" Target="../embeddings/oleObject222.bin"/><Relationship Id="rId27" Type="http://schemas.openxmlformats.org/officeDocument/2006/relationships/image" Target="../media/image224.emf"/><Relationship Id="rId30" Type="http://schemas.openxmlformats.org/officeDocument/2006/relationships/oleObject" Target="../embeddings/oleObject226.bin"/><Relationship Id="rId35" Type="http://schemas.openxmlformats.org/officeDocument/2006/relationships/image" Target="../media/image228.emf"/><Relationship Id="rId8" Type="http://schemas.openxmlformats.org/officeDocument/2006/relationships/oleObject" Target="../embeddings/oleObject215.bin"/><Relationship Id="rId3" Type="http://schemas.openxmlformats.org/officeDocument/2006/relationships/image" Target="../media/image212.emf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6.emf"/><Relationship Id="rId18" Type="http://schemas.openxmlformats.org/officeDocument/2006/relationships/oleObject" Target="../embeddings/oleObject239.bin"/><Relationship Id="rId26" Type="http://schemas.openxmlformats.org/officeDocument/2006/relationships/oleObject" Target="../embeddings/oleObject243.bin"/><Relationship Id="rId39" Type="http://schemas.openxmlformats.org/officeDocument/2006/relationships/image" Target="../media/image249.emf"/><Relationship Id="rId21" Type="http://schemas.openxmlformats.org/officeDocument/2006/relationships/image" Target="../media/image240.emf"/><Relationship Id="rId34" Type="http://schemas.openxmlformats.org/officeDocument/2006/relationships/oleObject" Target="../embeddings/oleObject247.bin"/><Relationship Id="rId7" Type="http://schemas.openxmlformats.org/officeDocument/2006/relationships/image" Target="../media/image233.emf"/><Relationship Id="rId2" Type="http://schemas.openxmlformats.org/officeDocument/2006/relationships/oleObject" Target="../embeddings/oleObject231.bin"/><Relationship Id="rId16" Type="http://schemas.openxmlformats.org/officeDocument/2006/relationships/oleObject" Target="../embeddings/oleObject238.bin"/><Relationship Id="rId20" Type="http://schemas.openxmlformats.org/officeDocument/2006/relationships/oleObject" Target="../embeddings/oleObject240.bin"/><Relationship Id="rId29" Type="http://schemas.openxmlformats.org/officeDocument/2006/relationships/image" Target="../media/image244.emf"/><Relationship Id="rId41" Type="http://schemas.openxmlformats.org/officeDocument/2006/relationships/image" Target="../media/image250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33.bin"/><Relationship Id="rId11" Type="http://schemas.openxmlformats.org/officeDocument/2006/relationships/image" Target="../media/image235.emf"/><Relationship Id="rId24" Type="http://schemas.openxmlformats.org/officeDocument/2006/relationships/oleObject" Target="../embeddings/oleObject242.bin"/><Relationship Id="rId32" Type="http://schemas.openxmlformats.org/officeDocument/2006/relationships/oleObject" Target="../embeddings/oleObject246.bin"/><Relationship Id="rId37" Type="http://schemas.openxmlformats.org/officeDocument/2006/relationships/image" Target="../media/image248.emf"/><Relationship Id="rId40" Type="http://schemas.openxmlformats.org/officeDocument/2006/relationships/oleObject" Target="../embeddings/oleObject250.bin"/><Relationship Id="rId5" Type="http://schemas.openxmlformats.org/officeDocument/2006/relationships/image" Target="../media/image232.emf"/><Relationship Id="rId15" Type="http://schemas.openxmlformats.org/officeDocument/2006/relationships/image" Target="../media/image237.emf"/><Relationship Id="rId23" Type="http://schemas.openxmlformats.org/officeDocument/2006/relationships/image" Target="../media/image241.emf"/><Relationship Id="rId28" Type="http://schemas.openxmlformats.org/officeDocument/2006/relationships/oleObject" Target="../embeddings/oleObject244.bin"/><Relationship Id="rId36" Type="http://schemas.openxmlformats.org/officeDocument/2006/relationships/oleObject" Target="../embeddings/oleObject248.bin"/><Relationship Id="rId10" Type="http://schemas.openxmlformats.org/officeDocument/2006/relationships/oleObject" Target="../embeddings/oleObject235.bin"/><Relationship Id="rId19" Type="http://schemas.openxmlformats.org/officeDocument/2006/relationships/image" Target="../media/image239.emf"/><Relationship Id="rId31" Type="http://schemas.openxmlformats.org/officeDocument/2006/relationships/image" Target="../media/image245.emf"/><Relationship Id="rId4" Type="http://schemas.openxmlformats.org/officeDocument/2006/relationships/oleObject" Target="../embeddings/oleObject232.bin"/><Relationship Id="rId9" Type="http://schemas.openxmlformats.org/officeDocument/2006/relationships/image" Target="../media/image234.emf"/><Relationship Id="rId14" Type="http://schemas.openxmlformats.org/officeDocument/2006/relationships/oleObject" Target="../embeddings/oleObject237.bin"/><Relationship Id="rId22" Type="http://schemas.openxmlformats.org/officeDocument/2006/relationships/oleObject" Target="../embeddings/oleObject241.bin"/><Relationship Id="rId27" Type="http://schemas.openxmlformats.org/officeDocument/2006/relationships/image" Target="../media/image243.emf"/><Relationship Id="rId30" Type="http://schemas.openxmlformats.org/officeDocument/2006/relationships/oleObject" Target="../embeddings/oleObject245.bin"/><Relationship Id="rId35" Type="http://schemas.openxmlformats.org/officeDocument/2006/relationships/image" Target="../media/image247.emf"/><Relationship Id="rId8" Type="http://schemas.openxmlformats.org/officeDocument/2006/relationships/oleObject" Target="../embeddings/oleObject234.bin"/><Relationship Id="rId3" Type="http://schemas.openxmlformats.org/officeDocument/2006/relationships/image" Target="../media/image231.emf"/><Relationship Id="rId12" Type="http://schemas.openxmlformats.org/officeDocument/2006/relationships/oleObject" Target="../embeddings/oleObject236.bin"/><Relationship Id="rId17" Type="http://schemas.openxmlformats.org/officeDocument/2006/relationships/image" Target="../media/image238.emf"/><Relationship Id="rId25" Type="http://schemas.openxmlformats.org/officeDocument/2006/relationships/image" Target="../media/image242.emf"/><Relationship Id="rId33" Type="http://schemas.openxmlformats.org/officeDocument/2006/relationships/image" Target="../media/image246.emf"/><Relationship Id="rId38" Type="http://schemas.openxmlformats.org/officeDocument/2006/relationships/oleObject" Target="../embeddings/oleObject249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4.bin"/><Relationship Id="rId3" Type="http://schemas.openxmlformats.org/officeDocument/2006/relationships/image" Target="../media/image251.emf"/><Relationship Id="rId7" Type="http://schemas.openxmlformats.org/officeDocument/2006/relationships/image" Target="../media/image253.emf"/><Relationship Id="rId2" Type="http://schemas.openxmlformats.org/officeDocument/2006/relationships/oleObject" Target="../embeddings/oleObject25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53.bin"/><Relationship Id="rId11" Type="http://schemas.openxmlformats.org/officeDocument/2006/relationships/image" Target="../media/image255.wmf"/><Relationship Id="rId5" Type="http://schemas.openxmlformats.org/officeDocument/2006/relationships/image" Target="../media/image252.emf"/><Relationship Id="rId10" Type="http://schemas.openxmlformats.org/officeDocument/2006/relationships/oleObject" Target="../embeddings/oleObject255.bin"/><Relationship Id="rId4" Type="http://schemas.openxmlformats.org/officeDocument/2006/relationships/oleObject" Target="../embeddings/oleObject252.bin"/><Relationship Id="rId9" Type="http://schemas.openxmlformats.org/officeDocument/2006/relationships/image" Target="../media/image254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6.emf"/><Relationship Id="rId7" Type="http://schemas.openxmlformats.org/officeDocument/2006/relationships/image" Target="../media/image258.wmf"/><Relationship Id="rId2" Type="http://schemas.openxmlformats.org/officeDocument/2006/relationships/oleObject" Target="../embeddings/oleObject25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58.bin"/><Relationship Id="rId5" Type="http://schemas.openxmlformats.org/officeDocument/2006/relationships/image" Target="../media/image257.emf"/><Relationship Id="rId4" Type="http://schemas.openxmlformats.org/officeDocument/2006/relationships/oleObject" Target="../embeddings/oleObject257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9.emf"/><Relationship Id="rId2" Type="http://schemas.openxmlformats.org/officeDocument/2006/relationships/oleObject" Target="../embeddings/oleObject259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0.emf"/><Relationship Id="rId4" Type="http://schemas.openxmlformats.org/officeDocument/2006/relationships/oleObject" Target="../embeddings/oleObject260.bin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7.bin"/><Relationship Id="rId18" Type="http://schemas.openxmlformats.org/officeDocument/2006/relationships/image" Target="../media/image25.emf"/><Relationship Id="rId26" Type="http://schemas.openxmlformats.org/officeDocument/2006/relationships/image" Target="../media/image29.emf"/><Relationship Id="rId3" Type="http://schemas.openxmlformats.org/officeDocument/2006/relationships/image" Target="../media/image15.emf"/><Relationship Id="rId21" Type="http://schemas.openxmlformats.org/officeDocument/2006/relationships/oleObject" Target="../embeddings/oleObject21.bin"/><Relationship Id="rId7" Type="http://schemas.openxmlformats.org/officeDocument/2006/relationships/image" Target="../media/image18.GIF"/><Relationship Id="rId12" Type="http://schemas.openxmlformats.org/officeDocument/2006/relationships/image" Target="../media/image22.emf"/><Relationship Id="rId17" Type="http://schemas.openxmlformats.org/officeDocument/2006/relationships/oleObject" Target="../embeddings/oleObject19.bin"/><Relationship Id="rId25" Type="http://schemas.openxmlformats.org/officeDocument/2006/relationships/oleObject" Target="../embeddings/oleObject23.bin"/><Relationship Id="rId33" Type="http://schemas.openxmlformats.org/officeDocument/2006/relationships/image" Target="../media/image32.wmf"/><Relationship Id="rId2" Type="http://schemas.openxmlformats.org/officeDocument/2006/relationships/oleObject" Target="../embeddings/oleObject14.bin"/><Relationship Id="rId16" Type="http://schemas.openxmlformats.org/officeDocument/2006/relationships/image" Target="../media/image24.emf"/><Relationship Id="rId20" Type="http://schemas.openxmlformats.org/officeDocument/2006/relationships/image" Target="../media/image26.emf"/><Relationship Id="rId29" Type="http://schemas.openxmlformats.org/officeDocument/2006/relationships/oleObject" Target="../embeddings/oleObject25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GIF"/><Relationship Id="rId11" Type="http://schemas.openxmlformats.org/officeDocument/2006/relationships/oleObject" Target="../embeddings/oleObject16.bin"/><Relationship Id="rId24" Type="http://schemas.openxmlformats.org/officeDocument/2006/relationships/image" Target="../media/image28.emf"/><Relationship Id="rId32" Type="http://schemas.openxmlformats.org/officeDocument/2006/relationships/oleObject" Target="../embeddings/oleObject27.bin"/><Relationship Id="rId5" Type="http://schemas.openxmlformats.org/officeDocument/2006/relationships/image" Target="../media/image16.emf"/><Relationship Id="rId15" Type="http://schemas.openxmlformats.org/officeDocument/2006/relationships/oleObject" Target="../embeddings/oleObject18.bin"/><Relationship Id="rId23" Type="http://schemas.openxmlformats.org/officeDocument/2006/relationships/oleObject" Target="../embeddings/oleObject22.bin"/><Relationship Id="rId28" Type="http://schemas.openxmlformats.org/officeDocument/2006/relationships/image" Target="../media/image30.emf"/><Relationship Id="rId10" Type="http://schemas.openxmlformats.org/officeDocument/2006/relationships/image" Target="../media/image21.GIF"/><Relationship Id="rId19" Type="http://schemas.openxmlformats.org/officeDocument/2006/relationships/oleObject" Target="../embeddings/oleObject20.bin"/><Relationship Id="rId31" Type="http://schemas.openxmlformats.org/officeDocument/2006/relationships/oleObject" Target="../embeddings/oleObject26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0.GIF"/><Relationship Id="rId14" Type="http://schemas.openxmlformats.org/officeDocument/2006/relationships/image" Target="../media/image23.emf"/><Relationship Id="rId22" Type="http://schemas.openxmlformats.org/officeDocument/2006/relationships/image" Target="../media/image27.emf"/><Relationship Id="rId27" Type="http://schemas.openxmlformats.org/officeDocument/2006/relationships/oleObject" Target="../embeddings/oleObject24.bin"/><Relationship Id="rId30" Type="http://schemas.openxmlformats.org/officeDocument/2006/relationships/image" Target="../media/image31.emf"/><Relationship Id="rId8" Type="http://schemas.openxmlformats.org/officeDocument/2006/relationships/image" Target="../media/image19.GI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1.bin"/><Relationship Id="rId2" Type="http://schemas.openxmlformats.org/officeDocument/2006/relationships/image" Target="../media/image261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3.png"/><Relationship Id="rId4" Type="http://schemas.openxmlformats.org/officeDocument/2006/relationships/image" Target="../media/image262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39.emf"/><Relationship Id="rId18" Type="http://schemas.openxmlformats.org/officeDocument/2006/relationships/oleObject" Target="../embeddings/oleObject35.bin"/><Relationship Id="rId3" Type="http://schemas.openxmlformats.org/officeDocument/2006/relationships/oleObject" Target="../embeddings/oleObject28.bin"/><Relationship Id="rId21" Type="http://schemas.openxmlformats.org/officeDocument/2006/relationships/image" Target="../media/image42.wmf"/><Relationship Id="rId7" Type="http://schemas.openxmlformats.org/officeDocument/2006/relationships/image" Target="../media/image36.GIF"/><Relationship Id="rId12" Type="http://schemas.openxmlformats.org/officeDocument/2006/relationships/oleObject" Target="../embeddings/oleObject32.bin"/><Relationship Id="rId17" Type="http://schemas.openxmlformats.org/officeDocument/2006/relationships/image" Target="../media/image40.wmf"/><Relationship Id="rId2" Type="http://schemas.openxmlformats.org/officeDocument/2006/relationships/image" Target="../media/image33.GIF"/><Relationship Id="rId16" Type="http://schemas.openxmlformats.org/officeDocument/2006/relationships/oleObject" Target="../embeddings/oleObject34.bin"/><Relationship Id="rId20" Type="http://schemas.openxmlformats.org/officeDocument/2006/relationships/oleObject" Target="../embeddings/oleObject36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emf"/><Relationship Id="rId11" Type="http://schemas.openxmlformats.org/officeDocument/2006/relationships/image" Target="../media/image38.emf"/><Relationship Id="rId5" Type="http://schemas.openxmlformats.org/officeDocument/2006/relationships/oleObject" Target="../embeddings/oleObject29.bin"/><Relationship Id="rId15" Type="http://schemas.openxmlformats.org/officeDocument/2006/relationships/image" Target="../media/image31.emf"/><Relationship Id="rId10" Type="http://schemas.openxmlformats.org/officeDocument/2006/relationships/oleObject" Target="../embeddings/oleObject31.bin"/><Relationship Id="rId19" Type="http://schemas.openxmlformats.org/officeDocument/2006/relationships/image" Target="../media/image41.wmf"/><Relationship Id="rId4" Type="http://schemas.openxmlformats.org/officeDocument/2006/relationships/image" Target="../media/image34.emf"/><Relationship Id="rId9" Type="http://schemas.openxmlformats.org/officeDocument/2006/relationships/image" Target="../media/image37.emf"/><Relationship Id="rId14" Type="http://schemas.openxmlformats.org/officeDocument/2006/relationships/oleObject" Target="../embeddings/oleObject3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image" Target="../media/image48.emf"/><Relationship Id="rId18" Type="http://schemas.openxmlformats.org/officeDocument/2006/relationships/oleObject" Target="../embeddings/oleObject45.bin"/><Relationship Id="rId3" Type="http://schemas.openxmlformats.org/officeDocument/2006/relationships/image" Target="../media/image43.emf"/><Relationship Id="rId21" Type="http://schemas.openxmlformats.org/officeDocument/2006/relationships/image" Target="../media/image52.emf"/><Relationship Id="rId7" Type="http://schemas.openxmlformats.org/officeDocument/2006/relationships/image" Target="../media/image45.emf"/><Relationship Id="rId12" Type="http://schemas.openxmlformats.org/officeDocument/2006/relationships/oleObject" Target="../embeddings/oleObject42.bin"/><Relationship Id="rId17" Type="http://schemas.openxmlformats.org/officeDocument/2006/relationships/image" Target="../media/image50.emf"/><Relationship Id="rId2" Type="http://schemas.openxmlformats.org/officeDocument/2006/relationships/oleObject" Target="../embeddings/oleObject37.bin"/><Relationship Id="rId16" Type="http://schemas.openxmlformats.org/officeDocument/2006/relationships/oleObject" Target="../embeddings/oleObject44.bin"/><Relationship Id="rId20" Type="http://schemas.openxmlformats.org/officeDocument/2006/relationships/oleObject" Target="../embeddings/oleObject4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47.emf"/><Relationship Id="rId5" Type="http://schemas.openxmlformats.org/officeDocument/2006/relationships/image" Target="../media/image44.emf"/><Relationship Id="rId15" Type="http://schemas.openxmlformats.org/officeDocument/2006/relationships/image" Target="../media/image49.emf"/><Relationship Id="rId10" Type="http://schemas.openxmlformats.org/officeDocument/2006/relationships/oleObject" Target="../embeddings/oleObject41.bin"/><Relationship Id="rId19" Type="http://schemas.openxmlformats.org/officeDocument/2006/relationships/image" Target="../media/image51.emf"/><Relationship Id="rId4" Type="http://schemas.openxmlformats.org/officeDocument/2006/relationships/oleObject" Target="../embeddings/oleObject38.bin"/><Relationship Id="rId9" Type="http://schemas.openxmlformats.org/officeDocument/2006/relationships/image" Target="../media/image46.emf"/><Relationship Id="rId14" Type="http://schemas.openxmlformats.org/officeDocument/2006/relationships/oleObject" Target="../embeddings/oleObject4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13" Type="http://schemas.openxmlformats.org/officeDocument/2006/relationships/oleObject" Target="../embeddings/oleObject52.bin"/><Relationship Id="rId18" Type="http://schemas.openxmlformats.org/officeDocument/2006/relationships/image" Target="../media/image60.emf"/><Relationship Id="rId26" Type="http://schemas.openxmlformats.org/officeDocument/2006/relationships/image" Target="../media/image64.emf"/><Relationship Id="rId3" Type="http://schemas.openxmlformats.org/officeDocument/2006/relationships/oleObject" Target="../embeddings/oleObject47.bin"/><Relationship Id="rId21" Type="http://schemas.openxmlformats.org/officeDocument/2006/relationships/oleObject" Target="../embeddings/oleObject56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7.emf"/><Relationship Id="rId17" Type="http://schemas.openxmlformats.org/officeDocument/2006/relationships/oleObject" Target="../embeddings/oleObject54.bin"/><Relationship Id="rId25" Type="http://schemas.openxmlformats.org/officeDocument/2006/relationships/oleObject" Target="../embeddings/oleObject58.bin"/><Relationship Id="rId2" Type="http://schemas.openxmlformats.org/officeDocument/2006/relationships/image" Target="../media/image5.GIF"/><Relationship Id="rId16" Type="http://schemas.openxmlformats.org/officeDocument/2006/relationships/image" Target="../media/image59.emf"/><Relationship Id="rId20" Type="http://schemas.openxmlformats.org/officeDocument/2006/relationships/image" Target="../media/image6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emf"/><Relationship Id="rId11" Type="http://schemas.openxmlformats.org/officeDocument/2006/relationships/oleObject" Target="../embeddings/oleObject51.bin"/><Relationship Id="rId24" Type="http://schemas.openxmlformats.org/officeDocument/2006/relationships/image" Target="../media/image63.emf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23" Type="http://schemas.openxmlformats.org/officeDocument/2006/relationships/oleObject" Target="../embeddings/oleObject57.bin"/><Relationship Id="rId10" Type="http://schemas.openxmlformats.org/officeDocument/2006/relationships/image" Target="../media/image56.emf"/><Relationship Id="rId19" Type="http://schemas.openxmlformats.org/officeDocument/2006/relationships/oleObject" Target="../embeddings/oleObject55.bin"/><Relationship Id="rId4" Type="http://schemas.openxmlformats.org/officeDocument/2006/relationships/image" Target="../media/image53.e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8.emf"/><Relationship Id="rId22" Type="http://schemas.openxmlformats.org/officeDocument/2006/relationships/image" Target="../media/image62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13" Type="http://schemas.openxmlformats.org/officeDocument/2006/relationships/image" Target="../media/image70.wmf"/><Relationship Id="rId18" Type="http://schemas.openxmlformats.org/officeDocument/2006/relationships/oleObject" Target="../embeddings/oleObject67.bin"/><Relationship Id="rId3" Type="http://schemas.openxmlformats.org/officeDocument/2006/relationships/image" Target="../media/image65.wmf"/><Relationship Id="rId21" Type="http://schemas.openxmlformats.org/officeDocument/2006/relationships/image" Target="../media/image74.wmf"/><Relationship Id="rId7" Type="http://schemas.openxmlformats.org/officeDocument/2006/relationships/image" Target="../media/image67.wmf"/><Relationship Id="rId12" Type="http://schemas.openxmlformats.org/officeDocument/2006/relationships/oleObject" Target="../embeddings/oleObject64.bin"/><Relationship Id="rId17" Type="http://schemas.openxmlformats.org/officeDocument/2006/relationships/image" Target="../media/image72.wmf"/><Relationship Id="rId2" Type="http://schemas.openxmlformats.org/officeDocument/2006/relationships/oleObject" Target="../embeddings/oleObject59.bin"/><Relationship Id="rId16" Type="http://schemas.openxmlformats.org/officeDocument/2006/relationships/oleObject" Target="../embeddings/oleObject66.bin"/><Relationship Id="rId20" Type="http://schemas.openxmlformats.org/officeDocument/2006/relationships/oleObject" Target="../embeddings/oleObject6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1.bin"/><Relationship Id="rId11" Type="http://schemas.openxmlformats.org/officeDocument/2006/relationships/image" Target="../media/image69.wmf"/><Relationship Id="rId5" Type="http://schemas.openxmlformats.org/officeDocument/2006/relationships/image" Target="../media/image66.wmf"/><Relationship Id="rId15" Type="http://schemas.openxmlformats.org/officeDocument/2006/relationships/image" Target="../media/image71.wmf"/><Relationship Id="rId10" Type="http://schemas.openxmlformats.org/officeDocument/2006/relationships/oleObject" Target="../embeddings/oleObject63.bin"/><Relationship Id="rId19" Type="http://schemas.openxmlformats.org/officeDocument/2006/relationships/image" Target="../media/image73.wmf"/><Relationship Id="rId4" Type="http://schemas.openxmlformats.org/officeDocument/2006/relationships/oleObject" Target="../embeddings/oleObject60.bin"/><Relationship Id="rId9" Type="http://schemas.openxmlformats.org/officeDocument/2006/relationships/image" Target="../media/image68.wmf"/><Relationship Id="rId14" Type="http://schemas.openxmlformats.org/officeDocument/2006/relationships/oleObject" Target="../embeddings/oleObject6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13" Type="http://schemas.openxmlformats.org/officeDocument/2006/relationships/image" Target="../media/image80.emf"/><Relationship Id="rId3" Type="http://schemas.openxmlformats.org/officeDocument/2006/relationships/image" Target="../media/image75.emf"/><Relationship Id="rId7" Type="http://schemas.openxmlformats.org/officeDocument/2006/relationships/image" Target="../media/image77.emf"/><Relationship Id="rId12" Type="http://schemas.openxmlformats.org/officeDocument/2006/relationships/oleObject" Target="../embeddings/oleObject74.bin"/><Relationship Id="rId17" Type="http://schemas.openxmlformats.org/officeDocument/2006/relationships/image" Target="../media/image82.emf"/><Relationship Id="rId2" Type="http://schemas.openxmlformats.org/officeDocument/2006/relationships/oleObject" Target="../embeddings/oleObject69.bin"/><Relationship Id="rId16" Type="http://schemas.openxmlformats.org/officeDocument/2006/relationships/oleObject" Target="../embeddings/oleObject7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1.bin"/><Relationship Id="rId11" Type="http://schemas.openxmlformats.org/officeDocument/2006/relationships/image" Target="../media/image79.emf"/><Relationship Id="rId5" Type="http://schemas.openxmlformats.org/officeDocument/2006/relationships/image" Target="../media/image76.emf"/><Relationship Id="rId15" Type="http://schemas.openxmlformats.org/officeDocument/2006/relationships/image" Target="../media/image81.emf"/><Relationship Id="rId10" Type="http://schemas.openxmlformats.org/officeDocument/2006/relationships/oleObject" Target="../embeddings/oleObject73.bin"/><Relationship Id="rId4" Type="http://schemas.openxmlformats.org/officeDocument/2006/relationships/oleObject" Target="../embeddings/oleObject70.bin"/><Relationship Id="rId9" Type="http://schemas.openxmlformats.org/officeDocument/2006/relationships/image" Target="../media/image78.emf"/><Relationship Id="rId14" Type="http://schemas.openxmlformats.org/officeDocument/2006/relationships/oleObject" Target="../embeddings/oleObject75.bin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8.emf"/><Relationship Id="rId18" Type="http://schemas.openxmlformats.org/officeDocument/2006/relationships/oleObject" Target="../embeddings/oleObject85.bin"/><Relationship Id="rId26" Type="http://schemas.openxmlformats.org/officeDocument/2006/relationships/oleObject" Target="../embeddings/oleObject89.bin"/><Relationship Id="rId21" Type="http://schemas.openxmlformats.org/officeDocument/2006/relationships/image" Target="../media/image92.emf"/><Relationship Id="rId34" Type="http://schemas.openxmlformats.org/officeDocument/2006/relationships/oleObject" Target="../embeddings/oleObject93.bin"/><Relationship Id="rId7" Type="http://schemas.openxmlformats.org/officeDocument/2006/relationships/image" Target="../media/image85.emf"/><Relationship Id="rId12" Type="http://schemas.openxmlformats.org/officeDocument/2006/relationships/oleObject" Target="../embeddings/oleObject82.bin"/><Relationship Id="rId17" Type="http://schemas.openxmlformats.org/officeDocument/2006/relationships/image" Target="../media/image90.emf"/><Relationship Id="rId25" Type="http://schemas.openxmlformats.org/officeDocument/2006/relationships/image" Target="../media/image94.emf"/><Relationship Id="rId33" Type="http://schemas.openxmlformats.org/officeDocument/2006/relationships/image" Target="../media/image98.emf"/><Relationship Id="rId2" Type="http://schemas.openxmlformats.org/officeDocument/2006/relationships/oleObject" Target="../embeddings/oleObject77.bin"/><Relationship Id="rId16" Type="http://schemas.openxmlformats.org/officeDocument/2006/relationships/oleObject" Target="../embeddings/oleObject84.bin"/><Relationship Id="rId20" Type="http://schemas.openxmlformats.org/officeDocument/2006/relationships/oleObject" Target="../embeddings/oleObject86.bin"/><Relationship Id="rId29" Type="http://schemas.openxmlformats.org/officeDocument/2006/relationships/image" Target="../media/image96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9.bin"/><Relationship Id="rId11" Type="http://schemas.openxmlformats.org/officeDocument/2006/relationships/image" Target="../media/image87.emf"/><Relationship Id="rId24" Type="http://schemas.openxmlformats.org/officeDocument/2006/relationships/oleObject" Target="../embeddings/oleObject88.bin"/><Relationship Id="rId32" Type="http://schemas.openxmlformats.org/officeDocument/2006/relationships/oleObject" Target="../embeddings/oleObject92.bin"/><Relationship Id="rId37" Type="http://schemas.openxmlformats.org/officeDocument/2006/relationships/image" Target="../media/image100.emf"/><Relationship Id="rId5" Type="http://schemas.openxmlformats.org/officeDocument/2006/relationships/image" Target="../media/image84.emf"/><Relationship Id="rId15" Type="http://schemas.openxmlformats.org/officeDocument/2006/relationships/image" Target="../media/image89.emf"/><Relationship Id="rId23" Type="http://schemas.openxmlformats.org/officeDocument/2006/relationships/image" Target="../media/image93.emf"/><Relationship Id="rId28" Type="http://schemas.openxmlformats.org/officeDocument/2006/relationships/oleObject" Target="../embeddings/oleObject90.bin"/><Relationship Id="rId36" Type="http://schemas.openxmlformats.org/officeDocument/2006/relationships/oleObject" Target="../embeddings/oleObject94.bin"/><Relationship Id="rId10" Type="http://schemas.openxmlformats.org/officeDocument/2006/relationships/oleObject" Target="../embeddings/oleObject81.bin"/><Relationship Id="rId19" Type="http://schemas.openxmlformats.org/officeDocument/2006/relationships/image" Target="../media/image91.emf"/><Relationship Id="rId31" Type="http://schemas.openxmlformats.org/officeDocument/2006/relationships/image" Target="../media/image97.emf"/><Relationship Id="rId4" Type="http://schemas.openxmlformats.org/officeDocument/2006/relationships/oleObject" Target="../embeddings/oleObject78.bin"/><Relationship Id="rId9" Type="http://schemas.openxmlformats.org/officeDocument/2006/relationships/image" Target="../media/image86.emf"/><Relationship Id="rId14" Type="http://schemas.openxmlformats.org/officeDocument/2006/relationships/oleObject" Target="../embeddings/oleObject83.bin"/><Relationship Id="rId22" Type="http://schemas.openxmlformats.org/officeDocument/2006/relationships/oleObject" Target="../embeddings/oleObject87.bin"/><Relationship Id="rId27" Type="http://schemas.openxmlformats.org/officeDocument/2006/relationships/image" Target="../media/image95.emf"/><Relationship Id="rId30" Type="http://schemas.openxmlformats.org/officeDocument/2006/relationships/oleObject" Target="../embeddings/oleObject91.bin"/><Relationship Id="rId35" Type="http://schemas.openxmlformats.org/officeDocument/2006/relationships/image" Target="../media/image99.emf"/><Relationship Id="rId8" Type="http://schemas.openxmlformats.org/officeDocument/2006/relationships/oleObject" Target="../embeddings/oleObject80.bin"/><Relationship Id="rId3" Type="http://schemas.openxmlformats.org/officeDocument/2006/relationships/image" Target="../media/image8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5" name="Rectangle 3"/>
          <p:cNvSpPr>
            <a:spLocks noChangeArrowheads="1"/>
          </p:cNvSpPr>
          <p:nvPr/>
        </p:nvSpPr>
        <p:spPr bwMode="auto">
          <a:xfrm>
            <a:off x="-12700" y="511175"/>
            <a:ext cx="9180513" cy="714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474123" name="WordArt 11"/>
          <p:cNvSpPr>
            <a:spLocks noChangeArrowheads="1" noChangeShapeType="1" noTextEdit="1"/>
          </p:cNvSpPr>
          <p:nvPr/>
        </p:nvSpPr>
        <p:spPr bwMode="auto">
          <a:xfrm>
            <a:off x="1973878" y="1871663"/>
            <a:ext cx="5210693" cy="4508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§1  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随机变量的期望</a:t>
            </a:r>
          </a:p>
        </p:txBody>
      </p:sp>
      <p:sp>
        <p:nvSpPr>
          <p:cNvPr id="474124" name="WordArt 12"/>
          <p:cNvSpPr>
            <a:spLocks noChangeArrowheads="1" noChangeShapeType="1" noTextEdit="1"/>
          </p:cNvSpPr>
          <p:nvPr/>
        </p:nvSpPr>
        <p:spPr bwMode="auto">
          <a:xfrm>
            <a:off x="1973877" y="2444750"/>
            <a:ext cx="4641527" cy="4508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§2  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方差和标准差</a:t>
            </a:r>
          </a:p>
        </p:txBody>
      </p:sp>
      <p:sp>
        <p:nvSpPr>
          <p:cNvPr id="474125" name="WordArt 13"/>
          <p:cNvSpPr>
            <a:spLocks noChangeArrowheads="1" noChangeShapeType="1" noTextEdit="1"/>
          </p:cNvSpPr>
          <p:nvPr/>
        </p:nvSpPr>
        <p:spPr bwMode="auto">
          <a:xfrm>
            <a:off x="1973580" y="3016250"/>
            <a:ext cx="5820410" cy="4508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§3  </a:t>
            </a:r>
            <a:r>
              <a:rPr lang="zh-CN" altLang="en-US" sz="3600" b="1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协方差和相关系数</a:t>
            </a:r>
          </a:p>
        </p:txBody>
      </p:sp>
      <p:sp>
        <p:nvSpPr>
          <p:cNvPr id="474126" name="WordArt 14"/>
          <p:cNvSpPr>
            <a:spLocks noChangeArrowheads="1" noChangeShapeType="1" noTextEdit="1"/>
          </p:cNvSpPr>
          <p:nvPr/>
        </p:nvSpPr>
        <p:spPr bwMode="auto">
          <a:xfrm>
            <a:off x="1973878" y="3563938"/>
            <a:ext cx="5210693" cy="4508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§4  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条件期望和预测</a:t>
            </a:r>
          </a:p>
        </p:txBody>
      </p:sp>
      <p:graphicFrame>
        <p:nvGraphicFramePr>
          <p:cNvPr id="474114" name="Object 2"/>
          <p:cNvGraphicFramePr>
            <a:graphicFrameLocks noChangeAspect="1"/>
          </p:cNvGraphicFramePr>
          <p:nvPr/>
        </p:nvGraphicFramePr>
        <p:xfrm>
          <a:off x="8555038" y="6126163"/>
          <a:ext cx="56991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剪辑" r:id="rId2" imgW="18926175" imgH="28251150" progId="MS_ClipArt_Gallery.2">
                  <p:embed/>
                </p:oleObj>
              </mc:Choice>
              <mc:Fallback>
                <p:oleObj name="剪辑" r:id="rId2" imgW="18926175" imgH="2825115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5038" y="6126163"/>
                        <a:ext cx="569912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4119" name="Rectangle 7">
            <a:hlinkClick r:id="" action="ppaction://hlinkshowjump?jump=endshow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924800" y="6296025"/>
            <a:ext cx="1217613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2" name="WordArt 137"/>
          <p:cNvSpPr>
            <a:spLocks noChangeArrowheads="1" noChangeShapeType="1" noTextEdit="1"/>
          </p:cNvSpPr>
          <p:nvPr/>
        </p:nvSpPr>
        <p:spPr bwMode="auto">
          <a:xfrm>
            <a:off x="776159" y="802018"/>
            <a:ext cx="7653272" cy="55403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zh-CN" altLang="en-US" sz="3600" kern="10" dirty="0">
                <a:ln w="50800"/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</a:rPr>
              <a:t>第四章  </a:t>
            </a:r>
            <a:r>
              <a:rPr lang="en-US" altLang="zh-CN" sz="3600" kern="10" dirty="0">
                <a:ln w="50800"/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</a:rPr>
              <a:t>	</a:t>
            </a:r>
            <a:r>
              <a:rPr lang="zh-CN" altLang="en-US" sz="3600" kern="10" dirty="0">
                <a:ln w="50800"/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</a:rPr>
              <a:t>随机变量的数字特征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47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1000"/>
                                        <p:tgtEl>
                                          <p:spTgt spid="474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1000"/>
                                        <p:tgtEl>
                                          <p:spTgt spid="47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1000"/>
                                        <p:tgtEl>
                                          <p:spTgt spid="474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23" grpId="0"/>
      <p:bldP spid="474124" grpId="0"/>
      <p:bldP spid="474125" grpId="0"/>
      <p:bldP spid="47412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727" name="Group 23"/>
          <p:cNvGrpSpPr/>
          <p:nvPr/>
        </p:nvGrpSpPr>
        <p:grpSpPr bwMode="auto">
          <a:xfrm>
            <a:off x="1447800" y="1181100"/>
            <a:ext cx="2994025" cy="2376488"/>
            <a:chOff x="931" y="696"/>
            <a:chExt cx="1886" cy="1497"/>
          </a:xfrm>
        </p:grpSpPr>
        <p:sp>
          <p:nvSpPr>
            <p:cNvPr id="456722" name="Line 18"/>
            <p:cNvSpPr>
              <a:spLocks noChangeShapeType="1"/>
            </p:cNvSpPr>
            <p:nvPr/>
          </p:nvSpPr>
          <p:spPr bwMode="auto">
            <a:xfrm>
              <a:off x="976" y="2032"/>
              <a:ext cx="16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56723" name="Line 19"/>
            <p:cNvSpPr>
              <a:spLocks noChangeShapeType="1"/>
            </p:cNvSpPr>
            <p:nvPr/>
          </p:nvSpPr>
          <p:spPr bwMode="auto">
            <a:xfrm flipV="1">
              <a:off x="1089" y="760"/>
              <a:ext cx="0" cy="138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56724" name="Object 20"/>
            <p:cNvGraphicFramePr>
              <a:graphicFrameLocks noChangeAspect="1"/>
            </p:cNvGraphicFramePr>
            <p:nvPr/>
          </p:nvGraphicFramePr>
          <p:xfrm>
            <a:off x="931" y="2016"/>
            <a:ext cx="158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39700" imgH="152400" progId="Equation.DSMT4">
                    <p:embed/>
                  </p:oleObj>
                </mc:Choice>
                <mc:Fallback>
                  <p:oleObj name="Equation" r:id="rId2" imgW="139700" imgH="152400" progId="Equation.DSMT4">
                    <p:embed/>
                    <p:pic>
                      <p:nvPicPr>
                        <p:cNvPr id="0" name="图片 4887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1" y="2016"/>
                          <a:ext cx="158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6725" name="Object 21"/>
            <p:cNvGraphicFramePr>
              <a:graphicFrameLocks noChangeAspect="1"/>
            </p:cNvGraphicFramePr>
            <p:nvPr/>
          </p:nvGraphicFramePr>
          <p:xfrm>
            <a:off x="2640" y="1977"/>
            <a:ext cx="177" cy="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52400" imgH="139700" progId="Equation.DSMT4">
                    <p:embed/>
                  </p:oleObj>
                </mc:Choice>
                <mc:Fallback>
                  <p:oleObj name="Equation" r:id="rId4" imgW="152400" imgH="139700" progId="Equation.DSMT4">
                    <p:embed/>
                    <p:pic>
                      <p:nvPicPr>
                        <p:cNvPr id="0" name="图片 4887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1977"/>
                          <a:ext cx="177" cy="1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6726" name="Object 22"/>
            <p:cNvGraphicFramePr>
              <a:graphicFrameLocks noChangeAspect="1"/>
            </p:cNvGraphicFramePr>
            <p:nvPr/>
          </p:nvGraphicFramePr>
          <p:xfrm>
            <a:off x="1138" y="696"/>
            <a:ext cx="158" cy="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39700" imgH="139700" progId="Equation.DSMT4">
                    <p:embed/>
                  </p:oleObj>
                </mc:Choice>
                <mc:Fallback>
                  <p:oleObj name="Equation" r:id="rId6" imgW="139700" imgH="139700" progId="Equation.DSMT4">
                    <p:embed/>
                    <p:pic>
                      <p:nvPicPr>
                        <p:cNvPr id="0" name="图片 4887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8" y="696"/>
                          <a:ext cx="158" cy="1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6731" name="Group 27"/>
          <p:cNvGrpSpPr/>
          <p:nvPr/>
        </p:nvGrpSpPr>
        <p:grpSpPr bwMode="auto">
          <a:xfrm>
            <a:off x="5018088" y="1195388"/>
            <a:ext cx="2994025" cy="2376487"/>
            <a:chOff x="931" y="696"/>
            <a:chExt cx="1886" cy="1497"/>
          </a:xfrm>
        </p:grpSpPr>
        <p:sp>
          <p:nvSpPr>
            <p:cNvPr id="456732" name="Line 28"/>
            <p:cNvSpPr>
              <a:spLocks noChangeShapeType="1"/>
            </p:cNvSpPr>
            <p:nvPr/>
          </p:nvSpPr>
          <p:spPr bwMode="auto">
            <a:xfrm>
              <a:off x="976" y="2032"/>
              <a:ext cx="16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56733" name="Line 29"/>
            <p:cNvSpPr>
              <a:spLocks noChangeShapeType="1"/>
            </p:cNvSpPr>
            <p:nvPr/>
          </p:nvSpPr>
          <p:spPr bwMode="auto">
            <a:xfrm flipV="1">
              <a:off x="1089" y="760"/>
              <a:ext cx="0" cy="138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56734" name="Object 30"/>
            <p:cNvGraphicFramePr>
              <a:graphicFrameLocks noChangeAspect="1"/>
            </p:cNvGraphicFramePr>
            <p:nvPr/>
          </p:nvGraphicFramePr>
          <p:xfrm>
            <a:off x="931" y="2016"/>
            <a:ext cx="158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39700" imgH="152400" progId="Equation.DSMT4">
                    <p:embed/>
                  </p:oleObj>
                </mc:Choice>
                <mc:Fallback>
                  <p:oleObj name="Equation" r:id="rId8" imgW="139700" imgH="152400" progId="Equation.DSMT4">
                    <p:embed/>
                    <p:pic>
                      <p:nvPicPr>
                        <p:cNvPr id="0" name="图片 4887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1" y="2016"/>
                          <a:ext cx="158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6735" name="Object 31"/>
            <p:cNvGraphicFramePr>
              <a:graphicFrameLocks noChangeAspect="1"/>
            </p:cNvGraphicFramePr>
            <p:nvPr/>
          </p:nvGraphicFramePr>
          <p:xfrm>
            <a:off x="2640" y="1977"/>
            <a:ext cx="177" cy="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52400" imgH="139700" progId="Equation.DSMT4">
                    <p:embed/>
                  </p:oleObj>
                </mc:Choice>
                <mc:Fallback>
                  <p:oleObj name="Equation" r:id="rId10" imgW="152400" imgH="139700" progId="Equation.DSMT4">
                    <p:embed/>
                    <p:pic>
                      <p:nvPicPr>
                        <p:cNvPr id="0" name="图片 4887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1977"/>
                          <a:ext cx="177" cy="1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6736" name="Object 32"/>
            <p:cNvGraphicFramePr>
              <a:graphicFrameLocks noChangeAspect="1"/>
            </p:cNvGraphicFramePr>
            <p:nvPr/>
          </p:nvGraphicFramePr>
          <p:xfrm>
            <a:off x="1138" y="696"/>
            <a:ext cx="158" cy="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39700" imgH="139700" progId="Equation.DSMT4">
                    <p:embed/>
                  </p:oleObj>
                </mc:Choice>
                <mc:Fallback>
                  <p:oleObj name="Equation" r:id="rId12" imgW="139700" imgH="139700" progId="Equation.DSMT4">
                    <p:embed/>
                    <p:pic>
                      <p:nvPicPr>
                        <p:cNvPr id="0" name="图片 4887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8" y="696"/>
                          <a:ext cx="158" cy="1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6740" name="Group 36"/>
          <p:cNvGrpSpPr/>
          <p:nvPr/>
        </p:nvGrpSpPr>
        <p:grpSpPr bwMode="auto">
          <a:xfrm>
            <a:off x="1509713" y="3878263"/>
            <a:ext cx="2994025" cy="2376487"/>
            <a:chOff x="931" y="696"/>
            <a:chExt cx="1886" cy="1497"/>
          </a:xfrm>
        </p:grpSpPr>
        <p:sp>
          <p:nvSpPr>
            <p:cNvPr id="456741" name="Line 37"/>
            <p:cNvSpPr>
              <a:spLocks noChangeShapeType="1"/>
            </p:cNvSpPr>
            <p:nvPr/>
          </p:nvSpPr>
          <p:spPr bwMode="auto">
            <a:xfrm>
              <a:off x="976" y="2032"/>
              <a:ext cx="16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56742" name="Line 38"/>
            <p:cNvSpPr>
              <a:spLocks noChangeShapeType="1"/>
            </p:cNvSpPr>
            <p:nvPr/>
          </p:nvSpPr>
          <p:spPr bwMode="auto">
            <a:xfrm flipV="1">
              <a:off x="1089" y="760"/>
              <a:ext cx="0" cy="138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56743" name="Object 39"/>
            <p:cNvGraphicFramePr>
              <a:graphicFrameLocks noChangeAspect="1"/>
            </p:cNvGraphicFramePr>
            <p:nvPr/>
          </p:nvGraphicFramePr>
          <p:xfrm>
            <a:off x="931" y="2015"/>
            <a:ext cx="158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39700" imgH="152400" progId="Equation.DSMT4">
                    <p:embed/>
                  </p:oleObj>
                </mc:Choice>
                <mc:Fallback>
                  <p:oleObj name="Equation" r:id="rId14" imgW="139700" imgH="152400" progId="Equation.DSMT4">
                    <p:embed/>
                    <p:pic>
                      <p:nvPicPr>
                        <p:cNvPr id="0" name="图片 4887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1" y="2015"/>
                          <a:ext cx="158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6744" name="Object 40"/>
            <p:cNvGraphicFramePr>
              <a:graphicFrameLocks noChangeAspect="1"/>
            </p:cNvGraphicFramePr>
            <p:nvPr/>
          </p:nvGraphicFramePr>
          <p:xfrm>
            <a:off x="2640" y="1977"/>
            <a:ext cx="177" cy="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52400" imgH="139700" progId="Equation.DSMT4">
                    <p:embed/>
                  </p:oleObj>
                </mc:Choice>
                <mc:Fallback>
                  <p:oleObj name="Equation" r:id="rId16" imgW="152400" imgH="139700" progId="Equation.DSMT4">
                    <p:embed/>
                    <p:pic>
                      <p:nvPicPr>
                        <p:cNvPr id="0" name="图片 4887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1977"/>
                          <a:ext cx="177" cy="1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6745" name="Object 41"/>
            <p:cNvGraphicFramePr>
              <a:graphicFrameLocks noChangeAspect="1"/>
            </p:cNvGraphicFramePr>
            <p:nvPr/>
          </p:nvGraphicFramePr>
          <p:xfrm>
            <a:off x="1138" y="696"/>
            <a:ext cx="158" cy="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39700" imgH="139700" progId="Equation.DSMT4">
                    <p:embed/>
                  </p:oleObj>
                </mc:Choice>
                <mc:Fallback>
                  <p:oleObj name="Equation" r:id="rId18" imgW="139700" imgH="139700" progId="Equation.DSMT4">
                    <p:embed/>
                    <p:pic>
                      <p:nvPicPr>
                        <p:cNvPr id="0" name="图片 4887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8" y="696"/>
                          <a:ext cx="158" cy="1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6822" name="Group 118"/>
          <p:cNvGrpSpPr/>
          <p:nvPr/>
        </p:nvGrpSpPr>
        <p:grpSpPr bwMode="auto">
          <a:xfrm>
            <a:off x="2022475" y="4260850"/>
            <a:ext cx="1703388" cy="1554163"/>
            <a:chOff x="1293" y="2580"/>
            <a:chExt cx="1073" cy="979"/>
          </a:xfrm>
        </p:grpSpPr>
        <p:sp>
          <p:nvSpPr>
            <p:cNvPr id="456746" name="Oval 42"/>
            <p:cNvSpPr>
              <a:spLocks noChangeArrowheads="1"/>
            </p:cNvSpPr>
            <p:nvPr/>
          </p:nvSpPr>
          <p:spPr bwMode="auto">
            <a:xfrm>
              <a:off x="1691" y="3085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747" name="Oval 43"/>
            <p:cNvSpPr>
              <a:spLocks noChangeArrowheads="1"/>
            </p:cNvSpPr>
            <p:nvPr/>
          </p:nvSpPr>
          <p:spPr bwMode="auto">
            <a:xfrm>
              <a:off x="1777" y="3081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748" name="Oval 44"/>
            <p:cNvSpPr>
              <a:spLocks noChangeArrowheads="1"/>
            </p:cNvSpPr>
            <p:nvPr/>
          </p:nvSpPr>
          <p:spPr bwMode="auto">
            <a:xfrm>
              <a:off x="1863" y="3148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749" name="Oval 45"/>
            <p:cNvSpPr>
              <a:spLocks noChangeArrowheads="1"/>
            </p:cNvSpPr>
            <p:nvPr/>
          </p:nvSpPr>
          <p:spPr bwMode="auto">
            <a:xfrm>
              <a:off x="1750" y="3201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750" name="Oval 46"/>
            <p:cNvSpPr>
              <a:spLocks noChangeArrowheads="1"/>
            </p:cNvSpPr>
            <p:nvPr/>
          </p:nvSpPr>
          <p:spPr bwMode="auto">
            <a:xfrm>
              <a:off x="1962" y="2994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752" name="Oval 48"/>
            <p:cNvSpPr>
              <a:spLocks noChangeArrowheads="1"/>
            </p:cNvSpPr>
            <p:nvPr/>
          </p:nvSpPr>
          <p:spPr bwMode="auto">
            <a:xfrm>
              <a:off x="1448" y="3319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753" name="Oval 49"/>
            <p:cNvSpPr>
              <a:spLocks noChangeArrowheads="1"/>
            </p:cNvSpPr>
            <p:nvPr/>
          </p:nvSpPr>
          <p:spPr bwMode="auto">
            <a:xfrm>
              <a:off x="1561" y="3280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754" name="Oval 50"/>
            <p:cNvSpPr>
              <a:spLocks noChangeArrowheads="1"/>
            </p:cNvSpPr>
            <p:nvPr/>
          </p:nvSpPr>
          <p:spPr bwMode="auto">
            <a:xfrm>
              <a:off x="1558" y="3406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755" name="Oval 51"/>
            <p:cNvSpPr>
              <a:spLocks noChangeArrowheads="1"/>
            </p:cNvSpPr>
            <p:nvPr/>
          </p:nvSpPr>
          <p:spPr bwMode="auto">
            <a:xfrm>
              <a:off x="1293" y="3505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756" name="Oval 52"/>
            <p:cNvSpPr>
              <a:spLocks noChangeArrowheads="1"/>
            </p:cNvSpPr>
            <p:nvPr/>
          </p:nvSpPr>
          <p:spPr bwMode="auto">
            <a:xfrm>
              <a:off x="1433" y="3406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757" name="Oval 53"/>
            <p:cNvSpPr>
              <a:spLocks noChangeArrowheads="1"/>
            </p:cNvSpPr>
            <p:nvPr/>
          </p:nvSpPr>
          <p:spPr bwMode="auto">
            <a:xfrm>
              <a:off x="1419" y="3532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758" name="Oval 54"/>
            <p:cNvSpPr>
              <a:spLocks noChangeArrowheads="1"/>
            </p:cNvSpPr>
            <p:nvPr/>
          </p:nvSpPr>
          <p:spPr bwMode="auto">
            <a:xfrm>
              <a:off x="1321" y="3379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759" name="Oval 55"/>
            <p:cNvSpPr>
              <a:spLocks noChangeArrowheads="1"/>
            </p:cNvSpPr>
            <p:nvPr/>
          </p:nvSpPr>
          <p:spPr bwMode="auto">
            <a:xfrm>
              <a:off x="2143" y="2904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761" name="Oval 57"/>
            <p:cNvSpPr>
              <a:spLocks noChangeArrowheads="1"/>
            </p:cNvSpPr>
            <p:nvPr/>
          </p:nvSpPr>
          <p:spPr bwMode="auto">
            <a:xfrm>
              <a:off x="2202" y="2823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762" name="Oval 58"/>
            <p:cNvSpPr>
              <a:spLocks noChangeArrowheads="1"/>
            </p:cNvSpPr>
            <p:nvPr/>
          </p:nvSpPr>
          <p:spPr bwMode="auto">
            <a:xfrm>
              <a:off x="1804" y="2968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763" name="Oval 59"/>
            <p:cNvSpPr>
              <a:spLocks noChangeArrowheads="1"/>
            </p:cNvSpPr>
            <p:nvPr/>
          </p:nvSpPr>
          <p:spPr bwMode="auto">
            <a:xfrm>
              <a:off x="1691" y="3280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764" name="Oval 60"/>
            <p:cNvSpPr>
              <a:spLocks noChangeArrowheads="1"/>
            </p:cNvSpPr>
            <p:nvPr/>
          </p:nvSpPr>
          <p:spPr bwMode="auto">
            <a:xfrm>
              <a:off x="1637" y="3121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765" name="Oval 61"/>
            <p:cNvSpPr>
              <a:spLocks noChangeArrowheads="1"/>
            </p:cNvSpPr>
            <p:nvPr/>
          </p:nvSpPr>
          <p:spPr bwMode="auto">
            <a:xfrm>
              <a:off x="1917" y="3081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766" name="Oval 62"/>
            <p:cNvSpPr>
              <a:spLocks noChangeArrowheads="1"/>
            </p:cNvSpPr>
            <p:nvPr/>
          </p:nvSpPr>
          <p:spPr bwMode="auto">
            <a:xfrm>
              <a:off x="1989" y="2837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767" name="Oval 63"/>
            <p:cNvSpPr>
              <a:spLocks noChangeArrowheads="1"/>
            </p:cNvSpPr>
            <p:nvPr/>
          </p:nvSpPr>
          <p:spPr bwMode="auto">
            <a:xfrm>
              <a:off x="2057" y="2731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768" name="Oval 64"/>
            <p:cNvSpPr>
              <a:spLocks noChangeArrowheads="1"/>
            </p:cNvSpPr>
            <p:nvPr/>
          </p:nvSpPr>
          <p:spPr bwMode="auto">
            <a:xfrm>
              <a:off x="1890" y="2931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769" name="Oval 65"/>
            <p:cNvSpPr>
              <a:spLocks noChangeArrowheads="1"/>
            </p:cNvSpPr>
            <p:nvPr/>
          </p:nvSpPr>
          <p:spPr bwMode="auto">
            <a:xfrm>
              <a:off x="2030" y="2981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770" name="Oval 66"/>
            <p:cNvSpPr>
              <a:spLocks noChangeArrowheads="1"/>
            </p:cNvSpPr>
            <p:nvPr/>
          </p:nvSpPr>
          <p:spPr bwMode="auto">
            <a:xfrm>
              <a:off x="2131" y="2843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771" name="Oval 67"/>
            <p:cNvSpPr>
              <a:spLocks noChangeArrowheads="1"/>
            </p:cNvSpPr>
            <p:nvPr/>
          </p:nvSpPr>
          <p:spPr bwMode="auto">
            <a:xfrm>
              <a:off x="2312" y="2753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772" name="Oval 68"/>
            <p:cNvSpPr>
              <a:spLocks noChangeArrowheads="1"/>
            </p:cNvSpPr>
            <p:nvPr/>
          </p:nvSpPr>
          <p:spPr bwMode="auto">
            <a:xfrm>
              <a:off x="2339" y="2672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773" name="Oval 69"/>
            <p:cNvSpPr>
              <a:spLocks noChangeArrowheads="1"/>
            </p:cNvSpPr>
            <p:nvPr/>
          </p:nvSpPr>
          <p:spPr bwMode="auto">
            <a:xfrm>
              <a:off x="2086" y="2930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774" name="Oval 70"/>
            <p:cNvSpPr>
              <a:spLocks noChangeArrowheads="1"/>
            </p:cNvSpPr>
            <p:nvPr/>
          </p:nvSpPr>
          <p:spPr bwMode="auto">
            <a:xfrm>
              <a:off x="2158" y="2686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775" name="Oval 71"/>
            <p:cNvSpPr>
              <a:spLocks noChangeArrowheads="1"/>
            </p:cNvSpPr>
            <p:nvPr/>
          </p:nvSpPr>
          <p:spPr bwMode="auto">
            <a:xfrm>
              <a:off x="2226" y="2580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776" name="Oval 72"/>
            <p:cNvSpPr>
              <a:spLocks noChangeArrowheads="1"/>
            </p:cNvSpPr>
            <p:nvPr/>
          </p:nvSpPr>
          <p:spPr bwMode="auto">
            <a:xfrm>
              <a:off x="2059" y="2780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777" name="Oval 73"/>
            <p:cNvSpPr>
              <a:spLocks noChangeArrowheads="1"/>
            </p:cNvSpPr>
            <p:nvPr/>
          </p:nvSpPr>
          <p:spPr bwMode="auto">
            <a:xfrm>
              <a:off x="2199" y="2726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779" name="Oval 75"/>
            <p:cNvSpPr>
              <a:spLocks noChangeArrowheads="1"/>
            </p:cNvSpPr>
            <p:nvPr/>
          </p:nvSpPr>
          <p:spPr bwMode="auto">
            <a:xfrm>
              <a:off x="1585" y="3332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780" name="Oval 76"/>
            <p:cNvSpPr>
              <a:spLocks noChangeArrowheads="1"/>
            </p:cNvSpPr>
            <p:nvPr/>
          </p:nvSpPr>
          <p:spPr bwMode="auto">
            <a:xfrm>
              <a:off x="1588" y="3201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56781" name="Group 77"/>
          <p:cNvGrpSpPr/>
          <p:nvPr/>
        </p:nvGrpSpPr>
        <p:grpSpPr bwMode="auto">
          <a:xfrm>
            <a:off x="5045075" y="3914775"/>
            <a:ext cx="2994025" cy="2374900"/>
            <a:chOff x="931" y="697"/>
            <a:chExt cx="1886" cy="1496"/>
          </a:xfrm>
        </p:grpSpPr>
        <p:sp>
          <p:nvSpPr>
            <p:cNvPr id="456782" name="Line 78"/>
            <p:cNvSpPr>
              <a:spLocks noChangeShapeType="1"/>
            </p:cNvSpPr>
            <p:nvPr/>
          </p:nvSpPr>
          <p:spPr bwMode="auto">
            <a:xfrm>
              <a:off x="976" y="2032"/>
              <a:ext cx="16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56783" name="Line 79"/>
            <p:cNvSpPr>
              <a:spLocks noChangeShapeType="1"/>
            </p:cNvSpPr>
            <p:nvPr/>
          </p:nvSpPr>
          <p:spPr bwMode="auto">
            <a:xfrm flipV="1">
              <a:off x="1089" y="760"/>
              <a:ext cx="0" cy="138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56784" name="Object 80"/>
            <p:cNvGraphicFramePr>
              <a:graphicFrameLocks noChangeAspect="1"/>
            </p:cNvGraphicFramePr>
            <p:nvPr/>
          </p:nvGraphicFramePr>
          <p:xfrm>
            <a:off x="931" y="2016"/>
            <a:ext cx="158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39700" imgH="152400" progId="Equation.DSMT4">
                    <p:embed/>
                  </p:oleObj>
                </mc:Choice>
                <mc:Fallback>
                  <p:oleObj name="Equation" r:id="rId20" imgW="139700" imgH="152400" progId="Equation.DSMT4">
                    <p:embed/>
                    <p:pic>
                      <p:nvPicPr>
                        <p:cNvPr id="0" name="图片 4887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1" y="2016"/>
                          <a:ext cx="158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6785" name="Object 81"/>
            <p:cNvGraphicFramePr>
              <a:graphicFrameLocks noChangeAspect="1"/>
            </p:cNvGraphicFramePr>
            <p:nvPr/>
          </p:nvGraphicFramePr>
          <p:xfrm>
            <a:off x="2640" y="1976"/>
            <a:ext cx="177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52400" imgH="139700" progId="Equation.DSMT4">
                    <p:embed/>
                  </p:oleObj>
                </mc:Choice>
                <mc:Fallback>
                  <p:oleObj name="Equation" r:id="rId22" imgW="152400" imgH="139700" progId="Equation.DSMT4">
                    <p:embed/>
                    <p:pic>
                      <p:nvPicPr>
                        <p:cNvPr id="0" name="图片 4887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1976"/>
                          <a:ext cx="177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6786" name="Object 82"/>
            <p:cNvGraphicFramePr>
              <a:graphicFrameLocks noChangeAspect="1"/>
            </p:cNvGraphicFramePr>
            <p:nvPr/>
          </p:nvGraphicFramePr>
          <p:xfrm>
            <a:off x="1138" y="697"/>
            <a:ext cx="158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39700" imgH="139700" progId="Equation.DSMT4">
                    <p:embed/>
                  </p:oleObj>
                </mc:Choice>
                <mc:Fallback>
                  <p:oleObj name="Equation" r:id="rId24" imgW="139700" imgH="139700" progId="Equation.DSMT4">
                    <p:embed/>
                    <p:pic>
                      <p:nvPicPr>
                        <p:cNvPr id="0" name="图片 4887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8" y="697"/>
                          <a:ext cx="158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6823" name="Group 119"/>
          <p:cNvGrpSpPr/>
          <p:nvPr/>
        </p:nvGrpSpPr>
        <p:grpSpPr bwMode="auto">
          <a:xfrm>
            <a:off x="5594350" y="4275138"/>
            <a:ext cx="1727200" cy="1454150"/>
            <a:chOff x="3575" y="2605"/>
            <a:chExt cx="1088" cy="916"/>
          </a:xfrm>
        </p:grpSpPr>
        <p:sp>
          <p:nvSpPr>
            <p:cNvPr id="456787" name="Oval 83"/>
            <p:cNvSpPr>
              <a:spLocks noChangeArrowheads="1"/>
            </p:cNvSpPr>
            <p:nvPr/>
          </p:nvSpPr>
          <p:spPr bwMode="auto">
            <a:xfrm>
              <a:off x="3932" y="2822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788" name="Oval 84"/>
            <p:cNvSpPr>
              <a:spLocks noChangeArrowheads="1"/>
            </p:cNvSpPr>
            <p:nvPr/>
          </p:nvSpPr>
          <p:spPr bwMode="auto">
            <a:xfrm>
              <a:off x="4018" y="3082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789" name="Oval 85"/>
            <p:cNvSpPr>
              <a:spLocks noChangeArrowheads="1"/>
            </p:cNvSpPr>
            <p:nvPr/>
          </p:nvSpPr>
          <p:spPr bwMode="auto">
            <a:xfrm>
              <a:off x="4104" y="3149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790" name="Oval 86"/>
            <p:cNvSpPr>
              <a:spLocks noChangeArrowheads="1"/>
            </p:cNvSpPr>
            <p:nvPr/>
          </p:nvSpPr>
          <p:spPr bwMode="auto">
            <a:xfrm>
              <a:off x="3905" y="3008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791" name="Oval 87"/>
            <p:cNvSpPr>
              <a:spLocks noChangeArrowheads="1"/>
            </p:cNvSpPr>
            <p:nvPr/>
          </p:nvSpPr>
          <p:spPr bwMode="auto">
            <a:xfrm>
              <a:off x="4203" y="2995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792" name="Oval 88"/>
            <p:cNvSpPr>
              <a:spLocks noChangeArrowheads="1"/>
            </p:cNvSpPr>
            <p:nvPr/>
          </p:nvSpPr>
          <p:spPr bwMode="auto">
            <a:xfrm>
              <a:off x="4343" y="3196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793" name="Oval 89"/>
            <p:cNvSpPr>
              <a:spLocks noChangeArrowheads="1"/>
            </p:cNvSpPr>
            <p:nvPr/>
          </p:nvSpPr>
          <p:spPr bwMode="auto">
            <a:xfrm>
              <a:off x="4506" y="3368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794" name="Oval 90"/>
            <p:cNvSpPr>
              <a:spLocks noChangeArrowheads="1"/>
            </p:cNvSpPr>
            <p:nvPr/>
          </p:nvSpPr>
          <p:spPr bwMode="auto">
            <a:xfrm>
              <a:off x="4503" y="3494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795" name="Oval 91"/>
            <p:cNvSpPr>
              <a:spLocks noChangeArrowheads="1"/>
            </p:cNvSpPr>
            <p:nvPr/>
          </p:nvSpPr>
          <p:spPr bwMode="auto">
            <a:xfrm>
              <a:off x="4300" y="3326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796" name="Oval 92"/>
            <p:cNvSpPr>
              <a:spLocks noChangeArrowheads="1"/>
            </p:cNvSpPr>
            <p:nvPr/>
          </p:nvSpPr>
          <p:spPr bwMode="auto">
            <a:xfrm>
              <a:off x="4440" y="3267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797" name="Oval 93"/>
            <p:cNvSpPr>
              <a:spLocks noChangeArrowheads="1"/>
            </p:cNvSpPr>
            <p:nvPr/>
          </p:nvSpPr>
          <p:spPr bwMode="auto">
            <a:xfrm>
              <a:off x="4426" y="3393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798" name="Oval 94"/>
            <p:cNvSpPr>
              <a:spLocks noChangeArrowheads="1"/>
            </p:cNvSpPr>
            <p:nvPr/>
          </p:nvSpPr>
          <p:spPr bwMode="auto">
            <a:xfrm>
              <a:off x="4328" y="3240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799" name="Oval 95"/>
            <p:cNvSpPr>
              <a:spLocks noChangeArrowheads="1"/>
            </p:cNvSpPr>
            <p:nvPr/>
          </p:nvSpPr>
          <p:spPr bwMode="auto">
            <a:xfrm>
              <a:off x="4280" y="3145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800" name="Oval 96"/>
            <p:cNvSpPr>
              <a:spLocks noChangeArrowheads="1"/>
            </p:cNvSpPr>
            <p:nvPr/>
          </p:nvSpPr>
          <p:spPr bwMode="auto">
            <a:xfrm>
              <a:off x="3619" y="2848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801" name="Oval 97"/>
            <p:cNvSpPr>
              <a:spLocks noChangeArrowheads="1"/>
            </p:cNvSpPr>
            <p:nvPr/>
          </p:nvSpPr>
          <p:spPr bwMode="auto">
            <a:xfrm>
              <a:off x="4045" y="2969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802" name="Oval 98"/>
            <p:cNvSpPr>
              <a:spLocks noChangeArrowheads="1"/>
            </p:cNvSpPr>
            <p:nvPr/>
          </p:nvSpPr>
          <p:spPr bwMode="auto">
            <a:xfrm>
              <a:off x="4636" y="3368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803" name="Oval 99"/>
            <p:cNvSpPr>
              <a:spLocks noChangeArrowheads="1"/>
            </p:cNvSpPr>
            <p:nvPr/>
          </p:nvSpPr>
          <p:spPr bwMode="auto">
            <a:xfrm>
              <a:off x="3878" y="2858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804" name="Oval 100"/>
            <p:cNvSpPr>
              <a:spLocks noChangeArrowheads="1"/>
            </p:cNvSpPr>
            <p:nvPr/>
          </p:nvSpPr>
          <p:spPr bwMode="auto">
            <a:xfrm>
              <a:off x="4158" y="3082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805" name="Oval 101"/>
            <p:cNvSpPr>
              <a:spLocks noChangeArrowheads="1"/>
            </p:cNvSpPr>
            <p:nvPr/>
          </p:nvSpPr>
          <p:spPr bwMode="auto">
            <a:xfrm>
              <a:off x="3718" y="2862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806" name="Oval 102"/>
            <p:cNvSpPr>
              <a:spLocks noChangeArrowheads="1"/>
            </p:cNvSpPr>
            <p:nvPr/>
          </p:nvSpPr>
          <p:spPr bwMode="auto">
            <a:xfrm>
              <a:off x="3786" y="2756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807" name="Oval 103"/>
            <p:cNvSpPr>
              <a:spLocks noChangeArrowheads="1"/>
            </p:cNvSpPr>
            <p:nvPr/>
          </p:nvSpPr>
          <p:spPr bwMode="auto">
            <a:xfrm>
              <a:off x="4123" y="3020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808" name="Oval 104"/>
            <p:cNvSpPr>
              <a:spLocks noChangeArrowheads="1"/>
            </p:cNvSpPr>
            <p:nvPr/>
          </p:nvSpPr>
          <p:spPr bwMode="auto">
            <a:xfrm>
              <a:off x="4167" y="3222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809" name="Oval 105"/>
            <p:cNvSpPr>
              <a:spLocks noChangeArrowheads="1"/>
            </p:cNvSpPr>
            <p:nvPr/>
          </p:nvSpPr>
          <p:spPr bwMode="auto">
            <a:xfrm>
              <a:off x="3980" y="2916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810" name="Oval 106"/>
            <p:cNvSpPr>
              <a:spLocks noChangeArrowheads="1"/>
            </p:cNvSpPr>
            <p:nvPr/>
          </p:nvSpPr>
          <p:spPr bwMode="auto">
            <a:xfrm>
              <a:off x="3729" y="2778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811" name="Oval 107"/>
            <p:cNvSpPr>
              <a:spLocks noChangeArrowheads="1"/>
            </p:cNvSpPr>
            <p:nvPr/>
          </p:nvSpPr>
          <p:spPr bwMode="auto">
            <a:xfrm>
              <a:off x="3756" y="2697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812" name="Oval 108"/>
            <p:cNvSpPr>
              <a:spLocks noChangeArrowheads="1"/>
            </p:cNvSpPr>
            <p:nvPr/>
          </p:nvSpPr>
          <p:spPr bwMode="auto">
            <a:xfrm>
              <a:off x="4223" y="3171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813" name="Oval 109"/>
            <p:cNvSpPr>
              <a:spLocks noChangeArrowheads="1"/>
            </p:cNvSpPr>
            <p:nvPr/>
          </p:nvSpPr>
          <p:spPr bwMode="auto">
            <a:xfrm>
              <a:off x="3575" y="2711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814" name="Oval 110"/>
            <p:cNvSpPr>
              <a:spLocks noChangeArrowheads="1"/>
            </p:cNvSpPr>
            <p:nvPr/>
          </p:nvSpPr>
          <p:spPr bwMode="auto">
            <a:xfrm>
              <a:off x="3643" y="2605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815" name="Oval 111"/>
            <p:cNvSpPr>
              <a:spLocks noChangeArrowheads="1"/>
            </p:cNvSpPr>
            <p:nvPr/>
          </p:nvSpPr>
          <p:spPr bwMode="auto">
            <a:xfrm>
              <a:off x="3788" y="2805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816" name="Oval 112"/>
            <p:cNvSpPr>
              <a:spLocks noChangeArrowheads="1"/>
            </p:cNvSpPr>
            <p:nvPr/>
          </p:nvSpPr>
          <p:spPr bwMode="auto">
            <a:xfrm>
              <a:off x="3616" y="2751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818" name="Oval 114"/>
            <p:cNvSpPr>
              <a:spLocks noChangeArrowheads="1"/>
            </p:cNvSpPr>
            <p:nvPr/>
          </p:nvSpPr>
          <p:spPr bwMode="auto">
            <a:xfrm>
              <a:off x="4530" y="3420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819" name="Oval 115"/>
            <p:cNvSpPr>
              <a:spLocks noChangeArrowheads="1"/>
            </p:cNvSpPr>
            <p:nvPr/>
          </p:nvSpPr>
          <p:spPr bwMode="auto">
            <a:xfrm>
              <a:off x="3829" y="2938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56837" name="Group 133"/>
          <p:cNvGrpSpPr/>
          <p:nvPr/>
        </p:nvGrpSpPr>
        <p:grpSpPr bwMode="auto">
          <a:xfrm>
            <a:off x="1912938" y="1600200"/>
            <a:ext cx="2120900" cy="1485900"/>
            <a:chOff x="1320" y="792"/>
            <a:chExt cx="1336" cy="936"/>
          </a:xfrm>
        </p:grpSpPr>
        <p:sp>
          <p:nvSpPr>
            <p:cNvPr id="456728" name="Line 24"/>
            <p:cNvSpPr>
              <a:spLocks noChangeShapeType="1"/>
            </p:cNvSpPr>
            <p:nvPr/>
          </p:nvSpPr>
          <p:spPr bwMode="auto">
            <a:xfrm flipV="1">
              <a:off x="1320" y="792"/>
              <a:ext cx="1064" cy="93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56831" name="Object 127"/>
            <p:cNvGraphicFramePr>
              <a:graphicFrameLocks noChangeAspect="1"/>
            </p:cNvGraphicFramePr>
            <p:nvPr/>
          </p:nvGraphicFramePr>
          <p:xfrm>
            <a:off x="1904" y="1136"/>
            <a:ext cx="752" cy="4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609600" imgH="368300" progId="Equation.DSMT4">
                    <p:embed/>
                  </p:oleObj>
                </mc:Choice>
                <mc:Fallback>
                  <p:oleObj name="Equation" r:id="rId26" imgW="609600" imgH="368300" progId="Equation.DSMT4">
                    <p:embed/>
                    <p:pic>
                      <p:nvPicPr>
                        <p:cNvPr id="0" name="图片 4887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4" y="1136"/>
                          <a:ext cx="752" cy="4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6842" name="Group 138"/>
          <p:cNvGrpSpPr/>
          <p:nvPr/>
        </p:nvGrpSpPr>
        <p:grpSpPr bwMode="auto">
          <a:xfrm>
            <a:off x="5648325" y="1625600"/>
            <a:ext cx="1679575" cy="1446213"/>
            <a:chOff x="3625" y="952"/>
            <a:chExt cx="1058" cy="911"/>
          </a:xfrm>
        </p:grpSpPr>
        <p:sp>
          <p:nvSpPr>
            <p:cNvPr id="456737" name="Line 33"/>
            <p:cNvSpPr>
              <a:spLocks noChangeShapeType="1"/>
            </p:cNvSpPr>
            <p:nvPr/>
          </p:nvSpPr>
          <p:spPr bwMode="auto">
            <a:xfrm flipH="1" flipV="1">
              <a:off x="3625" y="952"/>
              <a:ext cx="1047" cy="91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56832" name="Object 128"/>
            <p:cNvGraphicFramePr>
              <a:graphicFrameLocks noChangeAspect="1"/>
            </p:cNvGraphicFramePr>
            <p:nvPr/>
          </p:nvGraphicFramePr>
          <p:xfrm>
            <a:off x="4016" y="994"/>
            <a:ext cx="667" cy="4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609600" imgH="368300" progId="Equation.DSMT4">
                    <p:embed/>
                  </p:oleObj>
                </mc:Choice>
                <mc:Fallback>
                  <p:oleObj name="Equation" r:id="rId28" imgW="609600" imgH="368300" progId="Equation.DSMT4">
                    <p:embed/>
                    <p:pic>
                      <p:nvPicPr>
                        <p:cNvPr id="0" name="图片 4887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6" y="994"/>
                          <a:ext cx="667" cy="4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6847" name="Group 143"/>
          <p:cNvGrpSpPr/>
          <p:nvPr/>
        </p:nvGrpSpPr>
        <p:grpSpPr bwMode="auto">
          <a:xfrm>
            <a:off x="1895475" y="4230688"/>
            <a:ext cx="2301875" cy="1673225"/>
            <a:chOff x="1237" y="2433"/>
            <a:chExt cx="1450" cy="1054"/>
          </a:xfrm>
        </p:grpSpPr>
        <p:sp>
          <p:nvSpPr>
            <p:cNvPr id="456826" name="Line 122"/>
            <p:cNvSpPr>
              <a:spLocks noChangeShapeType="1"/>
            </p:cNvSpPr>
            <p:nvPr/>
          </p:nvSpPr>
          <p:spPr bwMode="auto">
            <a:xfrm flipV="1">
              <a:off x="1237" y="2433"/>
              <a:ext cx="1224" cy="10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56833" name="Object 129"/>
            <p:cNvGraphicFramePr>
              <a:graphicFrameLocks noChangeAspect="1"/>
            </p:cNvGraphicFramePr>
            <p:nvPr/>
          </p:nvGraphicFramePr>
          <p:xfrm>
            <a:off x="1989" y="2785"/>
            <a:ext cx="698" cy="4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609600" imgH="368300" progId="Equation.DSMT4">
                    <p:embed/>
                  </p:oleObj>
                </mc:Choice>
                <mc:Fallback>
                  <p:oleObj name="Equation" r:id="rId30" imgW="609600" imgH="368300" progId="Equation.DSMT4">
                    <p:embed/>
                    <p:pic>
                      <p:nvPicPr>
                        <p:cNvPr id="0" name="图片 4887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9" y="2785"/>
                          <a:ext cx="698" cy="4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6836" name="Group 132"/>
          <p:cNvGrpSpPr/>
          <p:nvPr/>
        </p:nvGrpSpPr>
        <p:grpSpPr bwMode="auto">
          <a:xfrm>
            <a:off x="2009775" y="3178175"/>
            <a:ext cx="1816100" cy="619125"/>
            <a:chOff x="1396" y="1953"/>
            <a:chExt cx="1066" cy="335"/>
          </a:xfrm>
        </p:grpSpPr>
        <p:graphicFrame>
          <p:nvGraphicFramePr>
            <p:cNvPr id="456729" name="Object 25"/>
            <p:cNvGraphicFramePr>
              <a:graphicFrameLocks noChangeAspect="1"/>
            </p:cNvGraphicFramePr>
            <p:nvPr/>
          </p:nvGraphicFramePr>
          <p:xfrm>
            <a:off x="1932" y="1953"/>
            <a:ext cx="530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508000" imgH="292100" progId="Equation.DSMT4">
                    <p:embed/>
                  </p:oleObj>
                </mc:Choice>
                <mc:Fallback>
                  <p:oleObj name="Equation" r:id="rId32" imgW="508000" imgH="292100" progId="Equation.DSMT4">
                    <p:embed/>
                    <p:pic>
                      <p:nvPicPr>
                        <p:cNvPr id="0" name="图片 4888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2" y="1953"/>
                          <a:ext cx="530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6835" name="WordArt 131"/>
            <p:cNvSpPr>
              <a:spLocks noChangeArrowheads="1" noChangeShapeType="1" noTextEdit="1"/>
            </p:cNvSpPr>
            <p:nvPr/>
          </p:nvSpPr>
          <p:spPr bwMode="auto">
            <a:xfrm>
              <a:off x="1396" y="2085"/>
              <a:ext cx="518" cy="148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2700">
                    <a:solidFill>
                      <a:srgbClr val="800000"/>
                    </a:solidFill>
                    <a:round/>
                  </a:ln>
                  <a:solidFill>
                    <a:srgbClr val="80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正相关</a:t>
              </a:r>
            </a:p>
          </p:txBody>
        </p:sp>
      </p:grpSp>
      <p:grpSp>
        <p:nvGrpSpPr>
          <p:cNvPr id="456841" name="Group 137"/>
          <p:cNvGrpSpPr/>
          <p:nvPr/>
        </p:nvGrpSpPr>
        <p:grpSpPr bwMode="auto">
          <a:xfrm>
            <a:off x="5718175" y="3214688"/>
            <a:ext cx="1839913" cy="619125"/>
            <a:chOff x="3669" y="1961"/>
            <a:chExt cx="1159" cy="335"/>
          </a:xfrm>
        </p:grpSpPr>
        <p:graphicFrame>
          <p:nvGraphicFramePr>
            <p:cNvPr id="456738" name="Object 34"/>
            <p:cNvGraphicFramePr>
              <a:graphicFrameLocks noChangeAspect="1"/>
            </p:cNvGraphicFramePr>
            <p:nvPr/>
          </p:nvGraphicFramePr>
          <p:xfrm>
            <a:off x="4240" y="1961"/>
            <a:ext cx="588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4" imgW="596900" imgH="292100" progId="Equation.DSMT4">
                    <p:embed/>
                  </p:oleObj>
                </mc:Choice>
                <mc:Fallback>
                  <p:oleObj name="Equation" r:id="rId34" imgW="596900" imgH="292100" progId="Equation.DSMT4">
                    <p:embed/>
                    <p:pic>
                      <p:nvPicPr>
                        <p:cNvPr id="0" name="图片 4888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0" y="1961"/>
                          <a:ext cx="588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6840" name="WordArt 136"/>
            <p:cNvSpPr>
              <a:spLocks noChangeArrowheads="1" noChangeShapeType="1" noTextEdit="1"/>
            </p:cNvSpPr>
            <p:nvPr/>
          </p:nvSpPr>
          <p:spPr bwMode="auto">
            <a:xfrm>
              <a:off x="3669" y="2094"/>
              <a:ext cx="518" cy="148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2700">
                    <a:solidFill>
                      <a:srgbClr val="800000"/>
                    </a:solidFill>
                    <a:round/>
                  </a:ln>
                  <a:solidFill>
                    <a:srgbClr val="80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负相关</a:t>
              </a:r>
            </a:p>
          </p:txBody>
        </p:sp>
      </p:grpSp>
      <p:grpSp>
        <p:nvGrpSpPr>
          <p:cNvPr id="456846" name="Group 142"/>
          <p:cNvGrpSpPr/>
          <p:nvPr/>
        </p:nvGrpSpPr>
        <p:grpSpPr bwMode="auto">
          <a:xfrm>
            <a:off x="1797050" y="5999318"/>
            <a:ext cx="2578497" cy="541646"/>
            <a:chOff x="1317" y="3730"/>
            <a:chExt cx="1546" cy="300"/>
          </a:xfrm>
        </p:grpSpPr>
        <p:graphicFrame>
          <p:nvGraphicFramePr>
            <p:cNvPr id="456778" name="Object 74"/>
            <p:cNvGraphicFramePr>
              <a:graphicFrameLocks noChangeAspect="1"/>
            </p:cNvGraphicFramePr>
            <p:nvPr/>
          </p:nvGraphicFramePr>
          <p:xfrm>
            <a:off x="1979" y="3730"/>
            <a:ext cx="884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6" imgW="812800" imgH="292100" progId="Equation.DSMT4">
                    <p:embed/>
                  </p:oleObj>
                </mc:Choice>
                <mc:Fallback>
                  <p:oleObj name="Equation" r:id="rId36" imgW="812800" imgH="292100" progId="Equation.DSMT4">
                    <p:embed/>
                    <p:pic>
                      <p:nvPicPr>
                        <p:cNvPr id="0" name="图片 4888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9" y="3730"/>
                          <a:ext cx="884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6845" name="WordArt 141"/>
            <p:cNvSpPr>
              <a:spLocks noChangeArrowheads="1" noChangeShapeType="1" noTextEdit="1"/>
            </p:cNvSpPr>
            <p:nvPr/>
          </p:nvSpPr>
          <p:spPr bwMode="auto">
            <a:xfrm>
              <a:off x="1317" y="3844"/>
              <a:ext cx="637" cy="144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2700">
                    <a:solidFill>
                      <a:srgbClr val="800000"/>
                    </a:solidFill>
                    <a:round/>
                  </a:ln>
                  <a:solidFill>
                    <a:srgbClr val="80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正弱相关</a:t>
              </a:r>
            </a:p>
          </p:txBody>
        </p:sp>
      </p:grpSp>
      <p:grpSp>
        <p:nvGrpSpPr>
          <p:cNvPr id="456851" name="Group 147"/>
          <p:cNvGrpSpPr/>
          <p:nvPr/>
        </p:nvGrpSpPr>
        <p:grpSpPr bwMode="auto">
          <a:xfrm>
            <a:off x="2139950" y="735013"/>
            <a:ext cx="4754563" cy="379412"/>
            <a:chOff x="1908" y="431"/>
            <a:chExt cx="2279" cy="175"/>
          </a:xfrm>
        </p:grpSpPr>
        <p:sp>
          <p:nvSpPr>
            <p:cNvPr id="456848" name="WordArt 144"/>
            <p:cNvSpPr>
              <a:spLocks noChangeArrowheads="1" noChangeShapeType="1" noTextEdit="1"/>
            </p:cNvSpPr>
            <p:nvPr/>
          </p:nvSpPr>
          <p:spPr bwMode="auto">
            <a:xfrm>
              <a:off x="1908" y="431"/>
              <a:ext cx="2279" cy="175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12700">
                    <a:solidFill>
                      <a:srgbClr val="3399FF"/>
                    </a:solidFill>
                    <a:round/>
                  </a:ln>
                  <a:latin typeface="黑体" panose="02010609060101010101" pitchFamily="2" charset="-122"/>
                  <a:ea typeface="黑体" panose="02010609060101010101" pitchFamily="2" charset="-122"/>
                </a:rPr>
                <a:t>r.v     </a:t>
              </a:r>
              <a:r>
                <a:rPr lang="zh-CN" altLang="en-US" sz="3600" b="1" kern="10">
                  <a:ln w="12700">
                    <a:solidFill>
                      <a:srgbClr val="3399FF"/>
                    </a:solidFill>
                    <a:round/>
                  </a:ln>
                  <a:latin typeface="黑体" panose="02010609060101010101" pitchFamily="2" charset="-122"/>
                  <a:ea typeface="黑体" panose="02010609060101010101" pitchFamily="2" charset="-122"/>
                </a:rPr>
                <a:t>之间线性关系的图示</a:t>
              </a:r>
            </a:p>
          </p:txBody>
        </p:sp>
        <p:sp>
          <p:nvSpPr>
            <p:cNvPr id="456849" name="WordArt 145"/>
            <p:cNvSpPr>
              <a:spLocks noChangeArrowheads="1" noChangeShapeType="1" noTextEdit="1"/>
            </p:cNvSpPr>
            <p:nvPr/>
          </p:nvSpPr>
          <p:spPr bwMode="auto">
            <a:xfrm>
              <a:off x="2213" y="463"/>
              <a:ext cx="354" cy="12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i="1" kern="10" dirty="0">
                  <a:ln w="12700">
                    <a:solidFill>
                      <a:srgbClr val="3399FF"/>
                    </a:solidFill>
                    <a:round/>
                  </a:ln>
                  <a:latin typeface="Times New Roman" panose="02020603050405020304"/>
                  <a:cs typeface="Times New Roman" panose="02020603050405020304"/>
                </a:rPr>
                <a:t>X   Y</a:t>
              </a:r>
              <a:endParaRPr lang="zh-CN" altLang="en-US" sz="3600" b="1" i="1" kern="10" dirty="0">
                <a:ln w="12700">
                  <a:solidFill>
                    <a:srgbClr val="3399FF"/>
                  </a:solidFill>
                  <a:round/>
                </a:ln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456850" name="WordArt 146"/>
            <p:cNvSpPr>
              <a:spLocks noChangeArrowheads="1" noChangeShapeType="1" noTextEdit="1"/>
            </p:cNvSpPr>
            <p:nvPr/>
          </p:nvSpPr>
          <p:spPr bwMode="auto">
            <a:xfrm>
              <a:off x="2333" y="539"/>
              <a:ext cx="34" cy="41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2700">
                    <a:solidFill>
                      <a:srgbClr val="3399FF"/>
                    </a:solidFill>
                    <a:round/>
                  </a:ln>
                  <a:latin typeface="楷体_GB2312"/>
                  <a:ea typeface="楷体_GB2312"/>
                </a:rPr>
                <a:t>、</a:t>
              </a:r>
            </a:p>
          </p:txBody>
        </p:sp>
      </p:grpSp>
      <p:grpSp>
        <p:nvGrpSpPr>
          <p:cNvPr id="456854" name="Group 150"/>
          <p:cNvGrpSpPr/>
          <p:nvPr/>
        </p:nvGrpSpPr>
        <p:grpSpPr bwMode="auto">
          <a:xfrm>
            <a:off x="5573711" y="4271963"/>
            <a:ext cx="1857374" cy="1543050"/>
            <a:chOff x="3562" y="2595"/>
            <a:chExt cx="1170" cy="972"/>
          </a:xfrm>
        </p:grpSpPr>
        <p:sp>
          <p:nvSpPr>
            <p:cNvPr id="456852" name="Line 148"/>
            <p:cNvSpPr>
              <a:spLocks noChangeShapeType="1"/>
            </p:cNvSpPr>
            <p:nvPr/>
          </p:nvSpPr>
          <p:spPr bwMode="auto">
            <a:xfrm>
              <a:off x="3562" y="2617"/>
              <a:ext cx="1159" cy="95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56853" name="Object 149"/>
            <p:cNvGraphicFramePr>
              <a:graphicFrameLocks noChangeAspect="1"/>
            </p:cNvGraphicFramePr>
            <p:nvPr/>
          </p:nvGraphicFramePr>
          <p:xfrm>
            <a:off x="4009" y="2595"/>
            <a:ext cx="723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8" imgW="609600" imgH="368300" progId="Equation.DSMT4">
                    <p:embed/>
                  </p:oleObj>
                </mc:Choice>
                <mc:Fallback>
                  <p:oleObj name="Equation" r:id="rId38" imgW="609600" imgH="368300" progId="Equation.DSMT4">
                    <p:embed/>
                    <p:pic>
                      <p:nvPicPr>
                        <p:cNvPr id="0" name="图片 4888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9" y="2595"/>
                          <a:ext cx="723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6858" name="Group 154"/>
          <p:cNvGrpSpPr/>
          <p:nvPr/>
        </p:nvGrpSpPr>
        <p:grpSpPr bwMode="auto">
          <a:xfrm>
            <a:off x="5402261" y="5931455"/>
            <a:ext cx="2666439" cy="603951"/>
            <a:chOff x="3614" y="3818"/>
            <a:chExt cx="1628" cy="356"/>
          </a:xfrm>
        </p:grpSpPr>
        <p:graphicFrame>
          <p:nvGraphicFramePr>
            <p:cNvPr id="456821" name="Object 117"/>
            <p:cNvGraphicFramePr>
              <a:graphicFrameLocks noChangeAspect="1"/>
            </p:cNvGraphicFramePr>
            <p:nvPr/>
          </p:nvGraphicFramePr>
          <p:xfrm>
            <a:off x="4275" y="3818"/>
            <a:ext cx="967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0" imgW="876300" imgH="292100" progId="Equation.DSMT4">
                    <p:embed/>
                  </p:oleObj>
                </mc:Choice>
                <mc:Fallback>
                  <p:oleObj name="Equation" r:id="rId40" imgW="876300" imgH="292100" progId="Equation.DSMT4">
                    <p:embed/>
                    <p:pic>
                      <p:nvPicPr>
                        <p:cNvPr id="0" name="图片 4888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5" y="3818"/>
                          <a:ext cx="967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6857" name="WordArt 153"/>
            <p:cNvSpPr>
              <a:spLocks noChangeArrowheads="1" noChangeShapeType="1" noTextEdit="1"/>
            </p:cNvSpPr>
            <p:nvPr/>
          </p:nvSpPr>
          <p:spPr bwMode="auto">
            <a:xfrm>
              <a:off x="3614" y="3965"/>
              <a:ext cx="637" cy="144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2700">
                    <a:solidFill>
                      <a:srgbClr val="800000"/>
                    </a:solidFill>
                    <a:round/>
                  </a:ln>
                  <a:solidFill>
                    <a:srgbClr val="80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负弱相关</a:t>
              </a:r>
            </a:p>
          </p:txBody>
        </p:sp>
      </p:grpSp>
      <p:sp>
        <p:nvSpPr>
          <p:cNvPr id="456859" name="Rectangle 155"/>
          <p:cNvSpPr>
            <a:spLocks noChangeArrowheads="1"/>
          </p:cNvSpPr>
          <p:nvPr/>
        </p:nvSpPr>
        <p:spPr bwMode="auto">
          <a:xfrm>
            <a:off x="2487613" y="1685925"/>
            <a:ext cx="4356100" cy="35433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56860" name="Group 156"/>
          <p:cNvGrpSpPr/>
          <p:nvPr/>
        </p:nvGrpSpPr>
        <p:grpSpPr bwMode="auto">
          <a:xfrm>
            <a:off x="2936875" y="1909763"/>
            <a:ext cx="3611563" cy="2749550"/>
            <a:chOff x="2026" y="1363"/>
            <a:chExt cx="2275" cy="1732"/>
          </a:xfrm>
        </p:grpSpPr>
        <p:sp>
          <p:nvSpPr>
            <p:cNvPr id="456861" name="Line 157"/>
            <p:cNvSpPr>
              <a:spLocks noChangeShapeType="1"/>
            </p:cNvSpPr>
            <p:nvPr/>
          </p:nvSpPr>
          <p:spPr bwMode="auto">
            <a:xfrm>
              <a:off x="2084" y="2920"/>
              <a:ext cx="19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56862" name="Line 158"/>
            <p:cNvSpPr>
              <a:spLocks noChangeShapeType="1"/>
            </p:cNvSpPr>
            <p:nvPr/>
          </p:nvSpPr>
          <p:spPr bwMode="auto">
            <a:xfrm flipV="1">
              <a:off x="2189" y="1463"/>
              <a:ext cx="0" cy="15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56863" name="Object 159"/>
            <p:cNvGraphicFramePr>
              <a:graphicFrameLocks noChangeAspect="1"/>
            </p:cNvGraphicFramePr>
            <p:nvPr/>
          </p:nvGraphicFramePr>
          <p:xfrm>
            <a:off x="2026" y="2919"/>
            <a:ext cx="17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2" imgW="190500" imgH="203200" progId="Equation.DSMT4">
                    <p:embed/>
                  </p:oleObj>
                </mc:Choice>
                <mc:Fallback>
                  <p:oleObj name="Equation" r:id="rId42" imgW="190500" imgH="203200" progId="Equation.DSMT4">
                    <p:embed/>
                    <p:pic>
                      <p:nvPicPr>
                        <p:cNvPr id="0" name="图片 4888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6" y="2919"/>
                          <a:ext cx="17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6864" name="Object 160"/>
            <p:cNvGraphicFramePr>
              <a:graphicFrameLocks noChangeAspect="1"/>
            </p:cNvGraphicFramePr>
            <p:nvPr/>
          </p:nvGraphicFramePr>
          <p:xfrm>
            <a:off x="4066" y="2823"/>
            <a:ext cx="235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4" imgW="215900" imgH="190500" progId="Equation.DSMT4">
                    <p:embed/>
                  </p:oleObj>
                </mc:Choice>
                <mc:Fallback>
                  <p:oleObj name="Equation" r:id="rId44" imgW="215900" imgH="190500" progId="Equation.DSMT4">
                    <p:embed/>
                    <p:pic>
                      <p:nvPicPr>
                        <p:cNvPr id="0" name="图片 4888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6" y="2823"/>
                          <a:ext cx="235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6865" name="Object 161"/>
            <p:cNvGraphicFramePr>
              <a:graphicFrameLocks noChangeAspect="1"/>
            </p:cNvGraphicFramePr>
            <p:nvPr/>
          </p:nvGraphicFramePr>
          <p:xfrm>
            <a:off x="2226" y="1363"/>
            <a:ext cx="208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6" imgW="190500" imgH="190500" progId="Equation.DSMT4">
                    <p:embed/>
                  </p:oleObj>
                </mc:Choice>
                <mc:Fallback>
                  <p:oleObj name="Equation" r:id="rId46" imgW="190500" imgH="190500" progId="Equation.DSMT4">
                    <p:embed/>
                    <p:pic>
                      <p:nvPicPr>
                        <p:cNvPr id="0" name="图片 4888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6" y="1363"/>
                          <a:ext cx="208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6866" name="Group 162"/>
          <p:cNvGrpSpPr/>
          <p:nvPr/>
        </p:nvGrpSpPr>
        <p:grpSpPr bwMode="auto">
          <a:xfrm>
            <a:off x="3625850" y="4354513"/>
            <a:ext cx="2205038" cy="555625"/>
            <a:chOff x="2553" y="3231"/>
            <a:chExt cx="1197" cy="343"/>
          </a:xfrm>
        </p:grpSpPr>
        <p:graphicFrame>
          <p:nvGraphicFramePr>
            <p:cNvPr id="456867" name="Object 163"/>
            <p:cNvGraphicFramePr>
              <a:graphicFrameLocks noChangeAspect="1"/>
            </p:cNvGraphicFramePr>
            <p:nvPr/>
          </p:nvGraphicFramePr>
          <p:xfrm>
            <a:off x="3111" y="3231"/>
            <a:ext cx="639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8" imgW="660400" imgH="292100" progId="Equation.DSMT4">
                    <p:embed/>
                  </p:oleObj>
                </mc:Choice>
                <mc:Fallback>
                  <p:oleObj name="Equation" r:id="rId48" imgW="660400" imgH="292100" progId="Equation.DSMT4">
                    <p:embed/>
                    <p:pic>
                      <p:nvPicPr>
                        <p:cNvPr id="0" name="图片 4888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1" y="3231"/>
                          <a:ext cx="639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6868" name="WordArt 164"/>
            <p:cNvSpPr>
              <a:spLocks noChangeArrowheads="1" noChangeShapeType="1" noTextEdit="1"/>
            </p:cNvSpPr>
            <p:nvPr/>
          </p:nvSpPr>
          <p:spPr bwMode="auto">
            <a:xfrm>
              <a:off x="2553" y="3325"/>
              <a:ext cx="518" cy="148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2700">
                    <a:solidFill>
                      <a:srgbClr val="800000"/>
                    </a:solidFill>
                    <a:round/>
                  </a:ln>
                  <a:solidFill>
                    <a:srgbClr val="80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不相关</a:t>
              </a:r>
            </a:p>
          </p:txBody>
        </p:sp>
      </p:grpSp>
      <p:sp>
        <p:nvSpPr>
          <p:cNvPr id="456869" name="Line 165"/>
          <p:cNvSpPr>
            <a:spLocks noChangeShapeType="1"/>
          </p:cNvSpPr>
          <p:nvPr/>
        </p:nvSpPr>
        <p:spPr bwMode="auto">
          <a:xfrm flipV="1">
            <a:off x="3735388" y="2390775"/>
            <a:ext cx="1943100" cy="16732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6870" name="Line 166"/>
          <p:cNvSpPr>
            <a:spLocks noChangeShapeType="1"/>
          </p:cNvSpPr>
          <p:nvPr/>
        </p:nvSpPr>
        <p:spPr bwMode="auto">
          <a:xfrm flipV="1">
            <a:off x="4706938" y="2289175"/>
            <a:ext cx="0" cy="195421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6871" name="Line 167"/>
          <p:cNvSpPr>
            <a:spLocks noChangeShapeType="1"/>
          </p:cNvSpPr>
          <p:nvPr/>
        </p:nvSpPr>
        <p:spPr bwMode="auto">
          <a:xfrm flipH="1" flipV="1">
            <a:off x="4027488" y="2451100"/>
            <a:ext cx="1422400" cy="164147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6872" name="Line 168"/>
          <p:cNvSpPr>
            <a:spLocks noChangeShapeType="1"/>
          </p:cNvSpPr>
          <p:nvPr/>
        </p:nvSpPr>
        <p:spPr bwMode="auto">
          <a:xfrm flipH="1" flipV="1">
            <a:off x="3795713" y="3209925"/>
            <a:ext cx="1844675" cy="4286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56873" name="Group 169"/>
          <p:cNvGrpSpPr/>
          <p:nvPr/>
        </p:nvGrpSpPr>
        <p:grpSpPr bwMode="auto">
          <a:xfrm>
            <a:off x="3744913" y="2238375"/>
            <a:ext cx="1951037" cy="1827213"/>
            <a:chOff x="2596" y="1467"/>
            <a:chExt cx="1229" cy="1151"/>
          </a:xfrm>
        </p:grpSpPr>
        <p:sp>
          <p:nvSpPr>
            <p:cNvPr id="456874" name="Oval 170"/>
            <p:cNvSpPr>
              <a:spLocks noChangeArrowheads="1"/>
            </p:cNvSpPr>
            <p:nvPr/>
          </p:nvSpPr>
          <p:spPr bwMode="auto">
            <a:xfrm>
              <a:off x="3037" y="2141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875" name="Oval 171"/>
            <p:cNvSpPr>
              <a:spLocks noChangeArrowheads="1"/>
            </p:cNvSpPr>
            <p:nvPr/>
          </p:nvSpPr>
          <p:spPr bwMode="auto">
            <a:xfrm>
              <a:off x="3123" y="2137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876" name="Oval 172"/>
            <p:cNvSpPr>
              <a:spLocks noChangeArrowheads="1"/>
            </p:cNvSpPr>
            <p:nvPr/>
          </p:nvSpPr>
          <p:spPr bwMode="auto">
            <a:xfrm>
              <a:off x="3209" y="2204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877" name="Oval 173"/>
            <p:cNvSpPr>
              <a:spLocks noChangeArrowheads="1"/>
            </p:cNvSpPr>
            <p:nvPr/>
          </p:nvSpPr>
          <p:spPr bwMode="auto">
            <a:xfrm>
              <a:off x="3096" y="2257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878" name="Oval 174"/>
            <p:cNvSpPr>
              <a:spLocks noChangeArrowheads="1"/>
            </p:cNvSpPr>
            <p:nvPr/>
          </p:nvSpPr>
          <p:spPr bwMode="auto">
            <a:xfrm>
              <a:off x="3308" y="2050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879" name="Oval 175"/>
            <p:cNvSpPr>
              <a:spLocks noChangeArrowheads="1"/>
            </p:cNvSpPr>
            <p:nvPr/>
          </p:nvSpPr>
          <p:spPr bwMode="auto">
            <a:xfrm>
              <a:off x="2794" y="2375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880" name="Oval 176"/>
            <p:cNvSpPr>
              <a:spLocks noChangeArrowheads="1"/>
            </p:cNvSpPr>
            <p:nvPr/>
          </p:nvSpPr>
          <p:spPr bwMode="auto">
            <a:xfrm>
              <a:off x="2907" y="2336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881" name="Oval 177"/>
            <p:cNvSpPr>
              <a:spLocks noChangeArrowheads="1"/>
            </p:cNvSpPr>
            <p:nvPr/>
          </p:nvSpPr>
          <p:spPr bwMode="auto">
            <a:xfrm>
              <a:off x="2904" y="2462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882" name="Oval 178"/>
            <p:cNvSpPr>
              <a:spLocks noChangeArrowheads="1"/>
            </p:cNvSpPr>
            <p:nvPr/>
          </p:nvSpPr>
          <p:spPr bwMode="auto">
            <a:xfrm>
              <a:off x="2639" y="2561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883" name="Oval 179"/>
            <p:cNvSpPr>
              <a:spLocks noChangeArrowheads="1"/>
            </p:cNvSpPr>
            <p:nvPr/>
          </p:nvSpPr>
          <p:spPr bwMode="auto">
            <a:xfrm>
              <a:off x="2779" y="2462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884" name="Oval 180"/>
            <p:cNvSpPr>
              <a:spLocks noChangeArrowheads="1"/>
            </p:cNvSpPr>
            <p:nvPr/>
          </p:nvSpPr>
          <p:spPr bwMode="auto">
            <a:xfrm>
              <a:off x="2765" y="2588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885" name="Oval 181"/>
            <p:cNvSpPr>
              <a:spLocks noChangeArrowheads="1"/>
            </p:cNvSpPr>
            <p:nvPr/>
          </p:nvSpPr>
          <p:spPr bwMode="auto">
            <a:xfrm>
              <a:off x="2667" y="2435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886" name="Oval 182"/>
            <p:cNvSpPr>
              <a:spLocks noChangeArrowheads="1"/>
            </p:cNvSpPr>
            <p:nvPr/>
          </p:nvSpPr>
          <p:spPr bwMode="auto">
            <a:xfrm>
              <a:off x="3489" y="1960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887" name="Oval 183"/>
            <p:cNvSpPr>
              <a:spLocks noChangeArrowheads="1"/>
            </p:cNvSpPr>
            <p:nvPr/>
          </p:nvSpPr>
          <p:spPr bwMode="auto">
            <a:xfrm>
              <a:off x="3548" y="1879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888" name="Oval 184"/>
            <p:cNvSpPr>
              <a:spLocks noChangeArrowheads="1"/>
            </p:cNvSpPr>
            <p:nvPr/>
          </p:nvSpPr>
          <p:spPr bwMode="auto">
            <a:xfrm>
              <a:off x="3150" y="2024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889" name="Oval 185"/>
            <p:cNvSpPr>
              <a:spLocks noChangeArrowheads="1"/>
            </p:cNvSpPr>
            <p:nvPr/>
          </p:nvSpPr>
          <p:spPr bwMode="auto">
            <a:xfrm>
              <a:off x="3037" y="2336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890" name="Oval 186"/>
            <p:cNvSpPr>
              <a:spLocks noChangeArrowheads="1"/>
            </p:cNvSpPr>
            <p:nvPr/>
          </p:nvSpPr>
          <p:spPr bwMode="auto">
            <a:xfrm>
              <a:off x="2983" y="2177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891" name="Oval 187"/>
            <p:cNvSpPr>
              <a:spLocks noChangeArrowheads="1"/>
            </p:cNvSpPr>
            <p:nvPr/>
          </p:nvSpPr>
          <p:spPr bwMode="auto">
            <a:xfrm>
              <a:off x="3263" y="2137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892" name="Oval 188"/>
            <p:cNvSpPr>
              <a:spLocks noChangeArrowheads="1"/>
            </p:cNvSpPr>
            <p:nvPr/>
          </p:nvSpPr>
          <p:spPr bwMode="auto">
            <a:xfrm>
              <a:off x="3335" y="1893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893" name="Oval 189"/>
            <p:cNvSpPr>
              <a:spLocks noChangeArrowheads="1"/>
            </p:cNvSpPr>
            <p:nvPr/>
          </p:nvSpPr>
          <p:spPr bwMode="auto">
            <a:xfrm>
              <a:off x="3403" y="1787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894" name="Oval 190"/>
            <p:cNvSpPr>
              <a:spLocks noChangeArrowheads="1"/>
            </p:cNvSpPr>
            <p:nvPr/>
          </p:nvSpPr>
          <p:spPr bwMode="auto">
            <a:xfrm>
              <a:off x="3236" y="1987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895" name="Oval 191"/>
            <p:cNvSpPr>
              <a:spLocks noChangeArrowheads="1"/>
            </p:cNvSpPr>
            <p:nvPr/>
          </p:nvSpPr>
          <p:spPr bwMode="auto">
            <a:xfrm>
              <a:off x="3376" y="2037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896" name="Oval 192"/>
            <p:cNvSpPr>
              <a:spLocks noChangeArrowheads="1"/>
            </p:cNvSpPr>
            <p:nvPr/>
          </p:nvSpPr>
          <p:spPr bwMode="auto">
            <a:xfrm>
              <a:off x="3477" y="1899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897" name="Oval 193"/>
            <p:cNvSpPr>
              <a:spLocks noChangeArrowheads="1"/>
            </p:cNvSpPr>
            <p:nvPr/>
          </p:nvSpPr>
          <p:spPr bwMode="auto">
            <a:xfrm>
              <a:off x="3658" y="1809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898" name="Oval 194"/>
            <p:cNvSpPr>
              <a:spLocks noChangeArrowheads="1"/>
            </p:cNvSpPr>
            <p:nvPr/>
          </p:nvSpPr>
          <p:spPr bwMode="auto">
            <a:xfrm>
              <a:off x="3685" y="1728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899" name="Oval 195"/>
            <p:cNvSpPr>
              <a:spLocks noChangeArrowheads="1"/>
            </p:cNvSpPr>
            <p:nvPr/>
          </p:nvSpPr>
          <p:spPr bwMode="auto">
            <a:xfrm>
              <a:off x="3432" y="1986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900" name="Oval 196"/>
            <p:cNvSpPr>
              <a:spLocks noChangeArrowheads="1"/>
            </p:cNvSpPr>
            <p:nvPr/>
          </p:nvSpPr>
          <p:spPr bwMode="auto">
            <a:xfrm>
              <a:off x="3504" y="1742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901" name="Oval 197"/>
            <p:cNvSpPr>
              <a:spLocks noChangeArrowheads="1"/>
            </p:cNvSpPr>
            <p:nvPr/>
          </p:nvSpPr>
          <p:spPr bwMode="auto">
            <a:xfrm>
              <a:off x="3572" y="1636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902" name="Oval 198"/>
            <p:cNvSpPr>
              <a:spLocks noChangeArrowheads="1"/>
            </p:cNvSpPr>
            <p:nvPr/>
          </p:nvSpPr>
          <p:spPr bwMode="auto">
            <a:xfrm>
              <a:off x="3405" y="1836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903" name="Oval 199"/>
            <p:cNvSpPr>
              <a:spLocks noChangeArrowheads="1"/>
            </p:cNvSpPr>
            <p:nvPr/>
          </p:nvSpPr>
          <p:spPr bwMode="auto">
            <a:xfrm>
              <a:off x="3545" y="1782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904" name="Oval 200"/>
            <p:cNvSpPr>
              <a:spLocks noChangeArrowheads="1"/>
            </p:cNvSpPr>
            <p:nvPr/>
          </p:nvSpPr>
          <p:spPr bwMode="auto">
            <a:xfrm>
              <a:off x="2931" y="2388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905" name="Oval 201"/>
            <p:cNvSpPr>
              <a:spLocks noChangeArrowheads="1"/>
            </p:cNvSpPr>
            <p:nvPr/>
          </p:nvSpPr>
          <p:spPr bwMode="auto">
            <a:xfrm>
              <a:off x="2934" y="2257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906" name="Oval 202"/>
            <p:cNvSpPr>
              <a:spLocks noChangeArrowheads="1"/>
            </p:cNvSpPr>
            <p:nvPr/>
          </p:nvSpPr>
          <p:spPr bwMode="auto">
            <a:xfrm>
              <a:off x="3500" y="2020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907" name="Oval 203"/>
            <p:cNvSpPr>
              <a:spLocks noChangeArrowheads="1"/>
            </p:cNvSpPr>
            <p:nvPr/>
          </p:nvSpPr>
          <p:spPr bwMode="auto">
            <a:xfrm>
              <a:off x="3755" y="2042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908" name="Oval 204"/>
            <p:cNvSpPr>
              <a:spLocks noChangeArrowheads="1"/>
            </p:cNvSpPr>
            <p:nvPr/>
          </p:nvSpPr>
          <p:spPr bwMode="auto">
            <a:xfrm>
              <a:off x="3782" y="1961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909" name="Oval 205"/>
            <p:cNvSpPr>
              <a:spLocks noChangeArrowheads="1"/>
            </p:cNvSpPr>
            <p:nvPr/>
          </p:nvSpPr>
          <p:spPr bwMode="auto">
            <a:xfrm>
              <a:off x="3601" y="1975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910" name="Oval 206"/>
            <p:cNvSpPr>
              <a:spLocks noChangeArrowheads="1"/>
            </p:cNvSpPr>
            <p:nvPr/>
          </p:nvSpPr>
          <p:spPr bwMode="auto">
            <a:xfrm>
              <a:off x="3123" y="1842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911" name="Oval 207"/>
            <p:cNvSpPr>
              <a:spLocks noChangeArrowheads="1"/>
            </p:cNvSpPr>
            <p:nvPr/>
          </p:nvSpPr>
          <p:spPr bwMode="auto">
            <a:xfrm>
              <a:off x="3502" y="2069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912" name="Oval 208"/>
            <p:cNvSpPr>
              <a:spLocks noChangeArrowheads="1"/>
            </p:cNvSpPr>
            <p:nvPr/>
          </p:nvSpPr>
          <p:spPr bwMode="auto">
            <a:xfrm>
              <a:off x="3642" y="2015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913" name="Oval 209"/>
            <p:cNvSpPr>
              <a:spLocks noChangeArrowheads="1"/>
            </p:cNvSpPr>
            <p:nvPr/>
          </p:nvSpPr>
          <p:spPr bwMode="auto">
            <a:xfrm>
              <a:off x="3516" y="1900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914" name="Oval 210"/>
            <p:cNvSpPr>
              <a:spLocks noChangeArrowheads="1"/>
            </p:cNvSpPr>
            <p:nvPr/>
          </p:nvSpPr>
          <p:spPr bwMode="auto">
            <a:xfrm>
              <a:off x="3771" y="1922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915" name="Oval 211"/>
            <p:cNvSpPr>
              <a:spLocks noChangeArrowheads="1"/>
            </p:cNvSpPr>
            <p:nvPr/>
          </p:nvSpPr>
          <p:spPr bwMode="auto">
            <a:xfrm>
              <a:off x="3798" y="1841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916" name="Oval 212"/>
            <p:cNvSpPr>
              <a:spLocks noChangeArrowheads="1"/>
            </p:cNvSpPr>
            <p:nvPr/>
          </p:nvSpPr>
          <p:spPr bwMode="auto">
            <a:xfrm>
              <a:off x="3617" y="1855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917" name="Oval 213"/>
            <p:cNvSpPr>
              <a:spLocks noChangeArrowheads="1"/>
            </p:cNvSpPr>
            <p:nvPr/>
          </p:nvSpPr>
          <p:spPr bwMode="auto">
            <a:xfrm>
              <a:off x="3685" y="1749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918" name="Oval 214"/>
            <p:cNvSpPr>
              <a:spLocks noChangeArrowheads="1"/>
            </p:cNvSpPr>
            <p:nvPr/>
          </p:nvSpPr>
          <p:spPr bwMode="auto">
            <a:xfrm>
              <a:off x="3518" y="1949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919" name="Oval 215"/>
            <p:cNvSpPr>
              <a:spLocks noChangeArrowheads="1"/>
            </p:cNvSpPr>
            <p:nvPr/>
          </p:nvSpPr>
          <p:spPr bwMode="auto">
            <a:xfrm>
              <a:off x="3658" y="1895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920" name="Oval 216"/>
            <p:cNvSpPr>
              <a:spLocks noChangeArrowheads="1"/>
            </p:cNvSpPr>
            <p:nvPr/>
          </p:nvSpPr>
          <p:spPr bwMode="auto">
            <a:xfrm>
              <a:off x="3469" y="2213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921" name="Oval 217"/>
            <p:cNvSpPr>
              <a:spLocks noChangeArrowheads="1"/>
            </p:cNvSpPr>
            <p:nvPr/>
          </p:nvSpPr>
          <p:spPr bwMode="auto">
            <a:xfrm>
              <a:off x="3724" y="2235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922" name="Oval 218"/>
            <p:cNvSpPr>
              <a:spLocks noChangeArrowheads="1"/>
            </p:cNvSpPr>
            <p:nvPr/>
          </p:nvSpPr>
          <p:spPr bwMode="auto">
            <a:xfrm>
              <a:off x="3751" y="2154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923" name="Oval 219"/>
            <p:cNvSpPr>
              <a:spLocks noChangeArrowheads="1"/>
            </p:cNvSpPr>
            <p:nvPr/>
          </p:nvSpPr>
          <p:spPr bwMode="auto">
            <a:xfrm>
              <a:off x="3570" y="2168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924" name="Oval 220"/>
            <p:cNvSpPr>
              <a:spLocks noChangeArrowheads="1"/>
            </p:cNvSpPr>
            <p:nvPr/>
          </p:nvSpPr>
          <p:spPr bwMode="auto">
            <a:xfrm>
              <a:off x="3638" y="2062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925" name="Oval 221"/>
            <p:cNvSpPr>
              <a:spLocks noChangeArrowheads="1"/>
            </p:cNvSpPr>
            <p:nvPr/>
          </p:nvSpPr>
          <p:spPr bwMode="auto">
            <a:xfrm>
              <a:off x="3471" y="2262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926" name="Oval 222"/>
            <p:cNvSpPr>
              <a:spLocks noChangeArrowheads="1"/>
            </p:cNvSpPr>
            <p:nvPr/>
          </p:nvSpPr>
          <p:spPr bwMode="auto">
            <a:xfrm>
              <a:off x="3611" y="2208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927" name="Oval 223"/>
            <p:cNvSpPr>
              <a:spLocks noChangeArrowheads="1"/>
            </p:cNvSpPr>
            <p:nvPr/>
          </p:nvSpPr>
          <p:spPr bwMode="auto">
            <a:xfrm>
              <a:off x="3269" y="2213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928" name="Oval 224"/>
            <p:cNvSpPr>
              <a:spLocks noChangeArrowheads="1"/>
            </p:cNvSpPr>
            <p:nvPr/>
          </p:nvSpPr>
          <p:spPr bwMode="auto">
            <a:xfrm>
              <a:off x="3524" y="2235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929" name="Oval 225"/>
            <p:cNvSpPr>
              <a:spLocks noChangeArrowheads="1"/>
            </p:cNvSpPr>
            <p:nvPr/>
          </p:nvSpPr>
          <p:spPr bwMode="auto">
            <a:xfrm>
              <a:off x="3551" y="2154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930" name="Oval 226"/>
            <p:cNvSpPr>
              <a:spLocks noChangeArrowheads="1"/>
            </p:cNvSpPr>
            <p:nvPr/>
          </p:nvSpPr>
          <p:spPr bwMode="auto">
            <a:xfrm>
              <a:off x="3370" y="2168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931" name="Oval 227"/>
            <p:cNvSpPr>
              <a:spLocks noChangeArrowheads="1"/>
            </p:cNvSpPr>
            <p:nvPr/>
          </p:nvSpPr>
          <p:spPr bwMode="auto">
            <a:xfrm>
              <a:off x="3438" y="2062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932" name="Oval 228"/>
            <p:cNvSpPr>
              <a:spLocks noChangeArrowheads="1"/>
            </p:cNvSpPr>
            <p:nvPr/>
          </p:nvSpPr>
          <p:spPr bwMode="auto">
            <a:xfrm>
              <a:off x="3271" y="2262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933" name="Oval 229"/>
            <p:cNvSpPr>
              <a:spLocks noChangeArrowheads="1"/>
            </p:cNvSpPr>
            <p:nvPr/>
          </p:nvSpPr>
          <p:spPr bwMode="auto">
            <a:xfrm>
              <a:off x="3411" y="2208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934" name="Oval 230"/>
            <p:cNvSpPr>
              <a:spLocks noChangeArrowheads="1"/>
            </p:cNvSpPr>
            <p:nvPr/>
          </p:nvSpPr>
          <p:spPr bwMode="auto">
            <a:xfrm>
              <a:off x="3038" y="2430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935" name="Oval 231"/>
            <p:cNvSpPr>
              <a:spLocks noChangeArrowheads="1"/>
            </p:cNvSpPr>
            <p:nvPr/>
          </p:nvSpPr>
          <p:spPr bwMode="auto">
            <a:xfrm>
              <a:off x="3124" y="2426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936" name="Oval 232"/>
            <p:cNvSpPr>
              <a:spLocks noChangeArrowheads="1"/>
            </p:cNvSpPr>
            <p:nvPr/>
          </p:nvSpPr>
          <p:spPr bwMode="auto">
            <a:xfrm>
              <a:off x="3210" y="2493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937" name="Oval 233"/>
            <p:cNvSpPr>
              <a:spLocks noChangeArrowheads="1"/>
            </p:cNvSpPr>
            <p:nvPr/>
          </p:nvSpPr>
          <p:spPr bwMode="auto">
            <a:xfrm>
              <a:off x="3097" y="2546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938" name="Oval 234"/>
            <p:cNvSpPr>
              <a:spLocks noChangeArrowheads="1"/>
            </p:cNvSpPr>
            <p:nvPr/>
          </p:nvSpPr>
          <p:spPr bwMode="auto">
            <a:xfrm>
              <a:off x="3309" y="2339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939" name="Oval 235"/>
            <p:cNvSpPr>
              <a:spLocks noChangeArrowheads="1"/>
            </p:cNvSpPr>
            <p:nvPr/>
          </p:nvSpPr>
          <p:spPr bwMode="auto">
            <a:xfrm>
              <a:off x="3151" y="2313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940" name="Oval 236"/>
            <p:cNvSpPr>
              <a:spLocks noChangeArrowheads="1"/>
            </p:cNvSpPr>
            <p:nvPr/>
          </p:nvSpPr>
          <p:spPr bwMode="auto">
            <a:xfrm>
              <a:off x="3264" y="2426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941" name="Oval 237"/>
            <p:cNvSpPr>
              <a:spLocks noChangeArrowheads="1"/>
            </p:cNvSpPr>
            <p:nvPr/>
          </p:nvSpPr>
          <p:spPr bwMode="auto">
            <a:xfrm>
              <a:off x="3237" y="2276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942" name="Oval 238"/>
            <p:cNvSpPr>
              <a:spLocks noChangeArrowheads="1"/>
            </p:cNvSpPr>
            <p:nvPr/>
          </p:nvSpPr>
          <p:spPr bwMode="auto">
            <a:xfrm>
              <a:off x="3377" y="2326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943" name="Oval 239"/>
            <p:cNvSpPr>
              <a:spLocks noChangeArrowheads="1"/>
            </p:cNvSpPr>
            <p:nvPr/>
          </p:nvSpPr>
          <p:spPr bwMode="auto">
            <a:xfrm>
              <a:off x="3270" y="2502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944" name="Oval 240"/>
            <p:cNvSpPr>
              <a:spLocks noChangeArrowheads="1"/>
            </p:cNvSpPr>
            <p:nvPr/>
          </p:nvSpPr>
          <p:spPr bwMode="auto">
            <a:xfrm>
              <a:off x="3371" y="2457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945" name="Oval 241"/>
            <p:cNvSpPr>
              <a:spLocks noChangeArrowheads="1"/>
            </p:cNvSpPr>
            <p:nvPr/>
          </p:nvSpPr>
          <p:spPr bwMode="auto">
            <a:xfrm>
              <a:off x="3272" y="2551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946" name="Oval 242"/>
            <p:cNvSpPr>
              <a:spLocks noChangeArrowheads="1"/>
            </p:cNvSpPr>
            <p:nvPr/>
          </p:nvSpPr>
          <p:spPr bwMode="auto">
            <a:xfrm>
              <a:off x="3446" y="2470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947" name="Oval 243"/>
            <p:cNvSpPr>
              <a:spLocks noChangeArrowheads="1"/>
            </p:cNvSpPr>
            <p:nvPr/>
          </p:nvSpPr>
          <p:spPr bwMode="auto">
            <a:xfrm>
              <a:off x="3532" y="2466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948" name="Oval 244"/>
            <p:cNvSpPr>
              <a:spLocks noChangeArrowheads="1"/>
            </p:cNvSpPr>
            <p:nvPr/>
          </p:nvSpPr>
          <p:spPr bwMode="auto">
            <a:xfrm>
              <a:off x="3618" y="2533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949" name="Oval 245"/>
            <p:cNvSpPr>
              <a:spLocks noChangeArrowheads="1"/>
            </p:cNvSpPr>
            <p:nvPr/>
          </p:nvSpPr>
          <p:spPr bwMode="auto">
            <a:xfrm>
              <a:off x="3505" y="2586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950" name="Oval 246"/>
            <p:cNvSpPr>
              <a:spLocks noChangeArrowheads="1"/>
            </p:cNvSpPr>
            <p:nvPr/>
          </p:nvSpPr>
          <p:spPr bwMode="auto">
            <a:xfrm>
              <a:off x="3717" y="2379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951" name="Oval 247"/>
            <p:cNvSpPr>
              <a:spLocks noChangeArrowheads="1"/>
            </p:cNvSpPr>
            <p:nvPr/>
          </p:nvSpPr>
          <p:spPr bwMode="auto">
            <a:xfrm>
              <a:off x="3559" y="2353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952" name="Oval 248"/>
            <p:cNvSpPr>
              <a:spLocks noChangeArrowheads="1"/>
            </p:cNvSpPr>
            <p:nvPr/>
          </p:nvSpPr>
          <p:spPr bwMode="auto">
            <a:xfrm>
              <a:off x="3672" y="2466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953" name="Oval 249"/>
            <p:cNvSpPr>
              <a:spLocks noChangeArrowheads="1"/>
            </p:cNvSpPr>
            <p:nvPr/>
          </p:nvSpPr>
          <p:spPr bwMode="auto">
            <a:xfrm>
              <a:off x="3645" y="2316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954" name="Oval 250"/>
            <p:cNvSpPr>
              <a:spLocks noChangeArrowheads="1"/>
            </p:cNvSpPr>
            <p:nvPr/>
          </p:nvSpPr>
          <p:spPr bwMode="auto">
            <a:xfrm>
              <a:off x="3785" y="2366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955" name="Oval 251"/>
            <p:cNvSpPr>
              <a:spLocks noChangeArrowheads="1"/>
            </p:cNvSpPr>
            <p:nvPr/>
          </p:nvSpPr>
          <p:spPr bwMode="auto">
            <a:xfrm>
              <a:off x="3678" y="2542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956" name="Oval 252"/>
            <p:cNvSpPr>
              <a:spLocks noChangeArrowheads="1"/>
            </p:cNvSpPr>
            <p:nvPr/>
          </p:nvSpPr>
          <p:spPr bwMode="auto">
            <a:xfrm>
              <a:off x="3779" y="2497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957" name="Oval 253"/>
            <p:cNvSpPr>
              <a:spLocks noChangeArrowheads="1"/>
            </p:cNvSpPr>
            <p:nvPr/>
          </p:nvSpPr>
          <p:spPr bwMode="auto">
            <a:xfrm>
              <a:off x="3680" y="2591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958" name="Oval 254"/>
            <p:cNvSpPr>
              <a:spLocks noChangeArrowheads="1"/>
            </p:cNvSpPr>
            <p:nvPr/>
          </p:nvSpPr>
          <p:spPr bwMode="auto">
            <a:xfrm>
              <a:off x="2967" y="1847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959" name="Oval 255"/>
            <p:cNvSpPr>
              <a:spLocks noChangeArrowheads="1"/>
            </p:cNvSpPr>
            <p:nvPr/>
          </p:nvSpPr>
          <p:spPr bwMode="auto">
            <a:xfrm>
              <a:off x="3053" y="1843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960" name="Oval 256"/>
            <p:cNvSpPr>
              <a:spLocks noChangeArrowheads="1"/>
            </p:cNvSpPr>
            <p:nvPr/>
          </p:nvSpPr>
          <p:spPr bwMode="auto">
            <a:xfrm>
              <a:off x="3139" y="1910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961" name="Oval 257"/>
            <p:cNvSpPr>
              <a:spLocks noChangeArrowheads="1"/>
            </p:cNvSpPr>
            <p:nvPr/>
          </p:nvSpPr>
          <p:spPr bwMode="auto">
            <a:xfrm>
              <a:off x="3026" y="1963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962" name="Oval 258"/>
            <p:cNvSpPr>
              <a:spLocks noChangeArrowheads="1"/>
            </p:cNvSpPr>
            <p:nvPr/>
          </p:nvSpPr>
          <p:spPr bwMode="auto">
            <a:xfrm>
              <a:off x="2724" y="2081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963" name="Oval 259"/>
            <p:cNvSpPr>
              <a:spLocks noChangeArrowheads="1"/>
            </p:cNvSpPr>
            <p:nvPr/>
          </p:nvSpPr>
          <p:spPr bwMode="auto">
            <a:xfrm>
              <a:off x="2837" y="2042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964" name="Oval 260"/>
            <p:cNvSpPr>
              <a:spLocks noChangeArrowheads="1"/>
            </p:cNvSpPr>
            <p:nvPr/>
          </p:nvSpPr>
          <p:spPr bwMode="auto">
            <a:xfrm>
              <a:off x="2967" y="2042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965" name="Oval 261"/>
            <p:cNvSpPr>
              <a:spLocks noChangeArrowheads="1"/>
            </p:cNvSpPr>
            <p:nvPr/>
          </p:nvSpPr>
          <p:spPr bwMode="auto">
            <a:xfrm>
              <a:off x="2913" y="1883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966" name="Oval 262"/>
            <p:cNvSpPr>
              <a:spLocks noChangeArrowheads="1"/>
            </p:cNvSpPr>
            <p:nvPr/>
          </p:nvSpPr>
          <p:spPr bwMode="auto">
            <a:xfrm>
              <a:off x="2861" y="2094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967" name="Oval 263"/>
            <p:cNvSpPr>
              <a:spLocks noChangeArrowheads="1"/>
            </p:cNvSpPr>
            <p:nvPr/>
          </p:nvSpPr>
          <p:spPr bwMode="auto">
            <a:xfrm>
              <a:off x="2864" y="1963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968" name="Oval 264"/>
            <p:cNvSpPr>
              <a:spLocks noChangeArrowheads="1"/>
            </p:cNvSpPr>
            <p:nvPr/>
          </p:nvSpPr>
          <p:spPr bwMode="auto">
            <a:xfrm>
              <a:off x="3081" y="2019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969" name="Oval 265"/>
            <p:cNvSpPr>
              <a:spLocks noChangeArrowheads="1"/>
            </p:cNvSpPr>
            <p:nvPr/>
          </p:nvSpPr>
          <p:spPr bwMode="auto">
            <a:xfrm>
              <a:off x="3263" y="1575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970" name="Oval 266"/>
            <p:cNvSpPr>
              <a:spLocks noChangeArrowheads="1"/>
            </p:cNvSpPr>
            <p:nvPr/>
          </p:nvSpPr>
          <p:spPr bwMode="auto">
            <a:xfrm>
              <a:off x="3349" y="1571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971" name="Oval 267"/>
            <p:cNvSpPr>
              <a:spLocks noChangeArrowheads="1"/>
            </p:cNvSpPr>
            <p:nvPr/>
          </p:nvSpPr>
          <p:spPr bwMode="auto">
            <a:xfrm>
              <a:off x="3435" y="1638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972" name="Oval 268"/>
            <p:cNvSpPr>
              <a:spLocks noChangeArrowheads="1"/>
            </p:cNvSpPr>
            <p:nvPr/>
          </p:nvSpPr>
          <p:spPr bwMode="auto">
            <a:xfrm>
              <a:off x="3322" y="1691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973" name="Oval 269"/>
            <p:cNvSpPr>
              <a:spLocks noChangeArrowheads="1"/>
            </p:cNvSpPr>
            <p:nvPr/>
          </p:nvSpPr>
          <p:spPr bwMode="auto">
            <a:xfrm>
              <a:off x="3020" y="1809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974" name="Oval 270"/>
            <p:cNvSpPr>
              <a:spLocks noChangeArrowheads="1"/>
            </p:cNvSpPr>
            <p:nvPr/>
          </p:nvSpPr>
          <p:spPr bwMode="auto">
            <a:xfrm>
              <a:off x="3133" y="1770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975" name="Oval 271"/>
            <p:cNvSpPr>
              <a:spLocks noChangeArrowheads="1"/>
            </p:cNvSpPr>
            <p:nvPr/>
          </p:nvSpPr>
          <p:spPr bwMode="auto">
            <a:xfrm>
              <a:off x="3263" y="1770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976" name="Oval 272"/>
            <p:cNvSpPr>
              <a:spLocks noChangeArrowheads="1"/>
            </p:cNvSpPr>
            <p:nvPr/>
          </p:nvSpPr>
          <p:spPr bwMode="auto">
            <a:xfrm>
              <a:off x="3209" y="1611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977" name="Oval 273"/>
            <p:cNvSpPr>
              <a:spLocks noChangeArrowheads="1"/>
            </p:cNvSpPr>
            <p:nvPr/>
          </p:nvSpPr>
          <p:spPr bwMode="auto">
            <a:xfrm>
              <a:off x="3157" y="1822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978" name="Oval 274"/>
            <p:cNvSpPr>
              <a:spLocks noChangeArrowheads="1"/>
            </p:cNvSpPr>
            <p:nvPr/>
          </p:nvSpPr>
          <p:spPr bwMode="auto">
            <a:xfrm>
              <a:off x="3160" y="1691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979" name="Oval 275"/>
            <p:cNvSpPr>
              <a:spLocks noChangeArrowheads="1"/>
            </p:cNvSpPr>
            <p:nvPr/>
          </p:nvSpPr>
          <p:spPr bwMode="auto">
            <a:xfrm>
              <a:off x="3377" y="1747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980" name="Oval 276"/>
            <p:cNvSpPr>
              <a:spLocks noChangeArrowheads="1"/>
            </p:cNvSpPr>
            <p:nvPr/>
          </p:nvSpPr>
          <p:spPr bwMode="auto">
            <a:xfrm>
              <a:off x="2628" y="1754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981" name="Oval 277"/>
            <p:cNvSpPr>
              <a:spLocks noChangeArrowheads="1"/>
            </p:cNvSpPr>
            <p:nvPr/>
          </p:nvSpPr>
          <p:spPr bwMode="auto">
            <a:xfrm>
              <a:off x="2714" y="1821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982" name="Oval 278"/>
            <p:cNvSpPr>
              <a:spLocks noChangeArrowheads="1"/>
            </p:cNvSpPr>
            <p:nvPr/>
          </p:nvSpPr>
          <p:spPr bwMode="auto">
            <a:xfrm>
              <a:off x="2813" y="1667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983" name="Oval 279"/>
            <p:cNvSpPr>
              <a:spLocks noChangeArrowheads="1"/>
            </p:cNvSpPr>
            <p:nvPr/>
          </p:nvSpPr>
          <p:spPr bwMode="auto">
            <a:xfrm>
              <a:off x="2655" y="1641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984" name="Oval 280"/>
            <p:cNvSpPr>
              <a:spLocks noChangeArrowheads="1"/>
            </p:cNvSpPr>
            <p:nvPr/>
          </p:nvSpPr>
          <p:spPr bwMode="auto">
            <a:xfrm>
              <a:off x="2768" y="1754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985" name="Oval 281"/>
            <p:cNvSpPr>
              <a:spLocks noChangeArrowheads="1"/>
            </p:cNvSpPr>
            <p:nvPr/>
          </p:nvSpPr>
          <p:spPr bwMode="auto">
            <a:xfrm>
              <a:off x="2741" y="1604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986" name="Oval 282"/>
            <p:cNvSpPr>
              <a:spLocks noChangeArrowheads="1"/>
            </p:cNvSpPr>
            <p:nvPr/>
          </p:nvSpPr>
          <p:spPr bwMode="auto">
            <a:xfrm>
              <a:off x="2881" y="1654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987" name="Oval 283"/>
            <p:cNvSpPr>
              <a:spLocks noChangeArrowheads="1"/>
            </p:cNvSpPr>
            <p:nvPr/>
          </p:nvSpPr>
          <p:spPr bwMode="auto">
            <a:xfrm>
              <a:off x="2937" y="1603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988" name="Oval 284"/>
            <p:cNvSpPr>
              <a:spLocks noChangeArrowheads="1"/>
            </p:cNvSpPr>
            <p:nvPr/>
          </p:nvSpPr>
          <p:spPr bwMode="auto">
            <a:xfrm>
              <a:off x="2974" y="1830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989" name="Oval 285"/>
            <p:cNvSpPr>
              <a:spLocks noChangeArrowheads="1"/>
            </p:cNvSpPr>
            <p:nvPr/>
          </p:nvSpPr>
          <p:spPr bwMode="auto">
            <a:xfrm>
              <a:off x="2976" y="1879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990" name="Oval 286"/>
            <p:cNvSpPr>
              <a:spLocks noChangeArrowheads="1"/>
            </p:cNvSpPr>
            <p:nvPr/>
          </p:nvSpPr>
          <p:spPr bwMode="auto">
            <a:xfrm>
              <a:off x="2774" y="1830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991" name="Oval 287"/>
            <p:cNvSpPr>
              <a:spLocks noChangeArrowheads="1"/>
            </p:cNvSpPr>
            <p:nvPr/>
          </p:nvSpPr>
          <p:spPr bwMode="auto">
            <a:xfrm>
              <a:off x="2875" y="1785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992" name="Oval 288"/>
            <p:cNvSpPr>
              <a:spLocks noChangeArrowheads="1"/>
            </p:cNvSpPr>
            <p:nvPr/>
          </p:nvSpPr>
          <p:spPr bwMode="auto">
            <a:xfrm>
              <a:off x="2943" y="1679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993" name="Oval 289"/>
            <p:cNvSpPr>
              <a:spLocks noChangeArrowheads="1"/>
            </p:cNvSpPr>
            <p:nvPr/>
          </p:nvSpPr>
          <p:spPr bwMode="auto">
            <a:xfrm>
              <a:off x="2776" y="1879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994" name="Oval 290"/>
            <p:cNvSpPr>
              <a:spLocks noChangeArrowheads="1"/>
            </p:cNvSpPr>
            <p:nvPr/>
          </p:nvSpPr>
          <p:spPr bwMode="auto">
            <a:xfrm>
              <a:off x="2916" y="1825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995" name="Oval 291"/>
            <p:cNvSpPr>
              <a:spLocks noChangeArrowheads="1"/>
            </p:cNvSpPr>
            <p:nvPr/>
          </p:nvSpPr>
          <p:spPr bwMode="auto">
            <a:xfrm>
              <a:off x="2742" y="1893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996" name="Oval 292"/>
            <p:cNvSpPr>
              <a:spLocks noChangeArrowheads="1"/>
            </p:cNvSpPr>
            <p:nvPr/>
          </p:nvSpPr>
          <p:spPr bwMode="auto">
            <a:xfrm>
              <a:off x="2596" y="2250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997" name="Oval 293"/>
            <p:cNvSpPr>
              <a:spLocks noChangeArrowheads="1"/>
            </p:cNvSpPr>
            <p:nvPr/>
          </p:nvSpPr>
          <p:spPr bwMode="auto">
            <a:xfrm>
              <a:off x="2682" y="2317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998" name="Oval 294"/>
            <p:cNvSpPr>
              <a:spLocks noChangeArrowheads="1"/>
            </p:cNvSpPr>
            <p:nvPr/>
          </p:nvSpPr>
          <p:spPr bwMode="auto">
            <a:xfrm>
              <a:off x="2781" y="2163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6999" name="Oval 295"/>
            <p:cNvSpPr>
              <a:spLocks noChangeArrowheads="1"/>
            </p:cNvSpPr>
            <p:nvPr/>
          </p:nvSpPr>
          <p:spPr bwMode="auto">
            <a:xfrm>
              <a:off x="2623" y="2137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7000" name="Oval 296"/>
            <p:cNvSpPr>
              <a:spLocks noChangeArrowheads="1"/>
            </p:cNvSpPr>
            <p:nvPr/>
          </p:nvSpPr>
          <p:spPr bwMode="auto">
            <a:xfrm>
              <a:off x="2736" y="2250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7001" name="Oval 297"/>
            <p:cNvSpPr>
              <a:spLocks noChangeArrowheads="1"/>
            </p:cNvSpPr>
            <p:nvPr/>
          </p:nvSpPr>
          <p:spPr bwMode="auto">
            <a:xfrm>
              <a:off x="2709" y="2100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7002" name="Oval 298"/>
            <p:cNvSpPr>
              <a:spLocks noChangeArrowheads="1"/>
            </p:cNvSpPr>
            <p:nvPr/>
          </p:nvSpPr>
          <p:spPr bwMode="auto">
            <a:xfrm>
              <a:off x="2849" y="2150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7003" name="Oval 299"/>
            <p:cNvSpPr>
              <a:spLocks noChangeArrowheads="1"/>
            </p:cNvSpPr>
            <p:nvPr/>
          </p:nvSpPr>
          <p:spPr bwMode="auto">
            <a:xfrm>
              <a:off x="2905" y="2099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7004" name="Oval 300"/>
            <p:cNvSpPr>
              <a:spLocks noChangeArrowheads="1"/>
            </p:cNvSpPr>
            <p:nvPr/>
          </p:nvSpPr>
          <p:spPr bwMode="auto">
            <a:xfrm>
              <a:off x="2942" y="2326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7005" name="Oval 301"/>
            <p:cNvSpPr>
              <a:spLocks noChangeArrowheads="1"/>
            </p:cNvSpPr>
            <p:nvPr/>
          </p:nvSpPr>
          <p:spPr bwMode="auto">
            <a:xfrm>
              <a:off x="2944" y="2375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7006" name="Oval 302"/>
            <p:cNvSpPr>
              <a:spLocks noChangeArrowheads="1"/>
            </p:cNvSpPr>
            <p:nvPr/>
          </p:nvSpPr>
          <p:spPr bwMode="auto">
            <a:xfrm>
              <a:off x="2742" y="2326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7007" name="Oval 303"/>
            <p:cNvSpPr>
              <a:spLocks noChangeArrowheads="1"/>
            </p:cNvSpPr>
            <p:nvPr/>
          </p:nvSpPr>
          <p:spPr bwMode="auto">
            <a:xfrm>
              <a:off x="2843" y="2281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7008" name="Oval 304"/>
            <p:cNvSpPr>
              <a:spLocks noChangeArrowheads="1"/>
            </p:cNvSpPr>
            <p:nvPr/>
          </p:nvSpPr>
          <p:spPr bwMode="auto">
            <a:xfrm>
              <a:off x="2911" y="2175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7009" name="Oval 305"/>
            <p:cNvSpPr>
              <a:spLocks noChangeArrowheads="1"/>
            </p:cNvSpPr>
            <p:nvPr/>
          </p:nvSpPr>
          <p:spPr bwMode="auto">
            <a:xfrm>
              <a:off x="2744" y="2375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7010" name="Oval 306"/>
            <p:cNvSpPr>
              <a:spLocks noChangeArrowheads="1"/>
            </p:cNvSpPr>
            <p:nvPr/>
          </p:nvSpPr>
          <p:spPr bwMode="auto">
            <a:xfrm>
              <a:off x="2884" y="2321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7011" name="Oval 307"/>
            <p:cNvSpPr>
              <a:spLocks noChangeArrowheads="1"/>
            </p:cNvSpPr>
            <p:nvPr/>
          </p:nvSpPr>
          <p:spPr bwMode="auto">
            <a:xfrm>
              <a:off x="2710" y="2389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7012" name="Oval 308"/>
            <p:cNvSpPr>
              <a:spLocks noChangeArrowheads="1"/>
            </p:cNvSpPr>
            <p:nvPr/>
          </p:nvSpPr>
          <p:spPr bwMode="auto">
            <a:xfrm>
              <a:off x="3263" y="1721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7013" name="Oval 309"/>
            <p:cNvSpPr>
              <a:spLocks noChangeArrowheads="1"/>
            </p:cNvSpPr>
            <p:nvPr/>
          </p:nvSpPr>
          <p:spPr bwMode="auto">
            <a:xfrm>
              <a:off x="3236" y="1539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7014" name="Oval 310"/>
            <p:cNvSpPr>
              <a:spLocks noChangeArrowheads="1"/>
            </p:cNvSpPr>
            <p:nvPr/>
          </p:nvSpPr>
          <p:spPr bwMode="auto">
            <a:xfrm>
              <a:off x="3080" y="1544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7015" name="Oval 311"/>
            <p:cNvSpPr>
              <a:spLocks noChangeArrowheads="1"/>
            </p:cNvSpPr>
            <p:nvPr/>
          </p:nvSpPr>
          <p:spPr bwMode="auto">
            <a:xfrm>
              <a:off x="3166" y="1540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7016" name="Oval 312"/>
            <p:cNvSpPr>
              <a:spLocks noChangeArrowheads="1"/>
            </p:cNvSpPr>
            <p:nvPr/>
          </p:nvSpPr>
          <p:spPr bwMode="auto">
            <a:xfrm>
              <a:off x="3252" y="1607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7017" name="Oval 313"/>
            <p:cNvSpPr>
              <a:spLocks noChangeArrowheads="1"/>
            </p:cNvSpPr>
            <p:nvPr/>
          </p:nvSpPr>
          <p:spPr bwMode="auto">
            <a:xfrm>
              <a:off x="3139" y="1660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7018" name="Oval 314"/>
            <p:cNvSpPr>
              <a:spLocks noChangeArrowheads="1"/>
            </p:cNvSpPr>
            <p:nvPr/>
          </p:nvSpPr>
          <p:spPr bwMode="auto">
            <a:xfrm>
              <a:off x="2950" y="1739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7019" name="Oval 315"/>
            <p:cNvSpPr>
              <a:spLocks noChangeArrowheads="1"/>
            </p:cNvSpPr>
            <p:nvPr/>
          </p:nvSpPr>
          <p:spPr bwMode="auto">
            <a:xfrm>
              <a:off x="3080" y="1739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7020" name="Oval 316"/>
            <p:cNvSpPr>
              <a:spLocks noChangeArrowheads="1"/>
            </p:cNvSpPr>
            <p:nvPr/>
          </p:nvSpPr>
          <p:spPr bwMode="auto">
            <a:xfrm>
              <a:off x="3026" y="1580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7021" name="Oval 317"/>
            <p:cNvSpPr>
              <a:spLocks noChangeArrowheads="1"/>
            </p:cNvSpPr>
            <p:nvPr/>
          </p:nvSpPr>
          <p:spPr bwMode="auto">
            <a:xfrm>
              <a:off x="2977" y="1660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7022" name="Oval 318"/>
            <p:cNvSpPr>
              <a:spLocks noChangeArrowheads="1"/>
            </p:cNvSpPr>
            <p:nvPr/>
          </p:nvSpPr>
          <p:spPr bwMode="auto">
            <a:xfrm>
              <a:off x="3194" y="1716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7023" name="Oval 319"/>
            <p:cNvSpPr>
              <a:spLocks noChangeArrowheads="1"/>
            </p:cNvSpPr>
            <p:nvPr/>
          </p:nvSpPr>
          <p:spPr bwMode="auto">
            <a:xfrm>
              <a:off x="3133" y="1506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7024" name="Oval 320"/>
            <p:cNvSpPr>
              <a:spLocks noChangeArrowheads="1"/>
            </p:cNvSpPr>
            <p:nvPr/>
          </p:nvSpPr>
          <p:spPr bwMode="auto">
            <a:xfrm>
              <a:off x="3246" y="1467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7025" name="Oval 321"/>
            <p:cNvSpPr>
              <a:spLocks noChangeArrowheads="1"/>
            </p:cNvSpPr>
            <p:nvPr/>
          </p:nvSpPr>
          <p:spPr bwMode="auto">
            <a:xfrm>
              <a:off x="3270" y="1519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7026" name="Oval 322"/>
            <p:cNvSpPr>
              <a:spLocks noChangeArrowheads="1"/>
            </p:cNvSpPr>
            <p:nvPr/>
          </p:nvSpPr>
          <p:spPr bwMode="auto">
            <a:xfrm>
              <a:off x="3087" y="1527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7027" name="Oval 323"/>
            <p:cNvSpPr>
              <a:spLocks noChangeArrowheads="1"/>
            </p:cNvSpPr>
            <p:nvPr/>
          </p:nvSpPr>
          <p:spPr bwMode="auto">
            <a:xfrm>
              <a:off x="3089" y="1576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7028" name="Oval 324"/>
            <p:cNvSpPr>
              <a:spLocks noChangeArrowheads="1"/>
            </p:cNvSpPr>
            <p:nvPr/>
          </p:nvSpPr>
          <p:spPr bwMode="auto">
            <a:xfrm>
              <a:off x="2988" y="1482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7029" name="Oval 325"/>
            <p:cNvSpPr>
              <a:spLocks noChangeArrowheads="1"/>
            </p:cNvSpPr>
            <p:nvPr/>
          </p:nvSpPr>
          <p:spPr bwMode="auto">
            <a:xfrm>
              <a:off x="3029" y="1522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7030" name="Oval 326"/>
            <p:cNvSpPr>
              <a:spLocks noChangeArrowheads="1"/>
            </p:cNvSpPr>
            <p:nvPr/>
          </p:nvSpPr>
          <p:spPr bwMode="auto">
            <a:xfrm>
              <a:off x="3426" y="1617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7031" name="Oval 327"/>
            <p:cNvSpPr>
              <a:spLocks noChangeArrowheads="1"/>
            </p:cNvSpPr>
            <p:nvPr/>
          </p:nvSpPr>
          <p:spPr bwMode="auto">
            <a:xfrm>
              <a:off x="3485" y="1536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7032" name="Oval 328"/>
            <p:cNvSpPr>
              <a:spLocks noChangeArrowheads="1"/>
            </p:cNvSpPr>
            <p:nvPr/>
          </p:nvSpPr>
          <p:spPr bwMode="auto">
            <a:xfrm>
              <a:off x="3414" y="1556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7033" name="Oval 329"/>
            <p:cNvSpPr>
              <a:spLocks noChangeArrowheads="1"/>
            </p:cNvSpPr>
            <p:nvPr/>
          </p:nvSpPr>
          <p:spPr bwMode="auto">
            <a:xfrm>
              <a:off x="3437" y="1677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7034" name="Oval 330"/>
            <p:cNvSpPr>
              <a:spLocks noChangeArrowheads="1"/>
            </p:cNvSpPr>
            <p:nvPr/>
          </p:nvSpPr>
          <p:spPr bwMode="auto">
            <a:xfrm>
              <a:off x="3692" y="1699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7035" name="Oval 331"/>
            <p:cNvSpPr>
              <a:spLocks noChangeArrowheads="1"/>
            </p:cNvSpPr>
            <p:nvPr/>
          </p:nvSpPr>
          <p:spPr bwMode="auto">
            <a:xfrm>
              <a:off x="3719" y="1618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7036" name="Oval 332"/>
            <p:cNvSpPr>
              <a:spLocks noChangeArrowheads="1"/>
            </p:cNvSpPr>
            <p:nvPr/>
          </p:nvSpPr>
          <p:spPr bwMode="auto">
            <a:xfrm>
              <a:off x="3538" y="1632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7037" name="Oval 333"/>
            <p:cNvSpPr>
              <a:spLocks noChangeArrowheads="1"/>
            </p:cNvSpPr>
            <p:nvPr/>
          </p:nvSpPr>
          <p:spPr bwMode="auto">
            <a:xfrm>
              <a:off x="3439" y="1726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7038" name="Oval 334"/>
            <p:cNvSpPr>
              <a:spLocks noChangeArrowheads="1"/>
            </p:cNvSpPr>
            <p:nvPr/>
          </p:nvSpPr>
          <p:spPr bwMode="auto">
            <a:xfrm>
              <a:off x="3579" y="1672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7039" name="Oval 335"/>
            <p:cNvSpPr>
              <a:spLocks noChangeArrowheads="1"/>
            </p:cNvSpPr>
            <p:nvPr/>
          </p:nvSpPr>
          <p:spPr bwMode="auto">
            <a:xfrm>
              <a:off x="3453" y="1557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7040" name="Oval 336"/>
            <p:cNvSpPr>
              <a:spLocks noChangeArrowheads="1"/>
            </p:cNvSpPr>
            <p:nvPr/>
          </p:nvSpPr>
          <p:spPr bwMode="auto">
            <a:xfrm>
              <a:off x="3708" y="1579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7041" name="Oval 337"/>
            <p:cNvSpPr>
              <a:spLocks noChangeArrowheads="1"/>
            </p:cNvSpPr>
            <p:nvPr/>
          </p:nvSpPr>
          <p:spPr bwMode="auto">
            <a:xfrm>
              <a:off x="3455" y="1606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7042" name="Oval 338"/>
            <p:cNvSpPr>
              <a:spLocks noChangeArrowheads="1"/>
            </p:cNvSpPr>
            <p:nvPr/>
          </p:nvSpPr>
          <p:spPr bwMode="auto">
            <a:xfrm>
              <a:off x="3595" y="1552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7043" name="Oval 339"/>
            <p:cNvSpPr>
              <a:spLocks noChangeArrowheads="1"/>
            </p:cNvSpPr>
            <p:nvPr/>
          </p:nvSpPr>
          <p:spPr bwMode="auto">
            <a:xfrm>
              <a:off x="3575" y="1719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7044" name="Oval 340"/>
            <p:cNvSpPr>
              <a:spLocks noChangeArrowheads="1"/>
            </p:cNvSpPr>
            <p:nvPr/>
          </p:nvSpPr>
          <p:spPr bwMode="auto">
            <a:xfrm>
              <a:off x="3375" y="1719"/>
              <a:ext cx="27" cy="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8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6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6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6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1000"/>
                                        <p:tgtEl>
                                          <p:spTgt spid="456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568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68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6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1000"/>
                                        <p:tgtEl>
                                          <p:spTgt spid="456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2" dur="1000"/>
                                        <p:tgtEl>
                                          <p:spTgt spid="456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568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568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56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2" dur="1000"/>
                                        <p:tgtEl>
                                          <p:spTgt spid="456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7" dur="1000"/>
                                        <p:tgtEl>
                                          <p:spTgt spid="45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568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568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6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7" dur="2000"/>
                                        <p:tgtEl>
                                          <p:spTgt spid="456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2" dur="1000"/>
                                        <p:tgtEl>
                                          <p:spTgt spid="456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7" dur="1000"/>
                                        <p:tgtEl>
                                          <p:spTgt spid="456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56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56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56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7" dur="2000"/>
                                        <p:tgtEl>
                                          <p:spTgt spid="456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2" dur="1000"/>
                                        <p:tgtEl>
                                          <p:spTgt spid="456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456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456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456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456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456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456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456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456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456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456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6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456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456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456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456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6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456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456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6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456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456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6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456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456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456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456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6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456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456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6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456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456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456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456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3" dur="1000"/>
                                        <p:tgtEl>
                                          <p:spTgt spid="456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56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56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5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000"/>
                            </p:stCondLst>
                            <p:childTnLst>
                              <p:par>
                                <p:cTn id="151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3" dur="1000"/>
                                        <p:tgtEl>
                                          <p:spTgt spid="45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8" dur="1000"/>
                                        <p:tgtEl>
                                          <p:spTgt spid="45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000"/>
                            </p:stCondLst>
                            <p:childTnLst>
                              <p:par>
                                <p:cTn id="160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2" dur="1000"/>
                                        <p:tgtEl>
                                          <p:spTgt spid="45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2000"/>
                            </p:stCondLst>
                            <p:childTnLst>
                              <p:par>
                                <p:cTn id="164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6" dur="1000"/>
                                        <p:tgtEl>
                                          <p:spTgt spid="45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3000"/>
                            </p:stCondLst>
                            <p:childTnLst>
                              <p:par>
                                <p:cTn id="168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0" dur="1000"/>
                                        <p:tgtEl>
                                          <p:spTgt spid="45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859" grpId="0" animBg="1"/>
      <p:bldP spid="456859" grpId="1" animBg="1"/>
      <p:bldP spid="456869" grpId="0" animBg="1"/>
      <p:bldP spid="456870" grpId="0" animBg="1"/>
      <p:bldP spid="456871" grpId="0" animBg="1"/>
      <p:bldP spid="45687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4261" name="Object 5"/>
          <p:cNvGraphicFramePr>
            <a:graphicFrameLocks noChangeAspect="1"/>
          </p:cNvGraphicFramePr>
          <p:nvPr/>
        </p:nvGraphicFramePr>
        <p:xfrm>
          <a:off x="2268538" y="1341438"/>
          <a:ext cx="5111750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362200" imgH="457200" progId="Equation.3">
                  <p:embed/>
                </p:oleObj>
              </mc:Choice>
              <mc:Fallback>
                <p:oleObj name="公式" r:id="rId2" imgW="23622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341438"/>
                        <a:ext cx="5111750" cy="98901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59" name="Object 3"/>
          <p:cNvGraphicFramePr>
            <a:graphicFrameLocks noChangeAspect="1"/>
          </p:cNvGraphicFramePr>
          <p:nvPr/>
        </p:nvGraphicFramePr>
        <p:xfrm>
          <a:off x="1547813" y="5373688"/>
          <a:ext cx="446405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841500" imgH="330200" progId="Equation.3">
                  <p:embed/>
                </p:oleObj>
              </mc:Choice>
              <mc:Fallback>
                <p:oleObj name="公式" r:id="rId4" imgW="1841500" imgH="330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373688"/>
                        <a:ext cx="446405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58" name="Object 2"/>
          <p:cNvGraphicFramePr>
            <a:graphicFrameLocks noChangeAspect="1"/>
          </p:cNvGraphicFramePr>
          <p:nvPr/>
        </p:nvGraphicFramePr>
        <p:xfrm>
          <a:off x="2700338" y="5992813"/>
          <a:ext cx="4537075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727200" imgH="457200" progId="Equation.3">
                  <p:embed/>
                </p:oleObj>
              </mc:Choice>
              <mc:Fallback>
                <p:oleObj name="公式" r:id="rId6" imgW="17272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5992813"/>
                        <a:ext cx="4537075" cy="865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4263" name="Rectangle 7"/>
          <p:cNvSpPr>
            <a:spLocks noChangeArrowheads="1"/>
          </p:cNvSpPr>
          <p:nvPr/>
        </p:nvSpPr>
        <p:spPr bwMode="auto">
          <a:xfrm>
            <a:off x="1331913" y="765175"/>
            <a:ext cx="60658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18.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设二维随机变量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/>
              <a:t>的密度函数为</a:t>
            </a:r>
            <a:r>
              <a:rPr lang="zh-CN" altLang="en-US" dirty="0"/>
              <a:t> </a:t>
            </a:r>
          </a:p>
        </p:txBody>
      </p:sp>
      <p:sp>
        <p:nvSpPr>
          <p:cNvPr id="224264" name="Rectangle 8"/>
          <p:cNvSpPr>
            <a:spLocks noChangeArrowheads="1"/>
          </p:cNvSpPr>
          <p:nvPr/>
        </p:nvSpPr>
        <p:spPr bwMode="auto">
          <a:xfrm>
            <a:off x="3905250" y="2663825"/>
            <a:ext cx="53340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6286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6286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6286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6286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6286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1100">
              <a:latin typeface="Tahoma" panose="020B0604030504040204" pitchFamily="34" charset="0"/>
            </a:endParaRPr>
          </a:p>
          <a:p>
            <a:pPr eaLnBrk="0" hangingPunct="0"/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US" altLang="zh-CN"/>
          </a:p>
        </p:txBody>
      </p:sp>
      <p:sp>
        <p:nvSpPr>
          <p:cNvPr id="224268" name="Text Box 12"/>
          <p:cNvSpPr txBox="1">
            <a:spLocks noChangeArrowheads="1"/>
          </p:cNvSpPr>
          <p:nvPr/>
        </p:nvSpPr>
        <p:spPr bwMode="auto">
          <a:xfrm>
            <a:off x="1476375" y="2492375"/>
            <a:ext cx="48397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求</a:t>
            </a:r>
            <a:r>
              <a:rPr kumimoji="1"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),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),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X Y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),</a:t>
            </a:r>
            <a:r>
              <a:rPr kumimoji="1" lang="en-US" altLang="zh-CN" sz="2800" dirty="0" err="1">
                <a:latin typeface="Times New Roman" panose="02020603050405020304" pitchFamily="18" charset="0"/>
                <a:ea typeface="楷体_GB2312" pitchFamily="49" charset="-122"/>
              </a:rPr>
              <a:t>Cov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(X,Y).</a:t>
            </a:r>
          </a:p>
        </p:txBody>
      </p:sp>
      <p:graphicFrame>
        <p:nvGraphicFramePr>
          <p:cNvPr id="224269" name="Object 13"/>
          <p:cNvGraphicFramePr>
            <a:graphicFrameLocks noChangeAspect="1"/>
          </p:cNvGraphicFramePr>
          <p:nvPr/>
        </p:nvGraphicFramePr>
        <p:xfrm>
          <a:off x="1547813" y="3068638"/>
          <a:ext cx="381635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027805" imgH="706120" progId="Equation.3">
                  <p:embed/>
                </p:oleObj>
              </mc:Choice>
              <mc:Fallback>
                <p:oleObj name="Equation" r:id="rId8" imgW="4027805" imgH="70612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068638"/>
                        <a:ext cx="3816350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70" name="Object 14"/>
          <p:cNvGraphicFramePr>
            <a:graphicFrameLocks noChangeAspect="1"/>
          </p:cNvGraphicFramePr>
          <p:nvPr/>
        </p:nvGraphicFramePr>
        <p:xfrm>
          <a:off x="1619250" y="4652963"/>
          <a:ext cx="3816350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958590" imgH="706120" progId="Equation.3">
                  <p:embed/>
                </p:oleObj>
              </mc:Choice>
              <mc:Fallback>
                <p:oleObj name="Equation" r:id="rId10" imgW="3958590" imgH="70612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652963"/>
                        <a:ext cx="3816350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71" name="Object 15"/>
          <p:cNvGraphicFramePr>
            <a:graphicFrameLocks noChangeAspect="1"/>
          </p:cNvGraphicFramePr>
          <p:nvPr/>
        </p:nvGraphicFramePr>
        <p:xfrm>
          <a:off x="2411413" y="3644900"/>
          <a:ext cx="3673475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511300" imgH="393700" progId="Equation.3">
                  <p:embed/>
                </p:oleObj>
              </mc:Choice>
              <mc:Fallback>
                <p:oleObj name="公式" r:id="rId12" imgW="1511300" imgH="3937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644900"/>
                        <a:ext cx="3673475" cy="873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72" name="Object 16"/>
          <p:cNvGraphicFramePr>
            <a:graphicFrameLocks noChangeAspect="1"/>
          </p:cNvGraphicFramePr>
          <p:nvPr/>
        </p:nvGraphicFramePr>
        <p:xfrm>
          <a:off x="5435600" y="4581525"/>
          <a:ext cx="7937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30200" imgH="393700" progId="Equation.DSMT4">
                  <p:embed/>
                </p:oleObj>
              </mc:Choice>
              <mc:Fallback>
                <p:oleObj name="Equation" r:id="rId14" imgW="330200" imgH="3937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4581525"/>
                        <a:ext cx="79375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4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24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4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24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4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4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24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4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4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4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4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4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4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3" grpId="0"/>
      <p:bldP spid="224268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4261" name="Object 5"/>
          <p:cNvGraphicFramePr>
            <a:graphicFrameLocks noChangeAspect="1"/>
          </p:cNvGraphicFramePr>
          <p:nvPr/>
        </p:nvGraphicFramePr>
        <p:xfrm>
          <a:off x="2268538" y="1341438"/>
          <a:ext cx="5111750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362200" imgH="457200" progId="Equation.3">
                  <p:embed/>
                </p:oleObj>
              </mc:Choice>
              <mc:Fallback>
                <p:oleObj name="公式" r:id="rId2" imgW="23622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341438"/>
                        <a:ext cx="5111750" cy="98901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4263" name="Rectangle 7"/>
          <p:cNvSpPr>
            <a:spLocks noChangeArrowheads="1"/>
          </p:cNvSpPr>
          <p:nvPr/>
        </p:nvSpPr>
        <p:spPr bwMode="auto">
          <a:xfrm>
            <a:off x="1331913" y="765175"/>
            <a:ext cx="60658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18.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设二维随机变量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/>
              <a:t>的密度函数为</a:t>
            </a:r>
            <a:r>
              <a:rPr lang="zh-CN" altLang="en-US" dirty="0"/>
              <a:t> </a:t>
            </a:r>
          </a:p>
        </p:txBody>
      </p:sp>
      <p:sp>
        <p:nvSpPr>
          <p:cNvPr id="224264" name="Rectangle 8"/>
          <p:cNvSpPr>
            <a:spLocks noChangeArrowheads="1"/>
          </p:cNvSpPr>
          <p:nvPr/>
        </p:nvSpPr>
        <p:spPr bwMode="auto">
          <a:xfrm>
            <a:off x="3905250" y="2663825"/>
            <a:ext cx="53340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6286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6286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6286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6286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6286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1100">
              <a:latin typeface="Tahoma" panose="020B0604030504040204" pitchFamily="34" charset="0"/>
            </a:endParaRPr>
          </a:p>
          <a:p>
            <a:pPr eaLnBrk="0" hangingPunct="0"/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US" altLang="zh-CN"/>
          </a:p>
        </p:txBody>
      </p:sp>
      <p:sp>
        <p:nvSpPr>
          <p:cNvPr id="224268" name="Text Box 12"/>
          <p:cNvSpPr txBox="1">
            <a:spLocks noChangeArrowheads="1"/>
          </p:cNvSpPr>
          <p:nvPr/>
        </p:nvSpPr>
        <p:spPr bwMode="auto">
          <a:xfrm>
            <a:off x="1476375" y="2492375"/>
            <a:ext cx="48397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求</a:t>
            </a:r>
            <a:r>
              <a:rPr kumimoji="1"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),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),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X Y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),</a:t>
            </a:r>
            <a:r>
              <a:rPr kumimoji="1" lang="en-US" altLang="zh-CN" sz="2800" dirty="0" err="1">
                <a:latin typeface="Times New Roman" panose="02020603050405020304" pitchFamily="18" charset="0"/>
                <a:ea typeface="楷体_GB2312" pitchFamily="49" charset="-122"/>
              </a:rPr>
              <a:t>Cov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(X,Y).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580135" y="3962422"/>
                <a:ext cx="539479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400" dirty="0"/>
                  <a:t>Cov(X,Y)=E(XY)-E(X)E(Y)=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−1/144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135" y="3962422"/>
                <a:ext cx="5394799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5" t="-6" r="2" b="1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4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24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4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3" grpId="0"/>
      <p:bldP spid="22426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1668" name="Object 4"/>
          <p:cNvGraphicFramePr>
            <a:graphicFrameLocks noChangeAspect="1"/>
          </p:cNvGraphicFramePr>
          <p:nvPr/>
        </p:nvGraphicFramePr>
        <p:xfrm>
          <a:off x="848082" y="671825"/>
          <a:ext cx="5111750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993900" imgH="457200" progId="Equation.3">
                  <p:embed/>
                </p:oleObj>
              </mc:Choice>
              <mc:Fallback>
                <p:oleObj name="公式" r:id="rId2" imgW="19939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082" y="671825"/>
                        <a:ext cx="5111750" cy="11731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672" name="Object 8"/>
          <p:cNvGraphicFramePr>
            <a:graphicFrameLocks noChangeAspect="1"/>
          </p:cNvGraphicFramePr>
          <p:nvPr/>
        </p:nvGraphicFramePr>
        <p:xfrm>
          <a:off x="1187450" y="1989138"/>
          <a:ext cx="57626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41300" imgH="203200" progId="Equation.3">
                  <p:embed/>
                </p:oleObj>
              </mc:Choice>
              <mc:Fallback>
                <p:oleObj name="公式" r:id="rId4" imgW="241300" imgH="203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989138"/>
                        <a:ext cx="576263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673" name="Object 9"/>
          <p:cNvGraphicFramePr>
            <a:graphicFrameLocks noChangeAspect="1"/>
          </p:cNvGraphicFramePr>
          <p:nvPr/>
        </p:nvGraphicFramePr>
        <p:xfrm>
          <a:off x="1835150" y="1989138"/>
          <a:ext cx="2736850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104265" imgH="215900" progId="Equation.3">
                  <p:embed/>
                </p:oleObj>
              </mc:Choice>
              <mc:Fallback>
                <p:oleObj name="公式" r:id="rId6" imgW="1104265" imgH="215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989138"/>
                        <a:ext cx="2736850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676" name="Object 12"/>
          <p:cNvGraphicFramePr>
            <a:graphicFrameLocks noChangeAspect="1"/>
          </p:cNvGraphicFramePr>
          <p:nvPr/>
        </p:nvGraphicFramePr>
        <p:xfrm>
          <a:off x="4643438" y="1844675"/>
          <a:ext cx="306387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52400" imgH="393700" progId="Equation.3">
                  <p:embed/>
                </p:oleObj>
              </mc:Choice>
              <mc:Fallback>
                <p:oleObj name="公式" r:id="rId8" imgW="152400" imgH="3937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844675"/>
                        <a:ext cx="306387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677" name="Object 13"/>
          <p:cNvGraphicFramePr>
            <a:graphicFrameLocks noChangeAspect="1"/>
          </p:cNvGraphicFramePr>
          <p:nvPr/>
        </p:nvGraphicFramePr>
        <p:xfrm>
          <a:off x="1258888" y="2708275"/>
          <a:ext cx="388937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701800" imgH="215900" progId="Equation.3">
                  <p:embed/>
                </p:oleObj>
              </mc:Choice>
              <mc:Fallback>
                <p:oleObj name="公式" r:id="rId10" imgW="1701800" imgH="2159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708275"/>
                        <a:ext cx="3889375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678" name="Object 14"/>
          <p:cNvGraphicFramePr>
            <a:graphicFrameLocks noChangeAspect="1"/>
          </p:cNvGraphicFramePr>
          <p:nvPr/>
        </p:nvGraphicFramePr>
        <p:xfrm>
          <a:off x="1258888" y="3284538"/>
          <a:ext cx="381635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765300" imgH="457200" progId="Equation.3">
                  <p:embed/>
                </p:oleObj>
              </mc:Choice>
              <mc:Fallback>
                <p:oleObj name="公式" r:id="rId12" imgW="17653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284538"/>
                        <a:ext cx="381635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1683" name="Group 19"/>
          <p:cNvGrpSpPr/>
          <p:nvPr/>
        </p:nvGrpSpPr>
        <p:grpSpPr bwMode="auto">
          <a:xfrm>
            <a:off x="6011863" y="1844675"/>
            <a:ext cx="2305050" cy="2381250"/>
            <a:chOff x="3515" y="1344"/>
            <a:chExt cx="1815" cy="1887"/>
          </a:xfrm>
        </p:grpSpPr>
        <p:grpSp>
          <p:nvGrpSpPr>
            <p:cNvPr id="241681" name="Group 17"/>
            <p:cNvGrpSpPr/>
            <p:nvPr/>
          </p:nvGrpSpPr>
          <p:grpSpPr bwMode="auto">
            <a:xfrm>
              <a:off x="3515" y="1344"/>
              <a:ext cx="1815" cy="1887"/>
              <a:chOff x="3515" y="1344"/>
              <a:chExt cx="1815" cy="1887"/>
            </a:xfrm>
          </p:grpSpPr>
          <p:sp>
            <p:nvSpPr>
              <p:cNvPr id="241669" name="Line 5"/>
              <p:cNvSpPr>
                <a:spLocks noChangeShapeType="1"/>
              </p:cNvSpPr>
              <p:nvPr/>
            </p:nvSpPr>
            <p:spPr bwMode="auto">
              <a:xfrm>
                <a:off x="3515" y="2932"/>
                <a:ext cx="181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1670" name="Line 6"/>
              <p:cNvSpPr>
                <a:spLocks noChangeShapeType="1"/>
              </p:cNvSpPr>
              <p:nvPr/>
            </p:nvSpPr>
            <p:spPr bwMode="auto">
              <a:xfrm flipV="1">
                <a:off x="3787" y="1344"/>
                <a:ext cx="0" cy="18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1671" name="Line 7"/>
              <p:cNvSpPr>
                <a:spLocks noChangeShapeType="1"/>
              </p:cNvSpPr>
              <p:nvPr/>
            </p:nvSpPr>
            <p:spPr bwMode="auto">
              <a:xfrm>
                <a:off x="3787" y="1616"/>
                <a:ext cx="1316" cy="13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1679" name="Text Box 15"/>
              <p:cNvSpPr txBox="1">
                <a:spLocks noChangeArrowheads="1"/>
              </p:cNvSpPr>
              <p:nvPr/>
            </p:nvSpPr>
            <p:spPr bwMode="auto">
              <a:xfrm>
                <a:off x="4954" y="2940"/>
                <a:ext cx="24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1</a:t>
                </a:r>
              </a:p>
            </p:txBody>
          </p:sp>
          <p:sp>
            <p:nvSpPr>
              <p:cNvPr id="241680" name="Text Box 16"/>
              <p:cNvSpPr txBox="1">
                <a:spLocks noChangeArrowheads="1"/>
              </p:cNvSpPr>
              <p:nvPr/>
            </p:nvSpPr>
            <p:spPr bwMode="auto">
              <a:xfrm>
                <a:off x="3560" y="1525"/>
                <a:ext cx="24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1</a:t>
                </a:r>
              </a:p>
            </p:txBody>
          </p:sp>
        </p:grpSp>
        <p:sp>
          <p:nvSpPr>
            <p:cNvPr id="241682" name="Text Box 18"/>
            <p:cNvSpPr txBox="1">
              <a:spLocks noChangeArrowheads="1"/>
            </p:cNvSpPr>
            <p:nvPr/>
          </p:nvSpPr>
          <p:spPr bwMode="auto">
            <a:xfrm>
              <a:off x="4105" y="2342"/>
              <a:ext cx="268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D</a:t>
              </a:r>
            </a:p>
          </p:txBody>
        </p:sp>
      </p:grpSp>
      <p:graphicFrame>
        <p:nvGraphicFramePr>
          <p:cNvPr id="241684" name="Object 20"/>
          <p:cNvGraphicFramePr>
            <a:graphicFrameLocks noChangeAspect="1"/>
          </p:cNvGraphicFramePr>
          <p:nvPr/>
        </p:nvGraphicFramePr>
        <p:xfrm>
          <a:off x="1258888" y="4365625"/>
          <a:ext cx="5853112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2489200" imgH="393700" progId="Equation.3">
                  <p:embed/>
                </p:oleObj>
              </mc:Choice>
              <mc:Fallback>
                <p:oleObj name="公式" r:id="rId14" imgW="2489200" imgH="3937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365625"/>
                        <a:ext cx="5853112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685" name="Object 21"/>
          <p:cNvGraphicFramePr>
            <a:graphicFrameLocks noChangeAspect="1"/>
          </p:cNvGraphicFramePr>
          <p:nvPr/>
        </p:nvGraphicFramePr>
        <p:xfrm>
          <a:off x="1331913" y="5300663"/>
          <a:ext cx="4130675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1726565" imgH="444500" progId="Equation.3">
                  <p:embed/>
                </p:oleObj>
              </mc:Choice>
              <mc:Fallback>
                <p:oleObj name="公式" r:id="rId16" imgW="1726565" imgH="4445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300663"/>
                        <a:ext cx="4130675" cy="1062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686" name="AutoShape 22"/>
          <p:cNvSpPr>
            <a:spLocks noChangeArrowheads="1"/>
          </p:cNvSpPr>
          <p:nvPr/>
        </p:nvSpPr>
        <p:spPr bwMode="auto">
          <a:xfrm>
            <a:off x="6227763" y="5373688"/>
            <a:ext cx="1800225" cy="609600"/>
          </a:xfrm>
          <a:prstGeom prst="wedgeRoundRectCallout">
            <a:avLst>
              <a:gd name="adj1" fmla="val -107056"/>
              <a:gd name="adj2" fmla="val -8594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800" dirty="0"/>
              <a:t>仿照</a:t>
            </a:r>
            <a:r>
              <a:rPr lang="en-US" altLang="zh-CN" sz="2800" dirty="0"/>
              <a:t>18</a:t>
            </a:r>
            <a:r>
              <a:rPr lang="zh-CN" altLang="en-US" sz="2800" dirty="0"/>
              <a:t>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1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1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41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41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1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1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24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4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4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8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2218" name="Object 10"/>
          <p:cNvGraphicFramePr>
            <a:graphicFrameLocks noChangeAspect="1"/>
          </p:cNvGraphicFramePr>
          <p:nvPr/>
        </p:nvGraphicFramePr>
        <p:xfrm>
          <a:off x="2051050" y="1412875"/>
          <a:ext cx="5689600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514600" imgH="609600" progId="Equation.3">
                  <p:embed/>
                </p:oleObj>
              </mc:Choice>
              <mc:Fallback>
                <p:oleObj name="公式" r:id="rId2" imgW="2514600" imgH="609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412875"/>
                        <a:ext cx="5689600" cy="13779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7" name="Object 9"/>
          <p:cNvGraphicFramePr>
            <a:graphicFrameLocks noChangeAspect="1"/>
          </p:cNvGraphicFramePr>
          <p:nvPr/>
        </p:nvGraphicFramePr>
        <p:xfrm>
          <a:off x="1331913" y="2781300"/>
          <a:ext cx="251936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977265" imgH="215900" progId="Equation.3">
                  <p:embed/>
                </p:oleObj>
              </mc:Choice>
              <mc:Fallback>
                <p:oleObj name="公式" r:id="rId4" imgW="977265" imgH="215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781300"/>
                        <a:ext cx="2519362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6" name="Object 8"/>
          <p:cNvGraphicFramePr>
            <a:graphicFrameLocks noChangeAspect="1"/>
          </p:cNvGraphicFramePr>
          <p:nvPr/>
        </p:nvGraphicFramePr>
        <p:xfrm>
          <a:off x="1403350" y="3357563"/>
          <a:ext cx="5184775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095500" imgH="393700" progId="Equation.3">
                  <p:embed/>
                </p:oleObj>
              </mc:Choice>
              <mc:Fallback>
                <p:oleObj name="公式" r:id="rId6" imgW="2095500" imgH="393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357563"/>
                        <a:ext cx="5184775" cy="966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5" name="Object 7"/>
          <p:cNvGraphicFramePr>
            <a:graphicFrameLocks noChangeAspect="1"/>
          </p:cNvGraphicFramePr>
          <p:nvPr/>
        </p:nvGraphicFramePr>
        <p:xfrm>
          <a:off x="1403350" y="4221163"/>
          <a:ext cx="540067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044700" imgH="393700" progId="Equation.3">
                  <p:embed/>
                </p:oleObj>
              </mc:Choice>
              <mc:Fallback>
                <p:oleObj name="公式" r:id="rId8" imgW="2044700" imgH="393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221163"/>
                        <a:ext cx="5400675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4" name="Object 6"/>
          <p:cNvGraphicFramePr>
            <a:graphicFrameLocks noChangeAspect="1"/>
          </p:cNvGraphicFramePr>
          <p:nvPr/>
        </p:nvGraphicFramePr>
        <p:xfrm>
          <a:off x="1403350" y="5229225"/>
          <a:ext cx="540067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2019300" imgH="203200" progId="Equation.3">
                  <p:embed/>
                </p:oleObj>
              </mc:Choice>
              <mc:Fallback>
                <p:oleObj name="公式" r:id="rId10" imgW="20193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229225"/>
                        <a:ext cx="5400675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3" name="Object 5"/>
          <p:cNvGraphicFramePr>
            <a:graphicFrameLocks noChangeAspect="1"/>
          </p:cNvGraphicFramePr>
          <p:nvPr/>
        </p:nvGraphicFramePr>
        <p:xfrm>
          <a:off x="1258888" y="5734050"/>
          <a:ext cx="5903912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2387600" imgH="393700" progId="Equation.3">
                  <p:embed/>
                </p:oleObj>
              </mc:Choice>
              <mc:Fallback>
                <p:oleObj name="公式" r:id="rId12" imgW="2387600" imgH="393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734050"/>
                        <a:ext cx="5903912" cy="963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2219" name="Rectangle 11"/>
          <p:cNvSpPr>
            <a:spLocks noChangeArrowheads="1"/>
          </p:cNvSpPr>
          <p:nvPr/>
        </p:nvSpPr>
        <p:spPr bwMode="auto">
          <a:xfrm>
            <a:off x="900113" y="863600"/>
            <a:ext cx="7121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2667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23.</a:t>
            </a: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设随机变量（</a:t>
            </a:r>
            <a:r>
              <a:rPr lang="en-US" altLang="zh-CN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）具有概率密度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2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22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22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22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22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22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22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0642" name="Object 2"/>
          <p:cNvGraphicFramePr>
            <a:graphicFrameLocks noChangeAspect="1"/>
          </p:cNvGraphicFramePr>
          <p:nvPr/>
        </p:nvGraphicFramePr>
        <p:xfrm>
          <a:off x="1692275" y="1268413"/>
          <a:ext cx="5688013" cy="183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298700" imgH="736600" progId="Equation.3">
                  <p:embed/>
                </p:oleObj>
              </mc:Choice>
              <mc:Fallback>
                <p:oleObj name="公式" r:id="rId2" imgW="2298700" imgH="736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268413"/>
                        <a:ext cx="5688013" cy="183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43" name="Object 3"/>
          <p:cNvGraphicFramePr>
            <a:graphicFrameLocks noChangeAspect="1"/>
          </p:cNvGraphicFramePr>
          <p:nvPr/>
        </p:nvGraphicFramePr>
        <p:xfrm>
          <a:off x="2124075" y="3284538"/>
          <a:ext cx="1849438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698500" imgH="393700" progId="Equation.3">
                  <p:embed/>
                </p:oleObj>
              </mc:Choice>
              <mc:Fallback>
                <p:oleObj name="公式" r:id="rId4" imgW="698500" imgH="393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284538"/>
                        <a:ext cx="1849438" cy="1047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44" name="Object 4"/>
          <p:cNvGraphicFramePr>
            <a:graphicFrameLocks noChangeAspect="1"/>
          </p:cNvGraphicFramePr>
          <p:nvPr/>
        </p:nvGraphicFramePr>
        <p:xfrm>
          <a:off x="1763713" y="4292600"/>
          <a:ext cx="5256212" cy="198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019300" imgH="762000" progId="Equation.3">
                  <p:embed/>
                </p:oleObj>
              </mc:Choice>
              <mc:Fallback>
                <p:oleObj name="公式" r:id="rId6" imgW="2019300" imgH="762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292600"/>
                        <a:ext cx="5256212" cy="1985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0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40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40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0" name="Object 20"/>
          <p:cNvGraphicFramePr>
            <a:graphicFrameLocks noChangeAspect="1"/>
          </p:cNvGraphicFramePr>
          <p:nvPr/>
        </p:nvGraphicFramePr>
        <p:xfrm>
          <a:off x="758825" y="2916238"/>
          <a:ext cx="6145213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52800" imgH="254000" progId="Equation.DSMT4">
                  <p:embed/>
                </p:oleObj>
              </mc:Choice>
              <mc:Fallback>
                <p:oleObj name="Equation" r:id="rId2" imgW="3352800" imgH="2540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825" y="2916238"/>
                        <a:ext cx="6145213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24" name="Rectangle 24"/>
          <p:cNvSpPr>
            <a:spLocks noChangeArrowheads="1"/>
          </p:cNvSpPr>
          <p:nvPr/>
        </p:nvSpPr>
        <p:spPr bwMode="auto">
          <a:xfrm>
            <a:off x="755650" y="3762375"/>
            <a:ext cx="185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又因为</a:t>
            </a:r>
          </a:p>
        </p:txBody>
      </p:sp>
      <p:graphicFrame>
        <p:nvGraphicFramePr>
          <p:cNvPr id="460825" name="Object 25"/>
          <p:cNvGraphicFramePr>
            <a:graphicFrameLocks noChangeAspect="1"/>
          </p:cNvGraphicFramePr>
          <p:nvPr/>
        </p:nvGraphicFramePr>
        <p:xfrm>
          <a:off x="1443038" y="4202113"/>
          <a:ext cx="2760662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11300" imgH="292100" progId="Equation.DSMT4">
                  <p:embed/>
                </p:oleObj>
              </mc:Choice>
              <mc:Fallback>
                <p:oleObj name="Equation" r:id="rId4" imgW="1511300" imgH="2921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3038" y="4202113"/>
                        <a:ext cx="2760662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0" name="Object 30"/>
          <p:cNvGraphicFramePr>
            <a:graphicFrameLocks noChangeAspect="1"/>
          </p:cNvGraphicFramePr>
          <p:nvPr/>
        </p:nvGraphicFramePr>
        <p:xfrm>
          <a:off x="1377950" y="5222875"/>
          <a:ext cx="3878263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20900" imgH="292100" progId="Equation.DSMT4">
                  <p:embed/>
                </p:oleObj>
              </mc:Choice>
              <mc:Fallback>
                <p:oleObj name="Equation" r:id="rId6" imgW="2120900" imgH="2921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950" y="5222875"/>
                        <a:ext cx="3878263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1" name="Object 31"/>
          <p:cNvGraphicFramePr>
            <a:graphicFrameLocks noChangeAspect="1"/>
          </p:cNvGraphicFramePr>
          <p:nvPr/>
        </p:nvGraphicFramePr>
        <p:xfrm>
          <a:off x="5181600" y="5156200"/>
          <a:ext cx="2357438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82700" imgH="444500" progId="Equation.DSMT4">
                  <p:embed/>
                </p:oleObj>
              </mc:Choice>
              <mc:Fallback>
                <p:oleObj name="Equation" r:id="rId8" imgW="1282700" imgH="4445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5156200"/>
                        <a:ext cx="2357438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4" name="Object 34"/>
          <p:cNvGraphicFramePr>
            <a:graphicFrameLocks noChangeAspect="1"/>
          </p:cNvGraphicFramePr>
          <p:nvPr/>
        </p:nvGraphicFramePr>
        <p:xfrm>
          <a:off x="895350" y="5921375"/>
          <a:ext cx="685006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000500" imgH="241300" progId="Equation.DSMT4">
                  <p:embed/>
                </p:oleObj>
              </mc:Choice>
              <mc:Fallback>
                <p:oleObj name="Equation" r:id="rId10" imgW="4000500" imgH="2413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5921375"/>
                        <a:ext cx="6850063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37" name="WordArt 37"/>
          <p:cNvSpPr>
            <a:spLocks noChangeArrowheads="1" noChangeShapeType="1" noTextEdit="1"/>
          </p:cNvSpPr>
          <p:nvPr/>
        </p:nvSpPr>
        <p:spPr bwMode="auto">
          <a:xfrm>
            <a:off x="850900" y="1487488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800000"/>
                  </a:solidFill>
                  <a:round/>
                </a:ln>
                <a:solidFill>
                  <a:srgbClr val="FF9933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  <p:sp>
        <p:nvSpPr>
          <p:cNvPr id="460838" name="WordArt 38"/>
          <p:cNvSpPr>
            <a:spLocks noChangeArrowheads="1" noChangeShapeType="1" noTextEdit="1"/>
          </p:cNvSpPr>
          <p:nvPr/>
        </p:nvSpPr>
        <p:spPr bwMode="auto">
          <a:xfrm>
            <a:off x="850900" y="69532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80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pSp>
        <p:nvGrpSpPr>
          <p:cNvPr id="460843" name="Group 43"/>
          <p:cNvGrpSpPr/>
          <p:nvPr/>
        </p:nvGrpSpPr>
        <p:grpSpPr bwMode="auto">
          <a:xfrm>
            <a:off x="1397000" y="536575"/>
            <a:ext cx="8077200" cy="550863"/>
            <a:chOff x="928" y="330"/>
            <a:chExt cx="5088" cy="347"/>
          </a:xfrm>
        </p:grpSpPr>
        <p:sp>
          <p:nvSpPr>
            <p:cNvPr id="460803" name="Rectangle 3"/>
            <p:cNvSpPr>
              <a:spLocks noChangeArrowheads="1"/>
            </p:cNvSpPr>
            <p:nvPr/>
          </p:nvSpPr>
          <p:spPr bwMode="auto">
            <a:xfrm>
              <a:off x="928" y="344"/>
              <a:ext cx="6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</a:t>
              </a:r>
            </a:p>
          </p:txBody>
        </p:sp>
        <p:graphicFrame>
          <p:nvGraphicFramePr>
            <p:cNvPr id="460805" name="Object 5"/>
            <p:cNvGraphicFramePr/>
            <p:nvPr/>
          </p:nvGraphicFramePr>
          <p:xfrm>
            <a:off x="2995" y="366"/>
            <a:ext cx="1304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257300" imgH="304800" progId="Equation.DSMT4">
                    <p:embed/>
                  </p:oleObj>
                </mc:Choice>
                <mc:Fallback>
                  <p:oleObj name="Equation" r:id="rId12" imgW="1257300" imgH="304800" progId="Equation.DSMT4">
                    <p:embed/>
                    <p:pic>
                      <p:nvPicPr>
                        <p:cNvPr id="0" name="Object 5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5" y="366"/>
                          <a:ext cx="1304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39" name="Object 39"/>
            <p:cNvGraphicFramePr>
              <a:graphicFrameLocks noChangeAspect="1"/>
            </p:cNvGraphicFramePr>
            <p:nvPr/>
          </p:nvGraphicFramePr>
          <p:xfrm>
            <a:off x="1197" y="385"/>
            <a:ext cx="890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762000" imgH="241300" progId="Equation.DSMT4">
                    <p:embed/>
                  </p:oleObj>
                </mc:Choice>
                <mc:Fallback>
                  <p:oleObj name="Equation" r:id="rId14" imgW="762000" imgH="241300" progId="Equation.DSMT4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7" y="385"/>
                          <a:ext cx="890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841" name="Rectangle 41"/>
            <p:cNvSpPr>
              <a:spLocks noChangeArrowheads="1"/>
            </p:cNvSpPr>
            <p:nvPr/>
          </p:nvSpPr>
          <p:spPr bwMode="auto">
            <a:xfrm>
              <a:off x="2004" y="330"/>
              <a:ext cx="14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服从圆域</a:t>
              </a:r>
            </a:p>
          </p:txBody>
        </p:sp>
        <p:sp>
          <p:nvSpPr>
            <p:cNvPr id="460842" name="Rectangle 42"/>
            <p:cNvSpPr>
              <a:spLocks noChangeArrowheads="1"/>
            </p:cNvSpPr>
            <p:nvPr/>
          </p:nvSpPr>
          <p:spPr bwMode="auto">
            <a:xfrm>
              <a:off x="4236" y="338"/>
              <a:ext cx="17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上的均匀分布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</a:p>
          </p:txBody>
        </p:sp>
      </p:grpSp>
      <p:grpSp>
        <p:nvGrpSpPr>
          <p:cNvPr id="460847" name="Group 47"/>
          <p:cNvGrpSpPr/>
          <p:nvPr/>
        </p:nvGrpSpPr>
        <p:grpSpPr bwMode="auto">
          <a:xfrm>
            <a:off x="38100" y="942975"/>
            <a:ext cx="5430838" cy="542925"/>
            <a:chOff x="0" y="634"/>
            <a:chExt cx="3421" cy="342"/>
          </a:xfrm>
        </p:grpSpPr>
        <p:sp>
          <p:nvSpPr>
            <p:cNvPr id="460840" name="Rectangle 40"/>
            <p:cNvSpPr>
              <a:spLocks noChangeArrowheads="1"/>
            </p:cNvSpPr>
            <p:nvPr/>
          </p:nvSpPr>
          <p:spPr bwMode="auto">
            <a:xfrm>
              <a:off x="0" y="649"/>
              <a:ext cx="10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试讨论</a:t>
              </a:r>
            </a:p>
          </p:txBody>
        </p:sp>
        <p:graphicFrame>
          <p:nvGraphicFramePr>
            <p:cNvPr id="460845" name="Object 45"/>
            <p:cNvGraphicFramePr>
              <a:graphicFrameLocks noChangeAspect="1"/>
            </p:cNvGraphicFramePr>
            <p:nvPr/>
          </p:nvGraphicFramePr>
          <p:xfrm>
            <a:off x="743" y="709"/>
            <a:ext cx="455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93700" imgH="215900" progId="Equation.DSMT4">
                    <p:embed/>
                  </p:oleObj>
                </mc:Choice>
                <mc:Fallback>
                  <p:oleObj name="Equation" r:id="rId16" imgW="393700" imgH="215900" progId="Equation.DSMT4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3" y="709"/>
                          <a:ext cx="455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846" name="Rectangle 46"/>
            <p:cNvSpPr>
              <a:spLocks noChangeArrowheads="1"/>
            </p:cNvSpPr>
            <p:nvPr/>
          </p:nvSpPr>
          <p:spPr bwMode="auto">
            <a:xfrm>
              <a:off x="1121" y="634"/>
              <a:ext cx="23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的独立性与相关性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</a:p>
          </p:txBody>
        </p:sp>
      </p:grpSp>
      <p:graphicFrame>
        <p:nvGraphicFramePr>
          <p:cNvPr id="460848" name="Object 48"/>
          <p:cNvGraphicFramePr>
            <a:graphicFrameLocks noChangeAspect="1"/>
          </p:cNvGraphicFramePr>
          <p:nvPr/>
        </p:nvGraphicFramePr>
        <p:xfrm>
          <a:off x="779463" y="1851025"/>
          <a:ext cx="3733800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019300" imgH="571500" progId="Equation.DSMT4">
                  <p:embed/>
                </p:oleObj>
              </mc:Choice>
              <mc:Fallback>
                <p:oleObj name="Equation" r:id="rId18" imgW="2019300" imgH="571500" progId="Equation.DSMT4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463" y="1851025"/>
                        <a:ext cx="3733800" cy="106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0853" name="Group 53"/>
          <p:cNvGrpSpPr/>
          <p:nvPr/>
        </p:nvGrpSpPr>
        <p:grpSpPr bwMode="auto">
          <a:xfrm>
            <a:off x="1460500" y="1373188"/>
            <a:ext cx="5475288" cy="530225"/>
            <a:chOff x="920" y="905"/>
            <a:chExt cx="3449" cy="334"/>
          </a:xfrm>
        </p:grpSpPr>
        <p:sp>
          <p:nvSpPr>
            <p:cNvPr id="460809" name="Rectangle 9"/>
            <p:cNvSpPr>
              <a:spLocks noChangeArrowheads="1"/>
            </p:cNvSpPr>
            <p:nvPr/>
          </p:nvSpPr>
          <p:spPr bwMode="auto">
            <a:xfrm>
              <a:off x="920" y="912"/>
              <a:ext cx="9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先求得</a:t>
              </a:r>
            </a:p>
          </p:txBody>
        </p:sp>
        <p:sp>
          <p:nvSpPr>
            <p:cNvPr id="460849" name="Rectangle 49"/>
            <p:cNvSpPr>
              <a:spLocks noChangeArrowheads="1"/>
            </p:cNvSpPr>
            <p:nvPr/>
          </p:nvSpPr>
          <p:spPr bwMode="auto">
            <a:xfrm>
              <a:off x="2049" y="905"/>
              <a:ext cx="2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的密度函数分别为</a:t>
              </a:r>
            </a:p>
          </p:txBody>
        </p:sp>
        <p:graphicFrame>
          <p:nvGraphicFramePr>
            <p:cNvPr id="460850" name="Object 50"/>
            <p:cNvGraphicFramePr>
              <a:graphicFrameLocks noChangeAspect="1"/>
            </p:cNvGraphicFramePr>
            <p:nvPr/>
          </p:nvGraphicFramePr>
          <p:xfrm>
            <a:off x="1672" y="974"/>
            <a:ext cx="455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393700" imgH="215900" progId="Equation.DSMT4">
                    <p:embed/>
                  </p:oleObj>
                </mc:Choice>
                <mc:Fallback>
                  <p:oleObj name="Equation" r:id="rId20" imgW="393700" imgH="215900" progId="Equation.DSMT4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2" y="974"/>
                          <a:ext cx="455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60854" name="Object 54"/>
          <p:cNvGraphicFramePr>
            <a:graphicFrameLocks noChangeAspect="1"/>
          </p:cNvGraphicFramePr>
          <p:nvPr/>
        </p:nvGraphicFramePr>
        <p:xfrm>
          <a:off x="4724400" y="1852613"/>
          <a:ext cx="3671888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981200" imgH="571500" progId="Equation.DSMT4">
                  <p:embed/>
                </p:oleObj>
              </mc:Choice>
              <mc:Fallback>
                <p:oleObj name="Equation" r:id="rId22" imgW="1981200" imgH="571500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852613"/>
                        <a:ext cx="3671888" cy="1068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0856" name="Group 56"/>
          <p:cNvGrpSpPr/>
          <p:nvPr/>
        </p:nvGrpSpPr>
        <p:grpSpPr bwMode="auto">
          <a:xfrm>
            <a:off x="825500" y="3292478"/>
            <a:ext cx="2717799" cy="519113"/>
            <a:chOff x="2584" y="1858"/>
            <a:chExt cx="1712" cy="327"/>
          </a:xfrm>
        </p:grpSpPr>
        <p:sp>
          <p:nvSpPr>
            <p:cNvPr id="460812" name="Rectangle 12"/>
            <p:cNvSpPr>
              <a:spLocks noChangeArrowheads="1"/>
            </p:cNvSpPr>
            <p:nvPr/>
          </p:nvSpPr>
          <p:spPr bwMode="auto">
            <a:xfrm>
              <a:off x="3265" y="1858"/>
              <a:ext cx="10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不独立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</a:p>
          </p:txBody>
        </p:sp>
        <p:graphicFrame>
          <p:nvGraphicFramePr>
            <p:cNvPr id="460855" name="Object 55"/>
            <p:cNvGraphicFramePr>
              <a:graphicFrameLocks noChangeAspect="1"/>
            </p:cNvGraphicFramePr>
            <p:nvPr/>
          </p:nvGraphicFramePr>
          <p:xfrm>
            <a:off x="2584" y="1909"/>
            <a:ext cx="751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609600" imgH="215900" progId="Equation.DSMT4">
                    <p:embed/>
                  </p:oleObj>
                </mc:Choice>
                <mc:Fallback>
                  <p:oleObj name="Equation" r:id="rId24" imgW="609600" imgH="215900" progId="Equation.DSMT4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4" y="1909"/>
                          <a:ext cx="751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60857" name="Object 57"/>
          <p:cNvGraphicFramePr>
            <a:graphicFrameLocks noChangeAspect="1"/>
          </p:cNvGraphicFramePr>
          <p:nvPr/>
        </p:nvGraphicFramePr>
        <p:xfrm>
          <a:off x="1477963" y="4686300"/>
          <a:ext cx="310197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689100" imgH="292100" progId="Equation.DSMT4">
                  <p:embed/>
                </p:oleObj>
              </mc:Choice>
              <mc:Fallback>
                <p:oleObj name="Equation" r:id="rId26" imgW="1689100" imgH="292100" progId="Equation.DSMT4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963" y="4686300"/>
                        <a:ext cx="3101975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8" name="Object 58"/>
          <p:cNvGraphicFramePr>
            <a:graphicFrameLocks noChangeAspect="1"/>
          </p:cNvGraphicFramePr>
          <p:nvPr/>
        </p:nvGraphicFramePr>
        <p:xfrm>
          <a:off x="4084638" y="4278313"/>
          <a:ext cx="52705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292100" imgH="203200" progId="Equation.DSMT4">
                  <p:embed/>
                </p:oleObj>
              </mc:Choice>
              <mc:Fallback>
                <p:oleObj name="Equation" r:id="rId28" imgW="292100" imgH="203200" progId="Equation.DSMT4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4638" y="4278313"/>
                        <a:ext cx="52705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9" name="Object 59"/>
          <p:cNvGraphicFramePr>
            <a:graphicFrameLocks noChangeAspect="1"/>
          </p:cNvGraphicFramePr>
          <p:nvPr/>
        </p:nvGraphicFramePr>
        <p:xfrm>
          <a:off x="7469188" y="5295900"/>
          <a:ext cx="52705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292100" imgH="203200" progId="Equation.DSMT4">
                  <p:embed/>
                </p:oleObj>
              </mc:Choice>
              <mc:Fallback>
                <p:oleObj name="Equation" r:id="rId30" imgW="292100" imgH="203200" progId="Equation.DSMT4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9188" y="5295900"/>
                        <a:ext cx="52705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0862" name="Group 62"/>
          <p:cNvGrpSpPr/>
          <p:nvPr/>
        </p:nvGrpSpPr>
        <p:grpSpPr bwMode="auto">
          <a:xfrm>
            <a:off x="368300" y="6238875"/>
            <a:ext cx="2730500" cy="528638"/>
            <a:chOff x="136" y="3795"/>
            <a:chExt cx="1720" cy="333"/>
          </a:xfrm>
        </p:grpSpPr>
        <p:sp>
          <p:nvSpPr>
            <p:cNvPr id="460835" name="Rectangle 35"/>
            <p:cNvSpPr>
              <a:spLocks noChangeArrowheads="1"/>
            </p:cNvSpPr>
            <p:nvPr/>
          </p:nvSpPr>
          <p:spPr bwMode="auto">
            <a:xfrm>
              <a:off x="136" y="3801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故</a:t>
              </a:r>
            </a:p>
          </p:txBody>
        </p:sp>
        <p:graphicFrame>
          <p:nvGraphicFramePr>
            <p:cNvPr id="460844" name="Object 44"/>
            <p:cNvGraphicFramePr>
              <a:graphicFrameLocks noChangeAspect="1"/>
            </p:cNvGraphicFramePr>
            <p:nvPr/>
          </p:nvGraphicFramePr>
          <p:xfrm>
            <a:off x="430" y="3868"/>
            <a:ext cx="455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393700" imgH="215900" progId="Equation.DSMT4">
                    <p:embed/>
                  </p:oleObj>
                </mc:Choice>
                <mc:Fallback>
                  <p:oleObj name="Equation" r:id="rId32" imgW="393700" imgH="215900" progId="Equation.DSMT4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" y="3868"/>
                          <a:ext cx="455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861" name="Rectangle 61"/>
            <p:cNvSpPr>
              <a:spLocks noChangeArrowheads="1"/>
            </p:cNvSpPr>
            <p:nvPr/>
          </p:nvSpPr>
          <p:spPr bwMode="auto">
            <a:xfrm>
              <a:off x="808" y="3795"/>
              <a:ext cx="10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不相关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08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08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60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60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608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608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60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2" dur="1000"/>
                                        <p:tgtEl>
                                          <p:spTgt spid="460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6" dur="1000"/>
                                        <p:tgtEl>
                                          <p:spTgt spid="460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608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608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0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608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608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60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60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608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608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60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60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60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60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608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608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60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608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608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60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608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608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60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608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608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60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608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608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60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460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4" grpId="0"/>
      <p:bldP spid="460837" grpId="0" animBg="1"/>
      <p:bldP spid="46083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Text Box 2"/>
          <p:cNvSpPr txBox="1">
            <a:spLocks noChangeArrowheads="1"/>
          </p:cNvSpPr>
          <p:nvPr/>
        </p:nvSpPr>
        <p:spPr bwMode="auto">
          <a:xfrm>
            <a:off x="672948" y="747237"/>
            <a:ext cx="7848600" cy="156966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</a:t>
            </a: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设 </a:t>
            </a:r>
            <a:r>
              <a:rPr kumimoji="1" lang="en-US" altLang="zh-CN" sz="3200" i="1" dirty="0">
                <a:latin typeface="Times New Roman" panose="02020603050405020304" pitchFamily="18" charset="0"/>
                <a:ea typeface="楷体_GB2312" pitchFamily="49" charset="-122"/>
              </a:rPr>
              <a:t>X ,Y </a:t>
            </a:r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相互独立</a:t>
            </a: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且都服从</a:t>
            </a:r>
            <a:r>
              <a:rPr kumimoji="1" lang="zh-CN" altLang="en-US" sz="3200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3200" i="1" dirty="0">
                <a:latin typeface="Times New Roman" panose="02020603050405020304" pitchFamily="18" charset="0"/>
                <a:ea typeface="楷体_GB2312" pitchFamily="49" charset="-122"/>
              </a:rPr>
              <a:t>N </a:t>
            </a: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3200" i="1" dirty="0">
                <a:latin typeface="Times New Roman" panose="02020603050405020304" pitchFamily="18" charset="0"/>
                <a:ea typeface="楷体_GB2312" pitchFamily="49" charset="-122"/>
              </a:rPr>
              <a:t>μ</a:t>
            </a: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en-US" altLang="zh-CN" sz="320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 </a:t>
            </a:r>
            <a:r>
              <a:rPr kumimoji="1" lang="en-US" altLang="zh-CN" sz="3200" baseline="300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),</a:t>
            </a:r>
          </a:p>
          <a:p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kumimoji="1" lang="en-US" altLang="zh-CN" sz="3200" i="1" dirty="0">
                <a:latin typeface="Times New Roman" panose="02020603050405020304" pitchFamily="18" charset="0"/>
                <a:ea typeface="楷体_GB2312" pitchFamily="49" charset="-122"/>
              </a:rPr>
              <a:t>U = </a:t>
            </a:r>
            <a:r>
              <a:rPr kumimoji="1" lang="en-US" altLang="zh-CN" sz="3200" i="1" dirty="0" err="1">
                <a:latin typeface="Times New Roman" panose="02020603050405020304" pitchFamily="18" charset="0"/>
                <a:ea typeface="楷体_GB2312" pitchFamily="49" charset="-122"/>
              </a:rPr>
              <a:t>aX</a:t>
            </a:r>
            <a:r>
              <a:rPr kumimoji="1" lang="en-US" altLang="zh-CN" sz="3200" i="1" dirty="0">
                <a:latin typeface="Times New Roman" panose="02020603050405020304" pitchFamily="18" charset="0"/>
                <a:ea typeface="楷体_GB2312" pitchFamily="49" charset="-122"/>
              </a:rPr>
              <a:t> + </a:t>
            </a:r>
            <a:r>
              <a:rPr kumimoji="1" lang="en-US" altLang="zh-CN" sz="3200" i="1" dirty="0" err="1">
                <a:latin typeface="Times New Roman" panose="02020603050405020304" pitchFamily="18" charset="0"/>
                <a:ea typeface="楷体_GB2312" pitchFamily="49" charset="-122"/>
              </a:rPr>
              <a:t>bY</a:t>
            </a:r>
            <a:r>
              <a:rPr kumimoji="1" lang="en-US" altLang="zh-CN" sz="3200" i="1" dirty="0">
                <a:latin typeface="Times New Roman" panose="02020603050405020304" pitchFamily="18" charset="0"/>
                <a:ea typeface="楷体_GB2312" pitchFamily="49" charset="-122"/>
              </a:rPr>
              <a:t> ,  V= </a:t>
            </a:r>
            <a:r>
              <a:rPr kumimoji="1" lang="en-US" altLang="zh-CN" sz="3200" i="1" dirty="0" err="1">
                <a:latin typeface="Times New Roman" panose="02020603050405020304" pitchFamily="18" charset="0"/>
                <a:ea typeface="楷体_GB2312" pitchFamily="49" charset="-122"/>
              </a:rPr>
              <a:t>aX</a:t>
            </a:r>
            <a:r>
              <a:rPr kumimoji="1" lang="en-US" altLang="zh-CN" sz="3200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3200" i="1" dirty="0">
                <a:latin typeface="宋体" panose="02010600030101010101" pitchFamily="2" charset="-122"/>
              </a:rPr>
              <a:t>-</a:t>
            </a:r>
            <a:r>
              <a:rPr kumimoji="1" lang="en-US" altLang="zh-CN" sz="3200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3200" i="1" dirty="0" err="1">
                <a:latin typeface="Times New Roman" panose="02020603050405020304" pitchFamily="18" charset="0"/>
                <a:ea typeface="楷体_GB2312" pitchFamily="49" charset="-122"/>
              </a:rPr>
              <a:t>bY</a:t>
            </a:r>
            <a:r>
              <a:rPr kumimoji="1" lang="en-US" altLang="zh-CN" sz="3200" i="1" dirty="0">
                <a:latin typeface="Times New Roman" panose="02020603050405020304" pitchFamily="18" charset="0"/>
                <a:ea typeface="楷体_GB2312" pitchFamily="49" charset="-122"/>
              </a:rPr>
              <a:t> ,  </a:t>
            </a:r>
          </a:p>
          <a:p>
            <a:r>
              <a:rPr kumimoji="1" lang="en-US" altLang="zh-CN" sz="3200" i="1" dirty="0"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kumimoji="1" lang="en-US" altLang="zh-CN" sz="3200" i="1" dirty="0" err="1">
                <a:latin typeface="Times New Roman" panose="02020603050405020304" pitchFamily="18" charset="0"/>
                <a:ea typeface="楷体_GB2312" pitchFamily="49" charset="-122"/>
              </a:rPr>
              <a:t>a,b</a:t>
            </a:r>
            <a:r>
              <a:rPr kumimoji="1" lang="en-US" altLang="zh-CN" sz="3200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为常数，且都不为零，求</a:t>
            </a:r>
            <a:r>
              <a:rPr kumimoji="1" lang="zh-CN" altLang="en-US" sz="320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</a:t>
            </a:r>
            <a:r>
              <a:rPr kumimoji="1" lang="en-US" altLang="zh-CN" sz="3200" i="1" baseline="-250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UV </a:t>
            </a:r>
          </a:p>
        </p:txBody>
      </p:sp>
      <p:sp>
        <p:nvSpPr>
          <p:cNvPr id="230403" name="Text Box 3"/>
          <p:cNvSpPr txBox="1">
            <a:spLocks noChangeArrowheads="1"/>
          </p:cNvSpPr>
          <p:nvPr/>
        </p:nvSpPr>
        <p:spPr bwMode="auto">
          <a:xfrm>
            <a:off x="381000" y="2382838"/>
            <a:ext cx="7143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 b="1"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</a:p>
        </p:txBody>
      </p:sp>
      <p:graphicFrame>
        <p:nvGraphicFramePr>
          <p:cNvPr id="230404" name="Object 4"/>
          <p:cNvGraphicFramePr>
            <a:graphicFrameLocks noChangeAspect="1"/>
          </p:cNvGraphicFramePr>
          <p:nvPr/>
        </p:nvGraphicFramePr>
        <p:xfrm>
          <a:off x="1219200" y="2438400"/>
          <a:ext cx="587375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780280" imgH="393700" progId="Equation.3">
                  <p:embed/>
                </p:oleObj>
              </mc:Choice>
              <mc:Fallback>
                <p:oleObj name="Equation" r:id="rId2" imgW="4780280" imgH="393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438400"/>
                        <a:ext cx="587375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405" name="Object 5"/>
          <p:cNvGraphicFramePr>
            <a:graphicFrameLocks noChangeAspect="1"/>
          </p:cNvGraphicFramePr>
          <p:nvPr/>
        </p:nvGraphicFramePr>
        <p:xfrm>
          <a:off x="2124075" y="3068638"/>
          <a:ext cx="568325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196840" imgH="1018540" progId="Equation.3">
                  <p:embed/>
                </p:oleObj>
              </mc:Choice>
              <mc:Fallback>
                <p:oleObj name="Equation" r:id="rId4" imgW="5196840" imgH="10185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068638"/>
                        <a:ext cx="5683250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06" name="Text Box 6"/>
          <p:cNvSpPr txBox="1">
            <a:spLocks noChangeArrowheads="1"/>
          </p:cNvSpPr>
          <p:nvPr/>
        </p:nvSpPr>
        <p:spPr bwMode="auto">
          <a:xfrm>
            <a:off x="1042988" y="4365625"/>
            <a:ext cx="7096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>
                <a:latin typeface="Times New Roman" panose="02020603050405020304" pitchFamily="18" charset="0"/>
                <a:ea typeface="楷体_GB2312" pitchFamily="49" charset="-122"/>
              </a:rPr>
              <a:t>由</a:t>
            </a:r>
          </a:p>
        </p:txBody>
      </p:sp>
      <p:graphicFrame>
        <p:nvGraphicFramePr>
          <p:cNvPr id="230407" name="Object 7"/>
          <p:cNvGraphicFramePr>
            <a:graphicFrameLocks noChangeAspect="1"/>
          </p:cNvGraphicFramePr>
          <p:nvPr/>
        </p:nvGraphicFramePr>
        <p:xfrm>
          <a:off x="1763713" y="4437063"/>
          <a:ext cx="2952750" cy="122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087755" imgH="416560" progId="Equation.3">
                  <p:embed/>
                </p:oleObj>
              </mc:Choice>
              <mc:Fallback>
                <p:oleObj name="公式" r:id="rId6" imgW="1087755" imgH="4165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437063"/>
                        <a:ext cx="2952750" cy="1220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08" name="AutoShape 8"/>
          <p:cNvSpPr/>
          <p:nvPr/>
        </p:nvSpPr>
        <p:spPr bwMode="auto">
          <a:xfrm>
            <a:off x="4716463" y="4581525"/>
            <a:ext cx="104775" cy="877888"/>
          </a:xfrm>
          <a:prstGeom prst="rightBrace">
            <a:avLst>
              <a:gd name="adj1" fmla="val 69823"/>
              <a:gd name="adj2" fmla="val 50000"/>
            </a:avLst>
          </a:pr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0409" name="AutoShape 9"/>
          <p:cNvSpPr>
            <a:spLocks noChangeArrowheads="1"/>
          </p:cNvSpPr>
          <p:nvPr/>
        </p:nvSpPr>
        <p:spPr bwMode="auto">
          <a:xfrm>
            <a:off x="1258888" y="6092825"/>
            <a:ext cx="762000" cy="152400"/>
          </a:xfrm>
          <a:prstGeom prst="rightArrow">
            <a:avLst>
              <a:gd name="adj1" fmla="val 50000"/>
              <a:gd name="adj2" fmla="val 1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0410" name="Object 10"/>
          <p:cNvGraphicFramePr>
            <a:graphicFrameLocks noChangeAspect="1"/>
          </p:cNvGraphicFramePr>
          <p:nvPr/>
        </p:nvGraphicFramePr>
        <p:xfrm>
          <a:off x="5795963" y="4437063"/>
          <a:ext cx="2447925" cy="121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983615" imgH="440055" progId="Equation.3">
                  <p:embed/>
                </p:oleObj>
              </mc:Choice>
              <mc:Fallback>
                <p:oleObj name="公式" r:id="rId8" imgW="983615" imgH="44005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4437063"/>
                        <a:ext cx="2447925" cy="1211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11" name="AutoShape 11"/>
          <p:cNvSpPr>
            <a:spLocks noChangeArrowheads="1"/>
          </p:cNvSpPr>
          <p:nvPr/>
        </p:nvSpPr>
        <p:spPr bwMode="auto">
          <a:xfrm>
            <a:off x="4932363" y="4941888"/>
            <a:ext cx="762000" cy="152400"/>
          </a:xfrm>
          <a:prstGeom prst="rightArrow">
            <a:avLst>
              <a:gd name="adj1" fmla="val 50000"/>
              <a:gd name="adj2" fmla="val 1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0412" name="Object 12"/>
          <p:cNvGraphicFramePr>
            <a:graphicFrameLocks noChangeAspect="1"/>
          </p:cNvGraphicFramePr>
          <p:nvPr/>
        </p:nvGraphicFramePr>
        <p:xfrm>
          <a:off x="2627313" y="5876925"/>
          <a:ext cx="4175125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472180" imgH="462915" progId="Equation.3">
                  <p:embed/>
                </p:oleObj>
              </mc:Choice>
              <mc:Fallback>
                <p:oleObj name="Equation" r:id="rId10" imgW="3472180" imgH="46291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5876925"/>
                        <a:ext cx="4175125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0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0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0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0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0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0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30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30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30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30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30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30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30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2" grpId="0" uiExpand="1" build="p" autoUpdateAnimBg="0"/>
      <p:bldP spid="230403" grpId="0" autoUpdateAnimBg="0"/>
      <p:bldP spid="23040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Text Box 2"/>
          <p:cNvSpPr txBox="1">
            <a:spLocks noChangeArrowheads="1"/>
          </p:cNvSpPr>
          <p:nvPr/>
        </p:nvSpPr>
        <p:spPr bwMode="auto">
          <a:xfrm>
            <a:off x="1044575" y="116594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而</a:t>
            </a:r>
          </a:p>
        </p:txBody>
      </p:sp>
      <p:graphicFrame>
        <p:nvGraphicFramePr>
          <p:cNvPr id="231427" name="Object 3"/>
          <p:cNvGraphicFramePr>
            <a:graphicFrameLocks noChangeAspect="1"/>
          </p:cNvGraphicFramePr>
          <p:nvPr/>
        </p:nvGraphicFramePr>
        <p:xfrm>
          <a:off x="1763713" y="1165945"/>
          <a:ext cx="655320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856605" imgH="462915" progId="Equation.3">
                  <p:embed/>
                </p:oleObj>
              </mc:Choice>
              <mc:Fallback>
                <p:oleObj name="Equation" r:id="rId2" imgW="5856605" imgH="46291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165945"/>
                        <a:ext cx="6553200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28" name="Object 4"/>
          <p:cNvGraphicFramePr>
            <a:graphicFrameLocks noChangeAspect="1"/>
          </p:cNvGraphicFramePr>
          <p:nvPr/>
        </p:nvGraphicFramePr>
        <p:xfrm>
          <a:off x="1763713" y="2174008"/>
          <a:ext cx="6678612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822315" imgH="462915" progId="Equation.3">
                  <p:embed/>
                </p:oleObj>
              </mc:Choice>
              <mc:Fallback>
                <p:oleObj name="Equation" r:id="rId4" imgW="5822315" imgH="46291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174008"/>
                        <a:ext cx="6678612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1429" name="Text Box 5"/>
          <p:cNvSpPr txBox="1">
            <a:spLocks noChangeArrowheads="1"/>
          </p:cNvSpPr>
          <p:nvPr/>
        </p:nvSpPr>
        <p:spPr bwMode="auto">
          <a:xfrm>
            <a:off x="2195513" y="491085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>
                <a:latin typeface="Times New Roman" panose="02020603050405020304" pitchFamily="18" charset="0"/>
                <a:ea typeface="楷体_GB2312" pitchFamily="49" charset="-122"/>
              </a:rPr>
              <a:t>故</a:t>
            </a:r>
          </a:p>
        </p:txBody>
      </p:sp>
      <p:graphicFrame>
        <p:nvGraphicFramePr>
          <p:cNvPr id="231430" name="Object 6"/>
          <p:cNvGraphicFramePr>
            <a:graphicFrameLocks noChangeAspect="1"/>
          </p:cNvGraphicFramePr>
          <p:nvPr/>
        </p:nvGraphicFramePr>
        <p:xfrm>
          <a:off x="3276600" y="4550495"/>
          <a:ext cx="2665413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90725" imgH="891540" progId="Equation.3">
                  <p:embed/>
                </p:oleObj>
              </mc:Choice>
              <mc:Fallback>
                <p:oleObj name="Equation" r:id="rId6" imgW="1990725" imgH="8915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550495"/>
                        <a:ext cx="2665413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31" name="Object 7"/>
          <p:cNvGraphicFramePr>
            <a:graphicFrameLocks noChangeAspect="1"/>
          </p:cNvGraphicFramePr>
          <p:nvPr/>
        </p:nvGraphicFramePr>
        <p:xfrm>
          <a:off x="2411413" y="3037608"/>
          <a:ext cx="44196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250315" imgH="405130" progId="Equation.3">
                  <p:embed/>
                </p:oleObj>
              </mc:Choice>
              <mc:Fallback>
                <p:oleObj name="公式" r:id="rId8" imgW="1250315" imgH="40513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037608"/>
                        <a:ext cx="4419600" cy="1244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6" grpId="0" autoUpdateAnimBg="0"/>
      <p:bldP spid="23142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AutoShape 2"/>
          <p:cNvSpPr>
            <a:spLocks noChangeArrowheads="1"/>
          </p:cNvSpPr>
          <p:nvPr/>
        </p:nvSpPr>
        <p:spPr bwMode="auto">
          <a:xfrm>
            <a:off x="1690688" y="5516563"/>
            <a:ext cx="762000" cy="152400"/>
          </a:xfrm>
          <a:prstGeom prst="rightArrow">
            <a:avLst>
              <a:gd name="adj1" fmla="val 50000"/>
              <a:gd name="adj2" fmla="val 1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9619" name="Object 3"/>
          <p:cNvGraphicFramePr>
            <a:graphicFrameLocks noChangeAspect="1"/>
          </p:cNvGraphicFramePr>
          <p:nvPr/>
        </p:nvGraphicFramePr>
        <p:xfrm>
          <a:off x="3059113" y="5300663"/>
          <a:ext cx="4175125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72180" imgH="462915" progId="Equation.3">
                  <p:embed/>
                </p:oleObj>
              </mc:Choice>
              <mc:Fallback>
                <p:oleObj name="Equation" r:id="rId2" imgW="3472180" imgH="46291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5300663"/>
                        <a:ext cx="4175125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21" name="Object 5"/>
          <p:cNvGraphicFramePr>
            <a:graphicFrameLocks noChangeAspect="1"/>
          </p:cNvGraphicFramePr>
          <p:nvPr/>
        </p:nvGraphicFramePr>
        <p:xfrm>
          <a:off x="1763713" y="2852738"/>
          <a:ext cx="5257800" cy="222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666875" imgH="636905" progId="Equation.3">
                  <p:embed/>
                </p:oleObj>
              </mc:Choice>
              <mc:Fallback>
                <p:oleObj name="公式" r:id="rId4" imgW="1666875" imgH="63690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852738"/>
                        <a:ext cx="5257800" cy="222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623" name="Text Box 7"/>
          <p:cNvSpPr txBox="1">
            <a:spLocks noChangeArrowheads="1"/>
          </p:cNvSpPr>
          <p:nvPr/>
        </p:nvSpPr>
        <p:spPr bwMode="auto">
          <a:xfrm>
            <a:off x="2627313" y="1916113"/>
            <a:ext cx="3448050" cy="5794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>
                <a:latin typeface="Times New Roman" panose="02020603050405020304" pitchFamily="18" charset="0"/>
                <a:ea typeface="楷体_GB2312" pitchFamily="49" charset="-122"/>
              </a:rPr>
              <a:t>利用协方差的性质</a:t>
            </a:r>
          </a:p>
        </p:txBody>
      </p:sp>
      <p:sp>
        <p:nvSpPr>
          <p:cNvPr id="239627" name="Text Box 11"/>
          <p:cNvSpPr txBox="1">
            <a:spLocks noChangeArrowheads="1"/>
          </p:cNvSpPr>
          <p:nvPr/>
        </p:nvSpPr>
        <p:spPr bwMode="auto">
          <a:xfrm>
            <a:off x="2051050" y="1125538"/>
            <a:ext cx="4654550" cy="5794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/>
              <a:t>思考：还有其他方法吗？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39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39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39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86" name="Rectangle 226"/>
          <p:cNvSpPr>
            <a:spLocks noChangeArrowheads="1"/>
          </p:cNvSpPr>
          <p:nvPr/>
        </p:nvSpPr>
        <p:spPr bwMode="auto">
          <a:xfrm>
            <a:off x="50800" y="3454400"/>
            <a:ext cx="1408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故若</a:t>
            </a:r>
          </a:p>
        </p:txBody>
      </p:sp>
      <p:grpSp>
        <p:nvGrpSpPr>
          <p:cNvPr id="348399" name="Group 239"/>
          <p:cNvGrpSpPr/>
          <p:nvPr/>
        </p:nvGrpSpPr>
        <p:grpSpPr bwMode="auto">
          <a:xfrm>
            <a:off x="2535238" y="608013"/>
            <a:ext cx="4267200" cy="392112"/>
            <a:chOff x="1024" y="565"/>
            <a:chExt cx="2369" cy="185"/>
          </a:xfrm>
        </p:grpSpPr>
        <p:sp>
          <p:nvSpPr>
            <p:cNvPr id="348389" name="WordArt 229"/>
            <p:cNvSpPr>
              <a:spLocks noChangeArrowheads="1" noChangeShapeType="1" noTextEdit="1"/>
            </p:cNvSpPr>
            <p:nvPr/>
          </p:nvSpPr>
          <p:spPr bwMode="auto">
            <a:xfrm>
              <a:off x="1024" y="565"/>
              <a:ext cx="448" cy="184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12700">
                    <a:solidFill>
                      <a:srgbClr val="800000"/>
                    </a:solidFill>
                    <a:round/>
                  </a:ln>
                  <a:solidFill>
                    <a:srgbClr val="FF9933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讨论</a:t>
              </a:r>
            </a:p>
          </p:txBody>
        </p:sp>
        <p:sp>
          <p:nvSpPr>
            <p:cNvPr id="348395" name="WordArt 235"/>
            <p:cNvSpPr>
              <a:spLocks noChangeArrowheads="1" noChangeShapeType="1" noTextEdit="1"/>
            </p:cNvSpPr>
            <p:nvPr/>
          </p:nvSpPr>
          <p:spPr bwMode="auto">
            <a:xfrm>
              <a:off x="1537" y="622"/>
              <a:ext cx="256" cy="104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 dirty="0" err="1">
                  <a:ln w="12700">
                    <a:solidFill>
                      <a:srgbClr val="800000"/>
                    </a:solidFill>
                    <a:round/>
                  </a:ln>
                  <a:solidFill>
                    <a:srgbClr val="FF9933"/>
                  </a:solidFill>
                  <a:latin typeface="Times New Roman" panose="02020603050405020304"/>
                  <a:cs typeface="Times New Roman" panose="02020603050405020304"/>
                </a:rPr>
                <a:t>r.v</a:t>
              </a:r>
              <a:endParaRPr lang="zh-CN" altLang="en-US" sz="3600" kern="10" dirty="0">
                <a:ln w="12700">
                  <a:solidFill>
                    <a:srgbClr val="800000"/>
                  </a:solidFill>
                  <a:round/>
                </a:ln>
                <a:solidFill>
                  <a:srgbClr val="FF9933"/>
                </a:solidFill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348396" name="WordArt 236"/>
            <p:cNvSpPr>
              <a:spLocks noChangeArrowheads="1" noChangeShapeType="1" noTextEdit="1"/>
            </p:cNvSpPr>
            <p:nvPr/>
          </p:nvSpPr>
          <p:spPr bwMode="auto">
            <a:xfrm>
              <a:off x="1872" y="589"/>
              <a:ext cx="443" cy="144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 dirty="0">
                  <a:ln w="12700">
                    <a:solidFill>
                      <a:srgbClr val="800000"/>
                    </a:solidFill>
                    <a:round/>
                  </a:ln>
                  <a:solidFill>
                    <a:srgbClr val="FF9933"/>
                  </a:solidFill>
                  <a:latin typeface="Times New Roman" panose="02020603050405020304"/>
                  <a:cs typeface="Times New Roman" panose="02020603050405020304"/>
                </a:rPr>
                <a:t>X  Y</a:t>
              </a:r>
              <a:endParaRPr lang="zh-CN" altLang="en-US" sz="3600" i="1" kern="10" dirty="0">
                <a:ln w="12700">
                  <a:solidFill>
                    <a:srgbClr val="800000"/>
                  </a:solidFill>
                  <a:round/>
                </a:ln>
                <a:solidFill>
                  <a:srgbClr val="FF9933"/>
                </a:solidFill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348397" name="WordArt 237"/>
            <p:cNvSpPr>
              <a:spLocks noChangeArrowheads="1" noChangeShapeType="1" noTextEdit="1"/>
            </p:cNvSpPr>
            <p:nvPr/>
          </p:nvSpPr>
          <p:spPr bwMode="auto">
            <a:xfrm>
              <a:off x="2070" y="695"/>
              <a:ext cx="46" cy="45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800000"/>
                    </a:solidFill>
                    <a:round/>
                  </a:ln>
                  <a:solidFill>
                    <a:srgbClr val="FF9933"/>
                  </a:solidFill>
                  <a:latin typeface="Times New Roman" panose="02020603050405020304"/>
                  <a:cs typeface="Times New Roman" panose="02020603050405020304"/>
                </a:rPr>
                <a:t>、</a:t>
              </a:r>
            </a:p>
          </p:txBody>
        </p:sp>
        <p:sp>
          <p:nvSpPr>
            <p:cNvPr id="348398" name="WordArt 238"/>
            <p:cNvSpPr>
              <a:spLocks noChangeArrowheads="1" noChangeShapeType="1" noTextEdit="1"/>
            </p:cNvSpPr>
            <p:nvPr/>
          </p:nvSpPr>
          <p:spPr bwMode="auto">
            <a:xfrm>
              <a:off x="2361" y="566"/>
              <a:ext cx="1032" cy="184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12700">
                    <a:solidFill>
                      <a:srgbClr val="800000"/>
                    </a:solidFill>
                    <a:round/>
                  </a:ln>
                  <a:solidFill>
                    <a:srgbClr val="FF9933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之间的关系</a:t>
              </a:r>
            </a:p>
          </p:txBody>
        </p:sp>
      </p:grpSp>
      <p:grpSp>
        <p:nvGrpSpPr>
          <p:cNvPr id="348461" name="Group 301"/>
          <p:cNvGrpSpPr/>
          <p:nvPr/>
        </p:nvGrpSpPr>
        <p:grpSpPr bwMode="auto">
          <a:xfrm>
            <a:off x="793750" y="981075"/>
            <a:ext cx="5897563" cy="549275"/>
            <a:chOff x="500" y="618"/>
            <a:chExt cx="3715" cy="346"/>
          </a:xfrm>
        </p:grpSpPr>
        <p:graphicFrame>
          <p:nvGraphicFramePr>
            <p:cNvPr id="348394" name="Object 234"/>
            <p:cNvGraphicFramePr>
              <a:graphicFrameLocks noChangeAspect="1"/>
            </p:cNvGraphicFramePr>
            <p:nvPr/>
          </p:nvGraphicFramePr>
          <p:xfrm>
            <a:off x="756" y="667"/>
            <a:ext cx="3459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832100" imgH="254000" progId="Equation.DSMT4">
                    <p:embed/>
                  </p:oleObj>
                </mc:Choice>
                <mc:Fallback>
                  <p:oleObj name="Equation" r:id="rId2" imgW="2832100" imgH="254000" progId="Equation.DSMT4">
                    <p:embed/>
                    <p:pic>
                      <p:nvPicPr>
                        <p:cNvPr id="0" name="Object 2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6" y="667"/>
                          <a:ext cx="3459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400" name="Rectangle 240"/>
            <p:cNvSpPr>
              <a:spLocks noChangeArrowheads="1"/>
            </p:cNvSpPr>
            <p:nvPr/>
          </p:nvSpPr>
          <p:spPr bwMode="auto">
            <a:xfrm>
              <a:off x="500" y="618"/>
              <a:ext cx="7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80">
                      <a:alpha val="47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</a:t>
              </a:r>
            </a:p>
          </p:txBody>
        </p:sp>
      </p:grpSp>
      <p:sp>
        <p:nvSpPr>
          <p:cNvPr id="348401" name="Rectangle 241"/>
          <p:cNvSpPr>
            <a:spLocks noChangeArrowheads="1"/>
          </p:cNvSpPr>
          <p:nvPr/>
        </p:nvSpPr>
        <p:spPr bwMode="auto">
          <a:xfrm>
            <a:off x="6361113" y="984250"/>
            <a:ext cx="1044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,</a:t>
            </a:r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则</a:t>
            </a:r>
          </a:p>
        </p:txBody>
      </p:sp>
      <p:grpSp>
        <p:nvGrpSpPr>
          <p:cNvPr id="348404" name="Group 244"/>
          <p:cNvGrpSpPr/>
          <p:nvPr/>
        </p:nvGrpSpPr>
        <p:grpSpPr bwMode="auto">
          <a:xfrm>
            <a:off x="1439863" y="1554163"/>
            <a:ext cx="2535237" cy="519112"/>
            <a:chOff x="779" y="1795"/>
            <a:chExt cx="1597" cy="327"/>
          </a:xfrm>
        </p:grpSpPr>
        <p:sp>
          <p:nvSpPr>
            <p:cNvPr id="348383" name="Rectangle 223"/>
            <p:cNvSpPr>
              <a:spLocks noChangeArrowheads="1"/>
            </p:cNvSpPr>
            <p:nvPr/>
          </p:nvSpPr>
          <p:spPr bwMode="auto">
            <a:xfrm>
              <a:off x="1182" y="1795"/>
              <a:ext cx="119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800" b="1" i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相互独立</a:t>
              </a:r>
            </a:p>
          </p:txBody>
        </p:sp>
        <p:graphicFrame>
          <p:nvGraphicFramePr>
            <p:cNvPr id="348402" name="Object 242"/>
            <p:cNvGraphicFramePr>
              <a:graphicFrameLocks noChangeAspect="1"/>
            </p:cNvGraphicFramePr>
            <p:nvPr/>
          </p:nvGraphicFramePr>
          <p:xfrm>
            <a:off x="779" y="1856"/>
            <a:ext cx="543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93700" imgH="215900" progId="Equation.DSMT4">
                    <p:embed/>
                  </p:oleObj>
                </mc:Choice>
                <mc:Fallback>
                  <p:oleObj name="Equation" r:id="rId4" imgW="393700" imgH="215900" progId="Equation.DSMT4">
                    <p:embed/>
                    <p:pic>
                      <p:nvPicPr>
                        <p:cNvPr id="0" name="Object 2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9" y="1856"/>
                          <a:ext cx="543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8405" name="AutoShape 245"/>
          <p:cNvSpPr>
            <a:spLocks noChangeArrowheads="1"/>
          </p:cNvSpPr>
          <p:nvPr/>
        </p:nvSpPr>
        <p:spPr bwMode="auto">
          <a:xfrm>
            <a:off x="3889375" y="1692275"/>
            <a:ext cx="369888" cy="228600"/>
          </a:xfrm>
          <a:prstGeom prst="leftRightArrow">
            <a:avLst>
              <a:gd name="adj1" fmla="val 50000"/>
              <a:gd name="adj2" fmla="val 32361"/>
            </a:avLst>
          </a:prstGeom>
          <a:gradFill rotWithShape="1">
            <a:gsLst>
              <a:gs pos="0">
                <a:schemeClr val="tx1"/>
              </a:gs>
              <a:gs pos="50000">
                <a:srgbClr val="000082"/>
              </a:gs>
              <a:gs pos="100000">
                <a:schemeClr val="tx1"/>
              </a:gs>
            </a:gsLst>
            <a:lin ang="2700000" scaled="1"/>
          </a:gradFill>
          <a:ln w="9525" algn="ctr">
            <a:solidFill>
              <a:schemeClr val="folHlink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48406" name="Object 246"/>
          <p:cNvGraphicFramePr>
            <a:graphicFrameLocks noChangeAspect="1"/>
          </p:cNvGraphicFramePr>
          <p:nvPr/>
        </p:nvGraphicFramePr>
        <p:xfrm>
          <a:off x="4292600" y="1581150"/>
          <a:ext cx="3325813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25600" imgH="254000" progId="Equation.DSMT4">
                  <p:embed/>
                </p:oleObj>
              </mc:Choice>
              <mc:Fallback>
                <p:oleObj name="Equation" r:id="rId6" imgW="1625600" imgH="254000" progId="Equation.DSMT4">
                  <p:embed/>
                  <p:pic>
                    <p:nvPicPr>
                      <p:cNvPr id="0" name="Object 2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2600" y="1581150"/>
                        <a:ext cx="3325813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407" name="Group 247"/>
          <p:cNvGrpSpPr/>
          <p:nvPr/>
        </p:nvGrpSpPr>
        <p:grpSpPr bwMode="auto">
          <a:xfrm>
            <a:off x="808038" y="2244725"/>
            <a:ext cx="763587" cy="400050"/>
            <a:chOff x="581" y="1694"/>
            <a:chExt cx="481" cy="252"/>
          </a:xfrm>
        </p:grpSpPr>
        <p:pic>
          <p:nvPicPr>
            <p:cNvPr id="348408" name="Picture 248" descr="4"/>
            <p:cNvPicPr>
              <a:picLocks noChangeAspect="1" noChangeArrowheads="1" noCrop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" y="1715"/>
              <a:ext cx="366" cy="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8409" name="WordArt 249"/>
            <p:cNvSpPr>
              <a:spLocks noChangeArrowheads="1" noChangeShapeType="1" noTextEdit="1"/>
            </p:cNvSpPr>
            <p:nvPr/>
          </p:nvSpPr>
          <p:spPr bwMode="auto">
            <a:xfrm>
              <a:off x="808" y="1694"/>
              <a:ext cx="254" cy="1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chemeClr val="tx1"/>
                    </a:solidFill>
                    <a:round/>
                  </a:ln>
                  <a:gradFill rotWithShape="1">
                    <a:gsLst>
                      <a:gs pos="0">
                        <a:srgbClr val="000082"/>
                      </a:gs>
                      <a:gs pos="50000">
                        <a:srgbClr val="FF8200"/>
                      </a:gs>
                      <a:gs pos="100000">
                        <a:srgbClr val="000082"/>
                      </a:gs>
                    </a:gsLst>
                    <a:lin ang="2700000" scaled="1"/>
                  </a:gra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问</a:t>
              </a:r>
            </a:p>
          </p:txBody>
        </p:sp>
      </p:grpSp>
      <p:grpSp>
        <p:nvGrpSpPr>
          <p:cNvPr id="348414" name="Group 254"/>
          <p:cNvGrpSpPr/>
          <p:nvPr/>
        </p:nvGrpSpPr>
        <p:grpSpPr bwMode="auto">
          <a:xfrm>
            <a:off x="1692275" y="2101850"/>
            <a:ext cx="6767513" cy="539750"/>
            <a:chOff x="1186" y="1436"/>
            <a:chExt cx="4263" cy="340"/>
          </a:xfrm>
        </p:grpSpPr>
        <p:sp>
          <p:nvSpPr>
            <p:cNvPr id="348410" name="Rectangle 250"/>
            <p:cNvSpPr>
              <a:spLocks noChangeArrowheads="1"/>
            </p:cNvSpPr>
            <p:nvPr/>
          </p:nvSpPr>
          <p:spPr bwMode="auto">
            <a:xfrm>
              <a:off x="1186" y="1449"/>
              <a:ext cx="58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若</a:t>
              </a:r>
            </a:p>
          </p:txBody>
        </p:sp>
        <p:sp>
          <p:nvSpPr>
            <p:cNvPr id="348412" name="Rectangle 252"/>
            <p:cNvSpPr>
              <a:spLocks noChangeArrowheads="1"/>
            </p:cNvSpPr>
            <p:nvPr/>
          </p:nvSpPr>
          <p:spPr bwMode="auto">
            <a:xfrm>
              <a:off x="1911" y="1436"/>
              <a:ext cx="35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华文新魏" panose="02010800040101010101" charset="-122"/>
                </a:rPr>
                <a:t>不独立</a:t>
              </a:r>
              <a:r>
                <a:rPr kumimoji="1"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华文新魏" panose="02010800040101010101" charset="-122"/>
                </a:rPr>
                <a:t>,</a:t>
              </a:r>
              <a:r>
                <a:rPr kumimoji="1" lang="zh-CN" altLang="en-US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华文新魏" panose="02010800040101010101" charset="-122"/>
                </a:rPr>
                <a:t>如何刻画它们之间的关系</a:t>
              </a:r>
            </a:p>
          </p:txBody>
        </p:sp>
        <p:graphicFrame>
          <p:nvGraphicFramePr>
            <p:cNvPr id="348413" name="Object 253"/>
            <p:cNvGraphicFramePr>
              <a:graphicFrameLocks noChangeAspect="1"/>
            </p:cNvGraphicFramePr>
            <p:nvPr/>
          </p:nvGraphicFramePr>
          <p:xfrm>
            <a:off x="1475" y="1505"/>
            <a:ext cx="544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393700" imgH="215900" progId="Equation.DSMT4">
                    <p:embed/>
                  </p:oleObj>
                </mc:Choice>
                <mc:Fallback>
                  <p:oleObj name="Equation" r:id="rId9" imgW="393700" imgH="215900" progId="Equation.DSMT4">
                    <p:embed/>
                    <p:pic>
                      <p:nvPicPr>
                        <p:cNvPr id="0" name="Object 2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5" y="1505"/>
                          <a:ext cx="544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8415" name="WordArt 255"/>
          <p:cNvSpPr>
            <a:spLocks noChangeArrowheads="1" noChangeShapeType="1" noTextEdit="1"/>
          </p:cNvSpPr>
          <p:nvPr/>
        </p:nvSpPr>
        <p:spPr bwMode="auto">
          <a:xfrm>
            <a:off x="8078788" y="2259013"/>
            <a:ext cx="209550" cy="2651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800000"/>
                  </a:solidFill>
                  <a:round/>
                </a:ln>
                <a:solidFill>
                  <a:srgbClr val="FF9933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？</a:t>
            </a:r>
          </a:p>
        </p:txBody>
      </p:sp>
      <p:sp>
        <p:nvSpPr>
          <p:cNvPr id="348416" name="WordArt 256"/>
          <p:cNvSpPr>
            <a:spLocks noChangeArrowheads="1" noChangeShapeType="1" noTextEdit="1"/>
          </p:cNvSpPr>
          <p:nvPr/>
        </p:nvSpPr>
        <p:spPr bwMode="auto">
          <a:xfrm>
            <a:off x="819150" y="2792413"/>
            <a:ext cx="785813" cy="31591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5875">
                  <a:solidFill>
                    <a:srgbClr val="3399FF"/>
                  </a:solidFill>
                  <a:round/>
                </a:ln>
                <a:latin typeface="黑体" panose="02010609060101010101" pitchFamily="2" charset="-122"/>
                <a:ea typeface="黑体" panose="02010609060101010101" pitchFamily="2" charset="-122"/>
              </a:rPr>
              <a:t>分析</a:t>
            </a:r>
          </a:p>
        </p:txBody>
      </p:sp>
      <p:grpSp>
        <p:nvGrpSpPr>
          <p:cNvPr id="348422" name="Group 262"/>
          <p:cNvGrpSpPr/>
          <p:nvPr/>
        </p:nvGrpSpPr>
        <p:grpSpPr bwMode="auto">
          <a:xfrm>
            <a:off x="1714500" y="2636838"/>
            <a:ext cx="3709988" cy="530225"/>
            <a:chOff x="1072" y="1661"/>
            <a:chExt cx="2337" cy="334"/>
          </a:xfrm>
        </p:grpSpPr>
        <p:sp>
          <p:nvSpPr>
            <p:cNvPr id="348418" name="Rectangle 258"/>
            <p:cNvSpPr>
              <a:spLocks noChangeArrowheads="1"/>
            </p:cNvSpPr>
            <p:nvPr/>
          </p:nvSpPr>
          <p:spPr bwMode="auto">
            <a:xfrm>
              <a:off x="1759" y="1668"/>
              <a:ext cx="16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800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相互独立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则</a:t>
              </a:r>
            </a:p>
          </p:txBody>
        </p:sp>
        <p:graphicFrame>
          <p:nvGraphicFramePr>
            <p:cNvPr id="348419" name="Object 259"/>
            <p:cNvGraphicFramePr>
              <a:graphicFrameLocks noChangeAspect="1"/>
            </p:cNvGraphicFramePr>
            <p:nvPr/>
          </p:nvGraphicFramePr>
          <p:xfrm>
            <a:off x="1356" y="1729"/>
            <a:ext cx="543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393700" imgH="215900" progId="Equation.DSMT4">
                    <p:embed/>
                  </p:oleObj>
                </mc:Choice>
                <mc:Fallback>
                  <p:oleObj name="Equation" r:id="rId11" imgW="393700" imgH="215900" progId="Equation.DSMT4">
                    <p:embed/>
                    <p:pic>
                      <p:nvPicPr>
                        <p:cNvPr id="0" name="Object 2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6" y="1729"/>
                          <a:ext cx="543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420" name="Rectangle 260"/>
            <p:cNvSpPr>
              <a:spLocks noChangeArrowheads="1"/>
            </p:cNvSpPr>
            <p:nvPr/>
          </p:nvSpPr>
          <p:spPr bwMode="auto">
            <a:xfrm>
              <a:off x="1072" y="1661"/>
              <a:ext cx="50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若</a:t>
              </a:r>
            </a:p>
          </p:txBody>
        </p:sp>
      </p:grpSp>
      <p:graphicFrame>
        <p:nvGraphicFramePr>
          <p:cNvPr id="348423" name="Object 263"/>
          <p:cNvGraphicFramePr>
            <a:graphicFrameLocks noChangeAspect="1"/>
          </p:cNvGraphicFramePr>
          <p:nvPr/>
        </p:nvGraphicFramePr>
        <p:xfrm>
          <a:off x="2551113" y="3171825"/>
          <a:ext cx="439896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146300" imgH="241300" progId="Equation.DSMT4">
                  <p:embed/>
                </p:oleObj>
              </mc:Choice>
              <mc:Fallback>
                <p:oleObj name="Equation" r:id="rId13" imgW="2146300" imgH="241300" progId="Equation.DSMT4">
                  <p:embed/>
                  <p:pic>
                    <p:nvPicPr>
                      <p:cNvPr id="0" name="Object 2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3171825"/>
                        <a:ext cx="4398962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424" name="Object 264"/>
          <p:cNvGraphicFramePr>
            <a:graphicFrameLocks noChangeAspect="1"/>
          </p:cNvGraphicFramePr>
          <p:nvPr/>
        </p:nvGraphicFramePr>
        <p:xfrm>
          <a:off x="2552700" y="3822700"/>
          <a:ext cx="4398963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146300" imgH="241300" progId="Equation.DSMT4">
                  <p:embed/>
                </p:oleObj>
              </mc:Choice>
              <mc:Fallback>
                <p:oleObj name="Equation" r:id="rId15" imgW="2146300" imgH="241300" progId="Equation.DSMT4">
                  <p:embed/>
                  <p:pic>
                    <p:nvPicPr>
                      <p:cNvPr id="0" name="Object 2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3822700"/>
                        <a:ext cx="4398963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427" name="Group 267"/>
          <p:cNvGrpSpPr/>
          <p:nvPr/>
        </p:nvGrpSpPr>
        <p:grpSpPr bwMode="auto">
          <a:xfrm>
            <a:off x="50800" y="4275138"/>
            <a:ext cx="7558088" cy="523875"/>
            <a:chOff x="143" y="2957"/>
            <a:chExt cx="4761" cy="330"/>
          </a:xfrm>
        </p:grpSpPr>
        <p:sp>
          <p:nvSpPr>
            <p:cNvPr id="348388" name="Rectangle 228"/>
            <p:cNvSpPr>
              <a:spLocks noChangeArrowheads="1"/>
            </p:cNvSpPr>
            <p:nvPr/>
          </p:nvSpPr>
          <p:spPr bwMode="auto">
            <a:xfrm>
              <a:off x="854" y="2957"/>
              <a:ext cx="40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必不独立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它们之间必存在一定关系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  <a:endPara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348425" name="Object 265"/>
            <p:cNvGraphicFramePr>
              <a:graphicFrameLocks noChangeAspect="1"/>
            </p:cNvGraphicFramePr>
            <p:nvPr/>
          </p:nvGraphicFramePr>
          <p:xfrm>
            <a:off x="438" y="3030"/>
            <a:ext cx="502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393700" imgH="215900" progId="Equation.DSMT4">
                    <p:embed/>
                  </p:oleObj>
                </mc:Choice>
                <mc:Fallback>
                  <p:oleObj name="Equation" r:id="rId17" imgW="393700" imgH="215900" progId="Equation.DSMT4">
                    <p:embed/>
                    <p:pic>
                      <p:nvPicPr>
                        <p:cNvPr id="0" name="Object 2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" y="3030"/>
                          <a:ext cx="502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426" name="Rectangle 266"/>
            <p:cNvSpPr>
              <a:spLocks noChangeArrowheads="1"/>
            </p:cNvSpPr>
            <p:nvPr/>
          </p:nvSpPr>
          <p:spPr bwMode="auto">
            <a:xfrm>
              <a:off x="143" y="2958"/>
              <a:ext cx="6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则</a:t>
              </a:r>
            </a:p>
          </p:txBody>
        </p:sp>
      </p:grpSp>
      <p:sp>
        <p:nvSpPr>
          <p:cNvPr id="348428" name="Freeform 268"/>
          <p:cNvSpPr/>
          <p:nvPr/>
        </p:nvSpPr>
        <p:spPr bwMode="auto">
          <a:xfrm>
            <a:off x="2606675" y="4189413"/>
            <a:ext cx="4421188" cy="117475"/>
          </a:xfrm>
          <a:custGeom>
            <a:avLst/>
            <a:gdLst>
              <a:gd name="T0" fmla="*/ 0 w 2552"/>
              <a:gd name="T1" fmla="*/ 41 h 50"/>
              <a:gd name="T2" fmla="*/ 672 w 2552"/>
              <a:gd name="T3" fmla="*/ 1 h 50"/>
              <a:gd name="T4" fmla="*/ 1608 w 2552"/>
              <a:gd name="T5" fmla="*/ 49 h 50"/>
              <a:gd name="T6" fmla="*/ 2080 w 2552"/>
              <a:gd name="T7" fmla="*/ 9 h 50"/>
              <a:gd name="T8" fmla="*/ 2552 w 2552"/>
              <a:gd name="T9" fmla="*/ 33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52" h="50">
                <a:moveTo>
                  <a:pt x="0" y="41"/>
                </a:moveTo>
                <a:cubicBezTo>
                  <a:pt x="202" y="20"/>
                  <a:pt x="404" y="0"/>
                  <a:pt x="672" y="1"/>
                </a:cubicBezTo>
                <a:cubicBezTo>
                  <a:pt x="940" y="2"/>
                  <a:pt x="1373" y="48"/>
                  <a:pt x="1608" y="49"/>
                </a:cubicBezTo>
                <a:cubicBezTo>
                  <a:pt x="1843" y="50"/>
                  <a:pt x="1923" y="12"/>
                  <a:pt x="2080" y="9"/>
                </a:cubicBezTo>
                <a:cubicBezTo>
                  <a:pt x="2237" y="6"/>
                  <a:pt x="2394" y="19"/>
                  <a:pt x="2552" y="33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0080">
                    <a:alpha val="47000"/>
                  </a:srgbClr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434" name="Freeform 274"/>
          <p:cNvSpPr/>
          <p:nvPr/>
        </p:nvSpPr>
        <p:spPr bwMode="auto">
          <a:xfrm>
            <a:off x="4484688" y="2041525"/>
            <a:ext cx="2908300" cy="38100"/>
          </a:xfrm>
          <a:custGeom>
            <a:avLst/>
            <a:gdLst>
              <a:gd name="T0" fmla="*/ 0 w 1832"/>
              <a:gd name="T1" fmla="*/ 24 h 24"/>
              <a:gd name="T2" fmla="*/ 495 w 1832"/>
              <a:gd name="T3" fmla="*/ 2 h 24"/>
              <a:gd name="T4" fmla="*/ 1063 w 1832"/>
              <a:gd name="T5" fmla="*/ 10 h 24"/>
              <a:gd name="T6" fmla="*/ 1511 w 1832"/>
              <a:gd name="T7" fmla="*/ 10 h 24"/>
              <a:gd name="T8" fmla="*/ 1832 w 1832"/>
              <a:gd name="T9" fmla="*/ 1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32" h="24">
                <a:moveTo>
                  <a:pt x="0" y="24"/>
                </a:moveTo>
                <a:cubicBezTo>
                  <a:pt x="82" y="20"/>
                  <a:pt x="318" y="4"/>
                  <a:pt x="495" y="2"/>
                </a:cubicBezTo>
                <a:cubicBezTo>
                  <a:pt x="672" y="0"/>
                  <a:pt x="894" y="9"/>
                  <a:pt x="1063" y="10"/>
                </a:cubicBezTo>
                <a:cubicBezTo>
                  <a:pt x="1232" y="11"/>
                  <a:pt x="1383" y="9"/>
                  <a:pt x="1511" y="10"/>
                </a:cubicBezTo>
                <a:cubicBezTo>
                  <a:pt x="1639" y="11"/>
                  <a:pt x="1765" y="13"/>
                  <a:pt x="1832" y="14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0080">
                    <a:alpha val="47000"/>
                  </a:srgbClr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448" name="WordArt 288"/>
          <p:cNvSpPr>
            <a:spLocks noChangeArrowheads="1" noChangeShapeType="1" noTextEdit="1"/>
          </p:cNvSpPr>
          <p:nvPr/>
        </p:nvSpPr>
        <p:spPr bwMode="auto">
          <a:xfrm>
            <a:off x="825500" y="4922838"/>
            <a:ext cx="711200" cy="2921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FF0000"/>
                  </a:solidFill>
                  <a:round/>
                </a:ln>
                <a:solidFill>
                  <a:srgbClr val="FFCC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定义</a:t>
            </a:r>
          </a:p>
        </p:txBody>
      </p:sp>
      <p:grpSp>
        <p:nvGrpSpPr>
          <p:cNvPr id="348452" name="Group 292"/>
          <p:cNvGrpSpPr/>
          <p:nvPr/>
        </p:nvGrpSpPr>
        <p:grpSpPr bwMode="auto">
          <a:xfrm>
            <a:off x="1660525" y="4813300"/>
            <a:ext cx="4316413" cy="539750"/>
            <a:chOff x="1334" y="3368"/>
            <a:chExt cx="2719" cy="340"/>
          </a:xfrm>
        </p:grpSpPr>
        <p:sp>
          <p:nvSpPr>
            <p:cNvPr id="348449" name="Rectangle 289"/>
            <p:cNvSpPr>
              <a:spLocks noChangeArrowheads="1"/>
            </p:cNvSpPr>
            <p:nvPr/>
          </p:nvSpPr>
          <p:spPr bwMode="auto">
            <a:xfrm>
              <a:off x="2057" y="3368"/>
              <a:ext cx="19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80">
                      <a:alpha val="47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的方差均存在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记</a:t>
              </a:r>
            </a:p>
          </p:txBody>
        </p:sp>
        <p:sp>
          <p:nvSpPr>
            <p:cNvPr id="348450" name="Rectangle 290"/>
            <p:cNvSpPr>
              <a:spLocks noChangeArrowheads="1"/>
            </p:cNvSpPr>
            <p:nvPr/>
          </p:nvSpPr>
          <p:spPr bwMode="auto">
            <a:xfrm>
              <a:off x="1334" y="3369"/>
              <a:ext cx="69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80">
                      <a:alpha val="47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若</a:t>
              </a:r>
            </a:p>
          </p:txBody>
        </p:sp>
        <p:graphicFrame>
          <p:nvGraphicFramePr>
            <p:cNvPr id="348451" name="Object 291"/>
            <p:cNvGraphicFramePr>
              <a:graphicFrameLocks noChangeAspect="1"/>
            </p:cNvGraphicFramePr>
            <p:nvPr/>
          </p:nvGraphicFramePr>
          <p:xfrm>
            <a:off x="1647" y="3451"/>
            <a:ext cx="502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393700" imgH="215900" progId="Equation.DSMT4">
                    <p:embed/>
                  </p:oleObj>
                </mc:Choice>
                <mc:Fallback>
                  <p:oleObj name="Equation" r:id="rId19" imgW="393700" imgH="215900" progId="Equation.DSMT4">
                    <p:embed/>
                    <p:pic>
                      <p:nvPicPr>
                        <p:cNvPr id="0" name="Object 2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7" y="3451"/>
                          <a:ext cx="502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8453" name="Object 293"/>
          <p:cNvGraphicFramePr>
            <a:graphicFrameLocks noChangeAspect="1"/>
          </p:cNvGraphicFramePr>
          <p:nvPr/>
        </p:nvGraphicFramePr>
        <p:xfrm>
          <a:off x="2219325" y="5268913"/>
          <a:ext cx="51149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755900" imgH="393700" progId="Equation.DSMT4">
                  <p:embed/>
                </p:oleObj>
              </mc:Choice>
              <mc:Fallback>
                <p:oleObj name="Equation" r:id="rId21" imgW="2755900" imgH="393700" progId="Equation.DSMT4">
                  <p:embed/>
                  <p:pic>
                    <p:nvPicPr>
                      <p:cNvPr id="0" name="Object 2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9325" y="5268913"/>
                        <a:ext cx="511492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460" name="Group 300"/>
          <p:cNvGrpSpPr/>
          <p:nvPr/>
        </p:nvGrpSpPr>
        <p:grpSpPr bwMode="auto">
          <a:xfrm>
            <a:off x="152400" y="5807075"/>
            <a:ext cx="4748213" cy="542925"/>
            <a:chOff x="0" y="3546"/>
            <a:chExt cx="2991" cy="342"/>
          </a:xfrm>
        </p:grpSpPr>
        <p:sp>
          <p:nvSpPr>
            <p:cNvPr id="348455" name="Rectangle 295"/>
            <p:cNvSpPr>
              <a:spLocks noChangeArrowheads="1"/>
            </p:cNvSpPr>
            <p:nvPr/>
          </p:nvSpPr>
          <p:spPr bwMode="auto">
            <a:xfrm>
              <a:off x="1947" y="3561"/>
              <a:ext cx="10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80">
                      <a:alpha val="47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"/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的</a:t>
              </a:r>
              <a:r>
                <a:rPr kumimoji="1"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协方差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.</a:t>
              </a:r>
              <a:endParaRPr kumimoji="1"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</a:endParaRPr>
            </a:p>
          </p:txBody>
        </p:sp>
        <p:sp>
          <p:nvSpPr>
            <p:cNvPr id="348456" name="Rectangle 296"/>
            <p:cNvSpPr>
              <a:spLocks noChangeArrowheads="1"/>
            </p:cNvSpPr>
            <p:nvPr/>
          </p:nvSpPr>
          <p:spPr bwMode="auto">
            <a:xfrm>
              <a:off x="0" y="3546"/>
              <a:ext cx="69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80">
                      <a:alpha val="47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称</a:t>
              </a:r>
            </a:p>
          </p:txBody>
        </p:sp>
        <p:graphicFrame>
          <p:nvGraphicFramePr>
            <p:cNvPr id="348457" name="Object 297"/>
            <p:cNvGraphicFramePr>
              <a:graphicFrameLocks noChangeAspect="1"/>
            </p:cNvGraphicFramePr>
            <p:nvPr/>
          </p:nvGraphicFramePr>
          <p:xfrm>
            <a:off x="273" y="3603"/>
            <a:ext cx="1047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812800" imgH="241300" progId="Equation.DSMT4">
                    <p:embed/>
                  </p:oleObj>
                </mc:Choice>
                <mc:Fallback>
                  <p:oleObj name="Equation" r:id="rId23" imgW="812800" imgH="241300" progId="Equation.DSMT4">
                    <p:embed/>
                    <p:pic>
                      <p:nvPicPr>
                        <p:cNvPr id="0" name="Object 2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" y="3603"/>
                          <a:ext cx="1047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458" name="Object 298"/>
            <p:cNvGraphicFramePr>
              <a:graphicFrameLocks noChangeAspect="1"/>
            </p:cNvGraphicFramePr>
            <p:nvPr/>
          </p:nvGraphicFramePr>
          <p:xfrm>
            <a:off x="1522" y="3621"/>
            <a:ext cx="502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393700" imgH="215900" progId="Equation.DSMT4">
                    <p:embed/>
                  </p:oleObj>
                </mc:Choice>
                <mc:Fallback>
                  <p:oleObj name="Equation" r:id="rId25" imgW="393700" imgH="215900" progId="Equation.DSMT4">
                    <p:embed/>
                    <p:pic>
                      <p:nvPicPr>
                        <p:cNvPr id="0" name="Object 2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2" y="3621"/>
                          <a:ext cx="502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459" name="Rectangle 299"/>
            <p:cNvSpPr>
              <a:spLocks noChangeArrowheads="1"/>
            </p:cNvSpPr>
            <p:nvPr/>
          </p:nvSpPr>
          <p:spPr bwMode="auto">
            <a:xfrm>
              <a:off x="1236" y="3554"/>
              <a:ext cx="6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80">
                      <a:alpha val="47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"/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为</a:t>
              </a:r>
              <a:endParaRPr kumimoji="1"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8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8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8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4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48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8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8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8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8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8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8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8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48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48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8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8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8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8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48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48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48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8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48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48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8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48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48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48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48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5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484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484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8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50"/>
                            </p:stCondLst>
                            <p:childTnLst>
                              <p:par>
                                <p:cTn id="8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48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92" dur="1000"/>
                                        <p:tgtEl>
                                          <p:spTgt spid="34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97" dur="1000"/>
                                        <p:tgtEl>
                                          <p:spTgt spid="348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48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48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4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34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48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48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4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34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2000"/>
                                        <p:tgtEl>
                                          <p:spTgt spid="348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2000"/>
                                        <p:tgtEl>
                                          <p:spTgt spid="348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386" grpId="0"/>
      <p:bldP spid="348401" grpId="0"/>
      <p:bldP spid="348405" grpId="0" animBg="1"/>
      <p:bldP spid="348415" grpId="0" animBg="1"/>
      <p:bldP spid="348416" grpId="0" animBg="1"/>
      <p:bldP spid="348428" grpId="0" animBg="1"/>
      <p:bldP spid="348428" grpId="1" animBg="1"/>
      <p:bldP spid="348434" grpId="0" animBg="1"/>
      <p:bldP spid="348434" grpId="1" animBg="1"/>
      <p:bldP spid="34844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1" name="WordArt 11"/>
          <p:cNvSpPr>
            <a:spLocks noChangeArrowheads="1" noChangeShapeType="1" noTextEdit="1"/>
          </p:cNvSpPr>
          <p:nvPr/>
        </p:nvSpPr>
        <p:spPr bwMode="auto">
          <a:xfrm>
            <a:off x="4076700" y="1236663"/>
            <a:ext cx="1704975" cy="3841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800000"/>
                  </a:solidFill>
                  <a:round/>
                </a:ln>
                <a:solidFill>
                  <a:srgbClr val="800000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回    忆</a:t>
            </a:r>
          </a:p>
        </p:txBody>
      </p:sp>
      <p:sp>
        <p:nvSpPr>
          <p:cNvPr id="471052" name="WordArt 12"/>
          <p:cNvSpPr>
            <a:spLocks noChangeArrowheads="1" noChangeShapeType="1" noTextEdit="1"/>
          </p:cNvSpPr>
          <p:nvPr/>
        </p:nvSpPr>
        <p:spPr bwMode="auto">
          <a:xfrm>
            <a:off x="838200" y="80962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80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pSp>
        <p:nvGrpSpPr>
          <p:cNvPr id="471080" name="Group 40"/>
          <p:cNvGrpSpPr/>
          <p:nvPr/>
        </p:nvGrpSpPr>
        <p:grpSpPr bwMode="auto">
          <a:xfrm>
            <a:off x="1358900" y="663575"/>
            <a:ext cx="7691438" cy="542925"/>
            <a:chOff x="880" y="346"/>
            <a:chExt cx="4845" cy="342"/>
          </a:xfrm>
        </p:grpSpPr>
        <p:sp>
          <p:nvSpPr>
            <p:cNvPr id="471054" name="Rectangle 14"/>
            <p:cNvSpPr>
              <a:spLocks noChangeArrowheads="1"/>
            </p:cNvSpPr>
            <p:nvPr/>
          </p:nvSpPr>
          <p:spPr bwMode="auto">
            <a:xfrm>
              <a:off x="880" y="352"/>
              <a:ext cx="6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</a:t>
              </a:r>
            </a:p>
          </p:txBody>
        </p:sp>
        <p:graphicFrame>
          <p:nvGraphicFramePr>
            <p:cNvPr id="471056" name="Object 16"/>
            <p:cNvGraphicFramePr>
              <a:graphicFrameLocks noChangeAspect="1"/>
            </p:cNvGraphicFramePr>
            <p:nvPr/>
          </p:nvGraphicFramePr>
          <p:xfrm>
            <a:off x="1152" y="367"/>
            <a:ext cx="2470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120900" imgH="266700" progId="Equation.DSMT4">
                    <p:embed/>
                  </p:oleObj>
                </mc:Choice>
                <mc:Fallback>
                  <p:oleObj name="Equation" r:id="rId2" imgW="2120900" imgH="2667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367"/>
                          <a:ext cx="2470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060" name="Rectangle 20"/>
            <p:cNvSpPr>
              <a:spLocks noChangeArrowheads="1"/>
            </p:cNvSpPr>
            <p:nvPr/>
          </p:nvSpPr>
          <p:spPr bwMode="auto">
            <a:xfrm>
              <a:off x="3536" y="361"/>
              <a:ext cx="5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求</a:t>
              </a:r>
            </a:p>
          </p:txBody>
        </p:sp>
        <p:graphicFrame>
          <p:nvGraphicFramePr>
            <p:cNvPr id="471061" name="Object 21"/>
            <p:cNvGraphicFramePr>
              <a:graphicFrameLocks noChangeAspect="1"/>
            </p:cNvGraphicFramePr>
            <p:nvPr/>
          </p:nvGraphicFramePr>
          <p:xfrm>
            <a:off x="3832" y="421"/>
            <a:ext cx="454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93700" imgH="215900" progId="Equation.DSMT4">
                    <p:embed/>
                  </p:oleObj>
                </mc:Choice>
                <mc:Fallback>
                  <p:oleObj name="Equation" r:id="rId4" imgW="393700" imgH="21590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2" y="421"/>
                          <a:ext cx="454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062" name="Rectangle 22"/>
            <p:cNvSpPr>
              <a:spLocks noChangeArrowheads="1"/>
            </p:cNvSpPr>
            <p:nvPr/>
          </p:nvSpPr>
          <p:spPr bwMode="auto">
            <a:xfrm>
              <a:off x="4209" y="346"/>
              <a:ext cx="15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的相关系数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</a:p>
          </p:txBody>
        </p:sp>
      </p:grpSp>
      <p:graphicFrame>
        <p:nvGraphicFramePr>
          <p:cNvPr id="471081" name="Object 41"/>
          <p:cNvGraphicFramePr>
            <a:graphicFrameLocks noChangeAspect="1"/>
          </p:cNvGraphicFramePr>
          <p:nvPr/>
        </p:nvGraphicFramePr>
        <p:xfrm>
          <a:off x="2427288" y="2470150"/>
          <a:ext cx="6542087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289300" imgH="508000" progId="Equation.DSMT4">
                  <p:embed/>
                </p:oleObj>
              </mc:Choice>
              <mc:Fallback>
                <p:oleObj name="Equation" r:id="rId6" imgW="3289300" imgH="50800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7288" y="2470150"/>
                        <a:ext cx="6542087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2" name="Object 42"/>
          <p:cNvGraphicFramePr>
            <a:graphicFrameLocks noChangeAspect="1"/>
          </p:cNvGraphicFramePr>
          <p:nvPr/>
        </p:nvGraphicFramePr>
        <p:xfrm>
          <a:off x="1336675" y="1692275"/>
          <a:ext cx="5902325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59100" imgH="457200" progId="Equation.DSMT4">
                  <p:embed/>
                </p:oleObj>
              </mc:Choice>
              <mc:Fallback>
                <p:oleObj name="Equation" r:id="rId8" imgW="2959100" imgH="45720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6675" y="1692275"/>
                        <a:ext cx="5902325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71083" name="Picture 43" descr="f125"/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1897063"/>
            <a:ext cx="284163" cy="28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084" name="Picture 44" descr="f126"/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75" y="3619500"/>
            <a:ext cx="284163" cy="28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085" name="Picture 45" descr="f127"/>
          <p:cNvPicPr>
            <a:picLocks noChangeAspect="1" noChangeArrowheads="1" noCrop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4327525"/>
            <a:ext cx="284162" cy="28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71089" name="Object 49"/>
          <p:cNvGraphicFramePr>
            <a:graphicFrameLocks noChangeAspect="1"/>
          </p:cNvGraphicFramePr>
          <p:nvPr/>
        </p:nvGraphicFramePr>
        <p:xfrm>
          <a:off x="1327150" y="3513138"/>
          <a:ext cx="414178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235200" imgH="266700" progId="Equation.DSMT4">
                  <p:embed/>
                </p:oleObj>
              </mc:Choice>
              <mc:Fallback>
                <p:oleObj name="Equation" r:id="rId13" imgW="2235200" imgH="266700" progId="Equation.DSMT4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50" y="3513138"/>
                        <a:ext cx="414178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91" name="Object 51"/>
          <p:cNvGraphicFramePr>
            <a:graphicFrameLocks noChangeAspect="1"/>
          </p:cNvGraphicFramePr>
          <p:nvPr/>
        </p:nvGraphicFramePr>
        <p:xfrm>
          <a:off x="1892300" y="5480050"/>
          <a:ext cx="744538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17500" imgH="203200" progId="Equation.DSMT4">
                  <p:embed/>
                </p:oleObj>
              </mc:Choice>
              <mc:Fallback>
                <p:oleObj name="Equation" r:id="rId15" imgW="317500" imgH="203200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5480050"/>
                        <a:ext cx="744538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93" name="Object 53"/>
          <p:cNvGraphicFramePr>
            <a:graphicFrameLocks noChangeAspect="1"/>
          </p:cNvGraphicFramePr>
          <p:nvPr/>
        </p:nvGraphicFramePr>
        <p:xfrm>
          <a:off x="1335088" y="4241800"/>
          <a:ext cx="313531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689100" imgH="254000" progId="Equation.DSMT4">
                  <p:embed/>
                </p:oleObj>
              </mc:Choice>
              <mc:Fallback>
                <p:oleObj name="Equation" r:id="rId17" imgW="1689100" imgH="254000" progId="Equation.DSMT4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5088" y="4241800"/>
                        <a:ext cx="313531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94" name="Object 54"/>
          <p:cNvGraphicFramePr>
            <a:graphicFrameLocks noChangeAspect="1"/>
          </p:cNvGraphicFramePr>
          <p:nvPr/>
        </p:nvGraphicFramePr>
        <p:xfrm>
          <a:off x="1352550" y="4735513"/>
          <a:ext cx="31051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676400" imgH="266700" progId="Equation.DSMT4">
                  <p:embed/>
                </p:oleObj>
              </mc:Choice>
              <mc:Fallback>
                <p:oleObj name="Equation" r:id="rId19" imgW="1676400" imgH="266700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550" y="4735513"/>
                        <a:ext cx="310515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95" name="WordArt 55"/>
          <p:cNvSpPr>
            <a:spLocks noChangeArrowheads="1" noChangeShapeType="1" noTextEdit="1"/>
          </p:cNvSpPr>
          <p:nvPr/>
        </p:nvSpPr>
        <p:spPr bwMode="auto">
          <a:xfrm>
            <a:off x="654050" y="5497513"/>
            <a:ext cx="1128713" cy="4159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5875">
                  <a:solidFill>
                    <a:srgbClr val="3399FF"/>
                  </a:solidFill>
                  <a:rou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猜想</a:t>
            </a:r>
          </a:p>
        </p:txBody>
      </p:sp>
      <p:graphicFrame>
        <p:nvGraphicFramePr>
          <p:cNvPr id="471096" name="Object 56"/>
          <p:cNvGraphicFramePr>
            <a:graphicFrameLocks noChangeAspect="1"/>
          </p:cNvGraphicFramePr>
          <p:nvPr/>
        </p:nvGraphicFramePr>
        <p:xfrm>
          <a:off x="2549525" y="5351463"/>
          <a:ext cx="855663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317500" imgH="241300" progId="Equation.DSMT4">
                  <p:embed/>
                </p:oleObj>
              </mc:Choice>
              <mc:Fallback>
                <p:oleObj name="Equation" r:id="rId21" imgW="317500" imgH="241300" progId="Equation.DSMT4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9525" y="5351463"/>
                        <a:ext cx="855663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00" name="Rectangle 60"/>
          <p:cNvSpPr>
            <a:spLocks noChangeArrowheads="1"/>
          </p:cNvSpPr>
          <p:nvPr/>
        </p:nvSpPr>
        <p:spPr bwMode="auto">
          <a:xfrm>
            <a:off x="1503363" y="1157288"/>
            <a:ext cx="6083300" cy="63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98" name="WordArt 58"/>
          <p:cNvSpPr>
            <a:spLocks noChangeArrowheads="1" noChangeShapeType="1" noTextEdit="1"/>
          </p:cNvSpPr>
          <p:nvPr/>
        </p:nvSpPr>
        <p:spPr bwMode="auto">
          <a:xfrm>
            <a:off x="850900" y="1309688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800000"/>
                  </a:solidFill>
                  <a:round/>
                </a:ln>
                <a:solidFill>
                  <a:srgbClr val="FF9933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  <p:graphicFrame>
        <p:nvGraphicFramePr>
          <p:cNvPr id="471099" name="Object 59"/>
          <p:cNvGraphicFramePr>
            <a:graphicFrameLocks noChangeAspect="1"/>
          </p:cNvGraphicFramePr>
          <p:nvPr/>
        </p:nvGraphicFramePr>
        <p:xfrm>
          <a:off x="1587500" y="1238250"/>
          <a:ext cx="4854575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832100" imgH="304800" progId="Equation.DSMT4">
                  <p:embed/>
                </p:oleObj>
              </mc:Choice>
              <mc:Fallback>
                <p:oleObj name="Equation" r:id="rId23" imgW="2832100" imgH="304800" progId="Equation.DSMT4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1238250"/>
                        <a:ext cx="4854575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1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1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7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71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71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71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71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5" dur="1000"/>
                                        <p:tgtEl>
                                          <p:spTgt spid="47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9" dur="1000"/>
                                        <p:tgtEl>
                                          <p:spTgt spid="47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71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71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710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710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7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71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710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7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710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710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7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710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710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71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710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710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7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7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710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710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7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471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471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471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471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471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471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471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471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471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471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471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471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471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471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471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471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471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471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71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471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7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71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471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71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51" grpId="0" animBg="1"/>
      <p:bldP spid="471051" grpId="1" animBg="1"/>
      <p:bldP spid="471052" grpId="0" animBg="1"/>
      <p:bldP spid="471095" grpId="0" animBg="1"/>
      <p:bldP spid="471095" grpId="1" animBg="1"/>
      <p:bldP spid="471100" grpId="0" animBg="1"/>
      <p:bldP spid="471100" grpId="1" animBg="1"/>
      <p:bldP spid="47109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1" name="WordArt 3"/>
          <p:cNvSpPr>
            <a:spLocks noChangeArrowheads="1" noChangeShapeType="1" noTextEdit="1"/>
          </p:cNvSpPr>
          <p:nvPr/>
        </p:nvSpPr>
        <p:spPr bwMode="auto">
          <a:xfrm>
            <a:off x="838200" y="69532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80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pSp>
        <p:nvGrpSpPr>
          <p:cNvPr id="473092" name="Group 4"/>
          <p:cNvGrpSpPr/>
          <p:nvPr/>
        </p:nvGrpSpPr>
        <p:grpSpPr bwMode="auto">
          <a:xfrm>
            <a:off x="1358900" y="549275"/>
            <a:ext cx="7691438" cy="542925"/>
            <a:chOff x="880" y="346"/>
            <a:chExt cx="4845" cy="342"/>
          </a:xfrm>
        </p:grpSpPr>
        <p:sp>
          <p:nvSpPr>
            <p:cNvPr id="473093" name="Rectangle 5"/>
            <p:cNvSpPr>
              <a:spLocks noChangeArrowheads="1"/>
            </p:cNvSpPr>
            <p:nvPr/>
          </p:nvSpPr>
          <p:spPr bwMode="auto">
            <a:xfrm>
              <a:off x="880" y="352"/>
              <a:ext cx="6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</a:t>
              </a:r>
            </a:p>
          </p:txBody>
        </p:sp>
        <p:graphicFrame>
          <p:nvGraphicFramePr>
            <p:cNvPr id="473094" name="Object 6"/>
            <p:cNvGraphicFramePr>
              <a:graphicFrameLocks noChangeAspect="1"/>
            </p:cNvGraphicFramePr>
            <p:nvPr/>
          </p:nvGraphicFramePr>
          <p:xfrm>
            <a:off x="1152" y="367"/>
            <a:ext cx="2470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120900" imgH="266700" progId="Equation.DSMT4">
                    <p:embed/>
                  </p:oleObj>
                </mc:Choice>
                <mc:Fallback>
                  <p:oleObj name="Equation" r:id="rId2" imgW="2120900" imgH="2667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367"/>
                          <a:ext cx="2470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3095" name="Rectangle 7"/>
            <p:cNvSpPr>
              <a:spLocks noChangeArrowheads="1"/>
            </p:cNvSpPr>
            <p:nvPr/>
          </p:nvSpPr>
          <p:spPr bwMode="auto">
            <a:xfrm>
              <a:off x="3560" y="361"/>
              <a:ext cx="5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求</a:t>
              </a:r>
            </a:p>
          </p:txBody>
        </p:sp>
        <p:graphicFrame>
          <p:nvGraphicFramePr>
            <p:cNvPr id="473096" name="Object 8"/>
            <p:cNvGraphicFramePr>
              <a:graphicFrameLocks noChangeAspect="1"/>
            </p:cNvGraphicFramePr>
            <p:nvPr/>
          </p:nvGraphicFramePr>
          <p:xfrm>
            <a:off x="3832" y="421"/>
            <a:ext cx="454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93700" imgH="215900" progId="Equation.DSMT4">
                    <p:embed/>
                  </p:oleObj>
                </mc:Choice>
                <mc:Fallback>
                  <p:oleObj name="Equation" r:id="rId4" imgW="393700" imgH="2159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2" y="421"/>
                          <a:ext cx="454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3097" name="Rectangle 9"/>
            <p:cNvSpPr>
              <a:spLocks noChangeArrowheads="1"/>
            </p:cNvSpPr>
            <p:nvPr/>
          </p:nvSpPr>
          <p:spPr bwMode="auto">
            <a:xfrm>
              <a:off x="4209" y="346"/>
              <a:ext cx="15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的相关系数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</a:p>
          </p:txBody>
        </p:sp>
      </p:grpSp>
      <p:sp>
        <p:nvSpPr>
          <p:cNvPr id="473111" name="WordArt 23"/>
          <p:cNvSpPr>
            <a:spLocks noChangeArrowheads="1" noChangeShapeType="1" noTextEdit="1"/>
          </p:cNvSpPr>
          <p:nvPr/>
        </p:nvSpPr>
        <p:spPr bwMode="auto">
          <a:xfrm>
            <a:off x="850900" y="1131888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chemeClr val="folHlink"/>
                  </a:solidFill>
                  <a:round/>
                </a:ln>
                <a:gradFill rotWithShape="0">
                  <a:gsLst>
                    <a:gs pos="0">
                      <a:schemeClr val="bg1"/>
                    </a:gs>
                    <a:gs pos="50000">
                      <a:srgbClr val="CCFF99"/>
                    </a:gs>
                    <a:gs pos="100000">
                      <a:schemeClr val="bg1"/>
                    </a:gs>
                  </a:gsLst>
                  <a:lin ang="270000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  <p:graphicFrame>
        <p:nvGraphicFramePr>
          <p:cNvPr id="473112" name="Object 24"/>
          <p:cNvGraphicFramePr>
            <a:graphicFrameLocks noChangeAspect="1"/>
          </p:cNvGraphicFramePr>
          <p:nvPr/>
        </p:nvGraphicFramePr>
        <p:xfrm>
          <a:off x="1290638" y="1103313"/>
          <a:ext cx="47069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32100" imgH="304800" progId="Equation.DSMT4">
                  <p:embed/>
                </p:oleObj>
              </mc:Choice>
              <mc:Fallback>
                <p:oleObj name="Equation" r:id="rId6" imgW="2832100" imgH="3048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638" y="1103313"/>
                        <a:ext cx="470693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113" name="Object 25"/>
          <p:cNvGraphicFramePr>
            <a:graphicFrameLocks noChangeAspect="1"/>
          </p:cNvGraphicFramePr>
          <p:nvPr/>
        </p:nvGraphicFramePr>
        <p:xfrm>
          <a:off x="2836863" y="1465263"/>
          <a:ext cx="4713287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78100" imgH="355600" progId="Equation.DSMT4">
                  <p:embed/>
                </p:oleObj>
              </mc:Choice>
              <mc:Fallback>
                <p:oleObj name="Equation" r:id="rId8" imgW="2578100" imgH="3556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6863" y="1465263"/>
                        <a:ext cx="4713287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3119" name="Group 31"/>
          <p:cNvGrpSpPr/>
          <p:nvPr/>
        </p:nvGrpSpPr>
        <p:grpSpPr bwMode="auto">
          <a:xfrm>
            <a:off x="174625" y="2833688"/>
            <a:ext cx="8721725" cy="3498850"/>
            <a:chOff x="568" y="1700"/>
            <a:chExt cx="4939" cy="1668"/>
          </a:xfrm>
        </p:grpSpPr>
        <p:sp>
          <p:nvSpPr>
            <p:cNvPr id="473115" name="AutoShape 27" descr="兴冲冲系"/>
            <p:cNvSpPr>
              <a:spLocks noChangeArrowheads="1"/>
            </p:cNvSpPr>
            <p:nvPr/>
          </p:nvSpPr>
          <p:spPr bwMode="auto">
            <a:xfrm>
              <a:off x="568" y="1768"/>
              <a:ext cx="4939" cy="1600"/>
            </a:xfrm>
            <a:prstGeom prst="wedgeRectCallout">
              <a:avLst>
                <a:gd name="adj1" fmla="val 19324"/>
                <a:gd name="adj2" fmla="val -82875"/>
              </a:avLst>
            </a:prstGeom>
            <a:solidFill>
              <a:schemeClr val="accent1"/>
            </a:solidFill>
            <a:ln w="12700" algn="ctr">
              <a:solidFill>
                <a:schemeClr val="accent1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endParaRPr kumimoji="1" lang="zh-CN" altLang="zh-CN" sz="2800" b="1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473116" name="Object 28"/>
            <p:cNvGraphicFramePr>
              <a:graphicFrameLocks noChangeAspect="1"/>
            </p:cNvGraphicFramePr>
            <p:nvPr/>
          </p:nvGraphicFramePr>
          <p:xfrm>
            <a:off x="571" y="1700"/>
            <a:ext cx="3628" cy="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606800" imgH="1130300" progId="Equation.DSMT4">
                    <p:embed/>
                  </p:oleObj>
                </mc:Choice>
                <mc:Fallback>
                  <p:oleObj name="Equation" r:id="rId10" imgW="3606800" imgH="1130300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1" y="1700"/>
                          <a:ext cx="3628" cy="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73117" name="Object 29"/>
          <p:cNvGraphicFramePr>
            <a:graphicFrameLocks noChangeAspect="1"/>
          </p:cNvGraphicFramePr>
          <p:nvPr/>
        </p:nvGraphicFramePr>
        <p:xfrm>
          <a:off x="1138238" y="4502150"/>
          <a:ext cx="7713662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473700" imgH="558800" progId="Equation.DSMT4">
                  <p:embed/>
                </p:oleObj>
              </mc:Choice>
              <mc:Fallback>
                <p:oleObj name="Equation" r:id="rId12" imgW="5473700" imgH="5588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4502150"/>
                        <a:ext cx="7713662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118" name="Object 30"/>
          <p:cNvGraphicFramePr>
            <a:graphicFrameLocks noChangeAspect="1"/>
          </p:cNvGraphicFramePr>
          <p:nvPr/>
        </p:nvGraphicFramePr>
        <p:xfrm>
          <a:off x="1100138" y="5457825"/>
          <a:ext cx="6719887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924300" imgH="508000" progId="Equation.DSMT4">
                  <p:embed/>
                </p:oleObj>
              </mc:Choice>
              <mc:Fallback>
                <p:oleObj name="Equation" r:id="rId14" imgW="3924300" imgH="5080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138" y="5457825"/>
                        <a:ext cx="6719887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114" name="Object 26"/>
          <p:cNvGraphicFramePr>
            <a:graphicFrameLocks noChangeAspect="1"/>
          </p:cNvGraphicFramePr>
          <p:nvPr/>
        </p:nvGraphicFramePr>
        <p:xfrm>
          <a:off x="2806700" y="2062163"/>
          <a:ext cx="62738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708400" imgH="393700" progId="Equation.DSMT4">
                  <p:embed/>
                </p:oleObj>
              </mc:Choice>
              <mc:Fallback>
                <p:oleObj name="Equation" r:id="rId16" imgW="3708400" imgH="3937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6700" y="2062163"/>
                        <a:ext cx="62738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3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3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3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3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73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73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3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3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3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3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73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73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7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473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473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473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473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1" name="WordArt 3"/>
          <p:cNvSpPr>
            <a:spLocks noChangeArrowheads="1" noChangeShapeType="1" noTextEdit="1"/>
          </p:cNvSpPr>
          <p:nvPr/>
        </p:nvSpPr>
        <p:spPr bwMode="auto">
          <a:xfrm>
            <a:off x="838200" y="69532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80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pSp>
        <p:nvGrpSpPr>
          <p:cNvPr id="473092" name="Group 4"/>
          <p:cNvGrpSpPr/>
          <p:nvPr/>
        </p:nvGrpSpPr>
        <p:grpSpPr bwMode="auto">
          <a:xfrm>
            <a:off x="1358900" y="549275"/>
            <a:ext cx="7691438" cy="542925"/>
            <a:chOff x="880" y="346"/>
            <a:chExt cx="4845" cy="342"/>
          </a:xfrm>
        </p:grpSpPr>
        <p:sp>
          <p:nvSpPr>
            <p:cNvPr id="473093" name="Rectangle 5"/>
            <p:cNvSpPr>
              <a:spLocks noChangeArrowheads="1"/>
            </p:cNvSpPr>
            <p:nvPr/>
          </p:nvSpPr>
          <p:spPr bwMode="auto">
            <a:xfrm>
              <a:off x="880" y="352"/>
              <a:ext cx="6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</a:t>
              </a:r>
            </a:p>
          </p:txBody>
        </p:sp>
        <p:graphicFrame>
          <p:nvGraphicFramePr>
            <p:cNvPr id="473094" name="Object 6"/>
            <p:cNvGraphicFramePr>
              <a:graphicFrameLocks noChangeAspect="1"/>
            </p:cNvGraphicFramePr>
            <p:nvPr/>
          </p:nvGraphicFramePr>
          <p:xfrm>
            <a:off x="1152" y="367"/>
            <a:ext cx="2470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120900" imgH="266700" progId="Equation.DSMT4">
                    <p:embed/>
                  </p:oleObj>
                </mc:Choice>
                <mc:Fallback>
                  <p:oleObj name="Equation" r:id="rId2" imgW="2120900" imgH="266700" progId="Equation.DSMT4">
                    <p:embed/>
                    <p:pic>
                      <p:nvPicPr>
                        <p:cNvPr id="0" name="图片 4855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367"/>
                          <a:ext cx="2470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3095" name="Rectangle 7"/>
            <p:cNvSpPr>
              <a:spLocks noChangeArrowheads="1"/>
            </p:cNvSpPr>
            <p:nvPr/>
          </p:nvSpPr>
          <p:spPr bwMode="auto">
            <a:xfrm>
              <a:off x="3560" y="361"/>
              <a:ext cx="5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求</a:t>
              </a:r>
            </a:p>
          </p:txBody>
        </p:sp>
        <p:graphicFrame>
          <p:nvGraphicFramePr>
            <p:cNvPr id="473096" name="Object 8"/>
            <p:cNvGraphicFramePr>
              <a:graphicFrameLocks noChangeAspect="1"/>
            </p:cNvGraphicFramePr>
            <p:nvPr/>
          </p:nvGraphicFramePr>
          <p:xfrm>
            <a:off x="3832" y="421"/>
            <a:ext cx="454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93700" imgH="215900" progId="Equation.DSMT4">
                    <p:embed/>
                  </p:oleObj>
                </mc:Choice>
                <mc:Fallback>
                  <p:oleObj name="Equation" r:id="rId4" imgW="393700" imgH="215900" progId="Equation.DSMT4">
                    <p:embed/>
                    <p:pic>
                      <p:nvPicPr>
                        <p:cNvPr id="0" name="图片 4855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2" y="421"/>
                          <a:ext cx="454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3097" name="Rectangle 9"/>
            <p:cNvSpPr>
              <a:spLocks noChangeArrowheads="1"/>
            </p:cNvSpPr>
            <p:nvPr/>
          </p:nvSpPr>
          <p:spPr bwMode="auto">
            <a:xfrm>
              <a:off x="4209" y="346"/>
              <a:ext cx="15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的相关系数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</a:p>
          </p:txBody>
        </p:sp>
      </p:grpSp>
      <p:sp>
        <p:nvSpPr>
          <p:cNvPr id="473111" name="WordArt 23"/>
          <p:cNvSpPr>
            <a:spLocks noChangeArrowheads="1" noChangeShapeType="1" noTextEdit="1"/>
          </p:cNvSpPr>
          <p:nvPr/>
        </p:nvSpPr>
        <p:spPr bwMode="auto">
          <a:xfrm>
            <a:off x="850900" y="1131888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chemeClr val="folHlink"/>
                  </a:solidFill>
                  <a:round/>
                </a:ln>
                <a:gradFill rotWithShape="0">
                  <a:gsLst>
                    <a:gs pos="0">
                      <a:schemeClr val="bg1"/>
                    </a:gs>
                    <a:gs pos="50000">
                      <a:srgbClr val="CCFF99"/>
                    </a:gs>
                    <a:gs pos="100000">
                      <a:schemeClr val="bg1"/>
                    </a:gs>
                  </a:gsLst>
                  <a:lin ang="270000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  <p:graphicFrame>
        <p:nvGraphicFramePr>
          <p:cNvPr id="473112" name="Object 24"/>
          <p:cNvGraphicFramePr>
            <a:graphicFrameLocks noChangeAspect="1"/>
          </p:cNvGraphicFramePr>
          <p:nvPr/>
        </p:nvGraphicFramePr>
        <p:xfrm>
          <a:off x="1290638" y="1103313"/>
          <a:ext cx="47069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32100" imgH="304800" progId="Equation.DSMT4">
                  <p:embed/>
                </p:oleObj>
              </mc:Choice>
              <mc:Fallback>
                <p:oleObj name="Equation" r:id="rId6" imgW="2832100" imgH="304800" progId="Equation.DSMT4">
                  <p:embed/>
                  <p:pic>
                    <p:nvPicPr>
                      <p:cNvPr id="0" name="图片 4855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638" y="1103313"/>
                        <a:ext cx="470693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113" name="Object 25"/>
          <p:cNvGraphicFramePr>
            <a:graphicFrameLocks noChangeAspect="1"/>
          </p:cNvGraphicFramePr>
          <p:nvPr/>
        </p:nvGraphicFramePr>
        <p:xfrm>
          <a:off x="2836863" y="1465263"/>
          <a:ext cx="4713287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78100" imgH="355600" progId="Equation.DSMT4">
                  <p:embed/>
                </p:oleObj>
              </mc:Choice>
              <mc:Fallback>
                <p:oleObj name="Equation" r:id="rId8" imgW="2578100" imgH="355600" progId="Equation.DSMT4">
                  <p:embed/>
                  <p:pic>
                    <p:nvPicPr>
                      <p:cNvPr id="0" name="图片 4855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6863" y="1465263"/>
                        <a:ext cx="4713287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114" name="Object 26"/>
          <p:cNvGraphicFramePr>
            <a:graphicFrameLocks noChangeAspect="1"/>
          </p:cNvGraphicFramePr>
          <p:nvPr/>
        </p:nvGraphicFramePr>
        <p:xfrm>
          <a:off x="2806700" y="2062163"/>
          <a:ext cx="62738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708400" imgH="393700" progId="Equation.DSMT4">
                  <p:embed/>
                </p:oleObj>
              </mc:Choice>
              <mc:Fallback>
                <p:oleObj name="Equation" r:id="rId10" imgW="3708400" imgH="393700" progId="Equation.DSMT4">
                  <p:embed/>
                  <p:pic>
                    <p:nvPicPr>
                      <p:cNvPr id="0" name="图片 4855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6700" y="2062163"/>
                        <a:ext cx="62738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825750" y="2803525"/>
          <a:ext cx="5473700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251200" imgH="914400" progId="Equation.DSMT4">
                  <p:embed/>
                </p:oleObj>
              </mc:Choice>
              <mc:Fallback>
                <p:oleObj name="Equation" r:id="rId12" imgW="3251200" imgH="9144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50" y="2803525"/>
                        <a:ext cx="5473700" cy="162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898775" y="4429125"/>
          <a:ext cx="3494088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146300" imgH="419100" progId="Equation.DSMT4">
                  <p:embed/>
                </p:oleObj>
              </mc:Choice>
              <mc:Fallback>
                <p:oleObj name="Equation" r:id="rId14" imgW="2146300" imgH="4191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8775" y="4429125"/>
                        <a:ext cx="3494088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62013" y="5375275"/>
          <a:ext cx="3190875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765300" imgH="495300" progId="Equation.DSMT4">
                  <p:embed/>
                </p:oleObj>
              </mc:Choice>
              <mc:Fallback>
                <p:oleObj name="Equation" r:id="rId16" imgW="1765300" imgH="49530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013" y="5375275"/>
                        <a:ext cx="3190875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957638" y="5395913"/>
          <a:ext cx="1779587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977900" imgH="457200" progId="Equation.DSMT4">
                  <p:embed/>
                </p:oleObj>
              </mc:Choice>
              <mc:Fallback>
                <p:oleObj name="Equation" r:id="rId18" imgW="977900" imgH="45720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7638" y="5395913"/>
                        <a:ext cx="1779587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3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3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73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73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2691" name="Object 3"/>
          <p:cNvGraphicFramePr>
            <a:graphicFrameLocks noChangeAspect="1"/>
          </p:cNvGraphicFramePr>
          <p:nvPr/>
        </p:nvGraphicFramePr>
        <p:xfrm>
          <a:off x="1258888" y="1052513"/>
          <a:ext cx="6265862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044065" imgH="215900" progId="Equation.3">
                  <p:embed/>
                </p:oleObj>
              </mc:Choice>
              <mc:Fallback>
                <p:oleObj name="公式" r:id="rId2" imgW="2044065" imgH="215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052513"/>
                        <a:ext cx="6265862" cy="66198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692" name="Object 4"/>
          <p:cNvGraphicFramePr>
            <a:graphicFrameLocks noChangeAspect="1"/>
          </p:cNvGraphicFramePr>
          <p:nvPr/>
        </p:nvGraphicFramePr>
        <p:xfrm>
          <a:off x="1403350" y="2349500"/>
          <a:ext cx="5329238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562735" imgH="185420" progId="Equation.3">
                  <p:embed/>
                </p:oleObj>
              </mc:Choice>
              <mc:Fallback>
                <p:oleObj name="公式" r:id="rId4" imgW="1562735" imgH="1854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349500"/>
                        <a:ext cx="5329238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693" name="Object 5"/>
          <p:cNvGraphicFramePr>
            <a:graphicFrameLocks noChangeAspect="1"/>
          </p:cNvGraphicFramePr>
          <p:nvPr/>
        </p:nvGraphicFramePr>
        <p:xfrm>
          <a:off x="1258888" y="4724400"/>
          <a:ext cx="7038975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990725" imgH="405130" progId="Equation.3">
                  <p:embed/>
                </p:oleObj>
              </mc:Choice>
              <mc:Fallback>
                <p:oleObj name="公式" r:id="rId6" imgW="1990725" imgH="40513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724400"/>
                        <a:ext cx="7038975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694" name="Object 6"/>
          <p:cNvGraphicFramePr>
            <a:graphicFrameLocks noChangeAspect="1"/>
          </p:cNvGraphicFramePr>
          <p:nvPr/>
        </p:nvGraphicFramePr>
        <p:xfrm>
          <a:off x="3419475" y="3141663"/>
          <a:ext cx="4537075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354455" imgH="185420" progId="Equation.3">
                  <p:embed/>
                </p:oleObj>
              </mc:Choice>
              <mc:Fallback>
                <p:oleObj name="公式" r:id="rId8" imgW="1354455" imgH="1854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3141663"/>
                        <a:ext cx="4537075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695" name="Object 7"/>
          <p:cNvGraphicFramePr>
            <a:graphicFrameLocks noChangeAspect="1"/>
          </p:cNvGraphicFramePr>
          <p:nvPr/>
        </p:nvGraphicFramePr>
        <p:xfrm>
          <a:off x="1476375" y="3933825"/>
          <a:ext cx="3103563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925830" imgH="208280" progId="Equation.3">
                  <p:embed/>
                </p:oleObj>
              </mc:Choice>
              <mc:Fallback>
                <p:oleObj name="公式" r:id="rId10" imgW="925830" imgH="2082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933825"/>
                        <a:ext cx="3103563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2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2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75" name="WordArt 47"/>
          <p:cNvSpPr>
            <a:spLocks noChangeArrowheads="1" noChangeShapeType="1" noTextEdit="1"/>
          </p:cNvSpPr>
          <p:nvPr/>
        </p:nvSpPr>
        <p:spPr bwMode="auto">
          <a:xfrm>
            <a:off x="2946400" y="647700"/>
            <a:ext cx="3463925" cy="3524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3399FF"/>
                  </a:solidFill>
                  <a:round/>
                </a:ln>
                <a:latin typeface="黑体" panose="02010609060101010101" pitchFamily="2" charset="-122"/>
                <a:ea typeface="黑体" panose="02010609060101010101" pitchFamily="2" charset="-122"/>
              </a:rPr>
              <a:t>独立与不相关的关系</a:t>
            </a:r>
          </a:p>
        </p:txBody>
      </p:sp>
      <p:grpSp>
        <p:nvGrpSpPr>
          <p:cNvPr id="406587" name="Group 59"/>
          <p:cNvGrpSpPr/>
          <p:nvPr/>
        </p:nvGrpSpPr>
        <p:grpSpPr bwMode="auto">
          <a:xfrm>
            <a:off x="1882775" y="1122363"/>
            <a:ext cx="2498725" cy="519112"/>
            <a:chOff x="1178" y="915"/>
            <a:chExt cx="1574" cy="327"/>
          </a:xfrm>
        </p:grpSpPr>
        <p:sp>
          <p:nvSpPr>
            <p:cNvPr id="406560" name="Rectangle 32"/>
            <p:cNvSpPr>
              <a:spLocks noChangeArrowheads="1"/>
            </p:cNvSpPr>
            <p:nvPr/>
          </p:nvSpPr>
          <p:spPr bwMode="auto">
            <a:xfrm>
              <a:off x="1589" y="915"/>
              <a:ext cx="11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华文新魏" panose="02010800040101010101" charset="-122"/>
                </a:rPr>
                <a:t>相互</a:t>
              </a:r>
              <a:r>
                <a:rPr kumimoji="1" lang="zh-CN" altLang="en-US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华文新魏" panose="02010800040101010101" charset="-122"/>
                </a:rPr>
                <a:t>独立</a:t>
              </a:r>
            </a:p>
          </p:txBody>
        </p:sp>
        <p:graphicFrame>
          <p:nvGraphicFramePr>
            <p:cNvPr id="406576" name="Object 48"/>
            <p:cNvGraphicFramePr>
              <a:graphicFrameLocks noChangeAspect="1"/>
            </p:cNvGraphicFramePr>
            <p:nvPr/>
          </p:nvGraphicFramePr>
          <p:xfrm>
            <a:off x="1178" y="983"/>
            <a:ext cx="543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93700" imgH="215900" progId="Equation.DSMT4">
                    <p:embed/>
                  </p:oleObj>
                </mc:Choice>
                <mc:Fallback>
                  <p:oleObj name="Equation" r:id="rId2" imgW="393700" imgH="215900" progId="Equation.DSMT4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8" y="983"/>
                          <a:ext cx="543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6578" name="Group 50"/>
          <p:cNvGrpSpPr/>
          <p:nvPr/>
        </p:nvGrpSpPr>
        <p:grpSpPr bwMode="auto">
          <a:xfrm>
            <a:off x="4794250" y="1123950"/>
            <a:ext cx="2852738" cy="519113"/>
            <a:chOff x="315" y="1507"/>
            <a:chExt cx="1797" cy="327"/>
          </a:xfrm>
        </p:grpSpPr>
        <p:sp>
          <p:nvSpPr>
            <p:cNvPr id="406579" name="Rectangle 51"/>
            <p:cNvSpPr>
              <a:spLocks noChangeArrowheads="1"/>
            </p:cNvSpPr>
            <p:nvPr/>
          </p:nvSpPr>
          <p:spPr bwMode="auto">
            <a:xfrm>
              <a:off x="725" y="1507"/>
              <a:ext cx="138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华文新魏" panose="02010800040101010101" charset="-122"/>
                </a:rPr>
                <a:t>互</a:t>
              </a:r>
              <a:r>
                <a:rPr kumimoji="1" lang="zh-CN" altLang="en-US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华文新魏" panose="02010800040101010101" charset="-122"/>
                </a:rPr>
                <a:t>不相关</a:t>
              </a:r>
            </a:p>
          </p:txBody>
        </p:sp>
        <p:graphicFrame>
          <p:nvGraphicFramePr>
            <p:cNvPr id="406580" name="Object 52"/>
            <p:cNvGraphicFramePr>
              <a:graphicFrameLocks noChangeAspect="1"/>
            </p:cNvGraphicFramePr>
            <p:nvPr/>
          </p:nvGraphicFramePr>
          <p:xfrm>
            <a:off x="315" y="1575"/>
            <a:ext cx="542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93700" imgH="215900" progId="Equation.DSMT4">
                    <p:embed/>
                  </p:oleObj>
                </mc:Choice>
                <mc:Fallback>
                  <p:oleObj name="Equation" r:id="rId4" imgW="393700" imgH="215900" progId="Equation.DSMT4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" y="1575"/>
                          <a:ext cx="542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6581" name="AutoShape 53"/>
          <p:cNvSpPr>
            <a:spLocks noChangeArrowheads="1"/>
          </p:cNvSpPr>
          <p:nvPr/>
        </p:nvSpPr>
        <p:spPr bwMode="auto">
          <a:xfrm>
            <a:off x="4203700" y="1144588"/>
            <a:ext cx="527050" cy="228600"/>
          </a:xfrm>
          <a:prstGeom prst="rightArrow">
            <a:avLst>
              <a:gd name="adj1" fmla="val 50000"/>
              <a:gd name="adj2" fmla="val 57639"/>
            </a:avLst>
          </a:prstGeom>
          <a:gradFill rotWithShape="1">
            <a:gsLst>
              <a:gs pos="0">
                <a:schemeClr val="tx1"/>
              </a:gs>
              <a:gs pos="50000">
                <a:srgbClr val="000082"/>
              </a:gs>
              <a:gs pos="100000">
                <a:schemeClr val="tx1"/>
              </a:gs>
            </a:gsLst>
            <a:lin ang="2700000" scaled="1"/>
          </a:gra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06582" name="AutoShape 54"/>
          <p:cNvSpPr>
            <a:spLocks noChangeArrowheads="1"/>
          </p:cNvSpPr>
          <p:nvPr/>
        </p:nvSpPr>
        <p:spPr bwMode="auto">
          <a:xfrm rot="10800000">
            <a:off x="4186238" y="1460500"/>
            <a:ext cx="527050" cy="228600"/>
          </a:xfrm>
          <a:prstGeom prst="rightArrow">
            <a:avLst>
              <a:gd name="adj1" fmla="val 50000"/>
              <a:gd name="adj2" fmla="val 57639"/>
            </a:avLst>
          </a:prstGeom>
          <a:gradFill rotWithShape="1">
            <a:gsLst>
              <a:gs pos="0">
                <a:schemeClr val="tx1"/>
              </a:gs>
              <a:gs pos="50000">
                <a:srgbClr val="000082"/>
              </a:gs>
              <a:gs pos="100000">
                <a:schemeClr val="tx1"/>
              </a:gs>
            </a:gsLst>
            <a:lin ang="2700000" scaled="1"/>
          </a:gra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06589" name="Freeform 61"/>
          <p:cNvSpPr/>
          <p:nvPr/>
        </p:nvSpPr>
        <p:spPr bwMode="auto">
          <a:xfrm>
            <a:off x="1954213" y="1620838"/>
            <a:ext cx="2008187" cy="42862"/>
          </a:xfrm>
          <a:custGeom>
            <a:avLst/>
            <a:gdLst>
              <a:gd name="T0" fmla="*/ 41 w 1265"/>
              <a:gd name="T1" fmla="*/ 27 h 27"/>
              <a:gd name="T2" fmla="*/ 81 w 1265"/>
              <a:gd name="T3" fmla="*/ 3 h 27"/>
              <a:gd name="T4" fmla="*/ 529 w 1265"/>
              <a:gd name="T5" fmla="*/ 11 h 27"/>
              <a:gd name="T6" fmla="*/ 1017 w 1265"/>
              <a:gd name="T7" fmla="*/ 3 h 27"/>
              <a:gd name="T8" fmla="*/ 1265 w 1265"/>
              <a:gd name="T9" fmla="*/ 1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5" h="27">
                <a:moveTo>
                  <a:pt x="41" y="27"/>
                </a:moveTo>
                <a:cubicBezTo>
                  <a:pt x="20" y="16"/>
                  <a:pt x="0" y="6"/>
                  <a:pt x="81" y="3"/>
                </a:cubicBezTo>
                <a:cubicBezTo>
                  <a:pt x="162" y="0"/>
                  <a:pt x="373" y="11"/>
                  <a:pt x="529" y="11"/>
                </a:cubicBezTo>
                <a:cubicBezTo>
                  <a:pt x="685" y="11"/>
                  <a:pt x="894" y="3"/>
                  <a:pt x="1017" y="3"/>
                </a:cubicBezTo>
                <a:cubicBezTo>
                  <a:pt x="1140" y="3"/>
                  <a:pt x="1202" y="7"/>
                  <a:pt x="1265" y="11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0080">
                    <a:alpha val="47000"/>
                  </a:srgbClr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06588" name="Group 60"/>
          <p:cNvGrpSpPr/>
          <p:nvPr/>
        </p:nvGrpSpPr>
        <p:grpSpPr bwMode="auto">
          <a:xfrm>
            <a:off x="749300" y="2098675"/>
            <a:ext cx="2946400" cy="1382713"/>
            <a:chOff x="304" y="1450"/>
            <a:chExt cx="1856" cy="871"/>
          </a:xfrm>
        </p:grpSpPr>
        <p:sp>
          <p:nvSpPr>
            <p:cNvPr id="406584" name="AutoShape 56"/>
            <p:cNvSpPr>
              <a:spLocks noChangeArrowheads="1"/>
            </p:cNvSpPr>
            <p:nvPr/>
          </p:nvSpPr>
          <p:spPr bwMode="auto">
            <a:xfrm>
              <a:off x="304" y="1450"/>
              <a:ext cx="1856" cy="871"/>
            </a:xfrm>
            <a:prstGeom prst="wedgeRectCallout">
              <a:avLst>
                <a:gd name="adj1" fmla="val 21120"/>
                <a:gd name="adj2" fmla="val -77440"/>
              </a:avLst>
            </a:prstGeom>
            <a:gradFill rotWithShape="1">
              <a:gsLst>
                <a:gs pos="0">
                  <a:schemeClr val="folHlink">
                    <a:alpha val="94000"/>
                  </a:schemeClr>
                </a:gs>
                <a:gs pos="5000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>
                    <a:alpha val="94000"/>
                  </a:schemeClr>
                </a:gs>
              </a:gsLst>
              <a:lin ang="2700000" scaled="1"/>
            </a:gradFill>
            <a:ln w="12700" algn="ctr">
              <a:solidFill>
                <a:schemeClr val="accent1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r>
                <a:rPr kumimoji="1" lang="zh-CN" altLang="en-US" sz="28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指 </a:t>
              </a:r>
              <a:r>
                <a:rPr kumimoji="1" lang="zh-CN" altLang="en-US" sz="2800" b="1" i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      </a:t>
              </a:r>
              <a:r>
                <a:rPr kumimoji="1" lang="zh-CN" altLang="en-US" sz="28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之间没有任何关系</a:t>
              </a:r>
              <a:r>
                <a:rPr kumimoji="1" lang="en-US" altLang="zh-CN" sz="28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, </a:t>
              </a:r>
              <a:r>
                <a:rPr kumimoji="1" lang="zh-CN" altLang="en-US" sz="28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当然也没有线性关系</a:t>
              </a:r>
            </a:p>
          </p:txBody>
        </p:sp>
        <p:graphicFrame>
          <p:nvGraphicFramePr>
            <p:cNvPr id="406585" name="Object 57"/>
            <p:cNvGraphicFramePr>
              <a:graphicFrameLocks noChangeAspect="1"/>
            </p:cNvGraphicFramePr>
            <p:nvPr/>
          </p:nvGraphicFramePr>
          <p:xfrm>
            <a:off x="584" y="1522"/>
            <a:ext cx="449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93700" imgH="215900" progId="Equation.DSMT4">
                    <p:embed/>
                  </p:oleObj>
                </mc:Choice>
                <mc:Fallback>
                  <p:oleObj name="Equation" r:id="rId6" imgW="393700" imgH="215900" progId="Equation.DSMT4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4" y="1522"/>
                          <a:ext cx="449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6590" name="Freeform 62"/>
          <p:cNvSpPr/>
          <p:nvPr/>
        </p:nvSpPr>
        <p:spPr bwMode="auto">
          <a:xfrm>
            <a:off x="4851400" y="1609725"/>
            <a:ext cx="2008188" cy="42863"/>
          </a:xfrm>
          <a:custGeom>
            <a:avLst/>
            <a:gdLst>
              <a:gd name="T0" fmla="*/ 41 w 1265"/>
              <a:gd name="T1" fmla="*/ 27 h 27"/>
              <a:gd name="T2" fmla="*/ 81 w 1265"/>
              <a:gd name="T3" fmla="*/ 3 h 27"/>
              <a:gd name="T4" fmla="*/ 529 w 1265"/>
              <a:gd name="T5" fmla="*/ 11 h 27"/>
              <a:gd name="T6" fmla="*/ 1017 w 1265"/>
              <a:gd name="T7" fmla="*/ 3 h 27"/>
              <a:gd name="T8" fmla="*/ 1265 w 1265"/>
              <a:gd name="T9" fmla="*/ 1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5" h="27">
                <a:moveTo>
                  <a:pt x="41" y="27"/>
                </a:moveTo>
                <a:cubicBezTo>
                  <a:pt x="20" y="16"/>
                  <a:pt x="0" y="6"/>
                  <a:pt x="81" y="3"/>
                </a:cubicBezTo>
                <a:cubicBezTo>
                  <a:pt x="162" y="0"/>
                  <a:pt x="373" y="11"/>
                  <a:pt x="529" y="11"/>
                </a:cubicBezTo>
                <a:cubicBezTo>
                  <a:pt x="685" y="11"/>
                  <a:pt x="894" y="3"/>
                  <a:pt x="1017" y="3"/>
                </a:cubicBezTo>
                <a:cubicBezTo>
                  <a:pt x="1140" y="3"/>
                  <a:pt x="1202" y="7"/>
                  <a:pt x="1265" y="11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0080">
                    <a:alpha val="47000"/>
                  </a:srgbClr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06594" name="Group 66"/>
          <p:cNvGrpSpPr/>
          <p:nvPr/>
        </p:nvGrpSpPr>
        <p:grpSpPr bwMode="auto">
          <a:xfrm>
            <a:off x="5081588" y="2087563"/>
            <a:ext cx="2946400" cy="1382712"/>
            <a:chOff x="3129" y="1443"/>
            <a:chExt cx="1856" cy="871"/>
          </a:xfrm>
        </p:grpSpPr>
        <p:sp>
          <p:nvSpPr>
            <p:cNvPr id="406592" name="AutoShape 64"/>
            <p:cNvSpPr>
              <a:spLocks noChangeArrowheads="1"/>
            </p:cNvSpPr>
            <p:nvPr/>
          </p:nvSpPr>
          <p:spPr bwMode="auto">
            <a:xfrm>
              <a:off x="3129" y="1443"/>
              <a:ext cx="1856" cy="871"/>
            </a:xfrm>
            <a:prstGeom prst="wedgeRectCallout">
              <a:avLst>
                <a:gd name="adj1" fmla="val -21981"/>
                <a:gd name="adj2" fmla="val -77440"/>
              </a:avLst>
            </a:prstGeom>
            <a:gradFill rotWithShape="1">
              <a:gsLst>
                <a:gs pos="0">
                  <a:schemeClr val="folHlink">
                    <a:alpha val="94000"/>
                  </a:schemeClr>
                </a:gs>
                <a:gs pos="5000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>
                    <a:alpha val="94000"/>
                  </a:schemeClr>
                </a:gs>
              </a:gsLst>
              <a:lin ang="2700000" scaled="1"/>
            </a:gradFill>
            <a:ln w="12700" algn="ctr">
              <a:solidFill>
                <a:schemeClr val="accent1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r>
                <a:rPr kumimoji="1" lang="zh-CN" altLang="en-US" sz="28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指 </a:t>
              </a:r>
              <a:r>
                <a:rPr kumimoji="1" lang="zh-CN" altLang="en-US" sz="2800" b="1" i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      </a:t>
              </a:r>
              <a:r>
                <a:rPr kumimoji="1" lang="zh-CN" altLang="en-US" sz="28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之间没有线性关系</a:t>
              </a:r>
              <a:r>
                <a:rPr kumimoji="1" lang="en-US" altLang="zh-CN" sz="28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,</a:t>
              </a:r>
              <a:r>
                <a:rPr kumimoji="1" lang="zh-CN" altLang="en-US" sz="28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但可能有其它关系</a:t>
              </a:r>
            </a:p>
          </p:txBody>
        </p:sp>
        <p:graphicFrame>
          <p:nvGraphicFramePr>
            <p:cNvPr id="406593" name="Object 65"/>
            <p:cNvGraphicFramePr>
              <a:graphicFrameLocks noChangeAspect="1"/>
            </p:cNvGraphicFramePr>
            <p:nvPr/>
          </p:nvGraphicFramePr>
          <p:xfrm>
            <a:off x="3409" y="1515"/>
            <a:ext cx="449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93700" imgH="215900" progId="Equation.DSMT4">
                    <p:embed/>
                  </p:oleObj>
                </mc:Choice>
                <mc:Fallback>
                  <p:oleObj name="Equation" r:id="rId8" imgW="393700" imgH="215900" progId="Equation.DSMT4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9" y="1515"/>
                          <a:ext cx="449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6595" name="WordArt 67"/>
          <p:cNvSpPr>
            <a:spLocks noChangeArrowheads="1" noChangeShapeType="1" noTextEdit="1"/>
          </p:cNvSpPr>
          <p:nvPr/>
        </p:nvSpPr>
        <p:spPr bwMode="auto">
          <a:xfrm>
            <a:off x="4383088" y="1446213"/>
            <a:ext cx="209550" cy="2651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FF0000"/>
                  </a:solidFill>
                  <a:round/>
                </a:ln>
                <a:solidFill>
                  <a:srgbClr val="FFCC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？</a:t>
            </a:r>
          </a:p>
        </p:txBody>
      </p:sp>
      <p:graphicFrame>
        <p:nvGraphicFramePr>
          <p:cNvPr id="406607" name="Object 79"/>
          <p:cNvGraphicFramePr>
            <a:graphicFrameLocks noChangeAspect="1"/>
          </p:cNvGraphicFramePr>
          <p:nvPr/>
        </p:nvGraphicFramePr>
        <p:xfrm>
          <a:off x="5424488" y="4408488"/>
          <a:ext cx="81597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44500" imgH="241300" progId="Equation.DSMT4">
                  <p:embed/>
                </p:oleObj>
              </mc:Choice>
              <mc:Fallback>
                <p:oleObj name="Equation" r:id="rId10" imgW="444500" imgH="241300" progId="Equation.DSMT4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4488" y="4408488"/>
                        <a:ext cx="815975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6610" name="Group 82"/>
          <p:cNvGrpSpPr/>
          <p:nvPr/>
        </p:nvGrpSpPr>
        <p:grpSpPr bwMode="auto">
          <a:xfrm>
            <a:off x="2444750" y="4337050"/>
            <a:ext cx="2497138" cy="519113"/>
            <a:chOff x="1179" y="915"/>
            <a:chExt cx="1573" cy="327"/>
          </a:xfrm>
        </p:grpSpPr>
        <p:sp>
          <p:nvSpPr>
            <p:cNvPr id="406611" name="Rectangle 83"/>
            <p:cNvSpPr>
              <a:spLocks noChangeArrowheads="1"/>
            </p:cNvSpPr>
            <p:nvPr/>
          </p:nvSpPr>
          <p:spPr bwMode="auto">
            <a:xfrm>
              <a:off x="1589" y="915"/>
              <a:ext cx="11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华文新魏" panose="02010800040101010101" charset="-122"/>
                </a:rPr>
                <a:t>相互</a:t>
              </a:r>
              <a:r>
                <a:rPr kumimoji="1" lang="zh-CN" altLang="en-US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华文新魏" panose="02010800040101010101" charset="-122"/>
                </a:rPr>
                <a:t>独立</a:t>
              </a:r>
            </a:p>
          </p:txBody>
        </p:sp>
        <p:graphicFrame>
          <p:nvGraphicFramePr>
            <p:cNvPr id="406612" name="Object 84"/>
            <p:cNvGraphicFramePr>
              <a:graphicFrameLocks noChangeAspect="1"/>
            </p:cNvGraphicFramePr>
            <p:nvPr/>
          </p:nvGraphicFramePr>
          <p:xfrm>
            <a:off x="1179" y="983"/>
            <a:ext cx="542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93700" imgH="215900" progId="Equation.DSMT4">
                    <p:embed/>
                  </p:oleObj>
                </mc:Choice>
                <mc:Fallback>
                  <p:oleObj name="Equation" r:id="rId12" imgW="393700" imgH="215900" progId="Equation.DSMT4">
                    <p:embed/>
                    <p:pic>
                      <p:nvPicPr>
                        <p:cNvPr id="0" name="Object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9" y="983"/>
                          <a:ext cx="542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6613" name="Group 85"/>
          <p:cNvGrpSpPr/>
          <p:nvPr/>
        </p:nvGrpSpPr>
        <p:grpSpPr bwMode="auto">
          <a:xfrm>
            <a:off x="5391150" y="5341938"/>
            <a:ext cx="2854325" cy="519112"/>
            <a:chOff x="314" y="1507"/>
            <a:chExt cx="1798" cy="327"/>
          </a:xfrm>
        </p:grpSpPr>
        <p:sp>
          <p:nvSpPr>
            <p:cNvPr id="406614" name="Rectangle 86"/>
            <p:cNvSpPr>
              <a:spLocks noChangeArrowheads="1"/>
            </p:cNvSpPr>
            <p:nvPr/>
          </p:nvSpPr>
          <p:spPr bwMode="auto">
            <a:xfrm>
              <a:off x="725" y="1507"/>
              <a:ext cx="138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华文新魏" panose="02010800040101010101" charset="-122"/>
                </a:rPr>
                <a:t>互</a:t>
              </a:r>
              <a:r>
                <a:rPr kumimoji="1" lang="zh-CN" altLang="en-US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华文新魏" panose="02010800040101010101" charset="-122"/>
                </a:rPr>
                <a:t>不相关</a:t>
              </a:r>
            </a:p>
          </p:txBody>
        </p:sp>
        <p:graphicFrame>
          <p:nvGraphicFramePr>
            <p:cNvPr id="406615" name="Object 87"/>
            <p:cNvGraphicFramePr>
              <a:graphicFrameLocks noChangeAspect="1"/>
            </p:cNvGraphicFramePr>
            <p:nvPr/>
          </p:nvGraphicFramePr>
          <p:xfrm>
            <a:off x="314" y="1575"/>
            <a:ext cx="543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93700" imgH="215900" progId="Equation.DSMT4">
                    <p:embed/>
                  </p:oleObj>
                </mc:Choice>
                <mc:Fallback>
                  <p:oleObj name="Equation" r:id="rId14" imgW="393700" imgH="215900" progId="Equation.DSMT4">
                    <p:embed/>
                    <p:pic>
                      <p:nvPicPr>
                        <p:cNvPr id="0" name="Object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" y="1575"/>
                          <a:ext cx="543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6616" name="AutoShape 88"/>
          <p:cNvSpPr>
            <a:spLocks noChangeArrowheads="1"/>
          </p:cNvSpPr>
          <p:nvPr/>
        </p:nvSpPr>
        <p:spPr bwMode="auto">
          <a:xfrm>
            <a:off x="4829175" y="4498975"/>
            <a:ext cx="369888" cy="228600"/>
          </a:xfrm>
          <a:prstGeom prst="leftRightArrow">
            <a:avLst>
              <a:gd name="adj1" fmla="val 50000"/>
              <a:gd name="adj2" fmla="val 32361"/>
            </a:avLst>
          </a:prstGeom>
          <a:gradFill rotWithShape="1">
            <a:gsLst>
              <a:gs pos="0">
                <a:schemeClr val="tx1"/>
              </a:gs>
              <a:gs pos="50000">
                <a:srgbClr val="000082"/>
              </a:gs>
              <a:gs pos="100000">
                <a:schemeClr val="tx1"/>
              </a:gs>
            </a:gsLst>
            <a:lin ang="2700000" scaled="1"/>
          </a:gra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406618" name="Group 90"/>
          <p:cNvGrpSpPr/>
          <p:nvPr/>
        </p:nvGrpSpPr>
        <p:grpSpPr bwMode="auto">
          <a:xfrm>
            <a:off x="712788" y="3717925"/>
            <a:ext cx="1235075" cy="784225"/>
            <a:chOff x="597" y="2493"/>
            <a:chExt cx="608" cy="384"/>
          </a:xfrm>
        </p:grpSpPr>
        <p:sp>
          <p:nvSpPr>
            <p:cNvPr id="406617" name="AutoShape 89"/>
            <p:cNvSpPr>
              <a:spLocks noChangeArrowheads="1"/>
            </p:cNvSpPr>
            <p:nvPr/>
          </p:nvSpPr>
          <p:spPr bwMode="auto">
            <a:xfrm>
              <a:off x="597" y="2493"/>
              <a:ext cx="608" cy="384"/>
            </a:xfrm>
            <a:prstGeom prst="star16">
              <a:avLst>
                <a:gd name="adj" fmla="val 37500"/>
              </a:avLst>
            </a:prstGeom>
            <a:gradFill rotWithShape="1">
              <a:gsLst>
                <a:gs pos="0">
                  <a:schemeClr val="bg1">
                    <a:gamma/>
                    <a:shade val="85882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chemeClr val="tx2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</a:pPr>
              <a:endParaRPr kumimoji="1" lang="zh-CN" altLang="zh-CN" sz="2800" b="1">
                <a:solidFill>
                  <a:srgbClr val="FF9933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06605" name="WordArt 77"/>
            <p:cNvSpPr>
              <a:spLocks noChangeArrowheads="1" noChangeShapeType="1" noTextEdit="1"/>
            </p:cNvSpPr>
            <p:nvPr/>
          </p:nvSpPr>
          <p:spPr bwMode="auto">
            <a:xfrm>
              <a:off x="699" y="2611"/>
              <a:ext cx="400" cy="16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800000"/>
                    </a:solidFill>
                    <a:round/>
                  </a:ln>
                  <a:solidFill>
                    <a:srgbClr val="FF9933"/>
                  </a:soli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特例</a:t>
              </a:r>
            </a:p>
          </p:txBody>
        </p:sp>
      </p:grpSp>
      <p:grpSp>
        <p:nvGrpSpPr>
          <p:cNvPr id="406625" name="Group 97"/>
          <p:cNvGrpSpPr/>
          <p:nvPr/>
        </p:nvGrpSpPr>
        <p:grpSpPr bwMode="auto">
          <a:xfrm>
            <a:off x="1993900" y="3835400"/>
            <a:ext cx="5048250" cy="533400"/>
            <a:chOff x="1360" y="2480"/>
            <a:chExt cx="3180" cy="336"/>
          </a:xfrm>
        </p:grpSpPr>
        <p:sp>
          <p:nvSpPr>
            <p:cNvPr id="406620" name="Rectangle 92"/>
            <p:cNvSpPr>
              <a:spLocks noChangeArrowheads="1"/>
            </p:cNvSpPr>
            <p:nvPr/>
          </p:nvSpPr>
          <p:spPr bwMode="auto">
            <a:xfrm>
              <a:off x="1360" y="2480"/>
              <a:ext cx="6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设</a:t>
              </a:r>
            </a:p>
          </p:txBody>
        </p:sp>
        <p:graphicFrame>
          <p:nvGraphicFramePr>
            <p:cNvPr id="406621" name="Object 93"/>
            <p:cNvGraphicFramePr>
              <a:graphicFrameLocks noChangeAspect="1"/>
            </p:cNvGraphicFramePr>
            <p:nvPr/>
          </p:nvGraphicFramePr>
          <p:xfrm>
            <a:off x="1632" y="2495"/>
            <a:ext cx="2470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120900" imgH="266700" progId="Equation.DSMT4">
                    <p:embed/>
                  </p:oleObj>
                </mc:Choice>
                <mc:Fallback>
                  <p:oleObj name="Equation" r:id="rId16" imgW="2120900" imgH="266700" progId="Equation.DSMT4">
                    <p:embed/>
                    <p:pic>
                      <p:nvPicPr>
                        <p:cNvPr id="0" name="Object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2495"/>
                          <a:ext cx="2470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6622" name="Rectangle 94"/>
            <p:cNvSpPr>
              <a:spLocks noChangeArrowheads="1"/>
            </p:cNvSpPr>
            <p:nvPr/>
          </p:nvSpPr>
          <p:spPr bwMode="auto">
            <a:xfrm>
              <a:off x="4016" y="2489"/>
              <a:ext cx="5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则</a:t>
              </a:r>
            </a:p>
          </p:txBody>
        </p:sp>
      </p:grpSp>
      <p:sp>
        <p:nvSpPr>
          <p:cNvPr id="406626" name="AutoShape 98"/>
          <p:cNvSpPr>
            <a:spLocks noChangeArrowheads="1"/>
          </p:cNvSpPr>
          <p:nvPr/>
        </p:nvSpPr>
        <p:spPr bwMode="auto">
          <a:xfrm>
            <a:off x="4830763" y="4983163"/>
            <a:ext cx="369887" cy="228600"/>
          </a:xfrm>
          <a:prstGeom prst="leftRightArrow">
            <a:avLst>
              <a:gd name="adj1" fmla="val 50000"/>
              <a:gd name="adj2" fmla="val 32361"/>
            </a:avLst>
          </a:prstGeom>
          <a:gradFill rotWithShape="1">
            <a:gsLst>
              <a:gs pos="0">
                <a:schemeClr val="tx1"/>
              </a:gs>
              <a:gs pos="50000">
                <a:srgbClr val="000082"/>
              </a:gs>
              <a:gs pos="100000">
                <a:schemeClr val="tx1"/>
              </a:gs>
            </a:gsLst>
            <a:lin ang="2700000" scaled="1"/>
          </a:gra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06627" name="Object 99"/>
          <p:cNvGraphicFramePr>
            <a:graphicFrameLocks noChangeAspect="1"/>
          </p:cNvGraphicFramePr>
          <p:nvPr/>
        </p:nvGraphicFramePr>
        <p:xfrm>
          <a:off x="5395913" y="4851400"/>
          <a:ext cx="11303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609600" imgH="254000" progId="Equation.DSMT4">
                  <p:embed/>
                </p:oleObj>
              </mc:Choice>
              <mc:Fallback>
                <p:oleObj name="Equation" r:id="rId18" imgW="609600" imgH="254000" progId="Equation.DSMT4">
                  <p:embed/>
                  <p:pic>
                    <p:nvPicPr>
                      <p:cNvPr id="0" name="Object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913" y="4851400"/>
                        <a:ext cx="113030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6628" name="AutoShape 100"/>
          <p:cNvSpPr>
            <a:spLocks noChangeArrowheads="1"/>
          </p:cNvSpPr>
          <p:nvPr/>
        </p:nvSpPr>
        <p:spPr bwMode="auto">
          <a:xfrm>
            <a:off x="4832350" y="5480050"/>
            <a:ext cx="369888" cy="228600"/>
          </a:xfrm>
          <a:prstGeom prst="leftRightArrow">
            <a:avLst>
              <a:gd name="adj1" fmla="val 50000"/>
              <a:gd name="adj2" fmla="val 32361"/>
            </a:avLst>
          </a:prstGeom>
          <a:gradFill rotWithShape="1">
            <a:gsLst>
              <a:gs pos="0">
                <a:schemeClr val="tx1"/>
              </a:gs>
              <a:gs pos="50000">
                <a:srgbClr val="000082"/>
              </a:gs>
              <a:gs pos="100000">
                <a:schemeClr val="tx1"/>
              </a:gs>
            </a:gsLst>
            <a:lin ang="2700000" scaled="1"/>
          </a:gra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65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65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6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06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6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6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6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6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06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6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06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06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06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6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065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065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6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06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06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06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06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06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06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06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06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65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65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6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66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066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06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06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06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06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06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066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066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066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066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06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0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0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06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06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066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066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0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0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0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066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066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406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75" grpId="0" animBg="1"/>
      <p:bldP spid="406581" grpId="0" animBg="1"/>
      <p:bldP spid="406582" grpId="0" animBg="1"/>
      <p:bldP spid="406589" grpId="0" animBg="1"/>
      <p:bldP spid="406590" grpId="0" animBg="1"/>
      <p:bldP spid="406595" grpId="0" animBg="1"/>
      <p:bldP spid="406616" grpId="0" animBg="1"/>
      <p:bldP spid="406626" grpId="0" animBg="1"/>
      <p:bldP spid="40662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458" name="Group 298"/>
          <p:cNvGrpSpPr/>
          <p:nvPr/>
        </p:nvGrpSpPr>
        <p:grpSpPr bwMode="auto">
          <a:xfrm>
            <a:off x="2668588" y="5411788"/>
            <a:ext cx="3870325" cy="1423987"/>
            <a:chOff x="1681" y="3207"/>
            <a:chExt cx="2438" cy="1068"/>
          </a:xfrm>
        </p:grpSpPr>
        <p:sp>
          <p:nvSpPr>
            <p:cNvPr id="348459" name="Freeform 299" descr="80%"/>
            <p:cNvSpPr/>
            <p:nvPr/>
          </p:nvSpPr>
          <p:spPr bwMode="auto">
            <a:xfrm>
              <a:off x="3064" y="3692"/>
              <a:ext cx="112" cy="412"/>
            </a:xfrm>
            <a:custGeom>
              <a:avLst/>
              <a:gdLst>
                <a:gd name="T0" fmla="*/ 1 w 112"/>
                <a:gd name="T1" fmla="*/ 0 h 412"/>
                <a:gd name="T2" fmla="*/ 0 w 112"/>
                <a:gd name="T3" fmla="*/ 412 h 412"/>
                <a:gd name="T4" fmla="*/ 112 w 112"/>
                <a:gd name="T5" fmla="*/ 409 h 412"/>
                <a:gd name="T6" fmla="*/ 110 w 112"/>
                <a:gd name="T7" fmla="*/ 78 h 412"/>
                <a:gd name="T8" fmla="*/ 62 w 112"/>
                <a:gd name="T9" fmla="*/ 45 h 412"/>
                <a:gd name="T10" fmla="*/ 1 w 112"/>
                <a:gd name="T11" fmla="*/ 0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412">
                  <a:moveTo>
                    <a:pt x="1" y="0"/>
                  </a:moveTo>
                  <a:lnTo>
                    <a:pt x="0" y="412"/>
                  </a:lnTo>
                  <a:lnTo>
                    <a:pt x="112" y="409"/>
                  </a:lnTo>
                  <a:lnTo>
                    <a:pt x="110" y="78"/>
                  </a:lnTo>
                  <a:lnTo>
                    <a:pt x="62" y="45"/>
                  </a:lnTo>
                  <a:lnTo>
                    <a:pt x="1" y="0"/>
                  </a:lnTo>
                  <a:close/>
                </a:path>
              </a:pathLst>
            </a:custGeom>
            <a:pattFill prst="pct80">
              <a:fgClr>
                <a:schemeClr val="accent2">
                  <a:alpha val="47000"/>
                </a:schemeClr>
              </a:fgClr>
              <a:bgClr>
                <a:srgbClr val="FFFFFF">
                  <a:alpha val="47000"/>
                </a:srgbClr>
              </a:bgClr>
            </a:pattFill>
            <a:ln w="19050" cap="flat" cmpd="sng">
              <a:solidFill>
                <a:schemeClr val="tx1"/>
              </a:solidFill>
              <a:prstDash val="dash"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60" name="Line 300"/>
            <p:cNvSpPr>
              <a:spLocks noChangeShapeType="1"/>
            </p:cNvSpPr>
            <p:nvPr/>
          </p:nvSpPr>
          <p:spPr bwMode="auto">
            <a:xfrm>
              <a:off x="1816" y="3272"/>
              <a:ext cx="0" cy="8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61" name="Line 301"/>
            <p:cNvSpPr>
              <a:spLocks noChangeShapeType="1"/>
            </p:cNvSpPr>
            <p:nvPr/>
          </p:nvSpPr>
          <p:spPr bwMode="auto">
            <a:xfrm>
              <a:off x="1816" y="4104"/>
              <a:ext cx="2136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62" name="Freeform 302"/>
            <p:cNvSpPr/>
            <p:nvPr/>
          </p:nvSpPr>
          <p:spPr bwMode="auto">
            <a:xfrm>
              <a:off x="1880" y="3297"/>
              <a:ext cx="2016" cy="767"/>
            </a:xfrm>
            <a:custGeom>
              <a:avLst/>
              <a:gdLst>
                <a:gd name="T0" fmla="*/ 0 w 2016"/>
                <a:gd name="T1" fmla="*/ 767 h 767"/>
                <a:gd name="T2" fmla="*/ 400 w 2016"/>
                <a:gd name="T3" fmla="*/ 415 h 767"/>
                <a:gd name="T4" fmla="*/ 704 w 2016"/>
                <a:gd name="T5" fmla="*/ 55 h 767"/>
                <a:gd name="T6" fmla="*/ 936 w 2016"/>
                <a:gd name="T7" fmla="*/ 87 h 767"/>
                <a:gd name="T8" fmla="*/ 1200 w 2016"/>
                <a:gd name="T9" fmla="*/ 407 h 767"/>
                <a:gd name="T10" fmla="*/ 1568 w 2016"/>
                <a:gd name="T11" fmla="*/ 591 h 767"/>
                <a:gd name="T12" fmla="*/ 2016 w 2016"/>
                <a:gd name="T13" fmla="*/ 679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6" h="767">
                  <a:moveTo>
                    <a:pt x="0" y="767"/>
                  </a:moveTo>
                  <a:cubicBezTo>
                    <a:pt x="141" y="650"/>
                    <a:pt x="283" y="534"/>
                    <a:pt x="400" y="415"/>
                  </a:cubicBezTo>
                  <a:cubicBezTo>
                    <a:pt x="517" y="296"/>
                    <a:pt x="615" y="110"/>
                    <a:pt x="704" y="55"/>
                  </a:cubicBezTo>
                  <a:cubicBezTo>
                    <a:pt x="793" y="0"/>
                    <a:pt x="853" y="28"/>
                    <a:pt x="936" y="87"/>
                  </a:cubicBezTo>
                  <a:cubicBezTo>
                    <a:pt x="1019" y="146"/>
                    <a:pt x="1095" y="323"/>
                    <a:pt x="1200" y="407"/>
                  </a:cubicBezTo>
                  <a:cubicBezTo>
                    <a:pt x="1305" y="491"/>
                    <a:pt x="1432" y="546"/>
                    <a:pt x="1568" y="591"/>
                  </a:cubicBezTo>
                  <a:cubicBezTo>
                    <a:pt x="1704" y="636"/>
                    <a:pt x="1923" y="661"/>
                    <a:pt x="2016" y="679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80">
                      <a:alpha val="47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48463" name="Object 303"/>
            <p:cNvGraphicFramePr>
              <a:graphicFrameLocks noChangeAspect="1"/>
            </p:cNvGraphicFramePr>
            <p:nvPr/>
          </p:nvGraphicFramePr>
          <p:xfrm>
            <a:off x="3935" y="4033"/>
            <a:ext cx="184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52400" imgH="152400" progId="Equation.DSMT4">
                    <p:embed/>
                  </p:oleObj>
                </mc:Choice>
                <mc:Fallback>
                  <p:oleObj name="Equation" r:id="rId2" imgW="152400" imgH="152400" progId="Equation.DSMT4">
                    <p:embed/>
                    <p:pic>
                      <p:nvPicPr>
                        <p:cNvPr id="0" name="图片 4755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5" y="4033"/>
                          <a:ext cx="184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464" name="Object 304"/>
            <p:cNvGraphicFramePr>
              <a:graphicFrameLocks noChangeAspect="1"/>
            </p:cNvGraphicFramePr>
            <p:nvPr/>
          </p:nvGraphicFramePr>
          <p:xfrm>
            <a:off x="1840" y="3207"/>
            <a:ext cx="184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52400" imgH="165100" progId="Equation.DSMT4">
                    <p:embed/>
                  </p:oleObj>
                </mc:Choice>
                <mc:Fallback>
                  <p:oleObj name="Equation" r:id="rId4" imgW="152400" imgH="165100" progId="Equation.DSMT4">
                    <p:embed/>
                    <p:pic>
                      <p:nvPicPr>
                        <p:cNvPr id="0" name="图片 4755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0" y="3207"/>
                          <a:ext cx="184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465" name="Object 305"/>
            <p:cNvGraphicFramePr>
              <a:graphicFrameLocks noChangeAspect="1"/>
            </p:cNvGraphicFramePr>
            <p:nvPr/>
          </p:nvGraphicFramePr>
          <p:xfrm>
            <a:off x="3020" y="3476"/>
            <a:ext cx="505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609600" imgH="203200" progId="Equation.DSMT4">
                    <p:embed/>
                  </p:oleObj>
                </mc:Choice>
                <mc:Fallback>
                  <p:oleObj name="Equation" r:id="rId6" imgW="609600" imgH="203200" progId="Equation.DSMT4">
                    <p:embed/>
                    <p:pic>
                      <p:nvPicPr>
                        <p:cNvPr id="0" name="图片 4755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0" y="3476"/>
                          <a:ext cx="505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466" name="Object 306"/>
            <p:cNvGraphicFramePr>
              <a:graphicFrameLocks noChangeAspect="1"/>
            </p:cNvGraphicFramePr>
            <p:nvPr/>
          </p:nvGraphicFramePr>
          <p:xfrm>
            <a:off x="3061" y="4056"/>
            <a:ext cx="169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03200" imgH="190500" progId="Equation.DSMT4">
                    <p:embed/>
                  </p:oleObj>
                </mc:Choice>
                <mc:Fallback>
                  <p:oleObj name="Equation" r:id="rId8" imgW="203200" imgH="190500" progId="Equation.DSMT4">
                    <p:embed/>
                    <p:pic>
                      <p:nvPicPr>
                        <p:cNvPr id="0" name="图片 4755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1" y="4056"/>
                          <a:ext cx="169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467" name="Object 307"/>
            <p:cNvGraphicFramePr>
              <a:graphicFrameLocks noChangeAspect="1"/>
            </p:cNvGraphicFramePr>
            <p:nvPr/>
          </p:nvGraphicFramePr>
          <p:xfrm>
            <a:off x="2971" y="4084"/>
            <a:ext cx="129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52400" imgH="152400" progId="Equation.DSMT4">
                    <p:embed/>
                  </p:oleObj>
                </mc:Choice>
                <mc:Fallback>
                  <p:oleObj name="Equation" r:id="rId10" imgW="152400" imgH="152400" progId="Equation.DSMT4">
                    <p:embed/>
                    <p:pic>
                      <p:nvPicPr>
                        <p:cNvPr id="0" name="图片 4755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1" y="4084"/>
                          <a:ext cx="129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468" name="Object 308"/>
            <p:cNvGraphicFramePr>
              <a:graphicFrameLocks noChangeAspect="1"/>
            </p:cNvGraphicFramePr>
            <p:nvPr/>
          </p:nvGraphicFramePr>
          <p:xfrm>
            <a:off x="1681" y="4072"/>
            <a:ext cx="184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52400" imgH="165100" progId="Equation.DSMT4">
                    <p:embed/>
                  </p:oleObj>
                </mc:Choice>
                <mc:Fallback>
                  <p:oleObj name="Equation" r:id="rId12" imgW="152400" imgH="165100" progId="Equation.DSMT4">
                    <p:embed/>
                    <p:pic>
                      <p:nvPicPr>
                        <p:cNvPr id="0" name="图片 4755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1" y="4072"/>
                          <a:ext cx="184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8384" name="Object 224"/>
          <p:cNvGraphicFramePr>
            <a:graphicFrameLocks noChangeAspect="1"/>
          </p:cNvGraphicFramePr>
          <p:nvPr/>
        </p:nvGraphicFramePr>
        <p:xfrm>
          <a:off x="3702050" y="1001713"/>
          <a:ext cx="3403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12900" imgH="266700" progId="Equation.DSMT4">
                  <p:embed/>
                </p:oleObj>
              </mc:Choice>
              <mc:Fallback>
                <p:oleObj name="Equation" r:id="rId14" imgW="1612900" imgH="266700" progId="Equation.DSMT4">
                  <p:embed/>
                  <p:pic>
                    <p:nvPicPr>
                      <p:cNvPr id="0" name="图片 4755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2050" y="1001713"/>
                        <a:ext cx="3403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89" name="Rectangle 229"/>
          <p:cNvSpPr>
            <a:spLocks noChangeArrowheads="1"/>
          </p:cNvSpPr>
          <p:nvPr/>
        </p:nvSpPr>
        <p:spPr bwMode="auto">
          <a:xfrm>
            <a:off x="4333875" y="1382713"/>
            <a:ext cx="1031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80">
                    <a:alpha val="47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称</a:t>
            </a:r>
          </a:p>
        </p:txBody>
      </p:sp>
      <p:graphicFrame>
        <p:nvGraphicFramePr>
          <p:cNvPr id="348390" name="Object 230"/>
          <p:cNvGraphicFramePr>
            <a:graphicFrameLocks noChangeAspect="1"/>
          </p:cNvGraphicFramePr>
          <p:nvPr/>
        </p:nvGraphicFramePr>
        <p:xfrm>
          <a:off x="2965450" y="1897063"/>
          <a:ext cx="490696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324100" imgH="266700" progId="Equation.DSMT4">
                  <p:embed/>
                </p:oleObj>
              </mc:Choice>
              <mc:Fallback>
                <p:oleObj name="Equation" r:id="rId16" imgW="2324100" imgH="266700" progId="Equation.DSMT4">
                  <p:embed/>
                  <p:pic>
                    <p:nvPicPr>
                      <p:cNvPr id="0" name="图片 4755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5450" y="1897063"/>
                        <a:ext cx="490696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92" name="Rectangle 232"/>
          <p:cNvSpPr>
            <a:spLocks noChangeArrowheads="1"/>
          </p:cNvSpPr>
          <p:nvPr/>
        </p:nvSpPr>
        <p:spPr bwMode="auto">
          <a:xfrm>
            <a:off x="2201863" y="2201863"/>
            <a:ext cx="12049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80">
                    <a:alpha val="47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称</a:t>
            </a:r>
          </a:p>
        </p:txBody>
      </p:sp>
      <p:graphicFrame>
        <p:nvGraphicFramePr>
          <p:cNvPr id="348393" name="Object 233"/>
          <p:cNvGraphicFramePr>
            <a:graphicFrameLocks noChangeAspect="1"/>
          </p:cNvGraphicFramePr>
          <p:nvPr/>
        </p:nvGraphicFramePr>
        <p:xfrm>
          <a:off x="3409950" y="2597150"/>
          <a:ext cx="4013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892300" imgH="266700" progId="Equation.DSMT4">
                  <p:embed/>
                </p:oleObj>
              </mc:Choice>
              <mc:Fallback>
                <p:oleObj name="Equation" r:id="rId18" imgW="1892300" imgH="266700" progId="Equation.DSMT4">
                  <p:embed/>
                  <p:pic>
                    <p:nvPicPr>
                      <p:cNvPr id="0" name="图片 4755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9950" y="2597150"/>
                        <a:ext cx="4013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95" name="Rectangle 235"/>
          <p:cNvSpPr>
            <a:spLocks noChangeArrowheads="1"/>
          </p:cNvSpPr>
          <p:nvPr/>
        </p:nvSpPr>
        <p:spPr bwMode="auto">
          <a:xfrm>
            <a:off x="2798763" y="2943225"/>
            <a:ext cx="101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80">
                    <a:alpha val="47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称</a:t>
            </a:r>
          </a:p>
        </p:txBody>
      </p:sp>
      <p:graphicFrame>
        <p:nvGraphicFramePr>
          <p:cNvPr id="348396" name="Object 236"/>
          <p:cNvGraphicFramePr>
            <a:graphicFrameLocks noChangeAspect="1"/>
          </p:cNvGraphicFramePr>
          <p:nvPr/>
        </p:nvGraphicFramePr>
        <p:xfrm>
          <a:off x="2063750" y="3411538"/>
          <a:ext cx="63103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251200" imgH="266700" progId="Equation.DSMT4">
                  <p:embed/>
                </p:oleObj>
              </mc:Choice>
              <mc:Fallback>
                <p:oleObj name="Equation" r:id="rId20" imgW="3251200" imgH="266700" progId="Equation.DSMT4">
                  <p:embed/>
                  <p:pic>
                    <p:nvPicPr>
                      <p:cNvPr id="0" name="图片 4755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3411538"/>
                        <a:ext cx="63103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98" name="Rectangle 238"/>
          <p:cNvSpPr>
            <a:spLocks noChangeArrowheads="1"/>
          </p:cNvSpPr>
          <p:nvPr/>
        </p:nvSpPr>
        <p:spPr bwMode="auto">
          <a:xfrm>
            <a:off x="2060575" y="4348163"/>
            <a:ext cx="48529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80">
                    <a:alpha val="47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假定其中各数学期望都存在</a:t>
            </a:r>
          </a:p>
        </p:txBody>
      </p:sp>
      <p:sp>
        <p:nvSpPr>
          <p:cNvPr id="348399" name="WordArt 239"/>
          <p:cNvSpPr>
            <a:spLocks noChangeArrowheads="1" noChangeShapeType="1" noTextEdit="1"/>
          </p:cNvSpPr>
          <p:nvPr/>
        </p:nvSpPr>
        <p:spPr bwMode="auto">
          <a:xfrm>
            <a:off x="1049338" y="646113"/>
            <a:ext cx="711200" cy="2921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FF0000"/>
                  </a:solidFill>
                  <a:round/>
                </a:ln>
                <a:solidFill>
                  <a:srgbClr val="FFCC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定义</a:t>
            </a:r>
          </a:p>
        </p:txBody>
      </p:sp>
      <p:grpSp>
        <p:nvGrpSpPr>
          <p:cNvPr id="348402" name="Group 242"/>
          <p:cNvGrpSpPr/>
          <p:nvPr/>
        </p:nvGrpSpPr>
        <p:grpSpPr bwMode="auto">
          <a:xfrm>
            <a:off x="1892300" y="520700"/>
            <a:ext cx="3076575" cy="531813"/>
            <a:chOff x="1192" y="400"/>
            <a:chExt cx="1938" cy="335"/>
          </a:xfrm>
        </p:grpSpPr>
        <p:sp>
          <p:nvSpPr>
            <p:cNvPr id="348383" name="Rectangle 223"/>
            <p:cNvSpPr>
              <a:spLocks noChangeArrowheads="1"/>
            </p:cNvSpPr>
            <p:nvPr/>
          </p:nvSpPr>
          <p:spPr bwMode="auto">
            <a:xfrm>
              <a:off x="1192" y="400"/>
              <a:ext cx="8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对于</a:t>
              </a:r>
            </a:p>
          </p:txBody>
        </p:sp>
        <p:graphicFrame>
          <p:nvGraphicFramePr>
            <p:cNvPr id="348400" name="Object 240"/>
            <p:cNvGraphicFramePr>
              <a:graphicFrameLocks noChangeAspect="1"/>
            </p:cNvGraphicFramePr>
            <p:nvPr/>
          </p:nvGraphicFramePr>
          <p:xfrm>
            <a:off x="1680" y="470"/>
            <a:ext cx="992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711200" imgH="215900" progId="Equation.DSMT4">
                    <p:embed/>
                  </p:oleObj>
                </mc:Choice>
                <mc:Fallback>
                  <p:oleObj name="Equation" r:id="rId22" imgW="711200" imgH="215900" progId="Equation.DSMT4">
                    <p:embed/>
                    <p:pic>
                      <p:nvPicPr>
                        <p:cNvPr id="0" name="图片 4755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470"/>
                          <a:ext cx="992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401" name="Rectangle 241"/>
            <p:cNvSpPr>
              <a:spLocks noChangeArrowheads="1"/>
            </p:cNvSpPr>
            <p:nvPr/>
          </p:nvSpPr>
          <p:spPr bwMode="auto">
            <a:xfrm>
              <a:off x="2604" y="408"/>
              <a:ext cx="5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称</a:t>
              </a:r>
            </a:p>
          </p:txBody>
        </p:sp>
      </p:grpSp>
      <p:grpSp>
        <p:nvGrpSpPr>
          <p:cNvPr id="348409" name="Group 249"/>
          <p:cNvGrpSpPr/>
          <p:nvPr/>
        </p:nvGrpSpPr>
        <p:grpSpPr bwMode="auto">
          <a:xfrm>
            <a:off x="192088" y="1419225"/>
            <a:ext cx="4875212" cy="519113"/>
            <a:chOff x="161" y="1062"/>
            <a:chExt cx="3071" cy="327"/>
          </a:xfrm>
        </p:grpSpPr>
        <p:sp>
          <p:nvSpPr>
            <p:cNvPr id="348386" name="Rectangle 226"/>
            <p:cNvSpPr>
              <a:spLocks noChangeArrowheads="1"/>
            </p:cNvSpPr>
            <p:nvPr/>
          </p:nvSpPr>
          <p:spPr bwMode="auto">
            <a:xfrm>
              <a:off x="161" y="1062"/>
              <a:ext cx="307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"/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为</a:t>
              </a:r>
              <a:r>
                <a:rPr kumimoji="1" lang="zh-CN" altLang="en-US" sz="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kumimoji="1" lang="zh-CN" altLang="en-US" sz="2800" i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  </a:t>
              </a:r>
              <a:r>
                <a:rPr kumimoji="1"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阶原点矩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，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简称 </a:t>
              </a:r>
              <a:r>
                <a:rPr kumimoji="1" lang="zh-CN" altLang="en-US" sz="2800" i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  </a:t>
              </a:r>
              <a:r>
                <a:rPr kumimoji="1"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阶矩</a:t>
              </a:r>
            </a:p>
          </p:txBody>
        </p:sp>
        <p:graphicFrame>
          <p:nvGraphicFramePr>
            <p:cNvPr id="348407" name="Object 247"/>
            <p:cNvGraphicFramePr>
              <a:graphicFrameLocks noChangeAspect="1"/>
            </p:cNvGraphicFramePr>
            <p:nvPr/>
          </p:nvGraphicFramePr>
          <p:xfrm>
            <a:off x="412" y="1112"/>
            <a:ext cx="236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65100" imgH="203200" progId="Equation.DSMT4">
                    <p:embed/>
                  </p:oleObj>
                </mc:Choice>
                <mc:Fallback>
                  <p:oleObj name="Equation" r:id="rId24" imgW="165100" imgH="203200" progId="Equation.DSMT4">
                    <p:embed/>
                    <p:pic>
                      <p:nvPicPr>
                        <p:cNvPr id="0" name="图片 4755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" y="1112"/>
                          <a:ext cx="236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408" name="Object 248"/>
            <p:cNvGraphicFramePr>
              <a:graphicFrameLocks noChangeAspect="1"/>
            </p:cNvGraphicFramePr>
            <p:nvPr/>
          </p:nvGraphicFramePr>
          <p:xfrm>
            <a:off x="2171" y="1118"/>
            <a:ext cx="237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165100" imgH="203200" progId="Equation.DSMT4">
                    <p:embed/>
                  </p:oleObj>
                </mc:Choice>
                <mc:Fallback>
                  <p:oleObj name="Equation" r:id="rId26" imgW="165100" imgH="203200" progId="Equation.DSMT4">
                    <p:embed/>
                    <p:pic>
                      <p:nvPicPr>
                        <p:cNvPr id="0" name="图片 4755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1" y="1118"/>
                          <a:ext cx="237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8414" name="Group 254"/>
          <p:cNvGrpSpPr/>
          <p:nvPr/>
        </p:nvGrpSpPr>
        <p:grpSpPr bwMode="auto">
          <a:xfrm>
            <a:off x="166688" y="2239963"/>
            <a:ext cx="2503487" cy="519112"/>
            <a:chOff x="96" y="1768"/>
            <a:chExt cx="1577" cy="327"/>
          </a:xfrm>
        </p:grpSpPr>
        <p:sp>
          <p:nvSpPr>
            <p:cNvPr id="348411" name="Rectangle 251"/>
            <p:cNvSpPr>
              <a:spLocks noChangeArrowheads="1"/>
            </p:cNvSpPr>
            <p:nvPr/>
          </p:nvSpPr>
          <p:spPr bwMode="auto">
            <a:xfrm>
              <a:off x="96" y="1768"/>
              <a:ext cx="15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"/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为</a:t>
              </a:r>
              <a:r>
                <a:rPr kumimoji="1" lang="zh-CN" altLang="en-US" sz="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kumimoji="1" lang="zh-CN" altLang="en-US" sz="2800" i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  </a:t>
              </a:r>
              <a:r>
                <a:rPr kumimoji="1"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阶中心矩</a:t>
              </a:r>
            </a:p>
          </p:txBody>
        </p:sp>
        <p:graphicFrame>
          <p:nvGraphicFramePr>
            <p:cNvPr id="348412" name="Object 252"/>
            <p:cNvGraphicFramePr>
              <a:graphicFrameLocks noChangeAspect="1"/>
            </p:cNvGraphicFramePr>
            <p:nvPr/>
          </p:nvGraphicFramePr>
          <p:xfrm>
            <a:off x="347" y="1826"/>
            <a:ext cx="236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165100" imgH="203200" progId="Equation.DSMT4">
                    <p:embed/>
                  </p:oleObj>
                </mc:Choice>
                <mc:Fallback>
                  <p:oleObj name="Equation" r:id="rId28" imgW="165100" imgH="203200" progId="Equation.DSMT4">
                    <p:embed/>
                    <p:pic>
                      <p:nvPicPr>
                        <p:cNvPr id="0" name="图片 4755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" y="1826"/>
                          <a:ext cx="236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8419" name="Group 259"/>
          <p:cNvGrpSpPr/>
          <p:nvPr/>
        </p:nvGrpSpPr>
        <p:grpSpPr bwMode="auto">
          <a:xfrm>
            <a:off x="158750" y="2990850"/>
            <a:ext cx="3186113" cy="522288"/>
            <a:chOff x="116" y="2180"/>
            <a:chExt cx="2007" cy="329"/>
          </a:xfrm>
        </p:grpSpPr>
        <p:sp>
          <p:nvSpPr>
            <p:cNvPr id="348416" name="Rectangle 256"/>
            <p:cNvSpPr>
              <a:spLocks noChangeArrowheads="1"/>
            </p:cNvSpPr>
            <p:nvPr/>
          </p:nvSpPr>
          <p:spPr bwMode="auto">
            <a:xfrm>
              <a:off x="857" y="2180"/>
              <a:ext cx="12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"/>
              <a:r>
                <a:rPr kumimoji="1" lang="zh-CN" altLang="en-US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阶混合矩</a:t>
              </a:r>
            </a:p>
          </p:txBody>
        </p:sp>
        <p:graphicFrame>
          <p:nvGraphicFramePr>
            <p:cNvPr id="348417" name="Object 257"/>
            <p:cNvGraphicFramePr>
              <a:graphicFrameLocks noChangeAspect="1"/>
            </p:cNvGraphicFramePr>
            <p:nvPr/>
          </p:nvGraphicFramePr>
          <p:xfrm>
            <a:off x="393" y="2238"/>
            <a:ext cx="545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393700" imgH="203200" progId="Equation.DSMT4">
                    <p:embed/>
                  </p:oleObj>
                </mc:Choice>
                <mc:Fallback>
                  <p:oleObj name="Equation" r:id="rId30" imgW="393700" imgH="203200" progId="Equation.DSMT4">
                    <p:embed/>
                    <p:pic>
                      <p:nvPicPr>
                        <p:cNvPr id="0" name="图片 4755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" y="2238"/>
                          <a:ext cx="545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418" name="Rectangle 258"/>
            <p:cNvSpPr>
              <a:spLocks noChangeArrowheads="1"/>
            </p:cNvSpPr>
            <p:nvPr/>
          </p:nvSpPr>
          <p:spPr bwMode="auto">
            <a:xfrm>
              <a:off x="116" y="2182"/>
              <a:ext cx="6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"/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为</a:t>
              </a:r>
            </a:p>
          </p:txBody>
        </p:sp>
      </p:grpSp>
      <p:grpSp>
        <p:nvGrpSpPr>
          <p:cNvPr id="348424" name="Group 264"/>
          <p:cNvGrpSpPr/>
          <p:nvPr/>
        </p:nvGrpSpPr>
        <p:grpSpPr bwMode="auto">
          <a:xfrm>
            <a:off x="163513" y="3817938"/>
            <a:ext cx="3754437" cy="522287"/>
            <a:chOff x="156" y="2933"/>
            <a:chExt cx="2365" cy="329"/>
          </a:xfrm>
        </p:grpSpPr>
        <p:sp>
          <p:nvSpPr>
            <p:cNvPr id="348421" name="Rectangle 261"/>
            <p:cNvSpPr>
              <a:spLocks noChangeArrowheads="1"/>
            </p:cNvSpPr>
            <p:nvPr/>
          </p:nvSpPr>
          <p:spPr bwMode="auto">
            <a:xfrm>
              <a:off x="897" y="2933"/>
              <a:ext cx="16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"/>
              <a:r>
                <a:rPr kumimoji="1"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阶混合中心矩</a:t>
              </a:r>
              <a:r>
                <a:rPr kumimoji="1" lang="en-US" altLang="zh-CN" sz="28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  <a:endPara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</a:endParaRPr>
            </a:p>
          </p:txBody>
        </p:sp>
        <p:graphicFrame>
          <p:nvGraphicFramePr>
            <p:cNvPr id="348422" name="Object 262"/>
            <p:cNvGraphicFramePr>
              <a:graphicFrameLocks noChangeAspect="1"/>
            </p:cNvGraphicFramePr>
            <p:nvPr/>
          </p:nvGraphicFramePr>
          <p:xfrm>
            <a:off x="433" y="2991"/>
            <a:ext cx="545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393700" imgH="203200" progId="Equation.DSMT4">
                    <p:embed/>
                  </p:oleObj>
                </mc:Choice>
                <mc:Fallback>
                  <p:oleObj name="Equation" r:id="rId32" imgW="393700" imgH="203200" progId="Equation.DSMT4">
                    <p:embed/>
                    <p:pic>
                      <p:nvPicPr>
                        <p:cNvPr id="0" name="图片 4755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" y="2991"/>
                          <a:ext cx="545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423" name="Rectangle 263"/>
            <p:cNvSpPr>
              <a:spLocks noChangeArrowheads="1"/>
            </p:cNvSpPr>
            <p:nvPr/>
          </p:nvSpPr>
          <p:spPr bwMode="auto">
            <a:xfrm>
              <a:off x="156" y="2935"/>
              <a:ext cx="6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"/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为</a:t>
              </a:r>
            </a:p>
          </p:txBody>
        </p:sp>
      </p:grpSp>
      <p:sp>
        <p:nvSpPr>
          <p:cNvPr id="348426" name="WordArt 266"/>
          <p:cNvSpPr>
            <a:spLocks noChangeArrowheads="1" noChangeShapeType="1" noTextEdit="1"/>
          </p:cNvSpPr>
          <p:nvPr/>
        </p:nvSpPr>
        <p:spPr bwMode="auto">
          <a:xfrm>
            <a:off x="1597025" y="4511675"/>
            <a:ext cx="325438" cy="266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>
                <a:ln w="12700">
                  <a:solidFill>
                    <a:srgbClr val="FF0000"/>
                  </a:solidFill>
                  <a:round/>
                </a:ln>
                <a:solidFill>
                  <a:srgbClr val="FFCC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①</a:t>
            </a:r>
          </a:p>
        </p:txBody>
      </p:sp>
      <p:sp>
        <p:nvSpPr>
          <p:cNvPr id="348427" name="WordArt 267"/>
          <p:cNvSpPr>
            <a:spLocks noChangeArrowheads="1" noChangeShapeType="1" noTextEdit="1"/>
          </p:cNvSpPr>
          <p:nvPr/>
        </p:nvSpPr>
        <p:spPr bwMode="auto">
          <a:xfrm>
            <a:off x="1597025" y="5014913"/>
            <a:ext cx="325438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>
                <a:ln w="12700">
                  <a:solidFill>
                    <a:srgbClr val="FF0000"/>
                  </a:solidFill>
                  <a:round/>
                </a:ln>
                <a:solidFill>
                  <a:srgbClr val="FFCC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②</a:t>
            </a:r>
          </a:p>
        </p:txBody>
      </p:sp>
      <p:sp>
        <p:nvSpPr>
          <p:cNvPr id="348428" name="WordArt 268"/>
          <p:cNvSpPr>
            <a:spLocks noChangeArrowheads="1" noChangeShapeType="1" noTextEdit="1"/>
          </p:cNvSpPr>
          <p:nvPr/>
        </p:nvSpPr>
        <p:spPr bwMode="auto">
          <a:xfrm>
            <a:off x="1044575" y="4487863"/>
            <a:ext cx="368300" cy="2778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5875">
                  <a:solidFill>
                    <a:srgbClr val="3399FF"/>
                  </a:solidFill>
                  <a:rou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方正舒体" panose="02010601030101010101" charset="-122"/>
                <a:ea typeface="方正舒体" panose="02010601030101010101" charset="-122"/>
              </a:rPr>
              <a:t>注</a:t>
            </a:r>
          </a:p>
        </p:txBody>
      </p:sp>
      <p:sp>
        <p:nvSpPr>
          <p:cNvPr id="348429" name="Rectangle 269"/>
          <p:cNvSpPr>
            <a:spLocks noChangeArrowheads="1"/>
          </p:cNvSpPr>
          <p:nvPr/>
        </p:nvSpPr>
        <p:spPr bwMode="auto">
          <a:xfrm>
            <a:off x="2092325" y="4913313"/>
            <a:ext cx="6162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80">
                    <a:alpha val="47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“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矩”是来自于物理学中力矩的概念</a:t>
            </a:r>
          </a:p>
        </p:txBody>
      </p:sp>
      <p:sp>
        <p:nvSpPr>
          <p:cNvPr id="348433" name="Rectangle 273"/>
          <p:cNvSpPr>
            <a:spLocks noChangeArrowheads="1"/>
          </p:cNvSpPr>
          <p:nvPr/>
        </p:nvSpPr>
        <p:spPr bwMode="auto">
          <a:xfrm>
            <a:off x="0" y="4284016"/>
            <a:ext cx="9144000" cy="2581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435" name="Rectangle 275"/>
          <p:cNvSpPr>
            <a:spLocks noChangeArrowheads="1"/>
          </p:cNvSpPr>
          <p:nvPr/>
        </p:nvSpPr>
        <p:spPr bwMode="auto">
          <a:xfrm>
            <a:off x="4213225" y="4337050"/>
            <a:ext cx="2411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阶原点矩</a:t>
            </a:r>
          </a:p>
        </p:txBody>
      </p:sp>
      <p:sp>
        <p:nvSpPr>
          <p:cNvPr id="348438" name="Rectangle 278"/>
          <p:cNvSpPr>
            <a:spLocks noChangeArrowheads="1"/>
          </p:cNvSpPr>
          <p:nvPr/>
        </p:nvSpPr>
        <p:spPr bwMode="auto">
          <a:xfrm>
            <a:off x="4283075" y="5519738"/>
            <a:ext cx="3257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阶混合中心矩</a:t>
            </a:r>
          </a:p>
        </p:txBody>
      </p:sp>
      <p:sp>
        <p:nvSpPr>
          <p:cNvPr id="348439" name="Rectangle 279"/>
          <p:cNvSpPr>
            <a:spLocks noChangeArrowheads="1"/>
          </p:cNvSpPr>
          <p:nvPr/>
        </p:nvSpPr>
        <p:spPr bwMode="auto">
          <a:xfrm>
            <a:off x="4276725" y="4940300"/>
            <a:ext cx="2474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阶中心矩</a:t>
            </a:r>
          </a:p>
        </p:txBody>
      </p:sp>
      <p:graphicFrame>
        <p:nvGraphicFramePr>
          <p:cNvPr id="348443" name="Object 283"/>
          <p:cNvGraphicFramePr>
            <a:graphicFrameLocks noChangeAspect="1"/>
          </p:cNvGraphicFramePr>
          <p:nvPr/>
        </p:nvGraphicFramePr>
        <p:xfrm>
          <a:off x="2016125" y="4416425"/>
          <a:ext cx="1049338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469900" imgH="241300" progId="Equation.DSMT4">
                  <p:embed/>
                </p:oleObj>
              </mc:Choice>
              <mc:Fallback>
                <p:oleObj name="Equation" r:id="rId34" imgW="469900" imgH="241300" progId="Equation.DSMT4">
                  <p:embed/>
                  <p:pic>
                    <p:nvPicPr>
                      <p:cNvPr id="0" name="图片 4755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25" y="4416425"/>
                        <a:ext cx="1049338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444" name="Object 284"/>
          <p:cNvGraphicFramePr>
            <a:graphicFrameLocks noChangeAspect="1"/>
          </p:cNvGraphicFramePr>
          <p:nvPr/>
        </p:nvGraphicFramePr>
        <p:xfrm>
          <a:off x="2017713" y="5022850"/>
          <a:ext cx="976312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469900" imgH="241300" progId="Equation.DSMT4">
                  <p:embed/>
                </p:oleObj>
              </mc:Choice>
              <mc:Fallback>
                <p:oleObj name="Equation" r:id="rId36" imgW="469900" imgH="241300" progId="Equation.DSMT4">
                  <p:embed/>
                  <p:pic>
                    <p:nvPicPr>
                      <p:cNvPr id="0" name="图片 4755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7713" y="5022850"/>
                        <a:ext cx="976312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445" name="Object 285"/>
          <p:cNvGraphicFramePr>
            <a:graphicFrameLocks noChangeAspect="1"/>
          </p:cNvGraphicFramePr>
          <p:nvPr/>
        </p:nvGraphicFramePr>
        <p:xfrm>
          <a:off x="2043113" y="5621338"/>
          <a:ext cx="151447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812800" imgH="241300" progId="Equation.DSMT4">
                  <p:embed/>
                </p:oleObj>
              </mc:Choice>
              <mc:Fallback>
                <p:oleObj name="Equation" r:id="rId38" imgW="812800" imgH="241300" progId="Equation.DSMT4">
                  <p:embed/>
                  <p:pic>
                    <p:nvPicPr>
                      <p:cNvPr id="0" name="图片 4755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3113" y="5621338"/>
                        <a:ext cx="1514475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46" name="Line 286"/>
          <p:cNvSpPr>
            <a:spLocks noChangeShapeType="1"/>
          </p:cNvSpPr>
          <p:nvPr/>
        </p:nvSpPr>
        <p:spPr bwMode="auto">
          <a:xfrm>
            <a:off x="3022600" y="4622800"/>
            <a:ext cx="1117600" cy="0"/>
          </a:xfrm>
          <a:prstGeom prst="line">
            <a:avLst/>
          </a:prstGeom>
          <a:noFill/>
          <a:ln w="19050">
            <a:solidFill>
              <a:schemeClr val="tx2"/>
            </a:solidFill>
            <a:prstDash val="sysDot"/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447" name="Line 287"/>
          <p:cNvSpPr>
            <a:spLocks noChangeShapeType="1"/>
          </p:cNvSpPr>
          <p:nvPr/>
        </p:nvSpPr>
        <p:spPr bwMode="auto">
          <a:xfrm>
            <a:off x="3024188" y="5221288"/>
            <a:ext cx="1117600" cy="0"/>
          </a:xfrm>
          <a:prstGeom prst="line">
            <a:avLst/>
          </a:prstGeom>
          <a:noFill/>
          <a:ln w="19050">
            <a:solidFill>
              <a:schemeClr val="tx2"/>
            </a:solidFill>
            <a:prstDash val="sysDot"/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448" name="Line 288"/>
          <p:cNvSpPr>
            <a:spLocks noChangeShapeType="1"/>
          </p:cNvSpPr>
          <p:nvPr/>
        </p:nvSpPr>
        <p:spPr bwMode="auto">
          <a:xfrm>
            <a:off x="3546475" y="5819775"/>
            <a:ext cx="596900" cy="0"/>
          </a:xfrm>
          <a:prstGeom prst="line">
            <a:avLst/>
          </a:prstGeom>
          <a:noFill/>
          <a:ln w="19050">
            <a:solidFill>
              <a:schemeClr val="tx2"/>
            </a:solidFill>
            <a:prstDash val="sysDot"/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450" name="WordArt 290"/>
          <p:cNvSpPr>
            <a:spLocks noChangeArrowheads="1" noChangeShapeType="1" noTextEdit="1"/>
          </p:cNvSpPr>
          <p:nvPr/>
        </p:nvSpPr>
        <p:spPr bwMode="auto">
          <a:xfrm>
            <a:off x="4625979" y="4470409"/>
            <a:ext cx="311150" cy="2571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zh-CN" altLang="en-US" sz="3600" b="1" kern="10" dirty="0">
              <a:ln w="12700">
                <a:solidFill>
                  <a:srgbClr val="FF0000"/>
                </a:solidFill>
                <a:round/>
              </a:ln>
              <a:solidFill>
                <a:srgbClr val="FFCC00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8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8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8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48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83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83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8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48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48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48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48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8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48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48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48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48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8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48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48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48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48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8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48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48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48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48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484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484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48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48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48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48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8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348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5" dur="1000"/>
                                        <p:tgtEl>
                                          <p:spTgt spid="34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348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348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348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348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348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348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348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348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348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348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1000"/>
                                        <p:tgtEl>
                                          <p:spTgt spid="348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48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48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4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48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48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48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48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34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48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48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4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48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48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3484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3484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34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348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348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34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348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348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348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348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9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34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389" grpId="0"/>
      <p:bldP spid="348392" grpId="0"/>
      <p:bldP spid="348395" grpId="0"/>
      <p:bldP spid="348398" grpId="0"/>
      <p:bldP spid="348398" grpId="1"/>
      <p:bldP spid="348399" grpId="0" animBg="1"/>
      <p:bldP spid="348426" grpId="0" animBg="1"/>
      <p:bldP spid="348426" grpId="1" animBg="1"/>
      <p:bldP spid="348427" grpId="0" animBg="1"/>
      <p:bldP spid="348427" grpId="1" animBg="1"/>
      <p:bldP spid="348428" grpId="0" animBg="1"/>
      <p:bldP spid="348428" grpId="1" animBg="1"/>
      <p:bldP spid="348429" grpId="0"/>
      <p:bldP spid="348429" grpId="1"/>
      <p:bldP spid="348433" grpId="0" animBg="1"/>
      <p:bldP spid="348433" grpId="1" animBg="1"/>
      <p:bldP spid="348439" grpId="0"/>
      <p:bldP spid="348446" grpId="0" animBg="1"/>
      <p:bldP spid="348447" grpId="0" animBg="1"/>
      <p:bldP spid="34844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4918" name="Object 22"/>
          <p:cNvGraphicFramePr>
            <a:graphicFrameLocks noChangeAspect="1"/>
          </p:cNvGraphicFramePr>
          <p:nvPr/>
        </p:nvGraphicFramePr>
        <p:xfrm>
          <a:off x="1468438" y="947738"/>
          <a:ext cx="30559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63700" imgH="266700" progId="Equation.DSMT4">
                  <p:embed/>
                </p:oleObj>
              </mc:Choice>
              <mc:Fallback>
                <p:oleObj name="Equation" r:id="rId2" imgW="1663700" imgH="266700" progId="Equation.DSMT4">
                  <p:embed/>
                  <p:pic>
                    <p:nvPicPr>
                      <p:cNvPr id="0" name="图片 4766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8438" y="947738"/>
                        <a:ext cx="3055937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4927" name="Group 31"/>
          <p:cNvGrpSpPr/>
          <p:nvPr/>
        </p:nvGrpSpPr>
        <p:grpSpPr bwMode="auto">
          <a:xfrm>
            <a:off x="758825" y="463552"/>
            <a:ext cx="6124575" cy="604838"/>
            <a:chOff x="750" y="1636"/>
            <a:chExt cx="3858" cy="381"/>
          </a:xfrm>
        </p:grpSpPr>
        <p:sp>
          <p:nvSpPr>
            <p:cNvPr id="464917" name="Rectangle 21"/>
            <p:cNvSpPr>
              <a:spLocks noChangeArrowheads="1"/>
            </p:cNvSpPr>
            <p:nvPr/>
          </p:nvSpPr>
          <p:spPr bwMode="auto">
            <a:xfrm>
              <a:off x="750" y="1636"/>
              <a:ext cx="3858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80">
                      <a:alpha val="47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对于二维</a:t>
              </a:r>
              <a:r>
                <a:rPr kumimoji="1" lang="en-US" altLang="zh-CN" sz="2800" b="1" dirty="0" err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r.v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                 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，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记</a:t>
              </a:r>
            </a:p>
          </p:txBody>
        </p:sp>
        <p:graphicFrame>
          <p:nvGraphicFramePr>
            <p:cNvPr id="464919" name="Object 23"/>
            <p:cNvGraphicFramePr>
              <a:graphicFrameLocks noChangeAspect="1"/>
            </p:cNvGraphicFramePr>
            <p:nvPr/>
          </p:nvGraphicFramePr>
          <p:xfrm>
            <a:off x="2035" y="1672"/>
            <a:ext cx="904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673100" imgH="304800" progId="Equation.DSMT4">
                    <p:embed/>
                  </p:oleObj>
                </mc:Choice>
                <mc:Fallback>
                  <p:oleObj name="Equation" r:id="rId4" imgW="673100" imgH="304800" progId="Equation.DSMT4">
                    <p:embed/>
                    <p:pic>
                      <p:nvPicPr>
                        <p:cNvPr id="0" name="图片 4766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5" y="1672"/>
                          <a:ext cx="904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4920" name="Rectangle 24"/>
          <p:cNvSpPr>
            <a:spLocks noChangeArrowheads="1"/>
          </p:cNvSpPr>
          <p:nvPr/>
        </p:nvSpPr>
        <p:spPr bwMode="auto">
          <a:xfrm>
            <a:off x="139700" y="2589213"/>
            <a:ext cx="41544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80">
                    <a:alpha val="47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写成矩阵的形式</a:t>
            </a:r>
          </a:p>
        </p:txBody>
      </p:sp>
      <p:graphicFrame>
        <p:nvGraphicFramePr>
          <p:cNvPr id="464921" name="Object 25"/>
          <p:cNvGraphicFramePr>
            <a:graphicFrameLocks noChangeAspect="1"/>
          </p:cNvGraphicFramePr>
          <p:nvPr/>
        </p:nvGraphicFramePr>
        <p:xfrm>
          <a:off x="2760663" y="2925763"/>
          <a:ext cx="3392487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30400" imgH="444500" progId="Equation.DSMT4">
                  <p:embed/>
                </p:oleObj>
              </mc:Choice>
              <mc:Fallback>
                <p:oleObj name="Equation" r:id="rId6" imgW="1930400" imgH="444500" progId="Equation.DSMT4">
                  <p:embed/>
                  <p:pic>
                    <p:nvPicPr>
                      <p:cNvPr id="0" name="图片 4766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0663" y="2925763"/>
                        <a:ext cx="3392487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4928" name="Object 32"/>
          <p:cNvGraphicFramePr>
            <a:graphicFrameLocks noChangeAspect="1"/>
          </p:cNvGraphicFramePr>
          <p:nvPr/>
        </p:nvGraphicFramePr>
        <p:xfrm>
          <a:off x="4548188" y="979488"/>
          <a:ext cx="1119187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74700" imgH="304800" progId="Equation.DSMT4">
                  <p:embed/>
                </p:oleObj>
              </mc:Choice>
              <mc:Fallback>
                <p:oleObj name="Equation" r:id="rId8" imgW="774700" imgH="304800" progId="Equation.DSMT4">
                  <p:embed/>
                  <p:pic>
                    <p:nvPicPr>
                      <p:cNvPr id="0" name="图片 4766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8188" y="979488"/>
                        <a:ext cx="1119187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4929" name="Object 33"/>
          <p:cNvGraphicFramePr>
            <a:graphicFrameLocks noChangeAspect="1"/>
          </p:cNvGraphicFramePr>
          <p:nvPr/>
        </p:nvGraphicFramePr>
        <p:xfrm>
          <a:off x="4483100" y="2265363"/>
          <a:ext cx="11747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74700" imgH="304800" progId="Equation.DSMT4">
                  <p:embed/>
                </p:oleObj>
              </mc:Choice>
              <mc:Fallback>
                <p:oleObj name="Equation" r:id="rId10" imgW="774700" imgH="304800" progId="Equation.DSMT4">
                  <p:embed/>
                  <p:pic>
                    <p:nvPicPr>
                      <p:cNvPr id="0" name="图片 4766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2265363"/>
                        <a:ext cx="11747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4930" name="Object 34"/>
          <p:cNvGraphicFramePr>
            <a:graphicFrameLocks noChangeAspect="1"/>
          </p:cNvGraphicFramePr>
          <p:nvPr/>
        </p:nvGraphicFramePr>
        <p:xfrm>
          <a:off x="5975350" y="1409700"/>
          <a:ext cx="18875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82700" imgH="304800" progId="Equation.DSMT4">
                  <p:embed/>
                </p:oleObj>
              </mc:Choice>
              <mc:Fallback>
                <p:oleObj name="Equation" r:id="rId12" imgW="1282700" imgH="304800" progId="Equation.DSMT4">
                  <p:embed/>
                  <p:pic>
                    <p:nvPicPr>
                      <p:cNvPr id="0" name="图片 4766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5350" y="1409700"/>
                        <a:ext cx="188753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4931" name="Object 35"/>
          <p:cNvGraphicFramePr>
            <a:graphicFrameLocks noChangeAspect="1"/>
          </p:cNvGraphicFramePr>
          <p:nvPr/>
        </p:nvGraphicFramePr>
        <p:xfrm>
          <a:off x="5975350" y="1838325"/>
          <a:ext cx="1887538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82700" imgH="304800" progId="Equation.DSMT4">
                  <p:embed/>
                </p:oleObj>
              </mc:Choice>
              <mc:Fallback>
                <p:oleObj name="Equation" r:id="rId14" imgW="1282700" imgH="304800" progId="Equation.DSMT4">
                  <p:embed/>
                  <p:pic>
                    <p:nvPicPr>
                      <p:cNvPr id="0" name="图片 4766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5350" y="1838325"/>
                        <a:ext cx="1887538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4932" name="Object 36"/>
          <p:cNvGraphicFramePr>
            <a:graphicFrameLocks noChangeAspect="1"/>
          </p:cNvGraphicFramePr>
          <p:nvPr/>
        </p:nvGraphicFramePr>
        <p:xfrm>
          <a:off x="1460500" y="2206625"/>
          <a:ext cx="30257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89100" imgH="266700" progId="Equation.DSMT4">
                  <p:embed/>
                </p:oleObj>
              </mc:Choice>
              <mc:Fallback>
                <p:oleObj name="Equation" r:id="rId16" imgW="1689100" imgH="266700" progId="Equation.DSMT4">
                  <p:embed/>
                  <p:pic>
                    <p:nvPicPr>
                      <p:cNvPr id="0" name="图片 4766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2206625"/>
                        <a:ext cx="302577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4933" name="Object 37"/>
          <p:cNvGraphicFramePr>
            <a:graphicFrameLocks noChangeAspect="1"/>
          </p:cNvGraphicFramePr>
          <p:nvPr/>
        </p:nvGraphicFramePr>
        <p:xfrm>
          <a:off x="1476375" y="1384300"/>
          <a:ext cx="45116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40000" imgH="266700" progId="Equation.DSMT4">
                  <p:embed/>
                </p:oleObj>
              </mc:Choice>
              <mc:Fallback>
                <p:oleObj name="Equation" r:id="rId18" imgW="2540000" imgH="266700" progId="Equation.DSMT4">
                  <p:embed/>
                  <p:pic>
                    <p:nvPicPr>
                      <p:cNvPr id="0" name="图片 4766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384300"/>
                        <a:ext cx="451167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4934" name="Object 38"/>
          <p:cNvGraphicFramePr>
            <a:graphicFrameLocks noChangeAspect="1"/>
          </p:cNvGraphicFramePr>
          <p:nvPr/>
        </p:nvGraphicFramePr>
        <p:xfrm>
          <a:off x="1473200" y="1803400"/>
          <a:ext cx="4521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52700" imgH="266700" progId="Equation.DSMT4">
                  <p:embed/>
                </p:oleObj>
              </mc:Choice>
              <mc:Fallback>
                <p:oleObj name="Equation" r:id="rId20" imgW="2552700" imgH="266700" progId="Equation.DSMT4">
                  <p:embed/>
                  <p:pic>
                    <p:nvPicPr>
                      <p:cNvPr id="0" name="图片 4766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1803400"/>
                        <a:ext cx="4521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4963" name="Group 67"/>
          <p:cNvGrpSpPr/>
          <p:nvPr/>
        </p:nvGrpSpPr>
        <p:grpSpPr bwMode="auto">
          <a:xfrm>
            <a:off x="136525" y="3467100"/>
            <a:ext cx="7485063" cy="874713"/>
            <a:chOff x="-2" y="2184"/>
            <a:chExt cx="4715" cy="551"/>
          </a:xfrm>
        </p:grpSpPr>
        <p:sp>
          <p:nvSpPr>
            <p:cNvPr id="464924" name="Rectangle 28"/>
            <p:cNvSpPr>
              <a:spLocks noChangeArrowheads="1"/>
            </p:cNvSpPr>
            <p:nvPr/>
          </p:nvSpPr>
          <p:spPr bwMode="auto">
            <a:xfrm>
              <a:off x="-2" y="2277"/>
              <a:ext cx="10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80">
                      <a:alpha val="47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"/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称矩阵</a:t>
              </a:r>
            </a:p>
          </p:txBody>
        </p:sp>
        <p:graphicFrame>
          <p:nvGraphicFramePr>
            <p:cNvPr id="464925" name="Object 29"/>
            <p:cNvGraphicFramePr>
              <a:graphicFrameLocks noChangeAspect="1"/>
            </p:cNvGraphicFramePr>
            <p:nvPr/>
          </p:nvGraphicFramePr>
          <p:xfrm>
            <a:off x="1922" y="2184"/>
            <a:ext cx="1049" cy="5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965200" imgH="495300" progId="Equation.DSMT4">
                    <p:embed/>
                  </p:oleObj>
                </mc:Choice>
                <mc:Fallback>
                  <p:oleObj name="Equation" r:id="rId22" imgW="965200" imgH="495300" progId="Equation.DSMT4">
                    <p:embed/>
                    <p:pic>
                      <p:nvPicPr>
                        <p:cNvPr id="0" name="图片 4766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2" y="2184"/>
                          <a:ext cx="1049" cy="5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4935" name="Rectangle 39"/>
            <p:cNvSpPr>
              <a:spLocks noChangeArrowheads="1"/>
            </p:cNvSpPr>
            <p:nvPr/>
          </p:nvSpPr>
          <p:spPr bwMode="auto">
            <a:xfrm>
              <a:off x="2911" y="2278"/>
              <a:ext cx="18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80">
                      <a:alpha val="47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"/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的</a:t>
              </a:r>
              <a:r>
                <a:rPr kumimoji="1"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协方差矩阵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.</a:t>
              </a:r>
            </a:p>
          </p:txBody>
        </p:sp>
        <p:graphicFrame>
          <p:nvGraphicFramePr>
            <p:cNvPr id="464936" name="Object 40"/>
            <p:cNvGraphicFramePr>
              <a:graphicFrameLocks noChangeAspect="1"/>
            </p:cNvGraphicFramePr>
            <p:nvPr/>
          </p:nvGraphicFramePr>
          <p:xfrm>
            <a:off x="762" y="2323"/>
            <a:ext cx="965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825500" imgH="241300" progId="Equation.DSMT4">
                    <p:embed/>
                  </p:oleObj>
                </mc:Choice>
                <mc:Fallback>
                  <p:oleObj name="Equation" r:id="rId24" imgW="825500" imgH="241300" progId="Equation.DSMT4">
                    <p:embed/>
                    <p:pic>
                      <p:nvPicPr>
                        <p:cNvPr id="0" name="图片 4766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2" y="2323"/>
                          <a:ext cx="965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4938" name="Rectangle 42"/>
            <p:cNvSpPr>
              <a:spLocks noChangeArrowheads="1"/>
            </p:cNvSpPr>
            <p:nvPr/>
          </p:nvSpPr>
          <p:spPr bwMode="auto">
            <a:xfrm>
              <a:off x="1687" y="2270"/>
              <a:ext cx="6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80">
                      <a:alpha val="47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"/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为</a:t>
              </a:r>
            </a:p>
          </p:txBody>
        </p:sp>
      </p:grpSp>
      <p:sp>
        <p:nvSpPr>
          <p:cNvPr id="464940" name="WordArt 44"/>
          <p:cNvSpPr>
            <a:spLocks noChangeArrowheads="1" noChangeShapeType="1" noTextEdit="1"/>
          </p:cNvSpPr>
          <p:nvPr/>
        </p:nvSpPr>
        <p:spPr bwMode="auto">
          <a:xfrm>
            <a:off x="793750" y="4151313"/>
            <a:ext cx="785813" cy="3524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5875">
                  <a:solidFill>
                    <a:srgbClr val="3399FF"/>
                  </a:solidFill>
                  <a:rou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易知</a:t>
            </a:r>
          </a:p>
        </p:txBody>
      </p:sp>
      <p:sp>
        <p:nvSpPr>
          <p:cNvPr id="464941" name="WordArt 45"/>
          <p:cNvSpPr>
            <a:spLocks noChangeArrowheads="1" noChangeShapeType="1" noTextEdit="1"/>
          </p:cNvSpPr>
          <p:nvPr/>
        </p:nvSpPr>
        <p:spPr bwMode="auto">
          <a:xfrm>
            <a:off x="1797050" y="4156075"/>
            <a:ext cx="325438" cy="266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>
                <a:ln w="12700">
                  <a:solidFill>
                    <a:srgbClr val="FF0000"/>
                  </a:solidFill>
                  <a:round/>
                </a:ln>
                <a:solidFill>
                  <a:schemeClr val="accent2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①</a:t>
            </a:r>
          </a:p>
        </p:txBody>
      </p:sp>
      <p:sp>
        <p:nvSpPr>
          <p:cNvPr id="464942" name="WordArt 46"/>
          <p:cNvSpPr>
            <a:spLocks noChangeArrowheads="1" noChangeShapeType="1" noTextEdit="1"/>
          </p:cNvSpPr>
          <p:nvPr/>
        </p:nvSpPr>
        <p:spPr bwMode="auto">
          <a:xfrm>
            <a:off x="1787525" y="4565650"/>
            <a:ext cx="325438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>
                <a:ln w="12700">
                  <a:solidFill>
                    <a:srgbClr val="FF0000"/>
                  </a:solidFill>
                  <a:round/>
                </a:ln>
                <a:solidFill>
                  <a:schemeClr val="accent2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②</a:t>
            </a:r>
          </a:p>
        </p:txBody>
      </p:sp>
      <p:grpSp>
        <p:nvGrpSpPr>
          <p:cNvPr id="464947" name="Group 51"/>
          <p:cNvGrpSpPr/>
          <p:nvPr/>
        </p:nvGrpSpPr>
        <p:grpSpPr bwMode="auto">
          <a:xfrm>
            <a:off x="2347913" y="4019550"/>
            <a:ext cx="3900487" cy="519113"/>
            <a:chOff x="1719" y="2852"/>
            <a:chExt cx="2457" cy="327"/>
          </a:xfrm>
        </p:grpSpPr>
        <p:sp>
          <p:nvSpPr>
            <p:cNvPr id="464944" name="Rectangle 48"/>
            <p:cNvSpPr>
              <a:spLocks noChangeArrowheads="1"/>
            </p:cNvSpPr>
            <p:nvPr/>
          </p:nvSpPr>
          <p:spPr bwMode="auto">
            <a:xfrm>
              <a:off x="2371" y="2852"/>
              <a:ext cx="180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80">
                      <a:alpha val="47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即</a:t>
              </a:r>
              <a:r>
                <a:rPr kumimoji="1" lang="zh-CN" altLang="en-US" sz="14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  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为对称阵</a:t>
              </a:r>
            </a:p>
          </p:txBody>
        </p:sp>
        <p:graphicFrame>
          <p:nvGraphicFramePr>
            <p:cNvPr id="464945" name="Object 49"/>
            <p:cNvGraphicFramePr>
              <a:graphicFrameLocks noChangeAspect="1"/>
            </p:cNvGraphicFramePr>
            <p:nvPr/>
          </p:nvGraphicFramePr>
          <p:xfrm>
            <a:off x="1719" y="2886"/>
            <a:ext cx="689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622300" imgH="254000" progId="Equation.DSMT4">
                    <p:embed/>
                  </p:oleObj>
                </mc:Choice>
                <mc:Fallback>
                  <p:oleObj name="Equation" r:id="rId26" imgW="622300" imgH="254000" progId="Equation.DSMT4">
                    <p:embed/>
                    <p:pic>
                      <p:nvPicPr>
                        <p:cNvPr id="0" name="图片 4766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9" y="2886"/>
                          <a:ext cx="689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4946" name="Object 50"/>
            <p:cNvGraphicFramePr>
              <a:graphicFrameLocks noChangeAspect="1"/>
            </p:cNvGraphicFramePr>
            <p:nvPr/>
          </p:nvGraphicFramePr>
          <p:xfrm>
            <a:off x="2681" y="2915"/>
            <a:ext cx="205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190500" imgH="203200" progId="Equation.DSMT4">
                    <p:embed/>
                  </p:oleObj>
                </mc:Choice>
                <mc:Fallback>
                  <p:oleObj name="Equation" r:id="rId28" imgW="190500" imgH="203200" progId="Equation.DSMT4">
                    <p:embed/>
                    <p:pic>
                      <p:nvPicPr>
                        <p:cNvPr id="0" name="图片 4766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1" y="2915"/>
                          <a:ext cx="205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4953" name="Group 57"/>
          <p:cNvGrpSpPr/>
          <p:nvPr/>
        </p:nvGrpSpPr>
        <p:grpSpPr bwMode="auto">
          <a:xfrm>
            <a:off x="2352675" y="4440238"/>
            <a:ext cx="4913313" cy="519112"/>
            <a:chOff x="1586" y="3501"/>
            <a:chExt cx="3095" cy="327"/>
          </a:xfrm>
        </p:grpSpPr>
        <p:sp>
          <p:nvSpPr>
            <p:cNvPr id="464950" name="Rectangle 54"/>
            <p:cNvSpPr>
              <a:spLocks noChangeArrowheads="1"/>
            </p:cNvSpPr>
            <p:nvPr/>
          </p:nvSpPr>
          <p:spPr bwMode="auto">
            <a:xfrm>
              <a:off x="2076" y="3501"/>
              <a:ext cx="260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80">
                      <a:alpha val="47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即</a:t>
              </a:r>
              <a:r>
                <a:rPr kumimoji="1" lang="zh-CN" altLang="en-US" sz="14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   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为正定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(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非负定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)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阵</a:t>
              </a:r>
            </a:p>
          </p:txBody>
        </p:sp>
        <p:graphicFrame>
          <p:nvGraphicFramePr>
            <p:cNvPr id="464951" name="Object 55"/>
            <p:cNvGraphicFramePr>
              <a:graphicFrameLocks noChangeAspect="1"/>
            </p:cNvGraphicFramePr>
            <p:nvPr/>
          </p:nvGraphicFramePr>
          <p:xfrm>
            <a:off x="1586" y="3570"/>
            <a:ext cx="540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495300" imgH="215900" progId="Equation.DSMT4">
                    <p:embed/>
                  </p:oleObj>
                </mc:Choice>
                <mc:Fallback>
                  <p:oleObj name="Equation" r:id="rId30" imgW="495300" imgH="215900" progId="Equation.DSMT4">
                    <p:embed/>
                    <p:pic>
                      <p:nvPicPr>
                        <p:cNvPr id="0" name="图片 4766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6" y="3570"/>
                          <a:ext cx="540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4952" name="Object 56"/>
            <p:cNvGraphicFramePr>
              <a:graphicFrameLocks noChangeAspect="1"/>
            </p:cNvGraphicFramePr>
            <p:nvPr/>
          </p:nvGraphicFramePr>
          <p:xfrm>
            <a:off x="2378" y="3572"/>
            <a:ext cx="205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190500" imgH="203200" progId="Equation.DSMT4">
                    <p:embed/>
                  </p:oleObj>
                </mc:Choice>
                <mc:Fallback>
                  <p:oleObj name="Equation" r:id="rId32" imgW="190500" imgH="203200" progId="Equation.DSMT4">
                    <p:embed/>
                    <p:pic>
                      <p:nvPicPr>
                        <p:cNvPr id="0" name="图片 4766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8" y="3572"/>
                          <a:ext cx="205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4954" name="WordArt 58"/>
          <p:cNvSpPr>
            <a:spLocks noChangeArrowheads="1" noChangeShapeType="1" noTextEdit="1"/>
          </p:cNvSpPr>
          <p:nvPr/>
        </p:nvSpPr>
        <p:spPr bwMode="auto">
          <a:xfrm>
            <a:off x="1758950" y="4994275"/>
            <a:ext cx="347663" cy="2952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chemeClr val="accent2"/>
                  </a:solidFill>
                  <a:round/>
                </a:ln>
                <a:solidFill>
                  <a:schemeClr val="accent2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证</a:t>
            </a:r>
          </a:p>
        </p:txBody>
      </p:sp>
      <p:graphicFrame>
        <p:nvGraphicFramePr>
          <p:cNvPr id="464955" name="Object 59"/>
          <p:cNvGraphicFramePr>
            <a:graphicFrameLocks noChangeAspect="1"/>
          </p:cNvGraphicFramePr>
          <p:nvPr/>
        </p:nvGraphicFramePr>
        <p:xfrm>
          <a:off x="2292350" y="4946650"/>
          <a:ext cx="2913063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1524000" imgH="254000" progId="Equation.DSMT4">
                  <p:embed/>
                </p:oleObj>
              </mc:Choice>
              <mc:Fallback>
                <p:oleObj name="Equation" r:id="rId34" imgW="1524000" imgH="254000" progId="Equation.DSMT4">
                  <p:embed/>
                  <p:pic>
                    <p:nvPicPr>
                      <p:cNvPr id="0" name="图片 4766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2350" y="4946650"/>
                        <a:ext cx="2913063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4956" name="Object 60"/>
          <p:cNvGraphicFramePr>
            <a:graphicFrameLocks noChangeAspect="1"/>
          </p:cNvGraphicFramePr>
          <p:nvPr/>
        </p:nvGraphicFramePr>
        <p:xfrm>
          <a:off x="2306638" y="5354638"/>
          <a:ext cx="327025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1714500" imgH="254000" progId="Equation.DSMT4">
                  <p:embed/>
                </p:oleObj>
              </mc:Choice>
              <mc:Fallback>
                <p:oleObj name="Equation" r:id="rId36" imgW="1714500" imgH="254000" progId="Equation.DSMT4">
                  <p:embed/>
                  <p:pic>
                    <p:nvPicPr>
                      <p:cNvPr id="0" name="图片 4766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6638" y="5354638"/>
                        <a:ext cx="3270250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4958" name="Object 62"/>
          <p:cNvGraphicFramePr>
            <a:graphicFrameLocks noChangeAspect="1"/>
          </p:cNvGraphicFramePr>
          <p:nvPr/>
        </p:nvGraphicFramePr>
        <p:xfrm>
          <a:off x="2725738" y="5830888"/>
          <a:ext cx="404018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2755900" imgH="317500" progId="Equation.DSMT4">
                  <p:embed/>
                </p:oleObj>
              </mc:Choice>
              <mc:Fallback>
                <p:oleObj name="Equation" r:id="rId38" imgW="2755900" imgH="317500" progId="Equation.DSMT4">
                  <p:embed/>
                  <p:pic>
                    <p:nvPicPr>
                      <p:cNvPr id="0" name="图片 4766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5738" y="5830888"/>
                        <a:ext cx="4040187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4959" name="Object 63"/>
          <p:cNvGraphicFramePr>
            <a:graphicFrameLocks noChangeAspect="1"/>
          </p:cNvGraphicFramePr>
          <p:nvPr/>
        </p:nvGraphicFramePr>
        <p:xfrm>
          <a:off x="2741613" y="6307138"/>
          <a:ext cx="410210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2489200" imgH="355600" progId="Equation.DSMT4">
                  <p:embed/>
                </p:oleObj>
              </mc:Choice>
              <mc:Fallback>
                <p:oleObj name="Equation" r:id="rId40" imgW="2489200" imgH="355600" progId="Equation.DSMT4">
                  <p:embed/>
                  <p:pic>
                    <p:nvPicPr>
                      <p:cNvPr id="0" name="图片 4766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1613" y="6307138"/>
                        <a:ext cx="4102100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4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649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49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4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49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649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4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649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649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49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49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4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649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649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6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649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649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649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649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649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649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64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64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"/>
                            </p:stCondLst>
                            <p:childTnLst>
                              <p:par>
                                <p:cTn id="6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649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649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64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300"/>
                            </p:stCondLst>
                            <p:childTnLst>
                              <p:par>
                                <p:cTn id="7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64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64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64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64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649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649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64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464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649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649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64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464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649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649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64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649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649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64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649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649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64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649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649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64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4649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649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64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920" grpId="0"/>
      <p:bldP spid="464940" grpId="0" animBg="1"/>
      <p:bldP spid="464941" grpId="0" animBg="1"/>
      <p:bldP spid="464942" grpId="0" animBg="1"/>
      <p:bldP spid="46495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900113" y="2852738"/>
          <a:ext cx="6624637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863725" imgH="185420" progId="Equation.3">
                  <p:embed/>
                </p:oleObj>
              </mc:Choice>
              <mc:Fallback>
                <p:oleObj r:id="rId2" imgW="1863725" imgH="1854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852738"/>
                        <a:ext cx="6624637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971550" y="3573463"/>
          <a:ext cx="7704138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442210" imgH="185420" progId="Equation.3">
                  <p:embed/>
                </p:oleObj>
              </mc:Choice>
              <mc:Fallback>
                <p:oleObj r:id="rId4" imgW="2442210" imgH="1854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573463"/>
                        <a:ext cx="7704138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971550" y="4365625"/>
          <a:ext cx="446405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388745" imgH="185420" progId="Equation.3">
                  <p:embed/>
                </p:oleObj>
              </mc:Choice>
              <mc:Fallback>
                <p:oleObj r:id="rId6" imgW="1388745" imgH="1854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365625"/>
                        <a:ext cx="4464050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994945" y="1043086"/>
            <a:ext cx="7366119" cy="70788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b="1" dirty="0">
                <a:latin typeface="Times New Roman" panose="02020603050405020304" pitchFamily="18" charset="0"/>
                <a:ea typeface="楷体_GB2312" pitchFamily="49" charset="-122"/>
              </a:rPr>
              <a:t>总结：</a:t>
            </a:r>
            <a:r>
              <a:rPr lang="zh-CN" altLang="zh-CN" sz="4000" b="1" dirty="0">
                <a:latin typeface="Times New Roman" panose="02020603050405020304" pitchFamily="18" charset="0"/>
                <a:ea typeface="楷体_GB2312" pitchFamily="49" charset="-122"/>
              </a:rPr>
              <a:t>协方差和相关系数的性质</a:t>
            </a:r>
          </a:p>
        </p:txBody>
      </p:sp>
      <p:grpSp>
        <p:nvGrpSpPr>
          <p:cNvPr id="32774" name="Group 6"/>
          <p:cNvGrpSpPr/>
          <p:nvPr/>
        </p:nvGrpSpPr>
        <p:grpSpPr bwMode="auto">
          <a:xfrm>
            <a:off x="900113" y="1989138"/>
            <a:ext cx="4968875" cy="698500"/>
            <a:chOff x="0" y="0"/>
            <a:chExt cx="3130" cy="440"/>
          </a:xfrm>
        </p:grpSpPr>
        <p:graphicFrame>
          <p:nvGraphicFramePr>
            <p:cNvPr id="32775" name="Object 7"/>
            <p:cNvGraphicFramePr>
              <a:graphicFrameLocks noChangeAspect="1"/>
            </p:cNvGraphicFramePr>
            <p:nvPr/>
          </p:nvGraphicFramePr>
          <p:xfrm>
            <a:off x="680" y="32"/>
            <a:ext cx="2450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1284605" imgH="185420" progId="Equation.DSMT4">
                    <p:embed/>
                  </p:oleObj>
                </mc:Choice>
                <mc:Fallback>
                  <p:oleObj r:id="rId8" imgW="1284605" imgH="18542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0" y="32"/>
                          <a:ext cx="2450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76" name="Text Box 8"/>
            <p:cNvSpPr txBox="1">
              <a:spLocks noChangeArrowheads="1"/>
            </p:cNvSpPr>
            <p:nvPr/>
          </p:nvSpPr>
          <p:spPr bwMode="auto">
            <a:xfrm>
              <a:off x="0" y="0"/>
              <a:ext cx="45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zh-CN" sz="3600">
                  <a:latin typeface="Times New Roman" panose="02020603050405020304" pitchFamily="18" charset="0"/>
                </a:rPr>
                <a:t>(1)</a:t>
              </a:r>
            </a:p>
          </p:txBody>
        </p:sp>
      </p:grp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2778" name="Object 10"/>
          <p:cNvGraphicFramePr>
            <a:graphicFrameLocks noChangeAspect="1"/>
          </p:cNvGraphicFramePr>
          <p:nvPr/>
        </p:nvGraphicFramePr>
        <p:xfrm>
          <a:off x="900113" y="5157788"/>
          <a:ext cx="8243887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2753360" imgH="203200" progId="Equation.3">
                  <p:embed/>
                </p:oleObj>
              </mc:Choice>
              <mc:Fallback>
                <p:oleObj r:id="rId10" imgW="2753360" imgH="203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157788"/>
                        <a:ext cx="8243887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1187450" y="1773238"/>
          <a:ext cx="2736850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98830" imgH="196850" progId="Equation.3">
                  <p:embed/>
                </p:oleObj>
              </mc:Choice>
              <mc:Fallback>
                <p:oleObj r:id="rId2" imgW="798830" imgH="19685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773238"/>
                        <a:ext cx="2736850" cy="7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1189038" y="2708275"/>
          <a:ext cx="26638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775335" imgH="231775" progId="Equation.3">
                  <p:embed/>
                </p:oleObj>
              </mc:Choice>
              <mc:Fallback>
                <p:oleObj r:id="rId4" imgW="775335" imgH="23177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038" y="2708275"/>
                        <a:ext cx="2663825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4716463" y="2708275"/>
            <a:ext cx="44275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3600" b="1">
                <a:latin typeface="Times New Roman" panose="02020603050405020304" pitchFamily="18" charset="0"/>
              </a:rPr>
              <a:t>存在常数</a:t>
            </a:r>
            <a:r>
              <a:rPr lang="zh-CN" altLang="zh-CN" sz="3600" b="1" i="1">
                <a:latin typeface="Times New Roman" panose="02020603050405020304" pitchFamily="18" charset="0"/>
              </a:rPr>
              <a:t>a</a:t>
            </a:r>
            <a:r>
              <a:rPr lang="zh-CN" altLang="zh-CN" sz="3600" b="1">
                <a:latin typeface="Times New Roman" panose="02020603050405020304" pitchFamily="18" charset="0"/>
              </a:rPr>
              <a:t>, </a:t>
            </a:r>
            <a:r>
              <a:rPr lang="zh-CN" altLang="zh-CN" sz="3600" b="1" i="1">
                <a:latin typeface="Times New Roman" panose="02020603050405020304" pitchFamily="18" charset="0"/>
              </a:rPr>
              <a:t>b</a:t>
            </a:r>
            <a:r>
              <a:rPr lang="zh-CN" altLang="zh-CN" sz="3600" b="1">
                <a:latin typeface="Times New Roman" panose="02020603050405020304" pitchFamily="18" charset="0"/>
              </a:rPr>
              <a:t>(</a:t>
            </a:r>
            <a:r>
              <a:rPr lang="zh-CN" altLang="zh-CN" sz="3600" b="1" i="1">
                <a:latin typeface="Times New Roman" panose="02020603050405020304" pitchFamily="18" charset="0"/>
              </a:rPr>
              <a:t>a</a:t>
            </a:r>
            <a:r>
              <a:rPr lang="zh-CN" altLang="zh-CN" sz="3600" b="1">
                <a:latin typeface="Times New Roman" panose="02020603050405020304" pitchFamily="18" charset="0"/>
              </a:rPr>
              <a:t>≠0)，</a:t>
            </a:r>
            <a:endParaRPr lang="zh-CN" altLang="zh-CN" sz="3600">
              <a:latin typeface="Times New Roman" panose="02020603050405020304" pitchFamily="18" charset="0"/>
            </a:endParaRP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4645025" y="3573463"/>
            <a:ext cx="36861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zh-CN" sz="3600" b="1">
                <a:latin typeface="Times New Roman" panose="02020603050405020304" pitchFamily="18" charset="0"/>
              </a:rPr>
              <a:t>使</a:t>
            </a:r>
            <a:r>
              <a:rPr lang="zh-CN" altLang="zh-CN" sz="3600" b="1" i="1">
                <a:latin typeface="Times New Roman" panose="02020603050405020304" pitchFamily="18" charset="0"/>
              </a:rPr>
              <a:t>P</a:t>
            </a:r>
            <a:r>
              <a:rPr lang="zh-CN" altLang="zh-CN" sz="3600" b="1">
                <a:latin typeface="Times New Roman" panose="02020603050405020304" pitchFamily="18" charset="0"/>
              </a:rPr>
              <a:t>(</a:t>
            </a:r>
            <a:r>
              <a:rPr lang="zh-CN" altLang="zh-CN" sz="3600" b="1" i="1">
                <a:latin typeface="Times New Roman" panose="02020603050405020304" pitchFamily="18" charset="0"/>
              </a:rPr>
              <a:t>Y</a:t>
            </a:r>
            <a:r>
              <a:rPr lang="zh-CN" altLang="zh-CN" sz="3600" b="1">
                <a:latin typeface="Times New Roman" panose="02020603050405020304" pitchFamily="18" charset="0"/>
              </a:rPr>
              <a:t>=</a:t>
            </a:r>
            <a:r>
              <a:rPr lang="zh-CN" altLang="zh-CN" sz="3600" b="1" i="1">
                <a:latin typeface="Times New Roman" panose="02020603050405020304" pitchFamily="18" charset="0"/>
              </a:rPr>
              <a:t>aX</a:t>
            </a:r>
            <a:r>
              <a:rPr lang="zh-CN" altLang="zh-CN" sz="3600" b="1">
                <a:latin typeface="Times New Roman" panose="02020603050405020304" pitchFamily="18" charset="0"/>
              </a:rPr>
              <a:t>+</a:t>
            </a:r>
            <a:r>
              <a:rPr lang="zh-CN" altLang="zh-CN" sz="3600" b="1" i="1">
                <a:latin typeface="Times New Roman" panose="02020603050405020304" pitchFamily="18" charset="0"/>
              </a:rPr>
              <a:t>b</a:t>
            </a:r>
            <a:r>
              <a:rPr lang="zh-CN" altLang="zh-CN" sz="3600" b="1">
                <a:latin typeface="Times New Roman" panose="02020603050405020304" pitchFamily="18" charset="0"/>
              </a:rPr>
              <a:t>)=1</a:t>
            </a:r>
            <a:r>
              <a:rPr lang="zh-CN" altLang="zh-CN" sz="3200" b="1">
                <a:latin typeface="Times New Roman" panose="02020603050405020304" pitchFamily="18" charset="0"/>
              </a:rPr>
              <a:t>，</a:t>
            </a:r>
          </a:p>
        </p:txBody>
      </p:sp>
      <p:sp>
        <p:nvSpPr>
          <p:cNvPr id="33798" name="AutoShape 6"/>
          <p:cNvSpPr>
            <a:spLocks noChangeArrowheads="1"/>
          </p:cNvSpPr>
          <p:nvPr/>
        </p:nvSpPr>
        <p:spPr bwMode="auto">
          <a:xfrm>
            <a:off x="3924300" y="2924175"/>
            <a:ext cx="685800" cy="228600"/>
          </a:xfrm>
          <a:prstGeom prst="leftRightArrow">
            <a:avLst>
              <a:gd name="adj1" fmla="val 50000"/>
              <a:gd name="adj2" fmla="val 60000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1981200" y="4579938"/>
            <a:ext cx="52403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zh-CN" sz="3600" b="1">
                <a:latin typeface="Times New Roman" panose="02020603050405020304" pitchFamily="18" charset="0"/>
              </a:rPr>
              <a:t>即</a:t>
            </a:r>
            <a:r>
              <a:rPr lang="zh-CN" altLang="zh-CN" sz="3600" b="1" i="1">
                <a:latin typeface="Times New Roman" panose="02020603050405020304" pitchFamily="18" charset="0"/>
              </a:rPr>
              <a:t>X</a:t>
            </a:r>
            <a:r>
              <a:rPr lang="zh-CN" altLang="zh-CN" sz="3600" b="1">
                <a:latin typeface="Times New Roman" panose="02020603050405020304" pitchFamily="18" charset="0"/>
              </a:rPr>
              <a:t>和</a:t>
            </a:r>
            <a:r>
              <a:rPr lang="zh-CN" altLang="zh-CN" sz="3600" b="1" i="1">
                <a:latin typeface="Times New Roman" panose="02020603050405020304" pitchFamily="18" charset="0"/>
              </a:rPr>
              <a:t>Y</a:t>
            </a:r>
            <a:r>
              <a:rPr lang="zh-CN" altLang="zh-CN" sz="3600" b="1">
                <a:latin typeface="Times New Roman" panose="02020603050405020304" pitchFamily="18" charset="0"/>
              </a:rPr>
              <a:t>以概率1线性相关.</a:t>
            </a:r>
          </a:p>
        </p:txBody>
      </p:sp>
      <p:graphicFrame>
        <p:nvGraphicFramePr>
          <p:cNvPr id="33800" name="Object 8"/>
          <p:cNvGraphicFramePr>
            <a:graphicFrameLocks noChangeAspect="1"/>
          </p:cNvGraphicFramePr>
          <p:nvPr/>
        </p:nvGraphicFramePr>
        <p:xfrm>
          <a:off x="4513263" y="3824288"/>
          <a:ext cx="112712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14300" imgH="215900" progId="Equation.3">
                  <p:embed/>
                </p:oleObj>
              </mc:Choice>
              <mc:Fallback>
                <p:oleObj r:id="rId6" imgW="114300" imgH="215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3263" y="3824288"/>
                        <a:ext cx="112712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autoUpdateAnimBg="0"/>
      <p:bldP spid="33797" grpId="0" autoUpdateAnimBg="0"/>
      <p:bldP spid="33799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1016000" y="1023938"/>
            <a:ext cx="3581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4000" i="1">
                <a:latin typeface="Times New Roman" panose="02020603050405020304" pitchFamily="18" charset="0"/>
                <a:ea typeface="楷体_GB2312" pitchFamily="49" charset="-122"/>
              </a:rPr>
              <a:t>X ,Y </a:t>
            </a:r>
            <a:r>
              <a:rPr lang="zh-CN" altLang="zh-CN" sz="4000">
                <a:latin typeface="Times New Roman" panose="02020603050405020304" pitchFamily="18" charset="0"/>
                <a:ea typeface="楷体_GB2312" pitchFamily="49" charset="-122"/>
              </a:rPr>
              <a:t>相互独立</a:t>
            </a:r>
            <a:endParaRPr lang="zh-CN" altLang="zh-CN" sz="4000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4819" name="AutoShape 3"/>
          <p:cNvSpPr>
            <a:spLocks noChangeArrowheads="1"/>
          </p:cNvSpPr>
          <p:nvPr/>
        </p:nvSpPr>
        <p:spPr bwMode="auto">
          <a:xfrm>
            <a:off x="4314825" y="1144588"/>
            <a:ext cx="838200" cy="184150"/>
          </a:xfrm>
          <a:prstGeom prst="rightArrow">
            <a:avLst>
              <a:gd name="adj1" fmla="val 50000"/>
              <a:gd name="adj2" fmla="val 113793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5435600" y="1052513"/>
            <a:ext cx="34067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4000" i="1">
                <a:latin typeface="Times New Roman" panose="02020603050405020304" pitchFamily="18" charset="0"/>
                <a:ea typeface="楷体_GB2312" pitchFamily="49" charset="-122"/>
              </a:rPr>
              <a:t>X , Y </a:t>
            </a:r>
            <a:r>
              <a:rPr lang="zh-CN" altLang="zh-CN" sz="4000">
                <a:latin typeface="Times New Roman" panose="02020603050405020304" pitchFamily="18" charset="0"/>
                <a:ea typeface="楷体_GB2312" pitchFamily="49" charset="-122"/>
              </a:rPr>
              <a:t>不相关</a:t>
            </a:r>
            <a:endParaRPr lang="zh-CN" altLang="zh-CN" sz="4000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34821" name="Group 5"/>
          <p:cNvGrpSpPr/>
          <p:nvPr/>
        </p:nvGrpSpPr>
        <p:grpSpPr bwMode="auto">
          <a:xfrm>
            <a:off x="4314825" y="1373188"/>
            <a:ext cx="838200" cy="303212"/>
            <a:chOff x="0" y="0"/>
            <a:chExt cx="624" cy="192"/>
          </a:xfrm>
        </p:grpSpPr>
        <p:sp>
          <p:nvSpPr>
            <p:cNvPr id="34822" name="AutoShape 6"/>
            <p:cNvSpPr>
              <a:spLocks noChangeArrowheads="1"/>
            </p:cNvSpPr>
            <p:nvPr/>
          </p:nvSpPr>
          <p:spPr bwMode="auto">
            <a:xfrm>
              <a:off x="0" y="48"/>
              <a:ext cx="624" cy="96"/>
            </a:xfrm>
            <a:prstGeom prst="leftArrow">
              <a:avLst>
                <a:gd name="adj1" fmla="val 50000"/>
                <a:gd name="adj2" fmla="val 162500"/>
              </a:avLst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23" name="Line 7"/>
            <p:cNvSpPr>
              <a:spLocks noChangeShapeType="1"/>
            </p:cNvSpPr>
            <p:nvPr/>
          </p:nvSpPr>
          <p:spPr bwMode="auto">
            <a:xfrm>
              <a:off x="192" y="0"/>
              <a:ext cx="336" cy="192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34824" name="Object 8"/>
          <p:cNvGraphicFramePr>
            <a:graphicFrameLocks noChangeAspect="1"/>
          </p:cNvGraphicFramePr>
          <p:nvPr/>
        </p:nvGraphicFramePr>
        <p:xfrm>
          <a:off x="2112963" y="2343150"/>
          <a:ext cx="17145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134110" imgH="427990" progId="Equation.3">
                  <p:embed/>
                </p:oleObj>
              </mc:Choice>
              <mc:Fallback>
                <p:oleObj r:id="rId2" imgW="1134110" imgH="42799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2963" y="2343150"/>
                        <a:ext cx="17145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5" name="AutoShape 9"/>
          <p:cNvSpPr>
            <a:spLocks noChangeArrowheads="1"/>
          </p:cNvSpPr>
          <p:nvPr/>
        </p:nvSpPr>
        <p:spPr bwMode="auto">
          <a:xfrm>
            <a:off x="3865563" y="2609850"/>
            <a:ext cx="838200" cy="152400"/>
          </a:xfrm>
          <a:prstGeom prst="leftRightArrow">
            <a:avLst>
              <a:gd name="adj1" fmla="val 50000"/>
              <a:gd name="adj2" fmla="val 110000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4932363" y="2349500"/>
            <a:ext cx="3276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3600" i="1">
                <a:latin typeface="Times New Roman" panose="02020603050405020304" pitchFamily="18" charset="0"/>
                <a:ea typeface="楷体_GB2312" pitchFamily="49" charset="-122"/>
              </a:rPr>
              <a:t>X , Y </a:t>
            </a:r>
            <a:r>
              <a:rPr lang="zh-CN" altLang="zh-CN" sz="3600">
                <a:latin typeface="Times New Roman" panose="02020603050405020304" pitchFamily="18" charset="0"/>
                <a:ea typeface="楷体_GB2312" pitchFamily="49" charset="-122"/>
              </a:rPr>
              <a:t>不相关</a:t>
            </a:r>
            <a:endParaRPr lang="zh-CN" altLang="zh-CN" sz="3600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4827" name="AutoShape 11"/>
          <p:cNvSpPr>
            <a:spLocks noChangeArrowheads="1"/>
          </p:cNvSpPr>
          <p:nvPr/>
        </p:nvSpPr>
        <p:spPr bwMode="auto">
          <a:xfrm>
            <a:off x="3865563" y="3371850"/>
            <a:ext cx="838200" cy="152400"/>
          </a:xfrm>
          <a:prstGeom prst="leftRightArrow">
            <a:avLst>
              <a:gd name="adj1" fmla="val 50000"/>
              <a:gd name="adj2" fmla="val 110000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4828" name="Object 12"/>
          <p:cNvGraphicFramePr>
            <a:graphicFrameLocks noChangeAspect="1"/>
          </p:cNvGraphicFramePr>
          <p:nvPr/>
        </p:nvGraphicFramePr>
        <p:xfrm>
          <a:off x="4932363" y="3213100"/>
          <a:ext cx="2659062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025650" imgH="393700" progId="Equation.3">
                  <p:embed/>
                </p:oleObj>
              </mc:Choice>
              <mc:Fallback>
                <p:oleObj r:id="rId4" imgW="2025650" imgH="3937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3213100"/>
                        <a:ext cx="2659062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1044575" y="2349500"/>
            <a:ext cx="1098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3600"/>
              <a:t>因为</a:t>
            </a:r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1042988" y="4005263"/>
            <a:ext cx="7543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4000">
                <a:latin typeface="Times New Roman" panose="02020603050405020304" pitchFamily="18" charset="0"/>
                <a:ea typeface="楷体_GB2312" pitchFamily="49" charset="-122"/>
              </a:rPr>
              <a:t>若 ( </a:t>
            </a:r>
            <a:r>
              <a:rPr lang="zh-CN" altLang="zh-CN" sz="4000" i="1">
                <a:latin typeface="Times New Roman" panose="02020603050405020304" pitchFamily="18" charset="0"/>
                <a:ea typeface="楷体_GB2312" pitchFamily="49" charset="-122"/>
              </a:rPr>
              <a:t>X , Y </a:t>
            </a:r>
            <a:r>
              <a:rPr lang="zh-CN" altLang="zh-CN" sz="4000">
                <a:latin typeface="Times New Roman" panose="02020603050405020304" pitchFamily="18" charset="0"/>
                <a:ea typeface="楷体_GB2312" pitchFamily="49" charset="-122"/>
              </a:rPr>
              <a:t>) 服从二维正态分布，</a:t>
            </a:r>
            <a:endParaRPr lang="zh-CN" altLang="zh-CN" sz="4000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4831" name="Rectangle 15"/>
          <p:cNvSpPr>
            <a:spLocks noChangeArrowheads="1"/>
          </p:cNvSpPr>
          <p:nvPr/>
        </p:nvSpPr>
        <p:spPr bwMode="auto">
          <a:xfrm>
            <a:off x="1119188" y="4691063"/>
            <a:ext cx="3886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4000" i="1">
                <a:latin typeface="Times New Roman" panose="02020603050405020304" pitchFamily="18" charset="0"/>
                <a:ea typeface="楷体_GB2312" pitchFamily="49" charset="-122"/>
              </a:rPr>
              <a:t>X , Y </a:t>
            </a:r>
            <a:r>
              <a:rPr lang="zh-CN" altLang="zh-CN" sz="4000">
                <a:latin typeface="Times New Roman" panose="02020603050405020304" pitchFamily="18" charset="0"/>
                <a:ea typeface="楷体_GB2312" pitchFamily="49" charset="-122"/>
              </a:rPr>
              <a:t>相互独立</a:t>
            </a:r>
            <a:endParaRPr lang="zh-CN" altLang="zh-CN" sz="4000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4832" name="AutoShape 16"/>
          <p:cNvSpPr>
            <a:spLocks noChangeArrowheads="1"/>
          </p:cNvSpPr>
          <p:nvPr/>
        </p:nvSpPr>
        <p:spPr bwMode="auto">
          <a:xfrm>
            <a:off x="4500563" y="4941888"/>
            <a:ext cx="838200" cy="152400"/>
          </a:xfrm>
          <a:prstGeom prst="leftRightArrow">
            <a:avLst>
              <a:gd name="adj1" fmla="val 50000"/>
              <a:gd name="adj2" fmla="val 110000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3" name="Rectangle 17"/>
          <p:cNvSpPr>
            <a:spLocks noChangeArrowheads="1"/>
          </p:cNvSpPr>
          <p:nvPr/>
        </p:nvSpPr>
        <p:spPr bwMode="auto">
          <a:xfrm>
            <a:off x="5508625" y="4724400"/>
            <a:ext cx="3276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4000" i="1">
                <a:latin typeface="Times New Roman" panose="02020603050405020304" pitchFamily="18" charset="0"/>
                <a:ea typeface="楷体_GB2312" pitchFamily="49" charset="-122"/>
              </a:rPr>
              <a:t>X , Y </a:t>
            </a:r>
            <a:r>
              <a:rPr lang="zh-CN" altLang="zh-CN" sz="4000">
                <a:latin typeface="Times New Roman" panose="02020603050405020304" pitchFamily="18" charset="0"/>
                <a:ea typeface="楷体_GB2312" pitchFamily="49" charset="-122"/>
              </a:rPr>
              <a:t>不相关</a:t>
            </a:r>
            <a:endParaRPr lang="zh-CN" altLang="zh-CN" sz="4000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4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autoUpdateAnimBg="0"/>
      <p:bldP spid="34820" grpId="0" autoUpdateAnimBg="0"/>
      <p:bldP spid="34826" grpId="0" autoUpdateAnimBg="0"/>
      <p:bldP spid="34829" grpId="0" autoUpdateAnimBg="0"/>
      <p:bldP spid="34830" grpId="0" autoUpdateAnimBg="0"/>
      <p:bldP spid="34831" grpId="0" autoUpdateAnimBg="0"/>
      <p:bldP spid="3483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5951" name="Object 31"/>
          <p:cNvGraphicFramePr>
            <a:graphicFrameLocks noChangeAspect="1"/>
          </p:cNvGraphicFramePr>
          <p:nvPr/>
        </p:nvGraphicFramePr>
        <p:xfrm>
          <a:off x="2855913" y="3336925"/>
          <a:ext cx="54578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08300" imgH="241300" progId="Equation.DSMT4">
                  <p:embed/>
                </p:oleObj>
              </mc:Choice>
              <mc:Fallback>
                <p:oleObj name="Equation" r:id="rId2" imgW="2908300" imgH="2413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3336925"/>
                        <a:ext cx="545782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52" name="Object 32"/>
          <p:cNvGraphicFramePr>
            <a:graphicFrameLocks noChangeAspect="1"/>
          </p:cNvGraphicFramePr>
          <p:nvPr/>
        </p:nvGraphicFramePr>
        <p:xfrm>
          <a:off x="2876550" y="3771900"/>
          <a:ext cx="6056313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03600" imgH="241300" progId="Equation.DSMT4">
                  <p:embed/>
                </p:oleObj>
              </mc:Choice>
              <mc:Fallback>
                <p:oleObj name="Equation" r:id="rId4" imgW="3403600" imgH="2413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6550" y="3771900"/>
                        <a:ext cx="6056313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65983" name="Picture 63" descr="f125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1536700"/>
            <a:ext cx="306388" cy="30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5984" name="Picture 64" descr="f126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2027238"/>
            <a:ext cx="306388" cy="306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5985" name="Picture 65" descr="f127"/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63" y="2519363"/>
            <a:ext cx="306387" cy="306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5986" name="Picture 66" descr="f128"/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970213"/>
            <a:ext cx="306387" cy="306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5987" name="Picture 67" descr="f129"/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5658098"/>
            <a:ext cx="306387" cy="306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65992" name="Group 72"/>
          <p:cNvGrpSpPr/>
          <p:nvPr/>
        </p:nvGrpSpPr>
        <p:grpSpPr bwMode="auto">
          <a:xfrm>
            <a:off x="1360488" y="1419225"/>
            <a:ext cx="2960687" cy="523875"/>
            <a:chOff x="881" y="406"/>
            <a:chExt cx="1865" cy="330"/>
          </a:xfrm>
        </p:grpSpPr>
        <p:sp>
          <p:nvSpPr>
            <p:cNvPr id="465989" name="Rectangle 69"/>
            <p:cNvSpPr>
              <a:spLocks noChangeArrowheads="1"/>
            </p:cNvSpPr>
            <p:nvPr/>
          </p:nvSpPr>
          <p:spPr bwMode="auto">
            <a:xfrm>
              <a:off x="1592" y="406"/>
              <a:ext cx="11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相互独立</a:t>
              </a:r>
            </a:p>
          </p:txBody>
        </p:sp>
        <p:graphicFrame>
          <p:nvGraphicFramePr>
            <p:cNvPr id="465990" name="Object 70"/>
            <p:cNvGraphicFramePr>
              <a:graphicFrameLocks noChangeAspect="1"/>
            </p:cNvGraphicFramePr>
            <p:nvPr/>
          </p:nvGraphicFramePr>
          <p:xfrm>
            <a:off x="1176" y="479"/>
            <a:ext cx="502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393700" imgH="215900" progId="Equation.DSMT4">
                    <p:embed/>
                  </p:oleObj>
                </mc:Choice>
                <mc:Fallback>
                  <p:oleObj name="Equation" r:id="rId11" imgW="393700" imgH="215900" progId="Equation.DSMT4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6" y="479"/>
                          <a:ext cx="502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5991" name="Rectangle 71"/>
            <p:cNvSpPr>
              <a:spLocks noChangeArrowheads="1"/>
            </p:cNvSpPr>
            <p:nvPr/>
          </p:nvSpPr>
          <p:spPr bwMode="auto">
            <a:xfrm>
              <a:off x="881" y="407"/>
              <a:ext cx="6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若</a:t>
              </a:r>
            </a:p>
          </p:txBody>
        </p:sp>
      </p:grpSp>
      <p:sp>
        <p:nvSpPr>
          <p:cNvPr id="465993" name="AutoShape 73"/>
          <p:cNvSpPr>
            <a:spLocks noChangeArrowheads="1"/>
          </p:cNvSpPr>
          <p:nvPr/>
        </p:nvSpPr>
        <p:spPr bwMode="auto">
          <a:xfrm>
            <a:off x="4143375" y="1587500"/>
            <a:ext cx="369888" cy="228600"/>
          </a:xfrm>
          <a:prstGeom prst="rightArrow">
            <a:avLst>
              <a:gd name="adj1" fmla="val 50000"/>
              <a:gd name="adj2" fmla="val 40451"/>
            </a:avLst>
          </a:prstGeom>
          <a:gradFill rotWithShape="1">
            <a:gsLst>
              <a:gs pos="0">
                <a:schemeClr val="tx1"/>
              </a:gs>
              <a:gs pos="50000">
                <a:srgbClr val="000082"/>
              </a:gs>
              <a:gs pos="100000">
                <a:schemeClr val="tx1"/>
              </a:gs>
            </a:gsLst>
            <a:lin ang="2700000" scaled="1"/>
          </a:gra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65994" name="Object 74"/>
          <p:cNvGraphicFramePr>
            <a:graphicFrameLocks noChangeAspect="1"/>
          </p:cNvGraphicFramePr>
          <p:nvPr/>
        </p:nvGraphicFramePr>
        <p:xfrm>
          <a:off x="4603750" y="1512888"/>
          <a:ext cx="1976438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066800" imgH="241300" progId="Equation.DSMT4">
                  <p:embed/>
                </p:oleObj>
              </mc:Choice>
              <mc:Fallback>
                <p:oleObj name="Equation" r:id="rId13" imgW="1066800" imgH="241300" progId="Equation.DSMT4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0" y="1512888"/>
                        <a:ext cx="1976438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95" name="Object 75"/>
          <p:cNvGraphicFramePr>
            <a:graphicFrameLocks noChangeAspect="1"/>
          </p:cNvGraphicFramePr>
          <p:nvPr/>
        </p:nvGraphicFramePr>
        <p:xfrm>
          <a:off x="1339850" y="2433638"/>
          <a:ext cx="489426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641600" imgH="266700" progId="Equation.DSMT4">
                  <p:embed/>
                </p:oleObj>
              </mc:Choice>
              <mc:Fallback>
                <p:oleObj name="Equation" r:id="rId15" imgW="2641600" imgH="266700" progId="Equation.DSMT4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9850" y="2433638"/>
                        <a:ext cx="4894263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96" name="Object 76"/>
          <p:cNvGraphicFramePr>
            <a:graphicFrameLocks noChangeAspect="1"/>
          </p:cNvGraphicFramePr>
          <p:nvPr/>
        </p:nvGraphicFramePr>
        <p:xfrm>
          <a:off x="1363663" y="1997075"/>
          <a:ext cx="32004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727200" imgH="241300" progId="Equation.DSMT4">
                  <p:embed/>
                </p:oleObj>
              </mc:Choice>
              <mc:Fallback>
                <p:oleObj name="Equation" r:id="rId17" imgW="1727200" imgH="241300" progId="Equation.DSMT4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663" y="1997075"/>
                        <a:ext cx="320040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97" name="Object 77"/>
          <p:cNvGraphicFramePr>
            <a:graphicFrameLocks noChangeAspect="1"/>
          </p:cNvGraphicFramePr>
          <p:nvPr/>
        </p:nvGraphicFramePr>
        <p:xfrm>
          <a:off x="1370013" y="2911475"/>
          <a:ext cx="15081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812800" imgH="241300" progId="Equation.DSMT4">
                  <p:embed/>
                </p:oleObj>
              </mc:Choice>
              <mc:Fallback>
                <p:oleObj name="Equation" r:id="rId19" imgW="812800" imgH="241300" progId="Equation.DSMT4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0013" y="2911475"/>
                        <a:ext cx="150812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98" name="Object 78"/>
          <p:cNvGraphicFramePr>
            <a:graphicFrameLocks noChangeAspect="1"/>
          </p:cNvGraphicFramePr>
          <p:nvPr/>
        </p:nvGraphicFramePr>
        <p:xfrm>
          <a:off x="2862263" y="4208463"/>
          <a:ext cx="304482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638300" imgH="241300" progId="Equation.DSMT4">
                  <p:embed/>
                </p:oleObj>
              </mc:Choice>
              <mc:Fallback>
                <p:oleObj name="Equation" r:id="rId21" imgW="1638300" imgH="241300" progId="Equation.DSMT4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2263" y="4208463"/>
                        <a:ext cx="3044825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002" name="Object 82"/>
          <p:cNvGraphicFramePr>
            <a:graphicFrameLocks noChangeAspect="1"/>
          </p:cNvGraphicFramePr>
          <p:nvPr/>
        </p:nvGraphicFramePr>
        <p:xfrm>
          <a:off x="2844800" y="2924175"/>
          <a:ext cx="3763963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032000" imgH="241300" progId="Equation.DSMT4">
                  <p:embed/>
                </p:oleObj>
              </mc:Choice>
              <mc:Fallback>
                <p:oleObj name="Equation" r:id="rId23" imgW="2032000" imgH="241300" progId="Equation.DSMT4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800" y="2924175"/>
                        <a:ext cx="3763963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99" name="Object 79"/>
          <p:cNvGraphicFramePr>
            <a:graphicFrameLocks noChangeAspect="1"/>
          </p:cNvGraphicFramePr>
          <p:nvPr/>
        </p:nvGraphicFramePr>
        <p:xfrm>
          <a:off x="1385888" y="5637460"/>
          <a:ext cx="7280275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3924300" imgH="241300" progId="Equation.DSMT4">
                  <p:embed/>
                </p:oleObj>
              </mc:Choice>
              <mc:Fallback>
                <p:oleObj name="Equation" r:id="rId25" imgW="3924300" imgH="241300" progId="Equation.DSMT4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888" y="5637460"/>
                        <a:ext cx="7280275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000" name="Object 80"/>
          <p:cNvGraphicFramePr>
            <a:graphicFrameLocks noChangeAspect="1"/>
          </p:cNvGraphicFramePr>
          <p:nvPr/>
        </p:nvGraphicFramePr>
        <p:xfrm>
          <a:off x="2706688" y="6043860"/>
          <a:ext cx="3954462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2133600" imgH="241300" progId="Equation.DSMT4">
                  <p:embed/>
                </p:oleObj>
              </mc:Choice>
              <mc:Fallback>
                <p:oleObj name="Equation" r:id="rId27" imgW="2133600" imgH="241300" progId="Equation.DSMT4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6688" y="6043860"/>
                        <a:ext cx="3954462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015" name="Object 95"/>
          <p:cNvGraphicFramePr>
            <a:graphicFrameLocks noChangeAspect="1"/>
          </p:cNvGraphicFramePr>
          <p:nvPr/>
        </p:nvGraphicFramePr>
        <p:xfrm>
          <a:off x="2009775" y="1046163"/>
          <a:ext cx="5208588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2806700" imgH="241300" progId="Equation.DSMT4">
                  <p:embed/>
                </p:oleObj>
              </mc:Choice>
              <mc:Fallback>
                <p:oleObj name="Equation" r:id="rId29" imgW="2806700" imgH="241300" progId="Equation.DSMT4">
                  <p:embed/>
                  <p:pic>
                    <p:nvPicPr>
                      <p:cNvPr id="0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9775" y="1046163"/>
                        <a:ext cx="5208588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6017" name="WordArt 97"/>
          <p:cNvSpPr>
            <a:spLocks noChangeArrowheads="1" noChangeShapeType="1" noTextEdit="1"/>
          </p:cNvSpPr>
          <p:nvPr/>
        </p:nvSpPr>
        <p:spPr bwMode="auto">
          <a:xfrm>
            <a:off x="3303588" y="609600"/>
            <a:ext cx="2932112" cy="3540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3399FF"/>
                  </a:solidFill>
                  <a:round/>
                </a:ln>
                <a:latin typeface="黑体" panose="02010609060101010101" pitchFamily="2" charset="-122"/>
                <a:ea typeface="黑体" panose="02010609060101010101" pitchFamily="2" charset="-122"/>
              </a:rPr>
              <a:t>协方差的基本性质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651062" y="4688473"/>
          <a:ext cx="5208588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2806700" imgH="241300" progId="Equation.DSMT4">
                  <p:embed/>
                </p:oleObj>
              </mc:Choice>
              <mc:Fallback>
                <p:oleObj name="Equation" r:id="rId31" imgW="2806700" imgH="241300" progId="Equation.DSMT4">
                  <p:embed/>
                  <p:pic>
                    <p:nvPicPr>
                      <p:cNvPr id="0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062" y="4688473"/>
                        <a:ext cx="5208588" cy="43973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WordArt 97"/>
          <p:cNvSpPr>
            <a:spLocks noChangeArrowheads="1" noChangeShapeType="1" noTextEdit="1"/>
          </p:cNvSpPr>
          <p:nvPr/>
        </p:nvSpPr>
        <p:spPr bwMode="auto">
          <a:xfrm>
            <a:off x="473075" y="4828515"/>
            <a:ext cx="2016125" cy="3540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3399FF"/>
                  </a:solidFill>
                  <a:round/>
                </a:ln>
                <a:latin typeface="黑体" panose="02010609060101010101" pitchFamily="2" charset="-122"/>
                <a:ea typeface="黑体" panose="02010609060101010101" pitchFamily="2" charset="-122"/>
              </a:rPr>
              <a:t>协方差的计算</a:t>
            </a:r>
          </a:p>
        </p:txBody>
      </p:sp>
      <p:graphicFrame>
        <p:nvGraphicFramePr>
          <p:cNvPr id="37" name="对象 36"/>
          <p:cNvGraphicFramePr>
            <a:graphicFrameLocks noChangeAspect="1"/>
          </p:cNvGraphicFramePr>
          <p:nvPr/>
        </p:nvGraphicFramePr>
        <p:xfrm>
          <a:off x="2650503" y="5164422"/>
          <a:ext cx="4519840" cy="454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43891200" imgH="4267200" progId="Equation.DSMT4">
                  <p:embed/>
                </p:oleObj>
              </mc:Choice>
              <mc:Fallback>
                <p:oleObj name="Equation" r:id="rId32" imgW="43891200" imgH="4267200" progId="Equation.DSMT4">
                  <p:embed/>
                  <p:pic>
                    <p:nvPicPr>
                      <p:cNvPr id="0" name="图片 4666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0503" y="5164422"/>
                        <a:ext cx="4519840" cy="45450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60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60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6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60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60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6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659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659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5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65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65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5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5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5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659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659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659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659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65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659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659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5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65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65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5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659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659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65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659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659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65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659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659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65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65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65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65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66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660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66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659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659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65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659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659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65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65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65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65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659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659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65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659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659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65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4660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4660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66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93" grpId="0" animBg="1"/>
      <p:bldP spid="466017" grpId="0" animBg="1"/>
      <p:bldP spid="3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282" name="Picture 2" descr="1_6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12" y="482688"/>
            <a:ext cx="1152525" cy="95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1283" name="WordArt 3"/>
          <p:cNvSpPr>
            <a:spLocks noChangeArrowheads="1" noChangeShapeType="1" noTextEdit="1"/>
          </p:cNvSpPr>
          <p:nvPr/>
        </p:nvSpPr>
        <p:spPr bwMode="auto">
          <a:xfrm>
            <a:off x="1642621" y="817963"/>
            <a:ext cx="6099175" cy="530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dirty="0">
                <a:ln w="12700">
                  <a:solidFill>
                    <a:schemeClr val="folHlink"/>
                  </a:solidFill>
                  <a:round/>
                </a:ln>
                <a:gradFill rotWithShape="1">
                  <a:gsLst>
                    <a:gs pos="0">
                      <a:srgbClr val="FF0000">
                        <a:gamma/>
                        <a:shade val="82353"/>
                        <a:invGamma/>
                      </a:srgbClr>
                    </a:gs>
                    <a:gs pos="50000">
                      <a:srgbClr val="FF0000"/>
                    </a:gs>
                    <a:gs pos="100000">
                      <a:srgbClr val="FF0000">
                        <a:gamma/>
                        <a:shade val="82353"/>
                        <a:invGamma/>
                      </a:srgbClr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P119: 54</a:t>
            </a:r>
            <a:r>
              <a:rPr lang="zh-CN" altLang="en-US" sz="3600" kern="10" dirty="0">
                <a:ln w="12700">
                  <a:solidFill>
                    <a:schemeClr val="folHlink"/>
                  </a:solidFill>
                  <a:round/>
                </a:ln>
                <a:gradFill rotWithShape="1">
                  <a:gsLst>
                    <a:gs pos="0">
                      <a:srgbClr val="FF0000">
                        <a:gamma/>
                        <a:shade val="82353"/>
                        <a:invGamma/>
                      </a:srgbClr>
                    </a:gs>
                    <a:gs pos="50000">
                      <a:srgbClr val="FF0000"/>
                    </a:gs>
                    <a:gs pos="100000">
                      <a:srgbClr val="FF0000">
                        <a:gamma/>
                        <a:shade val="82353"/>
                        <a:invGamma/>
                      </a:srgbClr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sz="3600" kern="10" dirty="0">
                <a:ln w="12700">
                  <a:solidFill>
                    <a:schemeClr val="folHlink"/>
                  </a:solidFill>
                  <a:round/>
                </a:ln>
                <a:gradFill rotWithShape="1">
                  <a:gsLst>
                    <a:gs pos="0">
                      <a:srgbClr val="FF0000">
                        <a:gamma/>
                        <a:shade val="82353"/>
                        <a:invGamma/>
                      </a:srgbClr>
                    </a:gs>
                    <a:gs pos="50000">
                      <a:srgbClr val="FF0000"/>
                    </a:gs>
                    <a:gs pos="100000">
                      <a:srgbClr val="FF0000">
                        <a:gamma/>
                        <a:shade val="82353"/>
                        <a:invGamma/>
                      </a:srgbClr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60</a:t>
            </a:r>
            <a:r>
              <a:rPr lang="zh-CN" altLang="en-US" sz="3600" kern="10" dirty="0">
                <a:ln w="12700">
                  <a:solidFill>
                    <a:schemeClr val="folHlink"/>
                  </a:solidFill>
                  <a:round/>
                </a:ln>
                <a:gradFill rotWithShape="1">
                  <a:gsLst>
                    <a:gs pos="0">
                      <a:srgbClr val="FF0000">
                        <a:gamma/>
                        <a:shade val="82353"/>
                        <a:invGamma/>
                      </a:srgbClr>
                    </a:gs>
                    <a:gs pos="50000">
                      <a:srgbClr val="FF0000"/>
                    </a:gs>
                    <a:gs pos="100000">
                      <a:srgbClr val="FF0000">
                        <a:gamma/>
                        <a:shade val="82353"/>
                        <a:invGamma/>
                      </a:srgbClr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、补充题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954088" y="1438275"/>
          <a:ext cx="7662011" cy="188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4734400" imgH="28041600" progId="Equation.DSMT4">
                  <p:embed/>
                </p:oleObj>
              </mc:Choice>
              <mc:Fallback>
                <p:oleObj name="Equation" r:id="rId3" imgW="84734400" imgH="28041600" progId="Equation.DSMT4">
                  <p:embed/>
                  <p:pic>
                    <p:nvPicPr>
                      <p:cNvPr id="0" name="图片 4894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088" y="1438275"/>
                        <a:ext cx="7662011" cy="1889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19" y="3327662"/>
            <a:ext cx="8050355" cy="332766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5982" name="Picture 62" descr="f130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701377"/>
            <a:ext cx="306387" cy="306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66006" name="Object 86"/>
          <p:cNvGraphicFramePr>
            <a:graphicFrameLocks noChangeAspect="1"/>
          </p:cNvGraphicFramePr>
          <p:nvPr/>
        </p:nvGraphicFramePr>
        <p:xfrm>
          <a:off x="1970088" y="2087139"/>
          <a:ext cx="61214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302000" imgH="241300" progId="Equation.DSMT4">
                  <p:embed/>
                </p:oleObj>
              </mc:Choice>
              <mc:Fallback>
                <p:oleObj name="Equation" r:id="rId3" imgW="3302000" imgH="241300" progId="Equation.DSMT4">
                  <p:embed/>
                  <p:pic>
                    <p:nvPicPr>
                      <p:cNvPr id="0" name="图片 4845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2087139"/>
                        <a:ext cx="612140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008" name="Object 88"/>
          <p:cNvGraphicFramePr>
            <a:graphicFrameLocks noChangeAspect="1"/>
          </p:cNvGraphicFramePr>
          <p:nvPr/>
        </p:nvGraphicFramePr>
        <p:xfrm>
          <a:off x="1323975" y="3393652"/>
          <a:ext cx="58674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162300" imgH="254000" progId="Equation.DSMT4">
                  <p:embed/>
                </p:oleObj>
              </mc:Choice>
              <mc:Fallback>
                <p:oleObj name="Equation" r:id="rId5" imgW="3162300" imgH="254000" progId="Equation.DSMT4">
                  <p:embed/>
                  <p:pic>
                    <p:nvPicPr>
                      <p:cNvPr id="0" name="图片 4845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3975" y="3393652"/>
                        <a:ext cx="5867400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66009" name="Picture 89" descr="f131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3446039"/>
            <a:ext cx="306388" cy="30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66012" name="Group 92"/>
          <p:cNvGrpSpPr/>
          <p:nvPr/>
        </p:nvGrpSpPr>
        <p:grpSpPr bwMode="auto">
          <a:xfrm>
            <a:off x="1398588" y="1552152"/>
            <a:ext cx="3492500" cy="520700"/>
            <a:chOff x="873" y="2387"/>
            <a:chExt cx="2200" cy="328"/>
          </a:xfrm>
        </p:grpSpPr>
        <p:sp>
          <p:nvSpPr>
            <p:cNvPr id="466007" name="Rectangle 87"/>
            <p:cNvSpPr>
              <a:spLocks noChangeArrowheads="1"/>
            </p:cNvSpPr>
            <p:nvPr/>
          </p:nvSpPr>
          <p:spPr bwMode="auto">
            <a:xfrm>
              <a:off x="873" y="2387"/>
              <a:ext cx="14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对任意常数</a:t>
              </a:r>
            </a:p>
          </p:txBody>
        </p:sp>
        <p:sp>
          <p:nvSpPr>
            <p:cNvPr id="466010" name="Rectangle 90"/>
            <p:cNvSpPr>
              <a:spLocks noChangeArrowheads="1"/>
            </p:cNvSpPr>
            <p:nvPr/>
          </p:nvSpPr>
          <p:spPr bwMode="auto">
            <a:xfrm>
              <a:off x="2410" y="2388"/>
              <a:ext cx="6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有</a:t>
              </a:r>
            </a:p>
          </p:txBody>
        </p:sp>
        <p:graphicFrame>
          <p:nvGraphicFramePr>
            <p:cNvPr id="466011" name="Object 91"/>
            <p:cNvGraphicFramePr>
              <a:graphicFrameLocks noChangeAspect="1"/>
            </p:cNvGraphicFramePr>
            <p:nvPr/>
          </p:nvGraphicFramePr>
          <p:xfrm>
            <a:off x="2095" y="2447"/>
            <a:ext cx="356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04800" imgH="215900" progId="Equation.DSMT4">
                    <p:embed/>
                  </p:oleObj>
                </mc:Choice>
                <mc:Fallback>
                  <p:oleObj name="Equation" r:id="rId8" imgW="304800" imgH="215900" progId="Equation.DSMT4">
                    <p:embed/>
                    <p:pic>
                      <p:nvPicPr>
                        <p:cNvPr id="0" name="图片 4845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5" y="2447"/>
                          <a:ext cx="356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66013" name="Object 93"/>
          <p:cNvGraphicFramePr>
            <a:graphicFrameLocks noChangeAspect="1"/>
          </p:cNvGraphicFramePr>
          <p:nvPr/>
        </p:nvGraphicFramePr>
        <p:xfrm>
          <a:off x="3730625" y="2533227"/>
          <a:ext cx="4049713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184400" imgH="241300" progId="Equation.DSMT4">
                  <p:embed/>
                </p:oleObj>
              </mc:Choice>
              <mc:Fallback>
                <p:oleObj name="Equation" r:id="rId10" imgW="2184400" imgH="241300" progId="Equation.DSMT4">
                  <p:embed/>
                  <p:pic>
                    <p:nvPicPr>
                      <p:cNvPr id="0" name="图片 4845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0625" y="2533227"/>
                        <a:ext cx="4049713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014" name="Object 94"/>
          <p:cNvGraphicFramePr>
            <a:graphicFrameLocks noChangeAspect="1"/>
          </p:cNvGraphicFramePr>
          <p:nvPr/>
        </p:nvGraphicFramePr>
        <p:xfrm>
          <a:off x="3743325" y="2965027"/>
          <a:ext cx="207010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117600" imgH="241300" progId="Equation.DSMT4">
                  <p:embed/>
                </p:oleObj>
              </mc:Choice>
              <mc:Fallback>
                <p:oleObj name="Equation" r:id="rId12" imgW="1117600" imgH="241300" progId="Equation.DSMT4">
                  <p:embed/>
                  <p:pic>
                    <p:nvPicPr>
                      <p:cNvPr id="0" name="图片 4845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3325" y="2965027"/>
                        <a:ext cx="2070100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015" name="Object 95"/>
          <p:cNvGraphicFramePr>
            <a:graphicFrameLocks noChangeAspect="1"/>
          </p:cNvGraphicFramePr>
          <p:nvPr/>
        </p:nvGraphicFramePr>
        <p:xfrm>
          <a:off x="2009775" y="1046163"/>
          <a:ext cx="5208588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806700" imgH="241300" progId="Equation.DSMT4">
                  <p:embed/>
                </p:oleObj>
              </mc:Choice>
              <mc:Fallback>
                <p:oleObj name="Equation" r:id="rId14" imgW="2806700" imgH="241300" progId="Equation.DSMT4">
                  <p:embed/>
                  <p:pic>
                    <p:nvPicPr>
                      <p:cNvPr id="0" name="图片 4845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9775" y="1046163"/>
                        <a:ext cx="5208588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6017" name="WordArt 97"/>
          <p:cNvSpPr>
            <a:spLocks noChangeArrowheads="1" noChangeShapeType="1" noTextEdit="1"/>
          </p:cNvSpPr>
          <p:nvPr/>
        </p:nvSpPr>
        <p:spPr bwMode="auto">
          <a:xfrm>
            <a:off x="3303588" y="609600"/>
            <a:ext cx="2932112" cy="3540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3399FF"/>
                  </a:solidFill>
                  <a:round/>
                </a:ln>
                <a:latin typeface="黑体" panose="02010609060101010101" pitchFamily="2" charset="-122"/>
                <a:ea typeface="黑体" panose="02010609060101010101" pitchFamily="2" charset="-122"/>
              </a:rPr>
              <a:t>协方差的基本性质</a:t>
            </a:r>
          </a:p>
        </p:txBody>
      </p:sp>
      <p:sp>
        <p:nvSpPr>
          <p:cNvPr id="35" name="WordArt 97"/>
          <p:cNvSpPr>
            <a:spLocks noChangeArrowheads="1" noChangeShapeType="1" noTextEdit="1"/>
          </p:cNvSpPr>
          <p:nvPr/>
        </p:nvSpPr>
        <p:spPr bwMode="auto">
          <a:xfrm>
            <a:off x="524153" y="4010685"/>
            <a:ext cx="6664297" cy="384187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3399FF"/>
                  </a:solidFill>
                  <a:round/>
                </a:ln>
                <a:latin typeface="黑体" panose="02010609060101010101" pitchFamily="2" charset="-122"/>
                <a:ea typeface="黑体" panose="02010609060101010101" pitchFamily="2" charset="-122"/>
              </a:rPr>
              <a:t>定理（协方差的双线性性</a:t>
            </a:r>
            <a:r>
              <a:rPr lang="en-US" altLang="zh-CN" sz="3600" b="1" kern="10" dirty="0">
                <a:ln w="12700">
                  <a:solidFill>
                    <a:srgbClr val="3399FF"/>
                  </a:solidFill>
                  <a:round/>
                </a:ln>
                <a:latin typeface="黑体" panose="02010609060101010101" pitchFamily="2" charset="-122"/>
                <a:ea typeface="黑体" panose="02010609060101010101" pitchFamily="2" charset="-122"/>
              </a:rPr>
              <a:t>,bilinear property</a:t>
            </a:r>
            <a:r>
              <a:rPr lang="zh-CN" altLang="en-US" sz="3600" b="1" kern="10" dirty="0">
                <a:ln w="12700">
                  <a:solidFill>
                    <a:srgbClr val="3399FF"/>
                  </a:solidFill>
                  <a:round/>
                </a:ln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</a:p>
        </p:txBody>
      </p:sp>
      <p:grpSp>
        <p:nvGrpSpPr>
          <p:cNvPr id="37" name="Group 92"/>
          <p:cNvGrpSpPr/>
          <p:nvPr/>
        </p:nvGrpSpPr>
        <p:grpSpPr bwMode="auto">
          <a:xfrm>
            <a:off x="1383505" y="4436133"/>
            <a:ext cx="6937376" cy="882650"/>
            <a:chOff x="873" y="2316"/>
            <a:chExt cx="4370" cy="556"/>
          </a:xfrm>
        </p:grpSpPr>
        <p:sp>
          <p:nvSpPr>
            <p:cNvPr id="38" name="Rectangle 87"/>
            <p:cNvSpPr>
              <a:spLocks noChangeArrowheads="1"/>
            </p:cNvSpPr>
            <p:nvPr/>
          </p:nvSpPr>
          <p:spPr bwMode="auto">
            <a:xfrm>
              <a:off x="873" y="2387"/>
              <a:ext cx="71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假设</a:t>
              </a:r>
            </a:p>
          </p:txBody>
        </p:sp>
        <p:sp>
          <p:nvSpPr>
            <p:cNvPr id="39" name="Rectangle 90"/>
            <p:cNvSpPr>
              <a:spLocks noChangeArrowheads="1"/>
            </p:cNvSpPr>
            <p:nvPr/>
          </p:nvSpPr>
          <p:spPr bwMode="auto">
            <a:xfrm>
              <a:off x="2680" y="2394"/>
              <a:ext cx="3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和</a:t>
              </a:r>
            </a:p>
          </p:txBody>
        </p:sp>
        <p:graphicFrame>
          <p:nvGraphicFramePr>
            <p:cNvPr id="40" name="Object 91"/>
            <p:cNvGraphicFramePr>
              <a:graphicFrameLocks noChangeAspect="1"/>
            </p:cNvGraphicFramePr>
            <p:nvPr/>
          </p:nvGraphicFramePr>
          <p:xfrm>
            <a:off x="1423" y="2338"/>
            <a:ext cx="1266" cy="5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9507200" imgH="8229600" progId="Equation.DSMT4">
                    <p:embed/>
                  </p:oleObj>
                </mc:Choice>
                <mc:Fallback>
                  <p:oleObj name="Equation" r:id="rId16" imgW="19507200" imgH="8229600" progId="Equation.DSMT4">
                    <p:embed/>
                    <p:pic>
                      <p:nvPicPr>
                        <p:cNvPr id="0" name="图片 4845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3" y="2338"/>
                          <a:ext cx="1266" cy="5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91"/>
            <p:cNvGraphicFramePr>
              <a:graphicFrameLocks noChangeAspect="1"/>
            </p:cNvGraphicFramePr>
            <p:nvPr/>
          </p:nvGraphicFramePr>
          <p:xfrm>
            <a:off x="2992" y="2316"/>
            <a:ext cx="1306" cy="5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20116800" imgH="8534400" progId="Equation.DSMT4">
                    <p:embed/>
                  </p:oleObj>
                </mc:Choice>
                <mc:Fallback>
                  <p:oleObj name="Equation" r:id="rId18" imgW="20116800" imgH="8534400" progId="Equation.DSMT4">
                    <p:embed/>
                    <p:pic>
                      <p:nvPicPr>
                        <p:cNvPr id="0" name="图片 4845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2" y="2316"/>
                          <a:ext cx="1306" cy="5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" name="Rectangle 90"/>
            <p:cNvSpPr>
              <a:spLocks noChangeArrowheads="1"/>
            </p:cNvSpPr>
            <p:nvPr/>
          </p:nvSpPr>
          <p:spPr bwMode="auto">
            <a:xfrm>
              <a:off x="4357" y="2404"/>
              <a:ext cx="88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那么</a:t>
              </a:r>
            </a:p>
          </p:txBody>
        </p:sp>
      </p:grpSp>
      <p:graphicFrame>
        <p:nvGraphicFramePr>
          <p:cNvPr id="43" name="Object 88"/>
          <p:cNvGraphicFramePr>
            <a:graphicFrameLocks noChangeAspect="1"/>
          </p:cNvGraphicFramePr>
          <p:nvPr/>
        </p:nvGraphicFramePr>
        <p:xfrm>
          <a:off x="2311399" y="5361502"/>
          <a:ext cx="4579937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44500800" imgH="8534400" progId="Equation.DSMT4">
                  <p:embed/>
                </p:oleObj>
              </mc:Choice>
              <mc:Fallback>
                <p:oleObj name="Equation" r:id="rId20" imgW="44500800" imgH="8534400" progId="Equation.DSMT4">
                  <p:embed/>
                  <p:pic>
                    <p:nvPicPr>
                      <p:cNvPr id="0" name="图片 4845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399" y="5361502"/>
                        <a:ext cx="4579937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59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59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5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66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60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60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6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660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660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6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660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60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66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660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660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6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660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660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6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6978" name="Group 34"/>
          <p:cNvGrpSpPr/>
          <p:nvPr/>
        </p:nvGrpSpPr>
        <p:grpSpPr bwMode="auto">
          <a:xfrm>
            <a:off x="774700" y="1000125"/>
            <a:ext cx="2835275" cy="523875"/>
            <a:chOff x="936" y="638"/>
            <a:chExt cx="1786" cy="330"/>
          </a:xfrm>
        </p:grpSpPr>
        <p:sp>
          <p:nvSpPr>
            <p:cNvPr id="466955" name="Rectangle 11"/>
            <p:cNvSpPr>
              <a:spLocks noChangeArrowheads="1"/>
            </p:cNvSpPr>
            <p:nvPr/>
          </p:nvSpPr>
          <p:spPr bwMode="auto">
            <a:xfrm>
              <a:off x="1568" y="638"/>
              <a:ext cx="11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相互独立</a:t>
              </a:r>
            </a:p>
          </p:txBody>
        </p:sp>
        <p:graphicFrame>
          <p:nvGraphicFramePr>
            <p:cNvPr id="466956" name="Object 12"/>
            <p:cNvGraphicFramePr>
              <a:graphicFrameLocks noChangeAspect="1"/>
            </p:cNvGraphicFramePr>
            <p:nvPr/>
          </p:nvGraphicFramePr>
          <p:xfrm>
            <a:off x="936" y="711"/>
            <a:ext cx="742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571500" imgH="215900" progId="Equation.DSMT4">
                    <p:embed/>
                  </p:oleObj>
                </mc:Choice>
                <mc:Fallback>
                  <p:oleObj name="Equation" r:id="rId2" imgW="571500" imgH="2159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6" y="711"/>
                          <a:ext cx="742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6958" name="AutoShape 14"/>
          <p:cNvSpPr>
            <a:spLocks noChangeArrowheads="1"/>
          </p:cNvSpPr>
          <p:nvPr/>
        </p:nvSpPr>
        <p:spPr bwMode="auto">
          <a:xfrm>
            <a:off x="3432175" y="1168400"/>
            <a:ext cx="369888" cy="228600"/>
          </a:xfrm>
          <a:prstGeom prst="rightArrow">
            <a:avLst>
              <a:gd name="adj1" fmla="val 50000"/>
              <a:gd name="adj2" fmla="val 40451"/>
            </a:avLst>
          </a:prstGeom>
          <a:gradFill rotWithShape="1">
            <a:gsLst>
              <a:gs pos="0">
                <a:schemeClr val="tx1"/>
              </a:gs>
              <a:gs pos="50000">
                <a:srgbClr val="000082"/>
              </a:gs>
              <a:gs pos="100000">
                <a:schemeClr val="tx1"/>
              </a:gs>
            </a:gsLst>
            <a:lin ang="2700000" scaled="1"/>
          </a:gra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66959" name="Object 15"/>
          <p:cNvGraphicFramePr>
            <a:graphicFrameLocks noChangeAspect="1"/>
          </p:cNvGraphicFramePr>
          <p:nvPr/>
        </p:nvGraphicFramePr>
        <p:xfrm>
          <a:off x="3941763" y="1093788"/>
          <a:ext cx="197802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66800" imgH="241300" progId="Equation.DSMT4">
                  <p:embed/>
                </p:oleObj>
              </mc:Choice>
              <mc:Fallback>
                <p:oleObj name="Equation" r:id="rId4" imgW="1066800" imgH="2413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1763" y="1093788"/>
                        <a:ext cx="1978025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6964" name="WordArt 20"/>
          <p:cNvSpPr>
            <a:spLocks noChangeArrowheads="1" noChangeShapeType="1" noTextEdit="1"/>
          </p:cNvSpPr>
          <p:nvPr/>
        </p:nvSpPr>
        <p:spPr bwMode="auto">
          <a:xfrm>
            <a:off x="3435350" y="633413"/>
            <a:ext cx="2297113" cy="34131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3399FF"/>
                  </a:solidFill>
                  <a:round/>
                </a:ln>
                <a:latin typeface="黑体" panose="02010609060101010101" pitchFamily="2" charset="-122"/>
                <a:ea typeface="黑体" panose="02010609060101010101" pitchFamily="2" charset="-122"/>
              </a:rPr>
              <a:t>协方差的意义</a:t>
            </a:r>
          </a:p>
        </p:txBody>
      </p:sp>
      <p:graphicFrame>
        <p:nvGraphicFramePr>
          <p:cNvPr id="466979" name="Object 35"/>
          <p:cNvGraphicFramePr>
            <a:graphicFrameLocks noChangeAspect="1"/>
          </p:cNvGraphicFramePr>
          <p:nvPr/>
        </p:nvGraphicFramePr>
        <p:xfrm>
          <a:off x="765175" y="1601788"/>
          <a:ext cx="241776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08100" imgH="241300" progId="Equation.DSMT4">
                  <p:embed/>
                </p:oleObj>
              </mc:Choice>
              <mc:Fallback>
                <p:oleObj name="Equation" r:id="rId6" imgW="1308100" imgH="24130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" y="1601788"/>
                        <a:ext cx="2417763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6980" name="AutoShape 36"/>
          <p:cNvSpPr>
            <a:spLocks noChangeArrowheads="1"/>
          </p:cNvSpPr>
          <p:nvPr/>
        </p:nvSpPr>
        <p:spPr bwMode="auto">
          <a:xfrm>
            <a:off x="3433763" y="1677988"/>
            <a:ext cx="369887" cy="228600"/>
          </a:xfrm>
          <a:prstGeom prst="rightArrow">
            <a:avLst>
              <a:gd name="adj1" fmla="val 50000"/>
              <a:gd name="adj2" fmla="val 40451"/>
            </a:avLst>
          </a:prstGeom>
          <a:gradFill rotWithShape="1">
            <a:gsLst>
              <a:gs pos="0">
                <a:schemeClr val="tx1"/>
              </a:gs>
              <a:gs pos="50000">
                <a:srgbClr val="000082"/>
              </a:gs>
              <a:gs pos="100000">
                <a:schemeClr val="tx1"/>
              </a:gs>
            </a:gsLst>
            <a:lin ang="2700000" scaled="1"/>
          </a:gra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466984" name="Group 40"/>
          <p:cNvGrpSpPr/>
          <p:nvPr/>
        </p:nvGrpSpPr>
        <p:grpSpPr bwMode="auto">
          <a:xfrm>
            <a:off x="3976688" y="1509713"/>
            <a:ext cx="2492375" cy="519112"/>
            <a:chOff x="3121" y="927"/>
            <a:chExt cx="1570" cy="327"/>
          </a:xfrm>
        </p:grpSpPr>
        <p:sp>
          <p:nvSpPr>
            <p:cNvPr id="466982" name="Rectangle 38"/>
            <p:cNvSpPr>
              <a:spLocks noChangeArrowheads="1"/>
            </p:cNvSpPr>
            <p:nvPr/>
          </p:nvSpPr>
          <p:spPr bwMode="auto">
            <a:xfrm>
              <a:off x="3537" y="927"/>
              <a:ext cx="11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必不独立</a:t>
              </a:r>
            </a:p>
          </p:txBody>
        </p:sp>
        <p:graphicFrame>
          <p:nvGraphicFramePr>
            <p:cNvPr id="466983" name="Object 39"/>
            <p:cNvGraphicFramePr>
              <a:graphicFrameLocks noChangeAspect="1"/>
            </p:cNvGraphicFramePr>
            <p:nvPr/>
          </p:nvGraphicFramePr>
          <p:xfrm>
            <a:off x="3121" y="992"/>
            <a:ext cx="502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93700" imgH="215900" progId="Equation.DSMT4">
                    <p:embed/>
                  </p:oleObj>
                </mc:Choice>
                <mc:Fallback>
                  <p:oleObj name="Equation" r:id="rId8" imgW="393700" imgH="215900" progId="Equation.DSMT4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1" y="992"/>
                          <a:ext cx="502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6985" name="AutoShape 41"/>
          <p:cNvSpPr>
            <a:spLocks noChangeArrowheads="1"/>
          </p:cNvSpPr>
          <p:nvPr/>
        </p:nvSpPr>
        <p:spPr bwMode="auto">
          <a:xfrm>
            <a:off x="3448050" y="2174875"/>
            <a:ext cx="369888" cy="228600"/>
          </a:xfrm>
          <a:prstGeom prst="rightArrow">
            <a:avLst>
              <a:gd name="adj1" fmla="val 50000"/>
              <a:gd name="adj2" fmla="val 40451"/>
            </a:avLst>
          </a:prstGeom>
          <a:gradFill rotWithShape="1">
            <a:gsLst>
              <a:gs pos="0">
                <a:schemeClr val="tx1"/>
              </a:gs>
              <a:gs pos="50000">
                <a:srgbClr val="000082"/>
              </a:gs>
              <a:gs pos="100000">
                <a:schemeClr val="tx1"/>
              </a:gs>
            </a:gsLst>
            <a:lin ang="2700000" scaled="1"/>
          </a:gra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466989" name="Group 45"/>
          <p:cNvGrpSpPr/>
          <p:nvPr/>
        </p:nvGrpSpPr>
        <p:grpSpPr bwMode="auto">
          <a:xfrm>
            <a:off x="3978275" y="2044700"/>
            <a:ext cx="4733925" cy="519113"/>
            <a:chOff x="2978" y="1248"/>
            <a:chExt cx="2982" cy="327"/>
          </a:xfrm>
        </p:grpSpPr>
        <p:sp>
          <p:nvSpPr>
            <p:cNvPr id="466987" name="Rectangle 43"/>
            <p:cNvSpPr>
              <a:spLocks noChangeArrowheads="1"/>
            </p:cNvSpPr>
            <p:nvPr/>
          </p:nvSpPr>
          <p:spPr bwMode="auto">
            <a:xfrm>
              <a:off x="3394" y="1248"/>
              <a:ext cx="2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之间必存在某种“关系”</a:t>
              </a:r>
            </a:p>
          </p:txBody>
        </p:sp>
        <p:graphicFrame>
          <p:nvGraphicFramePr>
            <p:cNvPr id="466988" name="Object 44"/>
            <p:cNvGraphicFramePr>
              <a:graphicFrameLocks noChangeAspect="1"/>
            </p:cNvGraphicFramePr>
            <p:nvPr/>
          </p:nvGraphicFramePr>
          <p:xfrm>
            <a:off x="2978" y="1297"/>
            <a:ext cx="502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93700" imgH="215900" progId="Equation.DSMT4">
                    <p:embed/>
                  </p:oleObj>
                </mc:Choice>
                <mc:Fallback>
                  <p:oleObj name="Equation" r:id="rId10" imgW="393700" imgH="215900" progId="Equation.DSMT4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8" y="1297"/>
                          <a:ext cx="502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6997" name="Oval 53"/>
          <p:cNvSpPr>
            <a:spLocks noChangeArrowheads="1"/>
          </p:cNvSpPr>
          <p:nvPr/>
        </p:nvSpPr>
        <p:spPr bwMode="auto">
          <a:xfrm>
            <a:off x="7569199" y="2032747"/>
            <a:ext cx="825500" cy="520700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80">
                    <a:alpha val="47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67018" name="Group 74"/>
          <p:cNvGrpSpPr/>
          <p:nvPr/>
        </p:nvGrpSpPr>
        <p:grpSpPr bwMode="auto">
          <a:xfrm>
            <a:off x="738188" y="2449513"/>
            <a:ext cx="1636712" cy="519112"/>
            <a:chOff x="465" y="1703"/>
            <a:chExt cx="1031" cy="327"/>
          </a:xfrm>
        </p:grpSpPr>
        <p:graphicFrame>
          <p:nvGraphicFramePr>
            <p:cNvPr id="467008" name="Object 64"/>
            <p:cNvGraphicFramePr>
              <a:graphicFrameLocks noChangeAspect="1"/>
            </p:cNvGraphicFramePr>
            <p:nvPr/>
          </p:nvGraphicFramePr>
          <p:xfrm>
            <a:off x="764" y="1762"/>
            <a:ext cx="732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622300" imgH="203200" progId="Equation.DSMT4">
                    <p:embed/>
                  </p:oleObj>
                </mc:Choice>
                <mc:Fallback>
                  <p:oleObj name="Equation" r:id="rId12" imgW="622300" imgH="203200" progId="Equation.DSMT4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4" y="1762"/>
                          <a:ext cx="732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7010" name="Rectangle 66"/>
            <p:cNvSpPr>
              <a:spLocks noChangeArrowheads="1"/>
            </p:cNvSpPr>
            <p:nvPr/>
          </p:nvSpPr>
          <p:spPr bwMode="auto">
            <a:xfrm>
              <a:off x="465" y="1703"/>
              <a:ext cx="6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又</a:t>
              </a:r>
            </a:p>
          </p:txBody>
        </p:sp>
      </p:grpSp>
      <p:sp>
        <p:nvSpPr>
          <p:cNvPr id="467016" name="Freeform 72"/>
          <p:cNvSpPr/>
          <p:nvPr/>
        </p:nvSpPr>
        <p:spPr bwMode="auto">
          <a:xfrm>
            <a:off x="2819400" y="3195638"/>
            <a:ext cx="3492500" cy="60325"/>
          </a:xfrm>
          <a:custGeom>
            <a:avLst/>
            <a:gdLst>
              <a:gd name="T0" fmla="*/ 0 w 2200"/>
              <a:gd name="T1" fmla="*/ 19 h 38"/>
              <a:gd name="T2" fmla="*/ 680 w 2200"/>
              <a:gd name="T3" fmla="*/ 3 h 38"/>
              <a:gd name="T4" fmla="*/ 1376 w 2200"/>
              <a:gd name="T5" fmla="*/ 35 h 38"/>
              <a:gd name="T6" fmla="*/ 1888 w 2200"/>
              <a:gd name="T7" fmla="*/ 19 h 38"/>
              <a:gd name="T8" fmla="*/ 2200 w 2200"/>
              <a:gd name="T9" fmla="*/ 1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00" h="38">
                <a:moveTo>
                  <a:pt x="0" y="19"/>
                </a:moveTo>
                <a:cubicBezTo>
                  <a:pt x="225" y="9"/>
                  <a:pt x="451" y="0"/>
                  <a:pt x="680" y="3"/>
                </a:cubicBezTo>
                <a:cubicBezTo>
                  <a:pt x="909" y="6"/>
                  <a:pt x="1175" y="32"/>
                  <a:pt x="1376" y="35"/>
                </a:cubicBezTo>
                <a:cubicBezTo>
                  <a:pt x="1577" y="38"/>
                  <a:pt x="1751" y="22"/>
                  <a:pt x="1888" y="19"/>
                </a:cubicBezTo>
                <a:cubicBezTo>
                  <a:pt x="2025" y="16"/>
                  <a:pt x="2112" y="17"/>
                  <a:pt x="2200" y="19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0080">
                    <a:alpha val="47000"/>
                  </a:srgbClr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7023" name="WordArt 79"/>
          <p:cNvSpPr>
            <a:spLocks noChangeArrowheads="1" noChangeShapeType="1" noTextEdit="1"/>
          </p:cNvSpPr>
          <p:nvPr/>
        </p:nvSpPr>
        <p:spPr bwMode="auto">
          <a:xfrm>
            <a:off x="863600" y="4541838"/>
            <a:ext cx="711200" cy="2921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FF0000"/>
                  </a:solidFill>
                  <a:round/>
                </a:ln>
                <a:solidFill>
                  <a:srgbClr val="FFCC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定义</a:t>
            </a:r>
          </a:p>
        </p:txBody>
      </p:sp>
      <p:sp>
        <p:nvSpPr>
          <p:cNvPr id="467026" name="Rectangle 82"/>
          <p:cNvSpPr>
            <a:spLocks noChangeArrowheads="1"/>
          </p:cNvSpPr>
          <p:nvPr/>
        </p:nvSpPr>
        <p:spPr bwMode="auto">
          <a:xfrm>
            <a:off x="1698625" y="4421188"/>
            <a:ext cx="11001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80">
                    <a:alpha val="47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称</a:t>
            </a:r>
          </a:p>
        </p:txBody>
      </p:sp>
      <p:graphicFrame>
        <p:nvGraphicFramePr>
          <p:cNvPr id="467028" name="Object 84"/>
          <p:cNvGraphicFramePr>
            <a:graphicFrameLocks noChangeAspect="1"/>
          </p:cNvGraphicFramePr>
          <p:nvPr/>
        </p:nvGraphicFramePr>
        <p:xfrm>
          <a:off x="2403475" y="4730750"/>
          <a:ext cx="4519613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438400" imgH="495300" progId="Equation.DSMT4">
                  <p:embed/>
                </p:oleObj>
              </mc:Choice>
              <mc:Fallback>
                <p:oleObj name="Equation" r:id="rId14" imgW="2438400" imgH="495300" progId="Equation.DSMT4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3475" y="4730750"/>
                        <a:ext cx="4519613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7045" name="Group 101"/>
          <p:cNvGrpSpPr/>
          <p:nvPr/>
        </p:nvGrpSpPr>
        <p:grpSpPr bwMode="auto">
          <a:xfrm>
            <a:off x="57150" y="5553075"/>
            <a:ext cx="3573463" cy="530225"/>
            <a:chOff x="52" y="3498"/>
            <a:chExt cx="2251" cy="334"/>
          </a:xfrm>
        </p:grpSpPr>
        <p:sp>
          <p:nvSpPr>
            <p:cNvPr id="467030" name="Rectangle 86"/>
            <p:cNvSpPr>
              <a:spLocks noChangeArrowheads="1"/>
            </p:cNvSpPr>
            <p:nvPr/>
          </p:nvSpPr>
          <p:spPr bwMode="auto">
            <a:xfrm>
              <a:off x="723" y="3505"/>
              <a:ext cx="15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80">
                      <a:alpha val="47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"/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的</a:t>
              </a:r>
              <a:r>
                <a:rPr kumimoji="1"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相关系数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.</a:t>
              </a:r>
              <a:r>
                <a:rPr kumimoji="1" lang="zh-CN" altLang="en-US" sz="2800" b="1" dirty="0"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graphicFrame>
          <p:nvGraphicFramePr>
            <p:cNvPr id="467033" name="Object 89"/>
            <p:cNvGraphicFramePr>
              <a:graphicFrameLocks noChangeAspect="1"/>
            </p:cNvGraphicFramePr>
            <p:nvPr/>
          </p:nvGraphicFramePr>
          <p:xfrm>
            <a:off x="322" y="3557"/>
            <a:ext cx="502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93700" imgH="215900" progId="Equation.DSMT4">
                    <p:embed/>
                  </p:oleObj>
                </mc:Choice>
                <mc:Fallback>
                  <p:oleObj name="Equation" r:id="rId16" imgW="393700" imgH="215900" progId="Equation.DSMT4">
                    <p:embed/>
                    <p:pic>
                      <p:nvPicPr>
                        <p:cNvPr id="0" name="Objec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" y="3557"/>
                          <a:ext cx="502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7034" name="Rectangle 90"/>
            <p:cNvSpPr>
              <a:spLocks noChangeArrowheads="1"/>
            </p:cNvSpPr>
            <p:nvPr/>
          </p:nvSpPr>
          <p:spPr bwMode="auto">
            <a:xfrm>
              <a:off x="52" y="3498"/>
              <a:ext cx="6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80">
                      <a:alpha val="47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"/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为</a:t>
              </a:r>
              <a:endParaRPr kumimoji="1"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aphicFrame>
        <p:nvGraphicFramePr>
          <p:cNvPr id="467040" name="Object 96"/>
          <p:cNvGraphicFramePr>
            <a:graphicFrameLocks noChangeAspect="1"/>
          </p:cNvGraphicFramePr>
          <p:nvPr/>
        </p:nvGraphicFramePr>
        <p:xfrm>
          <a:off x="2646363" y="2770188"/>
          <a:ext cx="38306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070100" imgH="266700" progId="Equation.DSMT4">
                  <p:embed/>
                </p:oleObj>
              </mc:Choice>
              <mc:Fallback>
                <p:oleObj name="Equation" r:id="rId18" imgW="2070100" imgH="266700" progId="Equation.DSMT4">
                  <p:embed/>
                  <p:pic>
                    <p:nvPicPr>
                      <p:cNvPr id="0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6363" y="2770188"/>
                        <a:ext cx="383063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7043" name="Rectangle 99"/>
          <p:cNvSpPr>
            <a:spLocks noChangeArrowheads="1"/>
          </p:cNvSpPr>
          <p:nvPr/>
        </p:nvSpPr>
        <p:spPr bwMode="auto">
          <a:xfrm>
            <a:off x="739775" y="3213100"/>
            <a:ext cx="4029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"/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考虑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“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新魏" panose="02010800040101010101" charset="-122"/>
              </a:rPr>
              <a:t>单位化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”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</a:t>
            </a:r>
            <a:r>
              <a:rPr kumimoji="1" lang="en-US" altLang="zh-CN" sz="28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r.v</a:t>
            </a:r>
            <a:endParaRPr kumimoji="1" lang="en-US" altLang="zh-CN" sz="2800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67044" name="Object 100"/>
          <p:cNvGraphicFramePr>
            <a:graphicFrameLocks noChangeAspect="1"/>
          </p:cNvGraphicFramePr>
          <p:nvPr/>
        </p:nvGraphicFramePr>
        <p:xfrm>
          <a:off x="2471738" y="3625850"/>
          <a:ext cx="43624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349500" imgH="495300" progId="Equation.DSMT4">
                  <p:embed/>
                </p:oleObj>
              </mc:Choice>
              <mc:Fallback>
                <p:oleObj name="Equation" r:id="rId20" imgW="2349500" imgH="495300" progId="Equation.DSMT4">
                  <p:embed/>
                  <p:pic>
                    <p:nvPicPr>
                      <p:cNvPr id="0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1738" y="3625850"/>
                        <a:ext cx="43624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69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69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6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66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6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66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669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669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669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669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6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69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69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66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66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669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669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66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66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66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669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669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66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66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66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66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466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466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67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67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67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67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670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670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67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2000"/>
                                        <p:tgtEl>
                                          <p:spTgt spid="4670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67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46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670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670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6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670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670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67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467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67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67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67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46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66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66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66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58" grpId="0" animBg="1"/>
      <p:bldP spid="466964" grpId="0" animBg="1"/>
      <p:bldP spid="466980" grpId="0" animBg="1"/>
      <p:bldP spid="466985" grpId="0" animBg="1"/>
      <p:bldP spid="466997" grpId="0" animBg="1"/>
      <p:bldP spid="466997" grpId="1" animBg="1"/>
      <p:bldP spid="466997" grpId="2" animBg="1"/>
      <p:bldP spid="467016" grpId="0" animBg="1"/>
      <p:bldP spid="467016" grpId="1" animBg="1"/>
      <p:bldP spid="467023" grpId="0" animBg="1"/>
      <p:bldP spid="467026" grpId="0"/>
      <p:bldP spid="4670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9010" name="Group 18"/>
          <p:cNvGrpSpPr/>
          <p:nvPr/>
        </p:nvGrpSpPr>
        <p:grpSpPr bwMode="auto">
          <a:xfrm>
            <a:off x="769938" y="720725"/>
            <a:ext cx="763587" cy="400050"/>
            <a:chOff x="581" y="1694"/>
            <a:chExt cx="481" cy="252"/>
          </a:xfrm>
        </p:grpSpPr>
        <p:pic>
          <p:nvPicPr>
            <p:cNvPr id="469011" name="Picture 19" descr="4"/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" y="1715"/>
              <a:ext cx="366" cy="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9012" name="WordArt 20"/>
            <p:cNvSpPr>
              <a:spLocks noChangeArrowheads="1" noChangeShapeType="1" noTextEdit="1"/>
            </p:cNvSpPr>
            <p:nvPr/>
          </p:nvSpPr>
          <p:spPr bwMode="auto">
            <a:xfrm>
              <a:off x="808" y="1694"/>
              <a:ext cx="254" cy="1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chemeClr val="tx1"/>
                    </a:solidFill>
                    <a:round/>
                  </a:ln>
                  <a:gradFill rotWithShape="1">
                    <a:gsLst>
                      <a:gs pos="0">
                        <a:srgbClr val="000082"/>
                      </a:gs>
                      <a:gs pos="50000">
                        <a:srgbClr val="FF8200"/>
                      </a:gs>
                      <a:gs pos="100000">
                        <a:srgbClr val="000082"/>
                      </a:gs>
                    </a:gsLst>
                    <a:lin ang="2700000" scaled="1"/>
                  </a:gra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问</a:t>
              </a:r>
            </a:p>
          </p:txBody>
        </p:sp>
      </p:grpSp>
      <p:sp>
        <p:nvSpPr>
          <p:cNvPr id="469017" name="WordArt 25"/>
          <p:cNvSpPr>
            <a:spLocks noChangeArrowheads="1" noChangeShapeType="1" noTextEdit="1"/>
          </p:cNvSpPr>
          <p:nvPr/>
        </p:nvSpPr>
        <p:spPr bwMode="auto">
          <a:xfrm>
            <a:off x="7913688" y="722313"/>
            <a:ext cx="209550" cy="2651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99CCFF"/>
                  </a:solidFill>
                  <a:round/>
                </a:ln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？</a:t>
            </a:r>
          </a:p>
        </p:txBody>
      </p:sp>
      <p:sp>
        <p:nvSpPr>
          <p:cNvPr id="469018" name="WordArt 26"/>
          <p:cNvSpPr>
            <a:spLocks noChangeArrowheads="1" noChangeShapeType="1" noTextEdit="1"/>
          </p:cNvSpPr>
          <p:nvPr/>
        </p:nvSpPr>
        <p:spPr bwMode="auto">
          <a:xfrm>
            <a:off x="755650" y="1230313"/>
            <a:ext cx="785813" cy="27781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5875">
                  <a:solidFill>
                    <a:srgbClr val="3399FF"/>
                  </a:solidFill>
                  <a:round/>
                </a:ln>
                <a:latin typeface="黑体" panose="02010609060101010101" pitchFamily="2" charset="-122"/>
                <a:ea typeface="黑体" panose="02010609060101010101" pitchFamily="2" charset="-122"/>
              </a:rPr>
              <a:t>分析</a:t>
            </a:r>
          </a:p>
        </p:txBody>
      </p:sp>
      <p:sp>
        <p:nvSpPr>
          <p:cNvPr id="469020" name="Rectangle 28"/>
          <p:cNvSpPr>
            <a:spLocks noChangeArrowheads="1"/>
          </p:cNvSpPr>
          <p:nvPr/>
        </p:nvSpPr>
        <p:spPr bwMode="auto">
          <a:xfrm>
            <a:off x="2855913" y="1922556"/>
            <a:ext cx="26193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"/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记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均方误差</a:t>
            </a:r>
            <a:endParaRPr kumimoji="1"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新魏" panose="02010800040101010101" charset="-122"/>
              <a:ea typeface="华文新魏" panose="02010800040101010101" charset="-122"/>
            </a:endParaRPr>
          </a:p>
        </p:txBody>
      </p:sp>
      <p:grpSp>
        <p:nvGrpSpPr>
          <p:cNvPr id="469057" name="Group 65"/>
          <p:cNvGrpSpPr/>
          <p:nvPr/>
        </p:nvGrpSpPr>
        <p:grpSpPr bwMode="auto">
          <a:xfrm>
            <a:off x="1663700" y="590550"/>
            <a:ext cx="6491288" cy="533400"/>
            <a:chOff x="1488" y="364"/>
            <a:chExt cx="4089" cy="336"/>
          </a:xfrm>
        </p:grpSpPr>
        <p:sp>
          <p:nvSpPr>
            <p:cNvPr id="469015" name="Rectangle 23"/>
            <p:cNvSpPr>
              <a:spLocks noChangeArrowheads="1"/>
            </p:cNvSpPr>
            <p:nvPr/>
          </p:nvSpPr>
          <p:spPr bwMode="auto">
            <a:xfrm>
              <a:off x="3967" y="364"/>
              <a:ext cx="16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华文新魏" panose="02010800040101010101" charset="-122"/>
                </a:rPr>
                <a:t>之间什么关系</a:t>
              </a:r>
            </a:p>
          </p:txBody>
        </p:sp>
        <p:graphicFrame>
          <p:nvGraphicFramePr>
            <p:cNvPr id="469016" name="Object 24"/>
            <p:cNvGraphicFramePr>
              <a:graphicFrameLocks noChangeAspect="1"/>
            </p:cNvGraphicFramePr>
            <p:nvPr/>
          </p:nvGraphicFramePr>
          <p:xfrm>
            <a:off x="2459" y="374"/>
            <a:ext cx="44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317500" imgH="254000" progId="Equation.DSMT4">
                    <p:embed/>
                  </p:oleObj>
                </mc:Choice>
                <mc:Fallback>
                  <p:oleObj name="Equation" r:id="rId3" imgW="317500" imgH="25400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9" y="374"/>
                          <a:ext cx="448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9054" name="Rectangle 62"/>
            <p:cNvSpPr>
              <a:spLocks noChangeArrowheads="1"/>
            </p:cNvSpPr>
            <p:nvPr/>
          </p:nvSpPr>
          <p:spPr bwMode="auto">
            <a:xfrm>
              <a:off x="1488" y="365"/>
              <a:ext cx="1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相关系数</a:t>
              </a:r>
              <a:endPara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华文新魏" panose="02010800040101010101" charset="-122"/>
              </a:endParaRPr>
            </a:p>
          </p:txBody>
        </p:sp>
        <p:graphicFrame>
          <p:nvGraphicFramePr>
            <p:cNvPr id="469055" name="Object 63"/>
            <p:cNvGraphicFramePr>
              <a:graphicFrameLocks noChangeAspect="1"/>
            </p:cNvGraphicFramePr>
            <p:nvPr/>
          </p:nvGraphicFramePr>
          <p:xfrm>
            <a:off x="3556" y="434"/>
            <a:ext cx="544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393700" imgH="215900" progId="Equation.DSMT4">
                    <p:embed/>
                  </p:oleObj>
                </mc:Choice>
                <mc:Fallback>
                  <p:oleObj name="Equation" r:id="rId5" imgW="393700" imgH="215900" progId="Equation.DSMT4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6" y="434"/>
                          <a:ext cx="544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9056" name="Rectangle 64"/>
            <p:cNvSpPr>
              <a:spLocks noChangeArrowheads="1"/>
            </p:cNvSpPr>
            <p:nvPr/>
          </p:nvSpPr>
          <p:spPr bwMode="auto">
            <a:xfrm>
              <a:off x="2824" y="373"/>
              <a:ext cx="8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华文新魏" panose="02010800040101010101" charset="-122"/>
                </a:rPr>
                <a:t>刻画了</a:t>
              </a:r>
            </a:p>
          </p:txBody>
        </p:sp>
      </p:grpSp>
      <p:grpSp>
        <p:nvGrpSpPr>
          <p:cNvPr id="469069" name="Group 77"/>
          <p:cNvGrpSpPr/>
          <p:nvPr/>
        </p:nvGrpSpPr>
        <p:grpSpPr bwMode="auto">
          <a:xfrm>
            <a:off x="1641475" y="1066800"/>
            <a:ext cx="4621213" cy="527050"/>
            <a:chOff x="1034" y="672"/>
            <a:chExt cx="2911" cy="332"/>
          </a:xfrm>
        </p:grpSpPr>
        <p:sp>
          <p:nvSpPr>
            <p:cNvPr id="469061" name="Rectangle 69"/>
            <p:cNvSpPr>
              <a:spLocks noChangeArrowheads="1"/>
            </p:cNvSpPr>
            <p:nvPr/>
          </p:nvSpPr>
          <p:spPr bwMode="auto">
            <a:xfrm>
              <a:off x="1977" y="672"/>
              <a:ext cx="19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之间的线性关系</a:t>
              </a:r>
            </a:p>
          </p:txBody>
        </p:sp>
        <p:sp>
          <p:nvSpPr>
            <p:cNvPr id="469062" name="Rectangle 70"/>
            <p:cNvSpPr>
              <a:spLocks noChangeArrowheads="1"/>
            </p:cNvSpPr>
            <p:nvPr/>
          </p:nvSpPr>
          <p:spPr bwMode="auto">
            <a:xfrm>
              <a:off x="1034" y="673"/>
              <a:ext cx="8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考虑</a:t>
              </a:r>
            </a:p>
          </p:txBody>
        </p:sp>
        <p:graphicFrame>
          <p:nvGraphicFramePr>
            <p:cNvPr id="469063" name="Object 71"/>
            <p:cNvGraphicFramePr>
              <a:graphicFrameLocks noChangeAspect="1"/>
            </p:cNvGraphicFramePr>
            <p:nvPr/>
          </p:nvGraphicFramePr>
          <p:xfrm>
            <a:off x="1575" y="746"/>
            <a:ext cx="454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393700" imgH="215900" progId="Equation.DSMT4">
                    <p:embed/>
                  </p:oleObj>
                </mc:Choice>
                <mc:Fallback>
                  <p:oleObj name="Equation" r:id="rId7" imgW="393700" imgH="215900" progId="Equation.DSMT4">
                    <p:embed/>
                    <p:pic>
                      <p:nvPicPr>
                        <p:cNvPr id="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5" y="746"/>
                          <a:ext cx="454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9070" name="Rectangle 78"/>
          <p:cNvSpPr>
            <a:spLocks noChangeArrowheads="1"/>
          </p:cNvSpPr>
          <p:nvPr/>
        </p:nvSpPr>
        <p:spPr bwMode="auto">
          <a:xfrm>
            <a:off x="5640388" y="1068388"/>
            <a:ext cx="203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即用</a:t>
            </a:r>
            <a:r>
              <a:rPr kumimoji="1" lang="en-US" altLang="zh-CN" sz="28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r.v</a:t>
            </a:r>
            <a:endParaRPr kumimoji="1" lang="en-US" altLang="zh-CN" sz="2800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69073" name="Group 81"/>
          <p:cNvGrpSpPr/>
          <p:nvPr/>
        </p:nvGrpSpPr>
        <p:grpSpPr bwMode="auto">
          <a:xfrm>
            <a:off x="127000" y="1955800"/>
            <a:ext cx="2741613" cy="519113"/>
            <a:chOff x="0" y="1272"/>
            <a:chExt cx="1727" cy="327"/>
          </a:xfrm>
        </p:grpSpPr>
        <p:sp>
          <p:nvSpPr>
            <p:cNvPr id="469059" name="Rectangle 67"/>
            <p:cNvSpPr>
              <a:spLocks noChangeArrowheads="1"/>
            </p:cNvSpPr>
            <p:nvPr/>
          </p:nvSpPr>
          <p:spPr bwMode="auto">
            <a:xfrm>
              <a:off x="0" y="1272"/>
              <a:ext cx="15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近似地表示</a:t>
              </a:r>
            </a:p>
          </p:txBody>
        </p:sp>
        <p:graphicFrame>
          <p:nvGraphicFramePr>
            <p:cNvPr id="469072" name="Object 80"/>
            <p:cNvGraphicFramePr>
              <a:graphicFrameLocks noChangeAspect="1"/>
            </p:cNvGraphicFramePr>
            <p:nvPr/>
          </p:nvGraphicFramePr>
          <p:xfrm>
            <a:off x="1174" y="1325"/>
            <a:ext cx="553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469900" imgH="203200" progId="Equation.DSMT4">
                    <p:embed/>
                  </p:oleObj>
                </mc:Choice>
                <mc:Fallback>
                  <p:oleObj name="Equation" r:id="rId9" imgW="469900" imgH="203200" progId="Equation.DSMT4">
                    <p:embed/>
                    <p:pic>
                      <p:nvPicPr>
                        <p:cNvPr id="0" name="Object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4" y="1325"/>
                          <a:ext cx="553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69074" name="Object 82"/>
          <p:cNvGraphicFramePr>
            <a:graphicFrameLocks noChangeAspect="1"/>
          </p:cNvGraphicFramePr>
          <p:nvPr/>
        </p:nvGraphicFramePr>
        <p:xfrm>
          <a:off x="1549400" y="2365375"/>
          <a:ext cx="22780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130300" imgH="292100" progId="Equation.DSMT4">
                  <p:embed/>
                </p:oleObj>
              </mc:Choice>
              <mc:Fallback>
                <p:oleObj name="Equation" r:id="rId11" imgW="1130300" imgH="292100" progId="Equation.DSMT4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2365375"/>
                        <a:ext cx="22780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9075" name="Object 83"/>
          <p:cNvGraphicFramePr>
            <a:graphicFrameLocks noChangeAspect="1"/>
          </p:cNvGraphicFramePr>
          <p:nvPr/>
        </p:nvGraphicFramePr>
        <p:xfrm>
          <a:off x="1795463" y="2867025"/>
          <a:ext cx="71596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873500" imgH="254000" progId="Equation.DSMT4">
                  <p:embed/>
                </p:oleObj>
              </mc:Choice>
              <mc:Fallback>
                <p:oleObj name="Equation" r:id="rId13" imgW="3873500" imgH="254000" progId="Equation.DSMT4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463" y="2867025"/>
                        <a:ext cx="715962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9078" name="Group 86"/>
          <p:cNvGrpSpPr/>
          <p:nvPr/>
        </p:nvGrpSpPr>
        <p:grpSpPr bwMode="auto">
          <a:xfrm>
            <a:off x="3397250" y="1527175"/>
            <a:ext cx="4175125" cy="549275"/>
            <a:chOff x="1884" y="1018"/>
            <a:chExt cx="2630" cy="346"/>
          </a:xfrm>
        </p:grpSpPr>
        <p:graphicFrame>
          <p:nvGraphicFramePr>
            <p:cNvPr id="469071" name="Object 79"/>
            <p:cNvGraphicFramePr>
              <a:graphicFrameLocks noChangeAspect="1"/>
            </p:cNvGraphicFramePr>
            <p:nvPr/>
          </p:nvGraphicFramePr>
          <p:xfrm>
            <a:off x="1884" y="1028"/>
            <a:ext cx="241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2070100" imgH="292100" progId="Equation.DSMT4">
                    <p:embed/>
                  </p:oleObj>
                </mc:Choice>
                <mc:Fallback>
                  <p:oleObj name="Equation" r:id="rId15" imgW="2070100" imgH="292100" progId="Equation.DSMT4">
                    <p:embed/>
                    <p:pic>
                      <p:nvPicPr>
                        <p:cNvPr id="0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4" y="1028"/>
                          <a:ext cx="2412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9077" name="Rectangle 85"/>
            <p:cNvSpPr>
              <a:spLocks noChangeArrowheads="1"/>
            </p:cNvSpPr>
            <p:nvPr/>
          </p:nvSpPr>
          <p:spPr bwMode="auto">
            <a:xfrm>
              <a:off x="3378" y="1018"/>
              <a:ext cx="11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为常数</a:t>
              </a:r>
            </a:p>
          </p:txBody>
        </p:sp>
      </p:grpSp>
      <p:sp>
        <p:nvSpPr>
          <p:cNvPr id="469079" name="Rectangle 87"/>
          <p:cNvSpPr>
            <a:spLocks noChangeArrowheads="1"/>
          </p:cNvSpPr>
          <p:nvPr/>
        </p:nvSpPr>
        <p:spPr bwMode="auto">
          <a:xfrm>
            <a:off x="603250" y="3773488"/>
            <a:ext cx="955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令</a:t>
            </a:r>
          </a:p>
        </p:txBody>
      </p:sp>
      <p:graphicFrame>
        <p:nvGraphicFramePr>
          <p:cNvPr id="469081" name="Object 89"/>
          <p:cNvGraphicFramePr>
            <a:graphicFrameLocks noChangeAspect="1"/>
          </p:cNvGraphicFramePr>
          <p:nvPr/>
        </p:nvGraphicFramePr>
        <p:xfrm>
          <a:off x="1633538" y="3416300"/>
          <a:ext cx="5556250" cy="150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997200" imgH="812800" progId="Equation.DSMT4">
                  <p:embed/>
                </p:oleObj>
              </mc:Choice>
              <mc:Fallback>
                <p:oleObj name="Equation" r:id="rId17" imgW="2997200" imgH="812800" progId="Equation.DSMT4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3538" y="3416300"/>
                        <a:ext cx="5556250" cy="150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9082" name="Rectangle 90"/>
          <p:cNvSpPr>
            <a:spLocks noChangeArrowheads="1"/>
          </p:cNvSpPr>
          <p:nvPr/>
        </p:nvSpPr>
        <p:spPr bwMode="auto">
          <a:xfrm>
            <a:off x="592138" y="4762500"/>
            <a:ext cx="1374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解得</a:t>
            </a:r>
          </a:p>
        </p:txBody>
      </p:sp>
      <p:graphicFrame>
        <p:nvGraphicFramePr>
          <p:cNvPr id="469085" name="Object 93"/>
          <p:cNvGraphicFramePr>
            <a:graphicFrameLocks noChangeAspect="1"/>
          </p:cNvGraphicFramePr>
          <p:nvPr/>
        </p:nvGraphicFramePr>
        <p:xfrm>
          <a:off x="1989138" y="4962525"/>
          <a:ext cx="213360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155700" imgH="469900" progId="Equation.DSMT4">
                  <p:embed/>
                </p:oleObj>
              </mc:Choice>
              <mc:Fallback>
                <p:oleObj name="Equation" r:id="rId19" imgW="1155700" imgH="469900" progId="Equation.DSMT4">
                  <p:embed/>
                  <p:pic>
                    <p:nvPicPr>
                      <p:cNvPr id="0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138" y="4962525"/>
                        <a:ext cx="2133600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9086" name="Object 94"/>
          <p:cNvGraphicFramePr>
            <a:graphicFrameLocks noChangeAspect="1"/>
          </p:cNvGraphicFramePr>
          <p:nvPr/>
        </p:nvGraphicFramePr>
        <p:xfrm>
          <a:off x="1993900" y="5586413"/>
          <a:ext cx="6215063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3352800" imgH="469900" progId="Equation.DSMT4">
                  <p:embed/>
                </p:oleObj>
              </mc:Choice>
              <mc:Fallback>
                <p:oleObj name="Equation" r:id="rId21" imgW="3352800" imgH="469900" progId="Equation.DSMT4">
                  <p:embed/>
                  <p:pic>
                    <p:nvPicPr>
                      <p:cNvPr id="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5586413"/>
                        <a:ext cx="6215063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9087" name="Object 95"/>
          <p:cNvGraphicFramePr>
            <a:graphicFrameLocks noChangeAspect="1"/>
          </p:cNvGraphicFramePr>
          <p:nvPr/>
        </p:nvGraphicFramePr>
        <p:xfrm>
          <a:off x="1681163" y="5140325"/>
          <a:ext cx="439737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41300" imgH="558800" progId="Equation.DSMT4">
                  <p:embed/>
                </p:oleObj>
              </mc:Choice>
              <mc:Fallback>
                <p:oleObj name="Equation" r:id="rId23" imgW="241300" imgH="558800" progId="Equation.DSMT4">
                  <p:embed/>
                  <p:pic>
                    <p:nvPicPr>
                      <p:cNvPr id="0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163" y="5140325"/>
                        <a:ext cx="439737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9088" name="Object 96"/>
          <p:cNvGraphicFramePr>
            <a:graphicFrameLocks noChangeAspect="1"/>
          </p:cNvGraphicFramePr>
          <p:nvPr/>
        </p:nvGraphicFramePr>
        <p:xfrm>
          <a:off x="3730625" y="2422525"/>
          <a:ext cx="2960688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1473200" imgH="254000" progId="Equation.DSMT4">
                  <p:embed/>
                </p:oleObj>
              </mc:Choice>
              <mc:Fallback>
                <p:oleObj name="Equation" r:id="rId25" imgW="1473200" imgH="254000" progId="Equation.DSMT4">
                  <p:embed/>
                  <p:pic>
                    <p:nvPicPr>
                      <p:cNvPr id="0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0625" y="2422525"/>
                        <a:ext cx="2960688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90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90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9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69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90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90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9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69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69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9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69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69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69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69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69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99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69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69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9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690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690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69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69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69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69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69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7" dur="1000"/>
                                        <p:tgtEl>
                                          <p:spTgt spid="469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69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69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690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69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690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690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69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690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690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69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469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469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9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469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469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9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469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469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9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469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469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9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469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469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9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469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469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9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469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469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9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469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469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469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469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469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469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469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469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469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469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469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469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9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469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469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9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469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/>
                                        <p:tgtEl>
                                          <p:spTgt spid="469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9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7" dur="500"/>
                                        <p:tgtEl>
                                          <p:spTgt spid="469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469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9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1" dur="500"/>
                                        <p:tgtEl>
                                          <p:spTgt spid="469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/>
                                        <p:tgtEl>
                                          <p:spTgt spid="469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9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9017" grpId="0"/>
      <p:bldP spid="469017" grpId="1"/>
      <p:bldP spid="469018" grpId="0" animBg="1"/>
      <p:bldP spid="469018" grpId="1" animBg="1"/>
      <p:bldP spid="469020" grpId="0"/>
      <p:bldP spid="469020" grpId="1"/>
      <p:bldP spid="469070" grpId="0"/>
      <p:bldP spid="469070" grpId="1"/>
      <p:bldP spid="469079" grpId="0"/>
      <p:bldP spid="469079" grpId="1"/>
      <p:bldP spid="469082" grpId="0"/>
      <p:bldP spid="46908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0052" name="Object 36"/>
          <p:cNvGraphicFramePr>
            <a:graphicFrameLocks noChangeAspect="1"/>
          </p:cNvGraphicFramePr>
          <p:nvPr/>
        </p:nvGraphicFramePr>
        <p:xfrm>
          <a:off x="1292225" y="600075"/>
          <a:ext cx="70485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7970400" imgH="5486400" progId="Equation.DSMT4">
                  <p:embed/>
                </p:oleObj>
              </mc:Choice>
              <mc:Fallback>
                <p:oleObj name="Equation" r:id="rId2" imgW="67970400" imgH="5486400" progId="Equation.DSMT4">
                  <p:embed/>
                  <p:pic>
                    <p:nvPicPr>
                      <p:cNvPr id="0" name="图片 4744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225" y="600075"/>
                        <a:ext cx="70485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0053" name="Object 37"/>
          <p:cNvGraphicFramePr>
            <a:graphicFrameLocks noChangeAspect="1"/>
          </p:cNvGraphicFramePr>
          <p:nvPr/>
        </p:nvGraphicFramePr>
        <p:xfrm>
          <a:off x="2035175" y="1103313"/>
          <a:ext cx="503713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5110400" imgH="4572000" progId="Equation.DSMT4">
                  <p:embed/>
                </p:oleObj>
              </mc:Choice>
              <mc:Fallback>
                <p:oleObj name="Equation" r:id="rId4" imgW="45110400" imgH="4572000" progId="Equation.DSMT4">
                  <p:embed/>
                  <p:pic>
                    <p:nvPicPr>
                      <p:cNvPr id="0" name="图片 4744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5175" y="1103313"/>
                        <a:ext cx="5037138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0054" name="Object 38"/>
          <p:cNvGraphicFramePr>
            <a:graphicFrameLocks noChangeAspect="1"/>
          </p:cNvGraphicFramePr>
          <p:nvPr/>
        </p:nvGraphicFramePr>
        <p:xfrm>
          <a:off x="2036763" y="1601788"/>
          <a:ext cx="5072062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5415200" imgH="4572000" progId="Equation.DSMT4">
                  <p:embed/>
                </p:oleObj>
              </mc:Choice>
              <mc:Fallback>
                <p:oleObj name="Equation" r:id="rId6" imgW="45415200" imgH="4572000" progId="Equation.DSMT4">
                  <p:embed/>
                  <p:pic>
                    <p:nvPicPr>
                      <p:cNvPr id="0" name="图片 4744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6763" y="1601788"/>
                        <a:ext cx="5072062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0055" name="Object 39"/>
          <p:cNvGraphicFramePr>
            <a:graphicFrameLocks noChangeAspect="1"/>
          </p:cNvGraphicFramePr>
          <p:nvPr/>
        </p:nvGraphicFramePr>
        <p:xfrm>
          <a:off x="1925638" y="2162175"/>
          <a:ext cx="541178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8463200" imgH="4572000" progId="Equation.DSMT4">
                  <p:embed/>
                </p:oleObj>
              </mc:Choice>
              <mc:Fallback>
                <p:oleObj name="Equation" r:id="rId8" imgW="48463200" imgH="4572000" progId="Equation.DSMT4">
                  <p:embed/>
                  <p:pic>
                    <p:nvPicPr>
                      <p:cNvPr id="0" name="图片 4744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5638" y="2162175"/>
                        <a:ext cx="5411787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0056" name="Object 40"/>
          <p:cNvGraphicFramePr>
            <a:graphicFrameLocks noChangeAspect="1"/>
          </p:cNvGraphicFramePr>
          <p:nvPr/>
        </p:nvGraphicFramePr>
        <p:xfrm>
          <a:off x="2070100" y="3059113"/>
          <a:ext cx="479901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2976800" imgH="4572000" progId="Equation.DSMT4">
                  <p:embed/>
                </p:oleObj>
              </mc:Choice>
              <mc:Fallback>
                <p:oleObj name="Equation" r:id="rId10" imgW="42976800" imgH="4572000" progId="Equation.DSMT4">
                  <p:embed/>
                  <p:pic>
                    <p:nvPicPr>
                      <p:cNvPr id="0" name="图片 4744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00" y="3059113"/>
                        <a:ext cx="4799013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0057" name="Object 41"/>
          <p:cNvGraphicFramePr>
            <a:graphicFrameLocks noChangeAspect="1"/>
          </p:cNvGraphicFramePr>
          <p:nvPr/>
        </p:nvGraphicFramePr>
        <p:xfrm>
          <a:off x="2054225" y="3506788"/>
          <a:ext cx="544512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8768000" imgH="4572000" progId="Equation.DSMT4">
                  <p:embed/>
                </p:oleObj>
              </mc:Choice>
              <mc:Fallback>
                <p:oleObj name="Equation" r:id="rId12" imgW="48768000" imgH="4572000" progId="Equation.DSMT4">
                  <p:embed/>
                  <p:pic>
                    <p:nvPicPr>
                      <p:cNvPr id="0" name="图片 4744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4225" y="3506788"/>
                        <a:ext cx="5445125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0058" name="Object 42"/>
          <p:cNvGraphicFramePr>
            <a:graphicFrameLocks noChangeAspect="1"/>
          </p:cNvGraphicFramePr>
          <p:nvPr/>
        </p:nvGraphicFramePr>
        <p:xfrm>
          <a:off x="2039938" y="4005263"/>
          <a:ext cx="323532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8956000" imgH="4572000" progId="Equation.DSMT4">
                  <p:embed/>
                </p:oleObj>
              </mc:Choice>
              <mc:Fallback>
                <p:oleObj name="Equation" r:id="rId14" imgW="28956000" imgH="4572000" progId="Equation.DSMT4">
                  <p:embed/>
                  <p:pic>
                    <p:nvPicPr>
                      <p:cNvPr id="0" name="图片 4744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9938" y="4005263"/>
                        <a:ext cx="3235325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0059" name="Object 43"/>
          <p:cNvGraphicFramePr>
            <a:graphicFrameLocks noChangeAspect="1"/>
          </p:cNvGraphicFramePr>
          <p:nvPr/>
        </p:nvGraphicFramePr>
        <p:xfrm>
          <a:off x="1965325" y="4449763"/>
          <a:ext cx="3506788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1394400" imgH="8534400" progId="Equation.DSMT4">
                  <p:embed/>
                </p:oleObj>
              </mc:Choice>
              <mc:Fallback>
                <p:oleObj name="Equation" r:id="rId16" imgW="31394400" imgH="8534400" progId="Equation.DSMT4">
                  <p:embed/>
                  <p:pic>
                    <p:nvPicPr>
                      <p:cNvPr id="0" name="图片 4744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5325" y="4449763"/>
                        <a:ext cx="3506788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0060" name="Object 44"/>
          <p:cNvGraphicFramePr>
            <a:graphicFrameLocks noChangeAspect="1"/>
          </p:cNvGraphicFramePr>
          <p:nvPr/>
        </p:nvGraphicFramePr>
        <p:xfrm>
          <a:off x="2038350" y="5257800"/>
          <a:ext cx="238283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1336000" imgH="4572000" progId="Equation.DSMT4">
                  <p:embed/>
                </p:oleObj>
              </mc:Choice>
              <mc:Fallback>
                <p:oleObj name="Equation" r:id="rId18" imgW="21336000" imgH="4572000" progId="Equation.DSMT4">
                  <p:embed/>
                  <p:pic>
                    <p:nvPicPr>
                      <p:cNvPr id="0" name="图片 4744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8350" y="5257800"/>
                        <a:ext cx="2382838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0061" name="Object 45"/>
          <p:cNvGraphicFramePr>
            <a:graphicFrameLocks noChangeAspect="1"/>
          </p:cNvGraphicFramePr>
          <p:nvPr/>
        </p:nvGraphicFramePr>
        <p:xfrm>
          <a:off x="4275138" y="2620963"/>
          <a:ext cx="442436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9624000" imgH="4572000" progId="Equation.DSMT4">
                  <p:embed/>
                </p:oleObj>
              </mc:Choice>
              <mc:Fallback>
                <p:oleObj name="Equation" r:id="rId20" imgW="39624000" imgH="4572000" progId="Equation.DSMT4">
                  <p:embed/>
                  <p:pic>
                    <p:nvPicPr>
                      <p:cNvPr id="0" name="图片 4744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5138" y="2620963"/>
                        <a:ext cx="4424362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0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0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70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70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70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70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70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00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00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0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70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70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70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0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700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0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70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70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0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70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70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0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70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70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70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5" name="Rectangle 7"/>
          <p:cNvSpPr>
            <a:spLocks noChangeArrowheads="1"/>
          </p:cNvSpPr>
          <p:nvPr/>
        </p:nvSpPr>
        <p:spPr bwMode="auto">
          <a:xfrm>
            <a:off x="623888" y="2870200"/>
            <a:ext cx="1230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其中</a:t>
            </a:r>
          </a:p>
        </p:txBody>
      </p:sp>
      <p:graphicFrame>
        <p:nvGraphicFramePr>
          <p:cNvPr id="457747" name="Object 19"/>
          <p:cNvGraphicFramePr>
            <a:graphicFrameLocks noChangeAspect="1"/>
          </p:cNvGraphicFramePr>
          <p:nvPr/>
        </p:nvGraphicFramePr>
        <p:xfrm>
          <a:off x="1360488" y="1444625"/>
          <a:ext cx="6491287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13100" imgH="304800" progId="Equation.DSMT4">
                  <p:embed/>
                </p:oleObj>
              </mc:Choice>
              <mc:Fallback>
                <p:oleObj name="Equation" r:id="rId2" imgW="3213100" imgH="3048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488" y="1444625"/>
                        <a:ext cx="6491287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56" name="Object 28"/>
          <p:cNvGraphicFramePr>
            <a:graphicFrameLocks noChangeAspect="1"/>
          </p:cNvGraphicFramePr>
          <p:nvPr/>
        </p:nvGraphicFramePr>
        <p:xfrm>
          <a:off x="2062163" y="4287838"/>
          <a:ext cx="14128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60400" imgH="254000" progId="Equation.DSMT4">
                  <p:embed/>
                </p:oleObj>
              </mc:Choice>
              <mc:Fallback>
                <p:oleObj name="Equation" r:id="rId4" imgW="660400" imgH="2540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163" y="4287838"/>
                        <a:ext cx="141287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7778" name="Group 50"/>
          <p:cNvGrpSpPr/>
          <p:nvPr/>
        </p:nvGrpSpPr>
        <p:grpSpPr bwMode="auto">
          <a:xfrm>
            <a:off x="4202113" y="4808538"/>
            <a:ext cx="4062412" cy="709612"/>
            <a:chOff x="2533" y="3263"/>
            <a:chExt cx="2459" cy="416"/>
          </a:xfrm>
        </p:grpSpPr>
        <p:graphicFrame>
          <p:nvGraphicFramePr>
            <p:cNvPr id="457759" name="Object 31"/>
            <p:cNvGraphicFramePr>
              <a:graphicFrameLocks noChangeAspect="1"/>
            </p:cNvGraphicFramePr>
            <p:nvPr/>
          </p:nvGraphicFramePr>
          <p:xfrm>
            <a:off x="2533" y="3263"/>
            <a:ext cx="2326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816100" imgH="355600" progId="Equation.DSMT4">
                    <p:embed/>
                  </p:oleObj>
                </mc:Choice>
                <mc:Fallback>
                  <p:oleObj name="Equation" r:id="rId6" imgW="1816100" imgH="355600" progId="Equation.DSMT4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3" y="3263"/>
                          <a:ext cx="2326" cy="4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7760" name="Rectangle 32"/>
            <p:cNvSpPr>
              <a:spLocks noChangeArrowheads="1"/>
            </p:cNvSpPr>
            <p:nvPr/>
          </p:nvSpPr>
          <p:spPr bwMode="auto">
            <a:xfrm>
              <a:off x="3972" y="3341"/>
              <a:ext cx="1020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为常数</a:t>
              </a:r>
            </a:p>
          </p:txBody>
        </p:sp>
      </p:grpSp>
      <p:sp>
        <p:nvSpPr>
          <p:cNvPr id="457762" name="WordArt 34"/>
          <p:cNvSpPr>
            <a:spLocks noChangeArrowheads="1" noChangeShapeType="1" noTextEdit="1"/>
          </p:cNvSpPr>
          <p:nvPr/>
        </p:nvSpPr>
        <p:spPr bwMode="auto">
          <a:xfrm>
            <a:off x="3397250" y="709613"/>
            <a:ext cx="2347913" cy="39211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3399FF"/>
                  </a:solidFill>
                  <a:round/>
                </a:ln>
                <a:latin typeface="黑体" panose="02010609060101010101" pitchFamily="2" charset="-122"/>
                <a:ea typeface="黑体" panose="02010609060101010101" pitchFamily="2" charset="-122"/>
              </a:rPr>
              <a:t>重要关系式</a:t>
            </a:r>
          </a:p>
        </p:txBody>
      </p:sp>
      <p:graphicFrame>
        <p:nvGraphicFramePr>
          <p:cNvPr id="457763" name="Object 35"/>
          <p:cNvGraphicFramePr>
            <a:graphicFrameLocks noChangeAspect="1"/>
          </p:cNvGraphicFramePr>
          <p:nvPr/>
        </p:nvGraphicFramePr>
        <p:xfrm>
          <a:off x="4643438" y="1974850"/>
          <a:ext cx="24542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81100" imgH="254000" progId="Equation.DSMT4">
                  <p:embed/>
                </p:oleObj>
              </mc:Choice>
              <mc:Fallback>
                <p:oleObj name="Equation" r:id="rId8" imgW="1181100" imgH="25400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974850"/>
                        <a:ext cx="2454275" cy="5270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69" name="Object 41"/>
          <p:cNvGraphicFramePr>
            <a:graphicFrameLocks noChangeAspect="1"/>
          </p:cNvGraphicFramePr>
          <p:nvPr/>
        </p:nvGraphicFramePr>
        <p:xfrm>
          <a:off x="1798638" y="2435225"/>
          <a:ext cx="213360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55700" imgH="469900" progId="Equation.DSMT4">
                  <p:embed/>
                </p:oleObj>
              </mc:Choice>
              <mc:Fallback>
                <p:oleObj name="Equation" r:id="rId10" imgW="1155700" imgH="46990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8638" y="2435225"/>
                        <a:ext cx="2133600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70" name="Object 42"/>
          <p:cNvGraphicFramePr>
            <a:graphicFrameLocks noChangeAspect="1"/>
          </p:cNvGraphicFramePr>
          <p:nvPr/>
        </p:nvGraphicFramePr>
        <p:xfrm>
          <a:off x="1803400" y="3059113"/>
          <a:ext cx="6215063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352800" imgH="469900" progId="Equation.DSMT4">
                  <p:embed/>
                </p:oleObj>
              </mc:Choice>
              <mc:Fallback>
                <p:oleObj name="Equation" r:id="rId12" imgW="3352800" imgH="46990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400" y="3059113"/>
                        <a:ext cx="6215063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71" name="Object 43"/>
          <p:cNvGraphicFramePr>
            <a:graphicFrameLocks noChangeAspect="1"/>
          </p:cNvGraphicFramePr>
          <p:nvPr/>
        </p:nvGraphicFramePr>
        <p:xfrm>
          <a:off x="1554163" y="2613025"/>
          <a:ext cx="439737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41300" imgH="558800" progId="Equation.DSMT4">
                  <p:embed/>
                </p:oleObj>
              </mc:Choice>
              <mc:Fallback>
                <p:oleObj name="Equation" r:id="rId14" imgW="241300" imgH="55880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4163" y="2613025"/>
                        <a:ext cx="439737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7772" name="WordArt 44"/>
          <p:cNvSpPr>
            <a:spLocks noChangeArrowheads="1" noChangeShapeType="1" noTextEdit="1"/>
          </p:cNvSpPr>
          <p:nvPr/>
        </p:nvSpPr>
        <p:spPr bwMode="auto">
          <a:xfrm>
            <a:off x="636588" y="4311650"/>
            <a:ext cx="884237" cy="4048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FF0000"/>
                  </a:solidFill>
                  <a:round/>
                </a:ln>
                <a:solidFill>
                  <a:srgbClr val="FFFF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定理</a:t>
            </a:r>
          </a:p>
        </p:txBody>
      </p:sp>
      <p:sp>
        <p:nvSpPr>
          <p:cNvPr id="457773" name="WordArt 45"/>
          <p:cNvSpPr>
            <a:spLocks noChangeArrowheads="1" noChangeShapeType="1" noTextEdit="1"/>
          </p:cNvSpPr>
          <p:nvPr/>
        </p:nvSpPr>
        <p:spPr bwMode="auto">
          <a:xfrm>
            <a:off x="1657350" y="4381500"/>
            <a:ext cx="325438" cy="266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>
                <a:ln w="12700">
                  <a:solidFill>
                    <a:srgbClr val="FF0000"/>
                  </a:solidFill>
                  <a:round/>
                </a:ln>
                <a:solidFill>
                  <a:srgbClr val="FFFF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①</a:t>
            </a:r>
          </a:p>
        </p:txBody>
      </p:sp>
      <p:sp>
        <p:nvSpPr>
          <p:cNvPr id="457774" name="WordArt 46"/>
          <p:cNvSpPr>
            <a:spLocks noChangeArrowheads="1" noChangeShapeType="1" noTextEdit="1"/>
          </p:cNvSpPr>
          <p:nvPr/>
        </p:nvSpPr>
        <p:spPr bwMode="auto">
          <a:xfrm>
            <a:off x="1622425" y="5019675"/>
            <a:ext cx="325438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>
                <a:ln w="12700">
                  <a:solidFill>
                    <a:srgbClr val="FF0000"/>
                  </a:solidFill>
                  <a:round/>
                </a:ln>
                <a:solidFill>
                  <a:srgbClr val="FFFF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②</a:t>
            </a:r>
          </a:p>
        </p:txBody>
      </p:sp>
      <p:graphicFrame>
        <p:nvGraphicFramePr>
          <p:cNvPr id="457775" name="Object 47"/>
          <p:cNvGraphicFramePr>
            <a:graphicFrameLocks noChangeAspect="1"/>
          </p:cNvGraphicFramePr>
          <p:nvPr/>
        </p:nvGraphicFramePr>
        <p:xfrm>
          <a:off x="2051050" y="4937125"/>
          <a:ext cx="141605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660400" imgH="254000" progId="Equation.DSMT4">
                  <p:embed/>
                </p:oleObj>
              </mc:Choice>
              <mc:Fallback>
                <p:oleObj name="Equation" r:id="rId16" imgW="660400" imgH="254000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937125"/>
                        <a:ext cx="1416050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7776" name="AutoShape 48"/>
          <p:cNvSpPr>
            <a:spLocks noChangeArrowheads="1"/>
          </p:cNvSpPr>
          <p:nvPr/>
        </p:nvSpPr>
        <p:spPr bwMode="auto">
          <a:xfrm>
            <a:off x="3581400" y="5078413"/>
            <a:ext cx="369888" cy="228600"/>
          </a:xfrm>
          <a:prstGeom prst="leftRightArrow">
            <a:avLst>
              <a:gd name="adj1" fmla="val 50000"/>
              <a:gd name="adj2" fmla="val 32361"/>
            </a:avLst>
          </a:prstGeom>
          <a:gradFill rotWithShape="1">
            <a:gsLst>
              <a:gs pos="0">
                <a:schemeClr val="tx1"/>
              </a:gs>
              <a:gs pos="50000">
                <a:srgbClr val="000082"/>
              </a:gs>
              <a:gs pos="100000">
                <a:schemeClr val="tx1"/>
              </a:gs>
            </a:gsLst>
            <a:lin ang="2700000" scaled="1"/>
          </a:gra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57779" name="Rectangle 51"/>
          <p:cNvSpPr>
            <a:spLocks noChangeArrowheads="1"/>
          </p:cNvSpPr>
          <p:nvPr/>
        </p:nvSpPr>
        <p:spPr bwMode="auto">
          <a:xfrm>
            <a:off x="544513" y="1152525"/>
            <a:ext cx="1285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即有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77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77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7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57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7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7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7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57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49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577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77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7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49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577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577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7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49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57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57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7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577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577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5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57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57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57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57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57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577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577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57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577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577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57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577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577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57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57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57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577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577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577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577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57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35" grpId="0"/>
      <p:bldP spid="457762" grpId="0" animBg="1"/>
      <p:bldP spid="457772" grpId="0" animBg="1"/>
      <p:bldP spid="457773" grpId="0" animBg="1"/>
      <p:bldP spid="457774" grpId="0" animBg="1"/>
      <p:bldP spid="457776" grpId="0" animBg="1"/>
      <p:bldP spid="45777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9780" name="Object 4"/>
          <p:cNvGraphicFramePr>
            <a:graphicFrameLocks noChangeAspect="1"/>
          </p:cNvGraphicFramePr>
          <p:nvPr/>
        </p:nvGraphicFramePr>
        <p:xfrm>
          <a:off x="919163" y="1266825"/>
          <a:ext cx="68326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95700" imgH="304800" progId="Equation.DSMT4">
                  <p:embed/>
                </p:oleObj>
              </mc:Choice>
              <mc:Fallback>
                <p:oleObj name="Equation" r:id="rId2" imgW="3695700" imgH="304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63" y="1266825"/>
                        <a:ext cx="68326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9804" name="Object 28"/>
          <p:cNvGraphicFramePr>
            <a:graphicFrameLocks noChangeAspect="1"/>
          </p:cNvGraphicFramePr>
          <p:nvPr/>
        </p:nvGraphicFramePr>
        <p:xfrm>
          <a:off x="6310313" y="4537075"/>
          <a:ext cx="438150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1300" imgH="558800" progId="Equation.DSMT4">
                  <p:embed/>
                </p:oleObj>
              </mc:Choice>
              <mc:Fallback>
                <p:oleObj name="Equation" r:id="rId4" imgW="241300" imgH="5588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0313" y="4537075"/>
                        <a:ext cx="438150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9805" name="Rectangle 29"/>
          <p:cNvSpPr>
            <a:spLocks noChangeArrowheads="1"/>
          </p:cNvSpPr>
          <p:nvPr/>
        </p:nvSpPr>
        <p:spPr bwMode="auto">
          <a:xfrm>
            <a:off x="6665913" y="4694238"/>
            <a:ext cx="132238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80">
                    <a:alpha val="47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相关</a:t>
            </a:r>
          </a:p>
        </p:txBody>
      </p:sp>
      <p:sp>
        <p:nvSpPr>
          <p:cNvPr id="459806" name="WordArt 30"/>
          <p:cNvSpPr>
            <a:spLocks noChangeArrowheads="1" noChangeShapeType="1" noTextEdit="1"/>
          </p:cNvSpPr>
          <p:nvPr/>
        </p:nvSpPr>
        <p:spPr bwMode="auto">
          <a:xfrm>
            <a:off x="2736850" y="671513"/>
            <a:ext cx="3541713" cy="39211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3399FF"/>
                  </a:solidFill>
                  <a:round/>
                </a:ln>
                <a:latin typeface="黑体" panose="02010609060101010101" pitchFamily="2" charset="-122"/>
                <a:ea typeface="黑体" panose="02010609060101010101" pitchFamily="2" charset="-122"/>
              </a:rPr>
              <a:t>相关系数的实际意义</a:t>
            </a:r>
          </a:p>
        </p:txBody>
      </p:sp>
      <p:grpSp>
        <p:nvGrpSpPr>
          <p:cNvPr id="459811" name="Group 35"/>
          <p:cNvGrpSpPr/>
          <p:nvPr/>
        </p:nvGrpSpPr>
        <p:grpSpPr bwMode="auto">
          <a:xfrm>
            <a:off x="1012825" y="1781175"/>
            <a:ext cx="5311775" cy="519113"/>
            <a:chOff x="694" y="954"/>
            <a:chExt cx="3346" cy="327"/>
          </a:xfrm>
        </p:grpSpPr>
        <p:graphicFrame>
          <p:nvGraphicFramePr>
            <p:cNvPr id="459807" name="Object 31"/>
            <p:cNvGraphicFramePr>
              <a:graphicFrameLocks noChangeAspect="1"/>
            </p:cNvGraphicFramePr>
            <p:nvPr/>
          </p:nvGraphicFramePr>
          <p:xfrm>
            <a:off x="694" y="975"/>
            <a:ext cx="85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698500" imgH="254000" progId="Equation.DSMT4">
                    <p:embed/>
                  </p:oleObj>
                </mc:Choice>
                <mc:Fallback>
                  <p:oleObj name="Equation" r:id="rId6" imgW="698500" imgH="254000" progId="Equation.DSMT4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4" y="975"/>
                          <a:ext cx="85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9808" name="Rectangle 32"/>
            <p:cNvSpPr>
              <a:spLocks noChangeArrowheads="1"/>
            </p:cNvSpPr>
            <p:nvPr/>
          </p:nvSpPr>
          <p:spPr bwMode="auto">
            <a:xfrm>
              <a:off x="1496" y="954"/>
              <a:ext cx="25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较大时均方误差</a:t>
              </a:r>
              <a:r>
                <a:rPr kumimoji="1" lang="zh-CN" altLang="en-US" sz="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kumimoji="1" lang="zh-CN" altLang="en-US" sz="2800" i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较小</a:t>
              </a:r>
            </a:p>
          </p:txBody>
        </p:sp>
        <p:graphicFrame>
          <p:nvGraphicFramePr>
            <p:cNvPr id="459810" name="Object 34"/>
            <p:cNvGraphicFramePr>
              <a:graphicFrameLocks noChangeAspect="1"/>
            </p:cNvGraphicFramePr>
            <p:nvPr/>
          </p:nvGraphicFramePr>
          <p:xfrm>
            <a:off x="3147" y="1025"/>
            <a:ext cx="229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52400" imgH="165100" progId="Equation.DSMT4">
                    <p:embed/>
                  </p:oleObj>
                </mc:Choice>
                <mc:Fallback>
                  <p:oleObj name="Equation" r:id="rId8" imgW="152400" imgH="165100" progId="Equation.DSMT4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7" y="1025"/>
                          <a:ext cx="229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9814" name="Group 38"/>
          <p:cNvGrpSpPr/>
          <p:nvPr/>
        </p:nvGrpSpPr>
        <p:grpSpPr bwMode="auto">
          <a:xfrm>
            <a:off x="1624013" y="2644775"/>
            <a:ext cx="4702175" cy="525463"/>
            <a:chOff x="775" y="1466"/>
            <a:chExt cx="2962" cy="331"/>
          </a:xfrm>
        </p:grpSpPr>
        <p:sp>
          <p:nvSpPr>
            <p:cNvPr id="459812" name="Rectangle 36"/>
            <p:cNvSpPr>
              <a:spLocks noChangeArrowheads="1"/>
            </p:cNvSpPr>
            <p:nvPr/>
          </p:nvSpPr>
          <p:spPr bwMode="auto">
            <a:xfrm>
              <a:off x="1153" y="1466"/>
              <a:ext cx="25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之间的线性关系较密切</a:t>
              </a:r>
            </a:p>
          </p:txBody>
        </p:sp>
        <p:graphicFrame>
          <p:nvGraphicFramePr>
            <p:cNvPr id="459813" name="Object 37"/>
            <p:cNvGraphicFramePr>
              <a:graphicFrameLocks noChangeAspect="1"/>
            </p:cNvGraphicFramePr>
            <p:nvPr/>
          </p:nvGraphicFramePr>
          <p:xfrm>
            <a:off x="775" y="1539"/>
            <a:ext cx="45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93700" imgH="215900" progId="Equation.DSMT4">
                    <p:embed/>
                  </p:oleObj>
                </mc:Choice>
                <mc:Fallback>
                  <p:oleObj name="Equation" r:id="rId10" imgW="393700" imgH="215900" progId="Equation.DSMT4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5" y="1539"/>
                          <a:ext cx="455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9815" name="AutoShape 39"/>
          <p:cNvSpPr>
            <a:spLocks noChangeArrowheads="1"/>
          </p:cNvSpPr>
          <p:nvPr/>
        </p:nvSpPr>
        <p:spPr bwMode="auto">
          <a:xfrm rot="5400000">
            <a:off x="3477419" y="2366169"/>
            <a:ext cx="309562" cy="228600"/>
          </a:xfrm>
          <a:prstGeom prst="rightArrow">
            <a:avLst>
              <a:gd name="adj1" fmla="val 50000"/>
              <a:gd name="adj2" fmla="val 33854"/>
            </a:avLst>
          </a:prstGeom>
          <a:gradFill rotWithShape="1">
            <a:gsLst>
              <a:gs pos="0">
                <a:schemeClr val="tx1"/>
              </a:gs>
              <a:gs pos="50000">
                <a:srgbClr val="000082"/>
              </a:gs>
              <a:gs pos="100000">
                <a:schemeClr val="tx1"/>
              </a:gs>
            </a:gsLst>
            <a:lin ang="2700000" scaled="1"/>
          </a:gra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459821" name="Group 45"/>
          <p:cNvGrpSpPr/>
          <p:nvPr/>
        </p:nvGrpSpPr>
        <p:grpSpPr bwMode="auto">
          <a:xfrm>
            <a:off x="954088" y="3190875"/>
            <a:ext cx="8088312" cy="530225"/>
            <a:chOff x="313" y="2218"/>
            <a:chExt cx="5095" cy="334"/>
          </a:xfrm>
        </p:grpSpPr>
        <p:sp>
          <p:nvSpPr>
            <p:cNvPr id="459792" name="Rectangle 16"/>
            <p:cNvSpPr>
              <a:spLocks noChangeArrowheads="1"/>
            </p:cNvSpPr>
            <p:nvPr/>
          </p:nvSpPr>
          <p:spPr bwMode="auto">
            <a:xfrm>
              <a:off x="2512" y="2225"/>
              <a:ext cx="28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之间几乎就是线性关系</a:t>
              </a:r>
            </a:p>
          </p:txBody>
        </p:sp>
        <p:graphicFrame>
          <p:nvGraphicFramePr>
            <p:cNvPr id="459816" name="Object 40"/>
            <p:cNvGraphicFramePr>
              <a:graphicFrameLocks noChangeAspect="1"/>
            </p:cNvGraphicFramePr>
            <p:nvPr/>
          </p:nvGraphicFramePr>
          <p:xfrm>
            <a:off x="1027" y="2256"/>
            <a:ext cx="813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660400" imgH="254000" progId="Equation.DSMT4">
                    <p:embed/>
                  </p:oleObj>
                </mc:Choice>
                <mc:Fallback>
                  <p:oleObj name="Equation" r:id="rId12" imgW="660400" imgH="254000" progId="Equation.DSMT4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7" y="2256"/>
                          <a:ext cx="813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9817" name="Object 41"/>
            <p:cNvGraphicFramePr>
              <a:graphicFrameLocks noChangeAspect="1"/>
            </p:cNvGraphicFramePr>
            <p:nvPr/>
          </p:nvGraphicFramePr>
          <p:xfrm>
            <a:off x="2041" y="2293"/>
            <a:ext cx="563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457200" imgH="215900" progId="Equation.DSMT4">
                    <p:embed/>
                  </p:oleObj>
                </mc:Choice>
                <mc:Fallback>
                  <p:oleObj name="Equation" r:id="rId14" imgW="457200" imgH="215900" progId="Equation.DSMT4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1" y="2293"/>
                          <a:ext cx="563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9819" name="Rectangle 43"/>
            <p:cNvSpPr>
              <a:spLocks noChangeArrowheads="1"/>
            </p:cNvSpPr>
            <p:nvPr/>
          </p:nvSpPr>
          <p:spPr bwMode="auto">
            <a:xfrm>
              <a:off x="313" y="2218"/>
              <a:ext cx="10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特别当</a:t>
              </a:r>
            </a:p>
          </p:txBody>
        </p:sp>
        <p:sp>
          <p:nvSpPr>
            <p:cNvPr id="459820" name="Rectangle 44"/>
            <p:cNvSpPr>
              <a:spLocks noChangeArrowheads="1"/>
            </p:cNvSpPr>
            <p:nvPr/>
          </p:nvSpPr>
          <p:spPr bwMode="auto">
            <a:xfrm>
              <a:off x="1778" y="2219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时</a:t>
              </a:r>
            </a:p>
          </p:txBody>
        </p:sp>
      </p:grpSp>
      <p:grpSp>
        <p:nvGrpSpPr>
          <p:cNvPr id="459829" name="Group 53"/>
          <p:cNvGrpSpPr/>
          <p:nvPr/>
        </p:nvGrpSpPr>
        <p:grpSpPr bwMode="auto">
          <a:xfrm>
            <a:off x="939800" y="3725863"/>
            <a:ext cx="7808913" cy="530225"/>
            <a:chOff x="624" y="2059"/>
            <a:chExt cx="4919" cy="334"/>
          </a:xfrm>
        </p:grpSpPr>
        <p:sp>
          <p:nvSpPr>
            <p:cNvPr id="459823" name="Rectangle 47"/>
            <p:cNvSpPr>
              <a:spLocks noChangeArrowheads="1"/>
            </p:cNvSpPr>
            <p:nvPr/>
          </p:nvSpPr>
          <p:spPr bwMode="auto">
            <a:xfrm>
              <a:off x="3047" y="2066"/>
              <a:ext cx="24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之间的线性关系较弱</a:t>
              </a:r>
            </a:p>
          </p:txBody>
        </p:sp>
        <p:graphicFrame>
          <p:nvGraphicFramePr>
            <p:cNvPr id="459824" name="Object 48"/>
            <p:cNvGraphicFramePr>
              <a:graphicFrameLocks noChangeAspect="1"/>
            </p:cNvGraphicFramePr>
            <p:nvPr/>
          </p:nvGraphicFramePr>
          <p:xfrm>
            <a:off x="1454" y="2097"/>
            <a:ext cx="50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406400" imgH="254000" progId="Equation.DSMT4">
                    <p:embed/>
                  </p:oleObj>
                </mc:Choice>
                <mc:Fallback>
                  <p:oleObj name="Equation" r:id="rId16" imgW="406400" imgH="254000" progId="Equation.DSMT4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4" y="2097"/>
                          <a:ext cx="50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9825" name="Object 49"/>
            <p:cNvGraphicFramePr>
              <a:graphicFrameLocks noChangeAspect="1"/>
            </p:cNvGraphicFramePr>
            <p:nvPr/>
          </p:nvGraphicFramePr>
          <p:xfrm>
            <a:off x="2608" y="2134"/>
            <a:ext cx="563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457200" imgH="215900" progId="Equation.DSMT4">
                    <p:embed/>
                  </p:oleObj>
                </mc:Choice>
                <mc:Fallback>
                  <p:oleObj name="Equation" r:id="rId18" imgW="457200" imgH="215900" progId="Equation.DSMT4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" y="2134"/>
                          <a:ext cx="563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9826" name="Rectangle 50"/>
            <p:cNvSpPr>
              <a:spLocks noChangeArrowheads="1"/>
            </p:cNvSpPr>
            <p:nvPr/>
          </p:nvSpPr>
          <p:spPr bwMode="auto">
            <a:xfrm>
              <a:off x="624" y="2059"/>
              <a:ext cx="10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反之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当</a:t>
              </a:r>
            </a:p>
          </p:txBody>
        </p:sp>
        <p:sp>
          <p:nvSpPr>
            <p:cNvPr id="459827" name="Rectangle 51"/>
            <p:cNvSpPr>
              <a:spLocks noChangeArrowheads="1"/>
            </p:cNvSpPr>
            <p:nvPr/>
          </p:nvSpPr>
          <p:spPr bwMode="auto">
            <a:xfrm>
              <a:off x="1913" y="2060"/>
              <a:ext cx="9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较小时</a:t>
              </a:r>
            </a:p>
          </p:txBody>
        </p:sp>
      </p:grpSp>
      <p:sp>
        <p:nvSpPr>
          <p:cNvPr id="459830" name="WordArt 54"/>
          <p:cNvSpPr>
            <a:spLocks noChangeArrowheads="1" noChangeShapeType="1" noTextEdit="1"/>
          </p:cNvSpPr>
          <p:nvPr/>
        </p:nvSpPr>
        <p:spPr bwMode="auto">
          <a:xfrm>
            <a:off x="1028700" y="4529138"/>
            <a:ext cx="711200" cy="2921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FF0000"/>
                  </a:solidFill>
                  <a:round/>
                </a:ln>
                <a:solidFill>
                  <a:srgbClr val="FFCC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定义</a:t>
            </a:r>
          </a:p>
        </p:txBody>
      </p:sp>
      <p:grpSp>
        <p:nvGrpSpPr>
          <p:cNvPr id="459839" name="Group 63"/>
          <p:cNvGrpSpPr/>
          <p:nvPr/>
        </p:nvGrpSpPr>
        <p:grpSpPr bwMode="auto">
          <a:xfrm>
            <a:off x="1857375" y="4411663"/>
            <a:ext cx="5014913" cy="533400"/>
            <a:chOff x="1322" y="2507"/>
            <a:chExt cx="3159" cy="336"/>
          </a:xfrm>
        </p:grpSpPr>
        <p:sp>
          <p:nvSpPr>
            <p:cNvPr id="459832" name="Rectangle 56"/>
            <p:cNvSpPr>
              <a:spLocks noChangeArrowheads="1"/>
            </p:cNvSpPr>
            <p:nvPr/>
          </p:nvSpPr>
          <p:spPr bwMode="auto">
            <a:xfrm>
              <a:off x="3393" y="2514"/>
              <a:ext cx="10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正相关</a:t>
              </a:r>
            </a:p>
          </p:txBody>
        </p:sp>
        <p:graphicFrame>
          <p:nvGraphicFramePr>
            <p:cNvPr id="459833" name="Object 57"/>
            <p:cNvGraphicFramePr>
              <a:graphicFrameLocks noChangeAspect="1"/>
            </p:cNvGraphicFramePr>
            <p:nvPr/>
          </p:nvGraphicFramePr>
          <p:xfrm>
            <a:off x="1581" y="2537"/>
            <a:ext cx="667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546100" imgH="254000" progId="Equation.DSMT4">
                    <p:embed/>
                  </p:oleObj>
                </mc:Choice>
                <mc:Fallback>
                  <p:oleObj name="Equation" r:id="rId20" imgW="546100" imgH="254000" progId="Equation.DSMT4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1" y="2537"/>
                          <a:ext cx="667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9835" name="Rectangle 59"/>
            <p:cNvSpPr>
              <a:spLocks noChangeArrowheads="1"/>
            </p:cNvSpPr>
            <p:nvPr/>
          </p:nvSpPr>
          <p:spPr bwMode="auto">
            <a:xfrm>
              <a:off x="1322" y="2507"/>
              <a:ext cx="6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当</a:t>
              </a:r>
            </a:p>
          </p:txBody>
        </p:sp>
        <p:sp>
          <p:nvSpPr>
            <p:cNvPr id="459836" name="Rectangle 60"/>
            <p:cNvSpPr>
              <a:spLocks noChangeArrowheads="1"/>
            </p:cNvSpPr>
            <p:nvPr/>
          </p:nvSpPr>
          <p:spPr bwMode="auto">
            <a:xfrm>
              <a:off x="2187" y="2516"/>
              <a:ext cx="14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时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称  与</a:t>
              </a:r>
            </a:p>
          </p:txBody>
        </p:sp>
        <p:graphicFrame>
          <p:nvGraphicFramePr>
            <p:cNvPr id="459837" name="Object 61"/>
            <p:cNvGraphicFramePr>
              <a:graphicFrameLocks noChangeAspect="1"/>
            </p:cNvGraphicFramePr>
            <p:nvPr/>
          </p:nvGraphicFramePr>
          <p:xfrm>
            <a:off x="2812" y="2578"/>
            <a:ext cx="27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215900" imgH="190500" progId="Equation.DSMT4">
                    <p:embed/>
                  </p:oleObj>
                </mc:Choice>
                <mc:Fallback>
                  <p:oleObj name="Equation" r:id="rId22" imgW="215900" imgH="190500" progId="Equation.DSMT4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2" y="2578"/>
                          <a:ext cx="27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9838" name="Object 62"/>
            <p:cNvGraphicFramePr>
              <a:graphicFrameLocks noChangeAspect="1"/>
            </p:cNvGraphicFramePr>
            <p:nvPr/>
          </p:nvGraphicFramePr>
          <p:xfrm>
            <a:off x="3290" y="2579"/>
            <a:ext cx="229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90500" imgH="190500" progId="Equation.DSMT4">
                    <p:embed/>
                  </p:oleObj>
                </mc:Choice>
                <mc:Fallback>
                  <p:oleObj name="Equation" r:id="rId24" imgW="190500" imgH="190500" progId="Equation.DSMT4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0" y="2579"/>
                          <a:ext cx="229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9847" name="Group 71"/>
          <p:cNvGrpSpPr/>
          <p:nvPr/>
        </p:nvGrpSpPr>
        <p:grpSpPr bwMode="auto">
          <a:xfrm>
            <a:off x="1846263" y="4959350"/>
            <a:ext cx="5141912" cy="533400"/>
            <a:chOff x="1203" y="2852"/>
            <a:chExt cx="3239" cy="336"/>
          </a:xfrm>
        </p:grpSpPr>
        <p:sp>
          <p:nvSpPr>
            <p:cNvPr id="459841" name="Rectangle 65"/>
            <p:cNvSpPr>
              <a:spLocks noChangeArrowheads="1"/>
            </p:cNvSpPr>
            <p:nvPr/>
          </p:nvSpPr>
          <p:spPr bwMode="auto">
            <a:xfrm>
              <a:off x="3354" y="2859"/>
              <a:ext cx="10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负相关</a:t>
              </a:r>
            </a:p>
          </p:txBody>
        </p:sp>
        <p:graphicFrame>
          <p:nvGraphicFramePr>
            <p:cNvPr id="459842" name="Object 66"/>
            <p:cNvGraphicFramePr>
              <a:graphicFrameLocks noChangeAspect="1"/>
            </p:cNvGraphicFramePr>
            <p:nvPr/>
          </p:nvGraphicFramePr>
          <p:xfrm>
            <a:off x="1463" y="2882"/>
            <a:ext cx="79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647700" imgH="254000" progId="Equation.DSMT4">
                    <p:embed/>
                  </p:oleObj>
                </mc:Choice>
                <mc:Fallback>
                  <p:oleObj name="Equation" r:id="rId26" imgW="647700" imgH="254000" progId="Equation.DSMT4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3" y="2882"/>
                          <a:ext cx="79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9843" name="Rectangle 67"/>
            <p:cNvSpPr>
              <a:spLocks noChangeArrowheads="1"/>
            </p:cNvSpPr>
            <p:nvPr/>
          </p:nvSpPr>
          <p:spPr bwMode="auto">
            <a:xfrm>
              <a:off x="1203" y="2852"/>
              <a:ext cx="6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当</a:t>
              </a:r>
            </a:p>
          </p:txBody>
        </p:sp>
        <p:sp>
          <p:nvSpPr>
            <p:cNvPr id="459844" name="Rectangle 68"/>
            <p:cNvSpPr>
              <a:spLocks noChangeArrowheads="1"/>
            </p:cNvSpPr>
            <p:nvPr/>
          </p:nvSpPr>
          <p:spPr bwMode="auto">
            <a:xfrm>
              <a:off x="2164" y="2861"/>
              <a:ext cx="14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时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称  与</a:t>
              </a:r>
            </a:p>
          </p:txBody>
        </p:sp>
        <p:graphicFrame>
          <p:nvGraphicFramePr>
            <p:cNvPr id="459845" name="Object 69"/>
            <p:cNvGraphicFramePr>
              <a:graphicFrameLocks noChangeAspect="1"/>
            </p:cNvGraphicFramePr>
            <p:nvPr/>
          </p:nvGraphicFramePr>
          <p:xfrm>
            <a:off x="2781" y="2923"/>
            <a:ext cx="271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215900" imgH="190500" progId="Equation.DSMT4">
                    <p:embed/>
                  </p:oleObj>
                </mc:Choice>
                <mc:Fallback>
                  <p:oleObj name="Equation" r:id="rId28" imgW="215900" imgH="190500" progId="Equation.DSMT4">
                    <p:embed/>
                    <p:pic>
                      <p:nvPicPr>
                        <p:cNvPr id="0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1" y="2923"/>
                          <a:ext cx="271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9846" name="Object 70"/>
            <p:cNvGraphicFramePr>
              <a:graphicFrameLocks noChangeAspect="1"/>
            </p:cNvGraphicFramePr>
            <p:nvPr/>
          </p:nvGraphicFramePr>
          <p:xfrm>
            <a:off x="3243" y="2924"/>
            <a:ext cx="229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190500" imgH="190500" progId="Equation.DSMT4">
                    <p:embed/>
                  </p:oleObj>
                </mc:Choice>
                <mc:Fallback>
                  <p:oleObj name="Equation" r:id="rId30" imgW="190500" imgH="190500" progId="Equation.DSMT4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3" y="2924"/>
                          <a:ext cx="229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9848" name="Group 72"/>
          <p:cNvGrpSpPr/>
          <p:nvPr/>
        </p:nvGrpSpPr>
        <p:grpSpPr bwMode="auto">
          <a:xfrm>
            <a:off x="1846263" y="5467350"/>
            <a:ext cx="5014912" cy="533400"/>
            <a:chOff x="1322" y="2507"/>
            <a:chExt cx="3159" cy="336"/>
          </a:xfrm>
        </p:grpSpPr>
        <p:sp>
          <p:nvSpPr>
            <p:cNvPr id="459849" name="Rectangle 73"/>
            <p:cNvSpPr>
              <a:spLocks noChangeArrowheads="1"/>
            </p:cNvSpPr>
            <p:nvPr/>
          </p:nvSpPr>
          <p:spPr bwMode="auto">
            <a:xfrm>
              <a:off x="3393" y="2514"/>
              <a:ext cx="10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不相关</a:t>
              </a:r>
            </a:p>
          </p:txBody>
        </p:sp>
        <p:graphicFrame>
          <p:nvGraphicFramePr>
            <p:cNvPr id="459850" name="Object 74"/>
            <p:cNvGraphicFramePr>
              <a:graphicFrameLocks noChangeAspect="1"/>
            </p:cNvGraphicFramePr>
            <p:nvPr/>
          </p:nvGraphicFramePr>
          <p:xfrm>
            <a:off x="1592" y="2537"/>
            <a:ext cx="646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520700" imgH="254000" progId="Equation.DSMT4">
                    <p:embed/>
                  </p:oleObj>
                </mc:Choice>
                <mc:Fallback>
                  <p:oleObj name="Equation" r:id="rId32" imgW="520700" imgH="254000" progId="Equation.DSMT4">
                    <p:embed/>
                    <p:pic>
                      <p:nvPicPr>
                        <p:cNvPr id="0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2" y="2537"/>
                          <a:ext cx="646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9851" name="Rectangle 75"/>
            <p:cNvSpPr>
              <a:spLocks noChangeArrowheads="1"/>
            </p:cNvSpPr>
            <p:nvPr/>
          </p:nvSpPr>
          <p:spPr bwMode="auto">
            <a:xfrm>
              <a:off x="1322" y="2507"/>
              <a:ext cx="6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当</a:t>
              </a:r>
            </a:p>
          </p:txBody>
        </p:sp>
        <p:sp>
          <p:nvSpPr>
            <p:cNvPr id="459852" name="Rectangle 76"/>
            <p:cNvSpPr>
              <a:spLocks noChangeArrowheads="1"/>
            </p:cNvSpPr>
            <p:nvPr/>
          </p:nvSpPr>
          <p:spPr bwMode="auto">
            <a:xfrm>
              <a:off x="2187" y="2516"/>
              <a:ext cx="14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时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称  与</a:t>
              </a:r>
            </a:p>
          </p:txBody>
        </p:sp>
        <p:graphicFrame>
          <p:nvGraphicFramePr>
            <p:cNvPr id="459853" name="Object 77"/>
            <p:cNvGraphicFramePr>
              <a:graphicFrameLocks noChangeAspect="1"/>
            </p:cNvGraphicFramePr>
            <p:nvPr/>
          </p:nvGraphicFramePr>
          <p:xfrm>
            <a:off x="2812" y="2578"/>
            <a:ext cx="271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4" imgW="215900" imgH="190500" progId="Equation.DSMT4">
                    <p:embed/>
                  </p:oleObj>
                </mc:Choice>
                <mc:Fallback>
                  <p:oleObj name="Equation" r:id="rId34" imgW="215900" imgH="190500" progId="Equation.DSMT4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2" y="2578"/>
                          <a:ext cx="271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9854" name="Object 78"/>
            <p:cNvGraphicFramePr>
              <a:graphicFrameLocks noChangeAspect="1"/>
            </p:cNvGraphicFramePr>
            <p:nvPr/>
          </p:nvGraphicFramePr>
          <p:xfrm>
            <a:off x="3290" y="2579"/>
            <a:ext cx="229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6" imgW="190500" imgH="190500" progId="Equation.DSMT4">
                    <p:embed/>
                  </p:oleObj>
                </mc:Choice>
                <mc:Fallback>
                  <p:oleObj name="Equation" r:id="rId36" imgW="190500" imgH="190500" progId="Equation.DSMT4">
                    <p:embed/>
                    <p:pic>
                      <p:nvPicPr>
                        <p:cNvPr id="0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0" y="2579"/>
                          <a:ext cx="229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98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98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9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97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597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9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5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59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59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598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98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5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59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59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598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598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59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59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59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59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59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59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59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59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806" grpId="0" animBg="1"/>
      <p:bldP spid="459815" grpId="0" animBg="1"/>
      <p:bldP spid="459830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333399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47000"/>
          </a:schemeClr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bg2">
              <a:alpha val="50000"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47000"/>
          </a:schemeClr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bg2">
              <a:alpha val="50000"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692</Words>
  <Application>Microsoft Office PowerPoint</Application>
  <PresentationFormat>全屏显示(4:3)</PresentationFormat>
  <Paragraphs>207</Paragraphs>
  <Slides>30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30</vt:i4>
      </vt:variant>
    </vt:vector>
  </HeadingPairs>
  <TitlesOfParts>
    <vt:vector size="47" baseType="lpstr">
      <vt:lpstr>方正舒体</vt:lpstr>
      <vt:lpstr>黑体</vt:lpstr>
      <vt:lpstr>华文细黑</vt:lpstr>
      <vt:lpstr>华文新魏</vt:lpstr>
      <vt:lpstr>楷体_GB2312</vt:lpstr>
      <vt:lpstr>隶书</vt:lpstr>
      <vt:lpstr>宋体</vt:lpstr>
      <vt:lpstr>Arial</vt:lpstr>
      <vt:lpstr>Cambria Math</vt:lpstr>
      <vt:lpstr>Tahoma</vt:lpstr>
      <vt:lpstr>Times New Roman</vt:lpstr>
      <vt:lpstr>默认设计模板</vt:lpstr>
      <vt:lpstr>剪辑</vt:lpstr>
      <vt:lpstr>Equation</vt:lpstr>
      <vt:lpstr>公式</vt:lpstr>
      <vt:lpstr>Microsoft Equation 3.0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MathTech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《概率论与数理统计》课件</dc:title>
  <dc:creator>Administrator</dc:creator>
  <cp:lastModifiedBy>Wen Jiaqiang</cp:lastModifiedBy>
  <cp:revision>1235</cp:revision>
  <dcterms:created xsi:type="dcterms:W3CDTF">1999-06-22T01:41:00Z</dcterms:created>
  <dcterms:modified xsi:type="dcterms:W3CDTF">2022-05-30T12:44:52Z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DED25270ADBE44468AD612A300D2BA51</vt:lpwstr>
  </property>
  <property fmtid="{D5CDD505-2E9C-101B-9397-08002B2CF9AE}" pid="3" name="KSOProductBuildVer">
    <vt:lpwstr>2052-11.1.0.11045</vt:lpwstr>
  </property>
</Properties>
</file>