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529" r:id="rId2"/>
    <p:sldId id="505" r:id="rId3"/>
    <p:sldId id="571" r:id="rId4"/>
    <p:sldId id="572" r:id="rId5"/>
    <p:sldId id="574" r:id="rId6"/>
    <p:sldId id="638" r:id="rId7"/>
    <p:sldId id="639" r:id="rId8"/>
    <p:sldId id="640" r:id="rId9"/>
    <p:sldId id="552" r:id="rId10"/>
    <p:sldId id="643" r:id="rId11"/>
    <p:sldId id="644" r:id="rId12"/>
    <p:sldId id="553" r:id="rId13"/>
    <p:sldId id="604" r:id="rId14"/>
    <p:sldId id="648" r:id="rId15"/>
    <p:sldId id="520" r:id="rId16"/>
    <p:sldId id="576" r:id="rId17"/>
    <p:sldId id="578" r:id="rId18"/>
    <p:sldId id="389" r:id="rId19"/>
    <p:sldId id="577" r:id="rId20"/>
    <p:sldId id="579" r:id="rId21"/>
    <p:sldId id="521" r:id="rId22"/>
    <p:sldId id="568" r:id="rId23"/>
    <p:sldId id="561" r:id="rId24"/>
    <p:sldId id="562" r:id="rId25"/>
    <p:sldId id="607" r:id="rId26"/>
    <p:sldId id="564" r:id="rId27"/>
    <p:sldId id="565" r:id="rId28"/>
    <p:sldId id="606" r:id="rId29"/>
    <p:sldId id="405" r:id="rId30"/>
    <p:sldId id="406" r:id="rId31"/>
    <p:sldId id="407" r:id="rId32"/>
    <p:sldId id="401" r:id="rId33"/>
    <p:sldId id="603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9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9933"/>
    <a:srgbClr val="FFCC00"/>
    <a:srgbClr val="FFFF00"/>
    <a:srgbClr val="FF0000"/>
    <a:srgbClr val="000000"/>
    <a:srgbClr val="06060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6" autoAdjust="0"/>
    <p:restoredTop sz="98799" autoAdjust="0"/>
  </p:normalViewPr>
  <p:slideViewPr>
    <p:cSldViewPr snapToGrid="0" showGuides="1">
      <p:cViewPr varScale="1">
        <p:scale>
          <a:sx n="63" d="100"/>
          <a:sy n="63" d="100"/>
        </p:scale>
        <p:origin x="1436" y="64"/>
      </p:cViewPr>
      <p:guideLst>
        <p:guide orient="horz" pos="4319"/>
        <p:guide pos="2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notesViewPr>
    <p:cSldViewPr snapToGrid="0" showGuides="1">
      <p:cViewPr varScale="1">
        <p:scale>
          <a:sx n="56" d="100"/>
          <a:sy n="56" d="100"/>
        </p:scale>
        <p:origin x="-2880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7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DB1B812A-2581-480D-BA9D-C8132C06B58E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64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564232" name="Rectangle 8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64233" name="Picture 9" descr="j020558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588"/>
            <a:ext cx="611188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4235" name="Rectangle 11"/>
          <p:cNvSpPr>
            <a:spLocks noChangeArrowheads="1"/>
          </p:cNvSpPr>
          <p:nvPr userDrawn="1"/>
        </p:nvSpPr>
        <p:spPr bwMode="auto">
          <a:xfrm>
            <a:off x="7556500" y="228600"/>
            <a:ext cx="7493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fld id="{C6B95589-90A7-4244-A841-02FC5E3E6BB0}" type="slidenum">
              <a:rPr kumimoji="1" lang="en-US" altLang="zh-CN" sz="1000" b="1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kumimoji="1" lang="en-US" altLang="zh-CN" sz="10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64237" name="Group 13"/>
          <p:cNvGrpSpPr/>
          <p:nvPr userDrawn="1"/>
        </p:nvGrpSpPr>
        <p:grpSpPr bwMode="auto">
          <a:xfrm>
            <a:off x="8613775" y="101600"/>
            <a:ext cx="455613" cy="333375"/>
            <a:chOff x="5426" y="64"/>
            <a:chExt cx="287" cy="210"/>
          </a:xfrm>
        </p:grpSpPr>
        <p:sp>
          <p:nvSpPr>
            <p:cNvPr id="564238" name="AutoShape 14">
              <a:hlinkClick r:id="" action="ppaction://hlinkshowjump?jump=previousslide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5426" y="64"/>
              <a:ext cx="131" cy="86"/>
            </a:xfrm>
            <a:prstGeom prst="upArrow">
              <a:avLst>
                <a:gd name="adj1" fmla="val 53731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4239" name="AutoShape 15">
              <a:hlinkClick r:id="" action="ppaction://hlinkshowjump?jump=nextslide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427" y="187"/>
              <a:ext cx="127" cy="85"/>
            </a:xfrm>
            <a:prstGeom prst="upArrow">
              <a:avLst>
                <a:gd name="adj1" fmla="val 49259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4240" name="Rectangle 16">
              <a:hlinkClick r:id="" action="ppaction://hlinkshowjump?jump=endshow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5589" y="66"/>
              <a:ext cx="122" cy="86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4241" name="AutoShape 17">
              <a:hlinkClick r:id="" action="ppaction://noaction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586" y="186"/>
              <a:ext cx="127" cy="85"/>
            </a:xfrm>
            <a:prstGeom prst="upArrow">
              <a:avLst>
                <a:gd name="adj1" fmla="val 49259"/>
                <a:gd name="adj2" fmla="val 100000"/>
              </a:avLst>
            </a:prstGeom>
            <a:solidFill>
              <a:srgbClr val="808080"/>
            </a:solidFill>
            <a:ln w="6350" algn="ctr">
              <a:solidFill>
                <a:srgbClr val="96969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4242" name="Line 18"/>
            <p:cNvSpPr>
              <a:spLocks noChangeShapeType="1"/>
            </p:cNvSpPr>
            <p:nvPr userDrawn="1"/>
          </p:nvSpPr>
          <p:spPr bwMode="auto">
            <a:xfrm>
              <a:off x="5585" y="274"/>
              <a:ext cx="127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4244" name="Rectangle 20"/>
          <p:cNvSpPr>
            <a:spLocks noChangeArrowheads="1"/>
          </p:cNvSpPr>
          <p:nvPr userDrawn="1"/>
        </p:nvSpPr>
        <p:spPr bwMode="auto">
          <a:xfrm>
            <a:off x="3349625" y="-19050"/>
            <a:ext cx="2847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§3  </a:t>
            </a:r>
            <a:r>
              <a:rPr kumimoji="1" lang="zh-CN" altLang="en-US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抽样分布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3" Type="http://schemas.openxmlformats.org/officeDocument/2006/relationships/image" Target="../media/image125.wmf"/><Relationship Id="rId7" Type="http://schemas.openxmlformats.org/officeDocument/2006/relationships/image" Target="../media/image127.wmf"/><Relationship Id="rId2" Type="http://schemas.openxmlformats.org/officeDocument/2006/relationships/oleObject" Target="../embeddings/oleObject1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6.bin"/><Relationship Id="rId5" Type="http://schemas.openxmlformats.org/officeDocument/2006/relationships/image" Target="../media/image126.wmf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2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oleObject" Target="../embeddings/oleObject128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5.emf"/><Relationship Id="rId18" Type="http://schemas.openxmlformats.org/officeDocument/2006/relationships/oleObject" Target="../embeddings/oleObject137.bin"/><Relationship Id="rId26" Type="http://schemas.openxmlformats.org/officeDocument/2006/relationships/oleObject" Target="../embeddings/oleObject141.bin"/><Relationship Id="rId39" Type="http://schemas.openxmlformats.org/officeDocument/2006/relationships/image" Target="../media/image148.emf"/><Relationship Id="rId21" Type="http://schemas.openxmlformats.org/officeDocument/2006/relationships/image" Target="../media/image139.emf"/><Relationship Id="rId34" Type="http://schemas.openxmlformats.org/officeDocument/2006/relationships/oleObject" Target="../embeddings/oleObject145.bin"/><Relationship Id="rId7" Type="http://schemas.openxmlformats.org/officeDocument/2006/relationships/image" Target="../media/image132.emf"/><Relationship Id="rId12" Type="http://schemas.openxmlformats.org/officeDocument/2006/relationships/oleObject" Target="../embeddings/oleObject134.bin"/><Relationship Id="rId17" Type="http://schemas.openxmlformats.org/officeDocument/2006/relationships/image" Target="../media/image137.emf"/><Relationship Id="rId25" Type="http://schemas.openxmlformats.org/officeDocument/2006/relationships/image" Target="../media/image141.emf"/><Relationship Id="rId33" Type="http://schemas.openxmlformats.org/officeDocument/2006/relationships/image" Target="../media/image145.emf"/><Relationship Id="rId38" Type="http://schemas.openxmlformats.org/officeDocument/2006/relationships/oleObject" Target="../embeddings/oleObject147.bin"/><Relationship Id="rId2" Type="http://schemas.openxmlformats.org/officeDocument/2006/relationships/oleObject" Target="../embeddings/oleObject129.bin"/><Relationship Id="rId16" Type="http://schemas.openxmlformats.org/officeDocument/2006/relationships/oleObject" Target="../embeddings/oleObject136.bin"/><Relationship Id="rId20" Type="http://schemas.openxmlformats.org/officeDocument/2006/relationships/oleObject" Target="../embeddings/oleObject138.bin"/><Relationship Id="rId29" Type="http://schemas.openxmlformats.org/officeDocument/2006/relationships/image" Target="../media/image143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134.emf"/><Relationship Id="rId24" Type="http://schemas.openxmlformats.org/officeDocument/2006/relationships/oleObject" Target="../embeddings/oleObject140.bin"/><Relationship Id="rId32" Type="http://schemas.openxmlformats.org/officeDocument/2006/relationships/oleObject" Target="../embeddings/oleObject144.bin"/><Relationship Id="rId37" Type="http://schemas.openxmlformats.org/officeDocument/2006/relationships/image" Target="../media/image147.emf"/><Relationship Id="rId5" Type="http://schemas.openxmlformats.org/officeDocument/2006/relationships/image" Target="../media/image131.emf"/><Relationship Id="rId15" Type="http://schemas.openxmlformats.org/officeDocument/2006/relationships/image" Target="../media/image136.emf"/><Relationship Id="rId23" Type="http://schemas.openxmlformats.org/officeDocument/2006/relationships/image" Target="../media/image140.emf"/><Relationship Id="rId28" Type="http://schemas.openxmlformats.org/officeDocument/2006/relationships/oleObject" Target="../embeddings/oleObject142.bin"/><Relationship Id="rId36" Type="http://schemas.openxmlformats.org/officeDocument/2006/relationships/oleObject" Target="../embeddings/oleObject146.bin"/><Relationship Id="rId10" Type="http://schemas.openxmlformats.org/officeDocument/2006/relationships/oleObject" Target="../embeddings/oleObject133.bin"/><Relationship Id="rId19" Type="http://schemas.openxmlformats.org/officeDocument/2006/relationships/image" Target="../media/image138.emf"/><Relationship Id="rId31" Type="http://schemas.openxmlformats.org/officeDocument/2006/relationships/image" Target="../media/image144.emf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33.emf"/><Relationship Id="rId14" Type="http://schemas.openxmlformats.org/officeDocument/2006/relationships/oleObject" Target="../embeddings/oleObject135.bin"/><Relationship Id="rId22" Type="http://schemas.openxmlformats.org/officeDocument/2006/relationships/oleObject" Target="../embeddings/oleObject139.bin"/><Relationship Id="rId27" Type="http://schemas.openxmlformats.org/officeDocument/2006/relationships/image" Target="../media/image142.emf"/><Relationship Id="rId30" Type="http://schemas.openxmlformats.org/officeDocument/2006/relationships/oleObject" Target="../embeddings/oleObject143.bin"/><Relationship Id="rId35" Type="http://schemas.openxmlformats.org/officeDocument/2006/relationships/image" Target="../media/image146.emf"/><Relationship Id="rId8" Type="http://schemas.openxmlformats.org/officeDocument/2006/relationships/oleObject" Target="../embeddings/oleObject132.bin"/><Relationship Id="rId3" Type="http://schemas.openxmlformats.org/officeDocument/2006/relationships/image" Target="../media/image130.e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5.emf"/><Relationship Id="rId18" Type="http://schemas.openxmlformats.org/officeDocument/2006/relationships/oleObject" Target="../embeddings/oleObject156.bin"/><Relationship Id="rId26" Type="http://schemas.openxmlformats.org/officeDocument/2006/relationships/oleObject" Target="../embeddings/oleObject160.bin"/><Relationship Id="rId39" Type="http://schemas.openxmlformats.org/officeDocument/2006/relationships/image" Target="../media/image148.emf"/><Relationship Id="rId21" Type="http://schemas.openxmlformats.org/officeDocument/2006/relationships/image" Target="../media/image139.emf"/><Relationship Id="rId34" Type="http://schemas.openxmlformats.org/officeDocument/2006/relationships/oleObject" Target="../embeddings/oleObject164.bin"/><Relationship Id="rId42" Type="http://schemas.openxmlformats.org/officeDocument/2006/relationships/oleObject" Target="../embeddings/oleObject168.bin"/><Relationship Id="rId7" Type="http://schemas.openxmlformats.org/officeDocument/2006/relationships/image" Target="../media/image132.emf"/><Relationship Id="rId2" Type="http://schemas.openxmlformats.org/officeDocument/2006/relationships/oleObject" Target="../embeddings/oleObject148.bin"/><Relationship Id="rId16" Type="http://schemas.openxmlformats.org/officeDocument/2006/relationships/oleObject" Target="../embeddings/oleObject155.bin"/><Relationship Id="rId29" Type="http://schemas.openxmlformats.org/officeDocument/2006/relationships/image" Target="../media/image143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0.bin"/><Relationship Id="rId11" Type="http://schemas.openxmlformats.org/officeDocument/2006/relationships/image" Target="../media/image134.emf"/><Relationship Id="rId24" Type="http://schemas.openxmlformats.org/officeDocument/2006/relationships/oleObject" Target="../embeddings/oleObject159.bin"/><Relationship Id="rId32" Type="http://schemas.openxmlformats.org/officeDocument/2006/relationships/oleObject" Target="../embeddings/oleObject163.bin"/><Relationship Id="rId37" Type="http://schemas.openxmlformats.org/officeDocument/2006/relationships/image" Target="../media/image147.emf"/><Relationship Id="rId40" Type="http://schemas.openxmlformats.org/officeDocument/2006/relationships/oleObject" Target="../embeddings/oleObject167.bin"/><Relationship Id="rId45" Type="http://schemas.openxmlformats.org/officeDocument/2006/relationships/image" Target="../media/image151.emf"/><Relationship Id="rId5" Type="http://schemas.openxmlformats.org/officeDocument/2006/relationships/image" Target="../media/image131.emf"/><Relationship Id="rId15" Type="http://schemas.openxmlformats.org/officeDocument/2006/relationships/image" Target="../media/image136.emf"/><Relationship Id="rId23" Type="http://schemas.openxmlformats.org/officeDocument/2006/relationships/image" Target="../media/image140.emf"/><Relationship Id="rId28" Type="http://schemas.openxmlformats.org/officeDocument/2006/relationships/oleObject" Target="../embeddings/oleObject161.bin"/><Relationship Id="rId36" Type="http://schemas.openxmlformats.org/officeDocument/2006/relationships/oleObject" Target="../embeddings/oleObject165.bin"/><Relationship Id="rId10" Type="http://schemas.openxmlformats.org/officeDocument/2006/relationships/oleObject" Target="../embeddings/oleObject152.bin"/><Relationship Id="rId19" Type="http://schemas.openxmlformats.org/officeDocument/2006/relationships/image" Target="../media/image138.emf"/><Relationship Id="rId31" Type="http://schemas.openxmlformats.org/officeDocument/2006/relationships/image" Target="../media/image144.emf"/><Relationship Id="rId44" Type="http://schemas.openxmlformats.org/officeDocument/2006/relationships/oleObject" Target="../embeddings/oleObject169.bin"/><Relationship Id="rId4" Type="http://schemas.openxmlformats.org/officeDocument/2006/relationships/oleObject" Target="../embeddings/oleObject149.bin"/><Relationship Id="rId9" Type="http://schemas.openxmlformats.org/officeDocument/2006/relationships/image" Target="../media/image133.emf"/><Relationship Id="rId14" Type="http://schemas.openxmlformats.org/officeDocument/2006/relationships/oleObject" Target="../embeddings/oleObject154.bin"/><Relationship Id="rId22" Type="http://schemas.openxmlformats.org/officeDocument/2006/relationships/oleObject" Target="../embeddings/oleObject158.bin"/><Relationship Id="rId27" Type="http://schemas.openxmlformats.org/officeDocument/2006/relationships/image" Target="../media/image142.emf"/><Relationship Id="rId30" Type="http://schemas.openxmlformats.org/officeDocument/2006/relationships/oleObject" Target="../embeddings/oleObject162.bin"/><Relationship Id="rId35" Type="http://schemas.openxmlformats.org/officeDocument/2006/relationships/image" Target="../media/image146.emf"/><Relationship Id="rId43" Type="http://schemas.openxmlformats.org/officeDocument/2006/relationships/image" Target="../media/image150.emf"/><Relationship Id="rId8" Type="http://schemas.openxmlformats.org/officeDocument/2006/relationships/oleObject" Target="../embeddings/oleObject151.bin"/><Relationship Id="rId3" Type="http://schemas.openxmlformats.org/officeDocument/2006/relationships/image" Target="../media/image130.emf"/><Relationship Id="rId12" Type="http://schemas.openxmlformats.org/officeDocument/2006/relationships/oleObject" Target="../embeddings/oleObject153.bin"/><Relationship Id="rId17" Type="http://schemas.openxmlformats.org/officeDocument/2006/relationships/image" Target="../media/image137.emf"/><Relationship Id="rId25" Type="http://schemas.openxmlformats.org/officeDocument/2006/relationships/image" Target="../media/image141.emf"/><Relationship Id="rId33" Type="http://schemas.openxmlformats.org/officeDocument/2006/relationships/image" Target="../media/image145.emf"/><Relationship Id="rId38" Type="http://schemas.openxmlformats.org/officeDocument/2006/relationships/oleObject" Target="../embeddings/oleObject166.bin"/><Relationship Id="rId20" Type="http://schemas.openxmlformats.org/officeDocument/2006/relationships/oleObject" Target="../embeddings/oleObject157.bin"/><Relationship Id="rId41" Type="http://schemas.openxmlformats.org/officeDocument/2006/relationships/image" Target="../media/image14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3" Type="http://schemas.openxmlformats.org/officeDocument/2006/relationships/image" Target="../media/image152.wmf"/><Relationship Id="rId7" Type="http://schemas.openxmlformats.org/officeDocument/2006/relationships/image" Target="../media/image154.wmf"/><Relationship Id="rId2" Type="http://schemas.openxmlformats.org/officeDocument/2006/relationships/oleObject" Target="../embeddings/oleObject17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2.bin"/><Relationship Id="rId11" Type="http://schemas.openxmlformats.org/officeDocument/2006/relationships/image" Target="../media/image156.wmf"/><Relationship Id="rId5" Type="http://schemas.openxmlformats.org/officeDocument/2006/relationships/image" Target="../media/image153.wmf"/><Relationship Id="rId10" Type="http://schemas.openxmlformats.org/officeDocument/2006/relationships/oleObject" Target="../embeddings/oleObject174.bin"/><Relationship Id="rId4" Type="http://schemas.openxmlformats.org/officeDocument/2006/relationships/oleObject" Target="../embeddings/oleObject171.bin"/><Relationship Id="rId9" Type="http://schemas.openxmlformats.org/officeDocument/2006/relationships/image" Target="../media/image155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2.emf"/><Relationship Id="rId18" Type="http://schemas.openxmlformats.org/officeDocument/2006/relationships/oleObject" Target="../embeddings/oleObject183.bin"/><Relationship Id="rId26" Type="http://schemas.openxmlformats.org/officeDocument/2006/relationships/oleObject" Target="../embeddings/oleObject187.bin"/><Relationship Id="rId3" Type="http://schemas.openxmlformats.org/officeDocument/2006/relationships/image" Target="../media/image157.emf"/><Relationship Id="rId21" Type="http://schemas.openxmlformats.org/officeDocument/2006/relationships/image" Target="../media/image166.wmf"/><Relationship Id="rId7" Type="http://schemas.openxmlformats.org/officeDocument/2006/relationships/image" Target="../media/image159.emf"/><Relationship Id="rId12" Type="http://schemas.openxmlformats.org/officeDocument/2006/relationships/oleObject" Target="../embeddings/oleObject180.bin"/><Relationship Id="rId17" Type="http://schemas.openxmlformats.org/officeDocument/2006/relationships/image" Target="../media/image164.emf"/><Relationship Id="rId25" Type="http://schemas.openxmlformats.org/officeDocument/2006/relationships/image" Target="../media/image168.emf"/><Relationship Id="rId33" Type="http://schemas.openxmlformats.org/officeDocument/2006/relationships/image" Target="../media/image172.wmf"/><Relationship Id="rId2" Type="http://schemas.openxmlformats.org/officeDocument/2006/relationships/oleObject" Target="../embeddings/oleObject175.bin"/><Relationship Id="rId16" Type="http://schemas.openxmlformats.org/officeDocument/2006/relationships/oleObject" Target="../embeddings/oleObject182.bin"/><Relationship Id="rId20" Type="http://schemas.openxmlformats.org/officeDocument/2006/relationships/oleObject" Target="../embeddings/oleObject184.bin"/><Relationship Id="rId29" Type="http://schemas.openxmlformats.org/officeDocument/2006/relationships/image" Target="../media/image170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7.bin"/><Relationship Id="rId11" Type="http://schemas.openxmlformats.org/officeDocument/2006/relationships/image" Target="../media/image161.emf"/><Relationship Id="rId24" Type="http://schemas.openxmlformats.org/officeDocument/2006/relationships/oleObject" Target="../embeddings/oleObject186.bin"/><Relationship Id="rId32" Type="http://schemas.openxmlformats.org/officeDocument/2006/relationships/oleObject" Target="../embeddings/oleObject190.bin"/><Relationship Id="rId5" Type="http://schemas.openxmlformats.org/officeDocument/2006/relationships/image" Target="../media/image158.wmf"/><Relationship Id="rId15" Type="http://schemas.openxmlformats.org/officeDocument/2006/relationships/image" Target="../media/image163.wmf"/><Relationship Id="rId23" Type="http://schemas.openxmlformats.org/officeDocument/2006/relationships/image" Target="../media/image167.emf"/><Relationship Id="rId28" Type="http://schemas.openxmlformats.org/officeDocument/2006/relationships/oleObject" Target="../embeddings/oleObject188.bin"/><Relationship Id="rId10" Type="http://schemas.openxmlformats.org/officeDocument/2006/relationships/oleObject" Target="../embeddings/oleObject179.bin"/><Relationship Id="rId19" Type="http://schemas.openxmlformats.org/officeDocument/2006/relationships/image" Target="../media/image165.emf"/><Relationship Id="rId31" Type="http://schemas.openxmlformats.org/officeDocument/2006/relationships/image" Target="../media/image171.emf"/><Relationship Id="rId4" Type="http://schemas.openxmlformats.org/officeDocument/2006/relationships/oleObject" Target="../embeddings/oleObject176.bin"/><Relationship Id="rId9" Type="http://schemas.openxmlformats.org/officeDocument/2006/relationships/image" Target="../media/image160.emf"/><Relationship Id="rId14" Type="http://schemas.openxmlformats.org/officeDocument/2006/relationships/oleObject" Target="../embeddings/oleObject181.bin"/><Relationship Id="rId22" Type="http://schemas.openxmlformats.org/officeDocument/2006/relationships/oleObject" Target="../embeddings/oleObject185.bin"/><Relationship Id="rId27" Type="http://schemas.openxmlformats.org/officeDocument/2006/relationships/image" Target="../media/image169.emf"/><Relationship Id="rId30" Type="http://schemas.openxmlformats.org/officeDocument/2006/relationships/oleObject" Target="../embeddings/oleObject189.bin"/><Relationship Id="rId8" Type="http://schemas.openxmlformats.org/officeDocument/2006/relationships/oleObject" Target="../embeddings/oleObject178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8.wmf"/><Relationship Id="rId18" Type="http://schemas.openxmlformats.org/officeDocument/2006/relationships/oleObject" Target="../embeddings/oleObject199.bin"/><Relationship Id="rId26" Type="http://schemas.openxmlformats.org/officeDocument/2006/relationships/oleObject" Target="../embeddings/oleObject203.bin"/><Relationship Id="rId39" Type="http://schemas.openxmlformats.org/officeDocument/2006/relationships/image" Target="../media/image191.emf"/><Relationship Id="rId21" Type="http://schemas.openxmlformats.org/officeDocument/2006/relationships/image" Target="../media/image182.wmf"/><Relationship Id="rId34" Type="http://schemas.openxmlformats.org/officeDocument/2006/relationships/oleObject" Target="../embeddings/oleObject207.bin"/><Relationship Id="rId42" Type="http://schemas.openxmlformats.org/officeDocument/2006/relationships/oleObject" Target="../embeddings/oleObject211.bin"/><Relationship Id="rId7" Type="http://schemas.openxmlformats.org/officeDocument/2006/relationships/image" Target="../media/image175.wmf"/><Relationship Id="rId2" Type="http://schemas.openxmlformats.org/officeDocument/2006/relationships/oleObject" Target="../embeddings/oleObject191.bin"/><Relationship Id="rId16" Type="http://schemas.openxmlformats.org/officeDocument/2006/relationships/oleObject" Target="../embeddings/oleObject198.bin"/><Relationship Id="rId29" Type="http://schemas.openxmlformats.org/officeDocument/2006/relationships/image" Target="../media/image186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3.bin"/><Relationship Id="rId11" Type="http://schemas.openxmlformats.org/officeDocument/2006/relationships/image" Target="../media/image177.wmf"/><Relationship Id="rId24" Type="http://schemas.openxmlformats.org/officeDocument/2006/relationships/oleObject" Target="../embeddings/oleObject202.bin"/><Relationship Id="rId32" Type="http://schemas.openxmlformats.org/officeDocument/2006/relationships/oleObject" Target="../embeddings/oleObject206.bin"/><Relationship Id="rId37" Type="http://schemas.openxmlformats.org/officeDocument/2006/relationships/image" Target="../media/image190.wmf"/><Relationship Id="rId40" Type="http://schemas.openxmlformats.org/officeDocument/2006/relationships/oleObject" Target="../embeddings/oleObject210.bin"/><Relationship Id="rId45" Type="http://schemas.openxmlformats.org/officeDocument/2006/relationships/image" Target="../media/image194.wmf"/><Relationship Id="rId5" Type="http://schemas.openxmlformats.org/officeDocument/2006/relationships/image" Target="../media/image174.wmf"/><Relationship Id="rId15" Type="http://schemas.openxmlformats.org/officeDocument/2006/relationships/image" Target="../media/image179.wmf"/><Relationship Id="rId23" Type="http://schemas.openxmlformats.org/officeDocument/2006/relationships/image" Target="../media/image183.emf"/><Relationship Id="rId28" Type="http://schemas.openxmlformats.org/officeDocument/2006/relationships/oleObject" Target="../embeddings/oleObject204.bin"/><Relationship Id="rId36" Type="http://schemas.openxmlformats.org/officeDocument/2006/relationships/oleObject" Target="../embeddings/oleObject208.bin"/><Relationship Id="rId10" Type="http://schemas.openxmlformats.org/officeDocument/2006/relationships/oleObject" Target="../embeddings/oleObject195.bin"/><Relationship Id="rId19" Type="http://schemas.openxmlformats.org/officeDocument/2006/relationships/image" Target="../media/image181.wmf"/><Relationship Id="rId31" Type="http://schemas.openxmlformats.org/officeDocument/2006/relationships/image" Target="../media/image187.emf"/><Relationship Id="rId44" Type="http://schemas.openxmlformats.org/officeDocument/2006/relationships/oleObject" Target="../embeddings/oleObject212.bin"/><Relationship Id="rId4" Type="http://schemas.openxmlformats.org/officeDocument/2006/relationships/oleObject" Target="../embeddings/oleObject192.bin"/><Relationship Id="rId9" Type="http://schemas.openxmlformats.org/officeDocument/2006/relationships/image" Target="../media/image176.wmf"/><Relationship Id="rId14" Type="http://schemas.openxmlformats.org/officeDocument/2006/relationships/oleObject" Target="../embeddings/oleObject197.bin"/><Relationship Id="rId22" Type="http://schemas.openxmlformats.org/officeDocument/2006/relationships/oleObject" Target="../embeddings/oleObject201.bin"/><Relationship Id="rId27" Type="http://schemas.openxmlformats.org/officeDocument/2006/relationships/image" Target="../media/image185.wmf"/><Relationship Id="rId30" Type="http://schemas.openxmlformats.org/officeDocument/2006/relationships/oleObject" Target="../embeddings/oleObject205.bin"/><Relationship Id="rId35" Type="http://schemas.openxmlformats.org/officeDocument/2006/relationships/image" Target="../media/image189.emf"/><Relationship Id="rId43" Type="http://schemas.openxmlformats.org/officeDocument/2006/relationships/image" Target="../media/image193.wmf"/><Relationship Id="rId8" Type="http://schemas.openxmlformats.org/officeDocument/2006/relationships/oleObject" Target="../embeddings/oleObject194.bin"/><Relationship Id="rId3" Type="http://schemas.openxmlformats.org/officeDocument/2006/relationships/image" Target="../media/image173.wmf"/><Relationship Id="rId12" Type="http://schemas.openxmlformats.org/officeDocument/2006/relationships/oleObject" Target="../embeddings/oleObject196.bin"/><Relationship Id="rId17" Type="http://schemas.openxmlformats.org/officeDocument/2006/relationships/image" Target="../media/image180.wmf"/><Relationship Id="rId25" Type="http://schemas.openxmlformats.org/officeDocument/2006/relationships/image" Target="../media/image184.emf"/><Relationship Id="rId33" Type="http://schemas.openxmlformats.org/officeDocument/2006/relationships/image" Target="../media/image188.emf"/><Relationship Id="rId38" Type="http://schemas.openxmlformats.org/officeDocument/2006/relationships/oleObject" Target="../embeddings/oleObject209.bin"/><Relationship Id="rId20" Type="http://schemas.openxmlformats.org/officeDocument/2006/relationships/oleObject" Target="../embeddings/oleObject200.bin"/><Relationship Id="rId41" Type="http://schemas.openxmlformats.org/officeDocument/2006/relationships/image" Target="../media/image192.e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0.wmf"/><Relationship Id="rId18" Type="http://schemas.openxmlformats.org/officeDocument/2006/relationships/oleObject" Target="../embeddings/oleObject221.bin"/><Relationship Id="rId26" Type="http://schemas.openxmlformats.org/officeDocument/2006/relationships/oleObject" Target="../embeddings/oleObject225.bin"/><Relationship Id="rId39" Type="http://schemas.openxmlformats.org/officeDocument/2006/relationships/image" Target="../media/image213.emf"/><Relationship Id="rId21" Type="http://schemas.openxmlformats.org/officeDocument/2006/relationships/image" Target="../media/image204.wmf"/><Relationship Id="rId34" Type="http://schemas.openxmlformats.org/officeDocument/2006/relationships/oleObject" Target="../embeddings/oleObject229.bin"/><Relationship Id="rId42" Type="http://schemas.openxmlformats.org/officeDocument/2006/relationships/oleObject" Target="../embeddings/oleObject233.bin"/><Relationship Id="rId7" Type="http://schemas.openxmlformats.org/officeDocument/2006/relationships/image" Target="../media/image197.emf"/><Relationship Id="rId2" Type="http://schemas.openxmlformats.org/officeDocument/2006/relationships/oleObject" Target="../embeddings/oleObject213.bin"/><Relationship Id="rId16" Type="http://schemas.openxmlformats.org/officeDocument/2006/relationships/oleObject" Target="../embeddings/oleObject220.bin"/><Relationship Id="rId29" Type="http://schemas.openxmlformats.org/officeDocument/2006/relationships/image" Target="../media/image20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5.bin"/><Relationship Id="rId11" Type="http://schemas.openxmlformats.org/officeDocument/2006/relationships/image" Target="../media/image199.wmf"/><Relationship Id="rId24" Type="http://schemas.openxmlformats.org/officeDocument/2006/relationships/oleObject" Target="../embeddings/oleObject224.bin"/><Relationship Id="rId32" Type="http://schemas.openxmlformats.org/officeDocument/2006/relationships/oleObject" Target="../embeddings/oleObject228.bin"/><Relationship Id="rId37" Type="http://schemas.openxmlformats.org/officeDocument/2006/relationships/image" Target="../media/image212.emf"/><Relationship Id="rId40" Type="http://schemas.openxmlformats.org/officeDocument/2006/relationships/oleObject" Target="../embeddings/oleObject232.bin"/><Relationship Id="rId45" Type="http://schemas.openxmlformats.org/officeDocument/2006/relationships/image" Target="../media/image216.wmf"/><Relationship Id="rId5" Type="http://schemas.openxmlformats.org/officeDocument/2006/relationships/image" Target="../media/image196.emf"/><Relationship Id="rId15" Type="http://schemas.openxmlformats.org/officeDocument/2006/relationships/image" Target="../media/image201.wmf"/><Relationship Id="rId23" Type="http://schemas.openxmlformats.org/officeDocument/2006/relationships/image" Target="../media/image205.wmf"/><Relationship Id="rId28" Type="http://schemas.openxmlformats.org/officeDocument/2006/relationships/oleObject" Target="../embeddings/oleObject226.bin"/><Relationship Id="rId36" Type="http://schemas.openxmlformats.org/officeDocument/2006/relationships/oleObject" Target="../embeddings/oleObject230.bin"/><Relationship Id="rId10" Type="http://schemas.openxmlformats.org/officeDocument/2006/relationships/oleObject" Target="../embeddings/oleObject217.bin"/><Relationship Id="rId19" Type="http://schemas.openxmlformats.org/officeDocument/2006/relationships/image" Target="../media/image203.wmf"/><Relationship Id="rId31" Type="http://schemas.openxmlformats.org/officeDocument/2006/relationships/image" Target="../media/image209.emf"/><Relationship Id="rId44" Type="http://schemas.openxmlformats.org/officeDocument/2006/relationships/oleObject" Target="../embeddings/oleObject234.bin"/><Relationship Id="rId4" Type="http://schemas.openxmlformats.org/officeDocument/2006/relationships/oleObject" Target="../embeddings/oleObject214.bin"/><Relationship Id="rId9" Type="http://schemas.openxmlformats.org/officeDocument/2006/relationships/image" Target="../media/image198.emf"/><Relationship Id="rId14" Type="http://schemas.openxmlformats.org/officeDocument/2006/relationships/oleObject" Target="../embeddings/oleObject219.bin"/><Relationship Id="rId22" Type="http://schemas.openxmlformats.org/officeDocument/2006/relationships/oleObject" Target="../embeddings/oleObject223.bin"/><Relationship Id="rId27" Type="http://schemas.openxmlformats.org/officeDocument/2006/relationships/image" Target="../media/image207.emf"/><Relationship Id="rId30" Type="http://schemas.openxmlformats.org/officeDocument/2006/relationships/oleObject" Target="../embeddings/oleObject227.bin"/><Relationship Id="rId35" Type="http://schemas.openxmlformats.org/officeDocument/2006/relationships/image" Target="../media/image211.emf"/><Relationship Id="rId43" Type="http://schemas.openxmlformats.org/officeDocument/2006/relationships/image" Target="../media/image215.wmf"/><Relationship Id="rId8" Type="http://schemas.openxmlformats.org/officeDocument/2006/relationships/oleObject" Target="../embeddings/oleObject216.bin"/><Relationship Id="rId3" Type="http://schemas.openxmlformats.org/officeDocument/2006/relationships/image" Target="../media/image195.emf"/><Relationship Id="rId12" Type="http://schemas.openxmlformats.org/officeDocument/2006/relationships/oleObject" Target="../embeddings/oleObject218.bin"/><Relationship Id="rId17" Type="http://schemas.openxmlformats.org/officeDocument/2006/relationships/image" Target="../media/image202.wmf"/><Relationship Id="rId25" Type="http://schemas.openxmlformats.org/officeDocument/2006/relationships/image" Target="../media/image206.emf"/><Relationship Id="rId33" Type="http://schemas.openxmlformats.org/officeDocument/2006/relationships/image" Target="../media/image210.wmf"/><Relationship Id="rId38" Type="http://schemas.openxmlformats.org/officeDocument/2006/relationships/oleObject" Target="../embeddings/oleObject231.bin"/><Relationship Id="rId20" Type="http://schemas.openxmlformats.org/officeDocument/2006/relationships/oleObject" Target="../embeddings/oleObject222.bin"/><Relationship Id="rId41" Type="http://schemas.openxmlformats.org/officeDocument/2006/relationships/image" Target="../media/image21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3" Type="http://schemas.openxmlformats.org/officeDocument/2006/relationships/image" Target="../media/image217.wmf"/><Relationship Id="rId7" Type="http://schemas.openxmlformats.org/officeDocument/2006/relationships/oleObject" Target="../embeddings/oleObject238.bin"/><Relationship Id="rId2" Type="http://schemas.openxmlformats.org/officeDocument/2006/relationships/oleObject" Target="../embeddings/oleObject2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7.bin"/><Relationship Id="rId5" Type="http://schemas.openxmlformats.org/officeDocument/2006/relationships/image" Target="../media/image218.wmf"/><Relationship Id="rId4" Type="http://schemas.openxmlformats.org/officeDocument/2006/relationships/oleObject" Target="../embeddings/oleObject236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5.emf"/><Relationship Id="rId18" Type="http://schemas.openxmlformats.org/officeDocument/2006/relationships/oleObject" Target="../embeddings/oleObject247.bin"/><Relationship Id="rId26" Type="http://schemas.openxmlformats.org/officeDocument/2006/relationships/oleObject" Target="../embeddings/oleObject251.bin"/><Relationship Id="rId39" Type="http://schemas.openxmlformats.org/officeDocument/2006/relationships/image" Target="../media/image238.emf"/><Relationship Id="rId21" Type="http://schemas.openxmlformats.org/officeDocument/2006/relationships/image" Target="../media/image229.wmf"/><Relationship Id="rId34" Type="http://schemas.openxmlformats.org/officeDocument/2006/relationships/oleObject" Target="../embeddings/oleObject255.bin"/><Relationship Id="rId42" Type="http://schemas.openxmlformats.org/officeDocument/2006/relationships/oleObject" Target="../embeddings/oleObject259.bin"/><Relationship Id="rId47" Type="http://schemas.openxmlformats.org/officeDocument/2006/relationships/image" Target="../media/image242.wmf"/><Relationship Id="rId7" Type="http://schemas.openxmlformats.org/officeDocument/2006/relationships/image" Target="../media/image222.wmf"/><Relationship Id="rId2" Type="http://schemas.openxmlformats.org/officeDocument/2006/relationships/oleObject" Target="../embeddings/oleObject239.bin"/><Relationship Id="rId16" Type="http://schemas.openxmlformats.org/officeDocument/2006/relationships/oleObject" Target="../embeddings/oleObject246.bin"/><Relationship Id="rId29" Type="http://schemas.openxmlformats.org/officeDocument/2006/relationships/image" Target="../media/image233.wmf"/><Relationship Id="rId11" Type="http://schemas.openxmlformats.org/officeDocument/2006/relationships/image" Target="../media/image224.emf"/><Relationship Id="rId24" Type="http://schemas.openxmlformats.org/officeDocument/2006/relationships/oleObject" Target="../embeddings/oleObject250.bin"/><Relationship Id="rId32" Type="http://schemas.openxmlformats.org/officeDocument/2006/relationships/oleObject" Target="../embeddings/oleObject254.bin"/><Relationship Id="rId37" Type="http://schemas.openxmlformats.org/officeDocument/2006/relationships/image" Target="../media/image237.wmf"/><Relationship Id="rId40" Type="http://schemas.openxmlformats.org/officeDocument/2006/relationships/oleObject" Target="../embeddings/oleObject258.bin"/><Relationship Id="rId45" Type="http://schemas.openxmlformats.org/officeDocument/2006/relationships/image" Target="../media/image241.emf"/><Relationship Id="rId5" Type="http://schemas.openxmlformats.org/officeDocument/2006/relationships/image" Target="../media/image221.wmf"/><Relationship Id="rId15" Type="http://schemas.openxmlformats.org/officeDocument/2006/relationships/image" Target="../media/image226.emf"/><Relationship Id="rId23" Type="http://schemas.openxmlformats.org/officeDocument/2006/relationships/image" Target="../media/image230.wmf"/><Relationship Id="rId28" Type="http://schemas.openxmlformats.org/officeDocument/2006/relationships/oleObject" Target="../embeddings/oleObject252.bin"/><Relationship Id="rId36" Type="http://schemas.openxmlformats.org/officeDocument/2006/relationships/oleObject" Target="../embeddings/oleObject256.bin"/><Relationship Id="rId49" Type="http://schemas.openxmlformats.org/officeDocument/2006/relationships/image" Target="../media/image243.wmf"/><Relationship Id="rId10" Type="http://schemas.openxmlformats.org/officeDocument/2006/relationships/oleObject" Target="../embeddings/oleObject243.bin"/><Relationship Id="rId19" Type="http://schemas.openxmlformats.org/officeDocument/2006/relationships/image" Target="../media/image228.wmf"/><Relationship Id="rId31" Type="http://schemas.openxmlformats.org/officeDocument/2006/relationships/image" Target="../media/image234.wmf"/><Relationship Id="rId44" Type="http://schemas.openxmlformats.org/officeDocument/2006/relationships/oleObject" Target="../embeddings/oleObject260.bin"/><Relationship Id="rId4" Type="http://schemas.openxmlformats.org/officeDocument/2006/relationships/oleObject" Target="../embeddings/oleObject240.bin"/><Relationship Id="rId9" Type="http://schemas.openxmlformats.org/officeDocument/2006/relationships/image" Target="../media/image223.emf"/><Relationship Id="rId14" Type="http://schemas.openxmlformats.org/officeDocument/2006/relationships/oleObject" Target="../embeddings/oleObject245.bin"/><Relationship Id="rId22" Type="http://schemas.openxmlformats.org/officeDocument/2006/relationships/oleObject" Target="../embeddings/oleObject249.bin"/><Relationship Id="rId27" Type="http://schemas.openxmlformats.org/officeDocument/2006/relationships/image" Target="../media/image232.wmf"/><Relationship Id="rId30" Type="http://schemas.openxmlformats.org/officeDocument/2006/relationships/oleObject" Target="../embeddings/oleObject253.bin"/><Relationship Id="rId35" Type="http://schemas.openxmlformats.org/officeDocument/2006/relationships/image" Target="../media/image236.emf"/><Relationship Id="rId43" Type="http://schemas.openxmlformats.org/officeDocument/2006/relationships/image" Target="../media/image240.emf"/><Relationship Id="rId48" Type="http://schemas.openxmlformats.org/officeDocument/2006/relationships/oleObject" Target="../embeddings/oleObject262.bin"/><Relationship Id="rId8" Type="http://schemas.openxmlformats.org/officeDocument/2006/relationships/oleObject" Target="../embeddings/oleObject242.bin"/><Relationship Id="rId3" Type="http://schemas.openxmlformats.org/officeDocument/2006/relationships/image" Target="../media/image220.wmf"/><Relationship Id="rId12" Type="http://schemas.openxmlformats.org/officeDocument/2006/relationships/oleObject" Target="../embeddings/oleObject244.bin"/><Relationship Id="rId17" Type="http://schemas.openxmlformats.org/officeDocument/2006/relationships/image" Target="../media/image227.wmf"/><Relationship Id="rId25" Type="http://schemas.openxmlformats.org/officeDocument/2006/relationships/image" Target="../media/image231.wmf"/><Relationship Id="rId33" Type="http://schemas.openxmlformats.org/officeDocument/2006/relationships/image" Target="../media/image235.emf"/><Relationship Id="rId38" Type="http://schemas.openxmlformats.org/officeDocument/2006/relationships/oleObject" Target="../embeddings/oleObject257.bin"/><Relationship Id="rId46" Type="http://schemas.openxmlformats.org/officeDocument/2006/relationships/oleObject" Target="../embeddings/oleObject261.bin"/><Relationship Id="rId20" Type="http://schemas.openxmlformats.org/officeDocument/2006/relationships/oleObject" Target="../embeddings/oleObject248.bin"/><Relationship Id="rId41" Type="http://schemas.openxmlformats.org/officeDocument/2006/relationships/image" Target="../media/image239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1.bin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e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9" Type="http://schemas.openxmlformats.org/officeDocument/2006/relationships/image" Target="../media/image25.emf"/><Relationship Id="rId21" Type="http://schemas.openxmlformats.org/officeDocument/2006/relationships/image" Target="../media/image16.emf"/><Relationship Id="rId34" Type="http://schemas.openxmlformats.org/officeDocument/2006/relationships/oleObject" Target="../embeddings/oleObject22.bin"/><Relationship Id="rId42" Type="http://schemas.openxmlformats.org/officeDocument/2006/relationships/oleObject" Target="../embeddings/oleObject26.bin"/><Relationship Id="rId47" Type="http://schemas.openxmlformats.org/officeDocument/2006/relationships/image" Target="../media/image29.emf"/><Relationship Id="rId50" Type="http://schemas.openxmlformats.org/officeDocument/2006/relationships/oleObject" Target="../embeddings/oleObject30.bin"/><Relationship Id="rId7" Type="http://schemas.openxmlformats.org/officeDocument/2006/relationships/image" Target="../media/image9.e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29" Type="http://schemas.openxmlformats.org/officeDocument/2006/relationships/image" Target="../media/image20.emf"/><Relationship Id="rId11" Type="http://schemas.openxmlformats.org/officeDocument/2006/relationships/image" Target="../media/image11.e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37" Type="http://schemas.openxmlformats.org/officeDocument/2006/relationships/image" Target="../media/image24.emf"/><Relationship Id="rId40" Type="http://schemas.openxmlformats.org/officeDocument/2006/relationships/oleObject" Target="../embeddings/oleObject25.bin"/><Relationship Id="rId45" Type="http://schemas.openxmlformats.org/officeDocument/2006/relationships/image" Target="../media/image28.emf"/><Relationship Id="rId53" Type="http://schemas.openxmlformats.org/officeDocument/2006/relationships/image" Target="../media/image32.e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5.emf"/><Relationship Id="rId31" Type="http://schemas.openxmlformats.org/officeDocument/2006/relationships/image" Target="../media/image21.emf"/><Relationship Id="rId44" Type="http://schemas.openxmlformats.org/officeDocument/2006/relationships/oleObject" Target="../embeddings/oleObject27.bin"/><Relationship Id="rId52" Type="http://schemas.openxmlformats.org/officeDocument/2006/relationships/oleObject" Target="../embeddings/oleObject31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e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9.emf"/><Relationship Id="rId30" Type="http://schemas.openxmlformats.org/officeDocument/2006/relationships/oleObject" Target="../embeddings/oleObject20.bin"/><Relationship Id="rId35" Type="http://schemas.openxmlformats.org/officeDocument/2006/relationships/image" Target="../media/image23.emf"/><Relationship Id="rId43" Type="http://schemas.openxmlformats.org/officeDocument/2006/relationships/image" Target="../media/image27.emf"/><Relationship Id="rId48" Type="http://schemas.openxmlformats.org/officeDocument/2006/relationships/oleObject" Target="../embeddings/oleObject29.bin"/><Relationship Id="rId8" Type="http://schemas.openxmlformats.org/officeDocument/2006/relationships/oleObject" Target="../embeddings/oleObject9.bin"/><Relationship Id="rId51" Type="http://schemas.openxmlformats.org/officeDocument/2006/relationships/image" Target="../media/image31.emf"/><Relationship Id="rId3" Type="http://schemas.openxmlformats.org/officeDocument/2006/relationships/image" Target="../media/image7.e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4.emf"/><Relationship Id="rId25" Type="http://schemas.openxmlformats.org/officeDocument/2006/relationships/image" Target="../media/image18.emf"/><Relationship Id="rId33" Type="http://schemas.openxmlformats.org/officeDocument/2006/relationships/image" Target="../media/image22.emf"/><Relationship Id="rId38" Type="http://schemas.openxmlformats.org/officeDocument/2006/relationships/oleObject" Target="../embeddings/oleObject24.bin"/><Relationship Id="rId46" Type="http://schemas.openxmlformats.org/officeDocument/2006/relationships/oleObject" Target="../embeddings/oleObject28.bin"/><Relationship Id="rId20" Type="http://schemas.openxmlformats.org/officeDocument/2006/relationships/oleObject" Target="../embeddings/oleObject15.bin"/><Relationship Id="rId41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5" Type="http://schemas.openxmlformats.org/officeDocument/2006/relationships/image" Target="../media/image13.emf"/><Relationship Id="rId23" Type="http://schemas.openxmlformats.org/officeDocument/2006/relationships/image" Target="../media/image17.emf"/><Relationship Id="rId28" Type="http://schemas.openxmlformats.org/officeDocument/2006/relationships/oleObject" Target="../embeddings/oleObject19.bin"/><Relationship Id="rId36" Type="http://schemas.openxmlformats.org/officeDocument/2006/relationships/oleObject" Target="../embeddings/oleObject23.bin"/><Relationship Id="rId49" Type="http://schemas.openxmlformats.org/officeDocument/2006/relationships/image" Target="../media/image30.e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9.wmf"/><Relationship Id="rId18" Type="http://schemas.openxmlformats.org/officeDocument/2006/relationships/oleObject" Target="../embeddings/oleObject271.bin"/><Relationship Id="rId26" Type="http://schemas.openxmlformats.org/officeDocument/2006/relationships/oleObject" Target="../embeddings/oleObject275.bin"/><Relationship Id="rId39" Type="http://schemas.openxmlformats.org/officeDocument/2006/relationships/image" Target="../media/image262.emf"/><Relationship Id="rId21" Type="http://schemas.openxmlformats.org/officeDocument/2006/relationships/image" Target="../media/image253.wmf"/><Relationship Id="rId34" Type="http://schemas.openxmlformats.org/officeDocument/2006/relationships/oleObject" Target="../embeddings/oleObject279.bin"/><Relationship Id="rId42" Type="http://schemas.openxmlformats.org/officeDocument/2006/relationships/oleObject" Target="../embeddings/oleObject283.bin"/><Relationship Id="rId47" Type="http://schemas.openxmlformats.org/officeDocument/2006/relationships/image" Target="../media/image266.wmf"/><Relationship Id="rId7" Type="http://schemas.openxmlformats.org/officeDocument/2006/relationships/image" Target="../media/image246.emf"/><Relationship Id="rId2" Type="http://schemas.openxmlformats.org/officeDocument/2006/relationships/oleObject" Target="../embeddings/oleObject263.bin"/><Relationship Id="rId16" Type="http://schemas.openxmlformats.org/officeDocument/2006/relationships/oleObject" Target="../embeddings/oleObject270.bin"/><Relationship Id="rId29" Type="http://schemas.openxmlformats.org/officeDocument/2006/relationships/image" Target="../media/image257.emf"/><Relationship Id="rId11" Type="http://schemas.openxmlformats.org/officeDocument/2006/relationships/image" Target="../media/image248.wmf"/><Relationship Id="rId24" Type="http://schemas.openxmlformats.org/officeDocument/2006/relationships/oleObject" Target="../embeddings/oleObject274.bin"/><Relationship Id="rId32" Type="http://schemas.openxmlformats.org/officeDocument/2006/relationships/oleObject" Target="../embeddings/oleObject278.bin"/><Relationship Id="rId37" Type="http://schemas.openxmlformats.org/officeDocument/2006/relationships/image" Target="../media/image261.wmf"/><Relationship Id="rId40" Type="http://schemas.openxmlformats.org/officeDocument/2006/relationships/oleObject" Target="../embeddings/oleObject282.bin"/><Relationship Id="rId45" Type="http://schemas.openxmlformats.org/officeDocument/2006/relationships/image" Target="../media/image265.emf"/><Relationship Id="rId5" Type="http://schemas.openxmlformats.org/officeDocument/2006/relationships/image" Target="../media/image245.emf"/><Relationship Id="rId15" Type="http://schemas.openxmlformats.org/officeDocument/2006/relationships/image" Target="../media/image250.wmf"/><Relationship Id="rId23" Type="http://schemas.openxmlformats.org/officeDocument/2006/relationships/image" Target="../media/image254.wmf"/><Relationship Id="rId28" Type="http://schemas.openxmlformats.org/officeDocument/2006/relationships/oleObject" Target="../embeddings/oleObject276.bin"/><Relationship Id="rId36" Type="http://schemas.openxmlformats.org/officeDocument/2006/relationships/oleObject" Target="../embeddings/oleObject280.bin"/><Relationship Id="rId49" Type="http://schemas.openxmlformats.org/officeDocument/2006/relationships/image" Target="../media/image267.wmf"/><Relationship Id="rId10" Type="http://schemas.openxmlformats.org/officeDocument/2006/relationships/oleObject" Target="../embeddings/oleObject267.bin"/><Relationship Id="rId19" Type="http://schemas.openxmlformats.org/officeDocument/2006/relationships/image" Target="../media/image252.wmf"/><Relationship Id="rId31" Type="http://schemas.openxmlformats.org/officeDocument/2006/relationships/image" Target="../media/image258.emf"/><Relationship Id="rId44" Type="http://schemas.openxmlformats.org/officeDocument/2006/relationships/oleObject" Target="../embeddings/oleObject284.bin"/><Relationship Id="rId4" Type="http://schemas.openxmlformats.org/officeDocument/2006/relationships/oleObject" Target="../embeddings/oleObject264.bin"/><Relationship Id="rId9" Type="http://schemas.openxmlformats.org/officeDocument/2006/relationships/image" Target="../media/image247.emf"/><Relationship Id="rId14" Type="http://schemas.openxmlformats.org/officeDocument/2006/relationships/oleObject" Target="../embeddings/oleObject269.bin"/><Relationship Id="rId22" Type="http://schemas.openxmlformats.org/officeDocument/2006/relationships/oleObject" Target="../embeddings/oleObject273.bin"/><Relationship Id="rId27" Type="http://schemas.openxmlformats.org/officeDocument/2006/relationships/image" Target="../media/image256.emf"/><Relationship Id="rId30" Type="http://schemas.openxmlformats.org/officeDocument/2006/relationships/oleObject" Target="../embeddings/oleObject277.bin"/><Relationship Id="rId35" Type="http://schemas.openxmlformats.org/officeDocument/2006/relationships/image" Target="../media/image260.emf"/><Relationship Id="rId43" Type="http://schemas.openxmlformats.org/officeDocument/2006/relationships/image" Target="../media/image264.emf"/><Relationship Id="rId48" Type="http://schemas.openxmlformats.org/officeDocument/2006/relationships/oleObject" Target="../embeddings/oleObject286.bin"/><Relationship Id="rId8" Type="http://schemas.openxmlformats.org/officeDocument/2006/relationships/oleObject" Target="../embeddings/oleObject266.bin"/><Relationship Id="rId3" Type="http://schemas.openxmlformats.org/officeDocument/2006/relationships/image" Target="../media/image244.emf"/><Relationship Id="rId12" Type="http://schemas.openxmlformats.org/officeDocument/2006/relationships/oleObject" Target="../embeddings/oleObject268.bin"/><Relationship Id="rId17" Type="http://schemas.openxmlformats.org/officeDocument/2006/relationships/image" Target="../media/image251.wmf"/><Relationship Id="rId25" Type="http://schemas.openxmlformats.org/officeDocument/2006/relationships/image" Target="../media/image255.emf"/><Relationship Id="rId33" Type="http://schemas.openxmlformats.org/officeDocument/2006/relationships/image" Target="../media/image259.emf"/><Relationship Id="rId38" Type="http://schemas.openxmlformats.org/officeDocument/2006/relationships/oleObject" Target="../embeddings/oleObject281.bin"/><Relationship Id="rId46" Type="http://schemas.openxmlformats.org/officeDocument/2006/relationships/oleObject" Target="../embeddings/oleObject285.bin"/><Relationship Id="rId20" Type="http://schemas.openxmlformats.org/officeDocument/2006/relationships/oleObject" Target="../embeddings/oleObject272.bin"/><Relationship Id="rId41" Type="http://schemas.openxmlformats.org/officeDocument/2006/relationships/image" Target="../media/image263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emf"/><Relationship Id="rId13" Type="http://schemas.openxmlformats.org/officeDocument/2006/relationships/oleObject" Target="../embeddings/oleObject292.bin"/><Relationship Id="rId3" Type="http://schemas.openxmlformats.org/officeDocument/2006/relationships/image" Target="../media/image268.emf"/><Relationship Id="rId7" Type="http://schemas.openxmlformats.org/officeDocument/2006/relationships/oleObject" Target="../embeddings/oleObject289.bin"/><Relationship Id="rId12" Type="http://schemas.openxmlformats.org/officeDocument/2006/relationships/image" Target="../media/image273.wmf"/><Relationship Id="rId2" Type="http://schemas.openxmlformats.org/officeDocument/2006/relationships/oleObject" Target="../embeddings/oleObject28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0.emf"/><Relationship Id="rId11" Type="http://schemas.openxmlformats.org/officeDocument/2006/relationships/oleObject" Target="../embeddings/oleObject291.bin"/><Relationship Id="rId5" Type="http://schemas.openxmlformats.org/officeDocument/2006/relationships/oleObject" Target="../embeddings/oleObject288.bin"/><Relationship Id="rId10" Type="http://schemas.openxmlformats.org/officeDocument/2006/relationships/image" Target="../media/image272.emf"/><Relationship Id="rId4" Type="http://schemas.openxmlformats.org/officeDocument/2006/relationships/image" Target="../media/image269.GIF"/><Relationship Id="rId9" Type="http://schemas.openxmlformats.org/officeDocument/2006/relationships/oleObject" Target="../embeddings/oleObject290.bin"/><Relationship Id="rId14" Type="http://schemas.openxmlformats.org/officeDocument/2006/relationships/image" Target="../media/image27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6.bin"/><Relationship Id="rId13" Type="http://schemas.openxmlformats.org/officeDocument/2006/relationships/image" Target="../media/image280.emf"/><Relationship Id="rId18" Type="http://schemas.openxmlformats.org/officeDocument/2006/relationships/oleObject" Target="../embeddings/oleObject301.bin"/><Relationship Id="rId3" Type="http://schemas.openxmlformats.org/officeDocument/2006/relationships/image" Target="../media/image275.emf"/><Relationship Id="rId7" Type="http://schemas.openxmlformats.org/officeDocument/2006/relationships/image" Target="../media/image277.emf"/><Relationship Id="rId12" Type="http://schemas.openxmlformats.org/officeDocument/2006/relationships/oleObject" Target="../embeddings/oleObject298.bin"/><Relationship Id="rId17" Type="http://schemas.openxmlformats.org/officeDocument/2006/relationships/image" Target="../media/image282.emf"/><Relationship Id="rId2" Type="http://schemas.openxmlformats.org/officeDocument/2006/relationships/oleObject" Target="../embeddings/oleObject293.bin"/><Relationship Id="rId16" Type="http://schemas.openxmlformats.org/officeDocument/2006/relationships/oleObject" Target="../embeddings/oleObject30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5.bin"/><Relationship Id="rId11" Type="http://schemas.openxmlformats.org/officeDocument/2006/relationships/image" Target="../media/image279.emf"/><Relationship Id="rId5" Type="http://schemas.openxmlformats.org/officeDocument/2006/relationships/image" Target="../media/image276.emf"/><Relationship Id="rId15" Type="http://schemas.openxmlformats.org/officeDocument/2006/relationships/image" Target="../media/image281.emf"/><Relationship Id="rId10" Type="http://schemas.openxmlformats.org/officeDocument/2006/relationships/oleObject" Target="../embeddings/oleObject297.bin"/><Relationship Id="rId19" Type="http://schemas.openxmlformats.org/officeDocument/2006/relationships/image" Target="../media/image283.emf"/><Relationship Id="rId4" Type="http://schemas.openxmlformats.org/officeDocument/2006/relationships/oleObject" Target="../embeddings/oleObject294.bin"/><Relationship Id="rId9" Type="http://schemas.openxmlformats.org/officeDocument/2006/relationships/image" Target="../media/image278.emf"/><Relationship Id="rId14" Type="http://schemas.openxmlformats.org/officeDocument/2006/relationships/oleObject" Target="../embeddings/oleObject29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5.bin"/><Relationship Id="rId13" Type="http://schemas.openxmlformats.org/officeDocument/2006/relationships/image" Target="../media/image289.emf"/><Relationship Id="rId18" Type="http://schemas.openxmlformats.org/officeDocument/2006/relationships/oleObject" Target="../embeddings/oleObject310.bin"/><Relationship Id="rId26" Type="http://schemas.openxmlformats.org/officeDocument/2006/relationships/oleObject" Target="../embeddings/oleObject314.bin"/><Relationship Id="rId3" Type="http://schemas.openxmlformats.org/officeDocument/2006/relationships/image" Target="../media/image284.emf"/><Relationship Id="rId21" Type="http://schemas.openxmlformats.org/officeDocument/2006/relationships/image" Target="../media/image293.emf"/><Relationship Id="rId7" Type="http://schemas.openxmlformats.org/officeDocument/2006/relationships/image" Target="../media/image286.emf"/><Relationship Id="rId12" Type="http://schemas.openxmlformats.org/officeDocument/2006/relationships/oleObject" Target="../embeddings/oleObject307.bin"/><Relationship Id="rId17" Type="http://schemas.openxmlformats.org/officeDocument/2006/relationships/image" Target="../media/image291.emf"/><Relationship Id="rId25" Type="http://schemas.openxmlformats.org/officeDocument/2006/relationships/image" Target="../media/image295.emf"/><Relationship Id="rId2" Type="http://schemas.openxmlformats.org/officeDocument/2006/relationships/oleObject" Target="../embeddings/oleObject302.bin"/><Relationship Id="rId16" Type="http://schemas.openxmlformats.org/officeDocument/2006/relationships/oleObject" Target="../embeddings/oleObject309.bin"/><Relationship Id="rId20" Type="http://schemas.openxmlformats.org/officeDocument/2006/relationships/oleObject" Target="../embeddings/oleObject311.bin"/><Relationship Id="rId29" Type="http://schemas.openxmlformats.org/officeDocument/2006/relationships/image" Target="../media/image297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4.bin"/><Relationship Id="rId11" Type="http://schemas.openxmlformats.org/officeDocument/2006/relationships/image" Target="../media/image288.emf"/><Relationship Id="rId24" Type="http://schemas.openxmlformats.org/officeDocument/2006/relationships/oleObject" Target="../embeddings/oleObject313.bin"/><Relationship Id="rId5" Type="http://schemas.openxmlformats.org/officeDocument/2006/relationships/image" Target="../media/image285.emf"/><Relationship Id="rId15" Type="http://schemas.openxmlformats.org/officeDocument/2006/relationships/image" Target="../media/image290.emf"/><Relationship Id="rId23" Type="http://schemas.openxmlformats.org/officeDocument/2006/relationships/image" Target="../media/image294.emf"/><Relationship Id="rId28" Type="http://schemas.openxmlformats.org/officeDocument/2006/relationships/oleObject" Target="../embeddings/oleObject315.bin"/><Relationship Id="rId10" Type="http://schemas.openxmlformats.org/officeDocument/2006/relationships/oleObject" Target="../embeddings/oleObject306.bin"/><Relationship Id="rId19" Type="http://schemas.openxmlformats.org/officeDocument/2006/relationships/image" Target="../media/image292.emf"/><Relationship Id="rId4" Type="http://schemas.openxmlformats.org/officeDocument/2006/relationships/oleObject" Target="../embeddings/oleObject303.bin"/><Relationship Id="rId9" Type="http://schemas.openxmlformats.org/officeDocument/2006/relationships/image" Target="../media/image287.emf"/><Relationship Id="rId14" Type="http://schemas.openxmlformats.org/officeDocument/2006/relationships/oleObject" Target="../embeddings/oleObject308.bin"/><Relationship Id="rId22" Type="http://schemas.openxmlformats.org/officeDocument/2006/relationships/oleObject" Target="../embeddings/oleObject312.bin"/><Relationship Id="rId27" Type="http://schemas.openxmlformats.org/officeDocument/2006/relationships/image" Target="../media/image296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9.bin"/><Relationship Id="rId13" Type="http://schemas.openxmlformats.org/officeDocument/2006/relationships/image" Target="../media/image303.emf"/><Relationship Id="rId18" Type="http://schemas.openxmlformats.org/officeDocument/2006/relationships/oleObject" Target="../embeddings/oleObject324.bin"/><Relationship Id="rId26" Type="http://schemas.openxmlformats.org/officeDocument/2006/relationships/oleObject" Target="../embeddings/oleObject328.bin"/><Relationship Id="rId3" Type="http://schemas.openxmlformats.org/officeDocument/2006/relationships/image" Target="../media/image298.emf"/><Relationship Id="rId21" Type="http://schemas.openxmlformats.org/officeDocument/2006/relationships/image" Target="../media/image307.emf"/><Relationship Id="rId7" Type="http://schemas.openxmlformats.org/officeDocument/2006/relationships/image" Target="../media/image300.emf"/><Relationship Id="rId12" Type="http://schemas.openxmlformats.org/officeDocument/2006/relationships/oleObject" Target="../embeddings/oleObject321.bin"/><Relationship Id="rId17" Type="http://schemas.openxmlformats.org/officeDocument/2006/relationships/image" Target="../media/image305.emf"/><Relationship Id="rId25" Type="http://schemas.openxmlformats.org/officeDocument/2006/relationships/image" Target="../media/image309.emf"/><Relationship Id="rId2" Type="http://schemas.openxmlformats.org/officeDocument/2006/relationships/oleObject" Target="../embeddings/oleObject316.bin"/><Relationship Id="rId16" Type="http://schemas.openxmlformats.org/officeDocument/2006/relationships/oleObject" Target="../embeddings/oleObject323.bin"/><Relationship Id="rId20" Type="http://schemas.openxmlformats.org/officeDocument/2006/relationships/oleObject" Target="../embeddings/oleObject325.bin"/><Relationship Id="rId29" Type="http://schemas.openxmlformats.org/officeDocument/2006/relationships/image" Target="../media/image311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8.bin"/><Relationship Id="rId11" Type="http://schemas.openxmlformats.org/officeDocument/2006/relationships/image" Target="../media/image302.emf"/><Relationship Id="rId24" Type="http://schemas.openxmlformats.org/officeDocument/2006/relationships/oleObject" Target="../embeddings/oleObject327.bin"/><Relationship Id="rId5" Type="http://schemas.openxmlformats.org/officeDocument/2006/relationships/image" Target="../media/image299.emf"/><Relationship Id="rId15" Type="http://schemas.openxmlformats.org/officeDocument/2006/relationships/image" Target="../media/image304.emf"/><Relationship Id="rId23" Type="http://schemas.openxmlformats.org/officeDocument/2006/relationships/image" Target="../media/image308.emf"/><Relationship Id="rId28" Type="http://schemas.openxmlformats.org/officeDocument/2006/relationships/oleObject" Target="../embeddings/oleObject329.bin"/><Relationship Id="rId10" Type="http://schemas.openxmlformats.org/officeDocument/2006/relationships/oleObject" Target="../embeddings/oleObject320.bin"/><Relationship Id="rId19" Type="http://schemas.openxmlformats.org/officeDocument/2006/relationships/image" Target="../media/image306.emf"/><Relationship Id="rId31" Type="http://schemas.openxmlformats.org/officeDocument/2006/relationships/image" Target="../media/image312.emf"/><Relationship Id="rId4" Type="http://schemas.openxmlformats.org/officeDocument/2006/relationships/oleObject" Target="../embeddings/oleObject317.bin"/><Relationship Id="rId9" Type="http://schemas.openxmlformats.org/officeDocument/2006/relationships/image" Target="../media/image301.emf"/><Relationship Id="rId14" Type="http://schemas.openxmlformats.org/officeDocument/2006/relationships/oleObject" Target="../embeddings/oleObject322.bin"/><Relationship Id="rId22" Type="http://schemas.openxmlformats.org/officeDocument/2006/relationships/oleObject" Target="../embeddings/oleObject326.bin"/><Relationship Id="rId27" Type="http://schemas.openxmlformats.org/officeDocument/2006/relationships/image" Target="../media/image310.emf"/><Relationship Id="rId30" Type="http://schemas.openxmlformats.org/officeDocument/2006/relationships/oleObject" Target="../embeddings/oleObject330.bin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3.emf"/><Relationship Id="rId18" Type="http://schemas.openxmlformats.org/officeDocument/2006/relationships/oleObject" Target="../embeddings/oleObject339.bin"/><Relationship Id="rId26" Type="http://schemas.openxmlformats.org/officeDocument/2006/relationships/oleObject" Target="../embeddings/oleObject343.bin"/><Relationship Id="rId39" Type="http://schemas.openxmlformats.org/officeDocument/2006/relationships/image" Target="../media/image316.emf"/><Relationship Id="rId21" Type="http://schemas.openxmlformats.org/officeDocument/2006/relationships/image" Target="../media/image307.emf"/><Relationship Id="rId34" Type="http://schemas.openxmlformats.org/officeDocument/2006/relationships/oleObject" Target="../embeddings/oleObject347.bin"/><Relationship Id="rId42" Type="http://schemas.openxmlformats.org/officeDocument/2006/relationships/oleObject" Target="../embeddings/oleObject351.bin"/><Relationship Id="rId47" Type="http://schemas.openxmlformats.org/officeDocument/2006/relationships/image" Target="../media/image320.emf"/><Relationship Id="rId50" Type="http://schemas.openxmlformats.org/officeDocument/2006/relationships/oleObject" Target="../embeddings/oleObject355.bin"/><Relationship Id="rId55" Type="http://schemas.openxmlformats.org/officeDocument/2006/relationships/image" Target="../media/image324.emf"/><Relationship Id="rId7" Type="http://schemas.openxmlformats.org/officeDocument/2006/relationships/image" Target="../media/image300.emf"/><Relationship Id="rId2" Type="http://schemas.openxmlformats.org/officeDocument/2006/relationships/oleObject" Target="../embeddings/oleObject331.bin"/><Relationship Id="rId16" Type="http://schemas.openxmlformats.org/officeDocument/2006/relationships/oleObject" Target="../embeddings/oleObject338.bin"/><Relationship Id="rId29" Type="http://schemas.openxmlformats.org/officeDocument/2006/relationships/image" Target="../media/image311.emf"/><Relationship Id="rId11" Type="http://schemas.openxmlformats.org/officeDocument/2006/relationships/image" Target="../media/image302.emf"/><Relationship Id="rId24" Type="http://schemas.openxmlformats.org/officeDocument/2006/relationships/oleObject" Target="../embeddings/oleObject342.bin"/><Relationship Id="rId32" Type="http://schemas.openxmlformats.org/officeDocument/2006/relationships/oleObject" Target="../embeddings/oleObject346.bin"/><Relationship Id="rId37" Type="http://schemas.openxmlformats.org/officeDocument/2006/relationships/image" Target="../media/image315.emf"/><Relationship Id="rId40" Type="http://schemas.openxmlformats.org/officeDocument/2006/relationships/oleObject" Target="../embeddings/oleObject350.bin"/><Relationship Id="rId45" Type="http://schemas.openxmlformats.org/officeDocument/2006/relationships/image" Target="../media/image319.emf"/><Relationship Id="rId53" Type="http://schemas.openxmlformats.org/officeDocument/2006/relationships/image" Target="../media/image323.emf"/><Relationship Id="rId58" Type="http://schemas.openxmlformats.org/officeDocument/2006/relationships/oleObject" Target="../embeddings/oleObject359.bin"/><Relationship Id="rId5" Type="http://schemas.openxmlformats.org/officeDocument/2006/relationships/image" Target="../media/image299.emf"/><Relationship Id="rId61" Type="http://schemas.openxmlformats.org/officeDocument/2006/relationships/image" Target="../media/image327.emf"/><Relationship Id="rId19" Type="http://schemas.openxmlformats.org/officeDocument/2006/relationships/image" Target="../media/image306.emf"/><Relationship Id="rId14" Type="http://schemas.openxmlformats.org/officeDocument/2006/relationships/oleObject" Target="../embeddings/oleObject337.bin"/><Relationship Id="rId22" Type="http://schemas.openxmlformats.org/officeDocument/2006/relationships/oleObject" Target="../embeddings/oleObject341.bin"/><Relationship Id="rId27" Type="http://schemas.openxmlformats.org/officeDocument/2006/relationships/image" Target="../media/image310.emf"/><Relationship Id="rId30" Type="http://schemas.openxmlformats.org/officeDocument/2006/relationships/oleObject" Target="../embeddings/oleObject345.bin"/><Relationship Id="rId35" Type="http://schemas.openxmlformats.org/officeDocument/2006/relationships/image" Target="../media/image314.emf"/><Relationship Id="rId43" Type="http://schemas.openxmlformats.org/officeDocument/2006/relationships/image" Target="../media/image318.emf"/><Relationship Id="rId48" Type="http://schemas.openxmlformats.org/officeDocument/2006/relationships/oleObject" Target="../embeddings/oleObject354.bin"/><Relationship Id="rId56" Type="http://schemas.openxmlformats.org/officeDocument/2006/relationships/oleObject" Target="../embeddings/oleObject358.bin"/><Relationship Id="rId8" Type="http://schemas.openxmlformats.org/officeDocument/2006/relationships/oleObject" Target="../embeddings/oleObject334.bin"/><Relationship Id="rId51" Type="http://schemas.openxmlformats.org/officeDocument/2006/relationships/image" Target="../media/image322.emf"/><Relationship Id="rId3" Type="http://schemas.openxmlformats.org/officeDocument/2006/relationships/image" Target="../media/image298.emf"/><Relationship Id="rId12" Type="http://schemas.openxmlformats.org/officeDocument/2006/relationships/oleObject" Target="../embeddings/oleObject336.bin"/><Relationship Id="rId17" Type="http://schemas.openxmlformats.org/officeDocument/2006/relationships/image" Target="../media/image305.emf"/><Relationship Id="rId25" Type="http://schemas.openxmlformats.org/officeDocument/2006/relationships/image" Target="../media/image309.emf"/><Relationship Id="rId33" Type="http://schemas.openxmlformats.org/officeDocument/2006/relationships/image" Target="../media/image313.emf"/><Relationship Id="rId38" Type="http://schemas.openxmlformats.org/officeDocument/2006/relationships/oleObject" Target="../embeddings/oleObject349.bin"/><Relationship Id="rId46" Type="http://schemas.openxmlformats.org/officeDocument/2006/relationships/oleObject" Target="../embeddings/oleObject353.bin"/><Relationship Id="rId59" Type="http://schemas.openxmlformats.org/officeDocument/2006/relationships/image" Target="../media/image326.emf"/><Relationship Id="rId20" Type="http://schemas.openxmlformats.org/officeDocument/2006/relationships/oleObject" Target="../embeddings/oleObject340.bin"/><Relationship Id="rId41" Type="http://schemas.openxmlformats.org/officeDocument/2006/relationships/image" Target="../media/image317.emf"/><Relationship Id="rId54" Type="http://schemas.openxmlformats.org/officeDocument/2006/relationships/oleObject" Target="../embeddings/oleObject35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3.bin"/><Relationship Id="rId15" Type="http://schemas.openxmlformats.org/officeDocument/2006/relationships/image" Target="../media/image304.emf"/><Relationship Id="rId23" Type="http://schemas.openxmlformats.org/officeDocument/2006/relationships/image" Target="../media/image308.emf"/><Relationship Id="rId28" Type="http://schemas.openxmlformats.org/officeDocument/2006/relationships/oleObject" Target="../embeddings/oleObject344.bin"/><Relationship Id="rId36" Type="http://schemas.openxmlformats.org/officeDocument/2006/relationships/oleObject" Target="../embeddings/oleObject348.bin"/><Relationship Id="rId49" Type="http://schemas.openxmlformats.org/officeDocument/2006/relationships/image" Target="../media/image321.emf"/><Relationship Id="rId57" Type="http://schemas.openxmlformats.org/officeDocument/2006/relationships/image" Target="../media/image325.emf"/><Relationship Id="rId10" Type="http://schemas.openxmlformats.org/officeDocument/2006/relationships/oleObject" Target="../embeddings/oleObject335.bin"/><Relationship Id="rId31" Type="http://schemas.openxmlformats.org/officeDocument/2006/relationships/image" Target="../media/image312.emf"/><Relationship Id="rId44" Type="http://schemas.openxmlformats.org/officeDocument/2006/relationships/oleObject" Target="../embeddings/oleObject352.bin"/><Relationship Id="rId52" Type="http://schemas.openxmlformats.org/officeDocument/2006/relationships/oleObject" Target="../embeddings/oleObject356.bin"/><Relationship Id="rId60" Type="http://schemas.openxmlformats.org/officeDocument/2006/relationships/oleObject" Target="../embeddings/oleObject360.bin"/><Relationship Id="rId4" Type="http://schemas.openxmlformats.org/officeDocument/2006/relationships/oleObject" Target="../embeddings/oleObject332.bin"/><Relationship Id="rId9" Type="http://schemas.openxmlformats.org/officeDocument/2006/relationships/image" Target="../media/image301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4.bin"/><Relationship Id="rId13" Type="http://schemas.openxmlformats.org/officeDocument/2006/relationships/image" Target="../media/image333.emf"/><Relationship Id="rId18" Type="http://schemas.openxmlformats.org/officeDocument/2006/relationships/oleObject" Target="../embeddings/oleObject369.bin"/><Relationship Id="rId3" Type="http://schemas.openxmlformats.org/officeDocument/2006/relationships/image" Target="../media/image328.emf"/><Relationship Id="rId21" Type="http://schemas.openxmlformats.org/officeDocument/2006/relationships/image" Target="../media/image337.emf"/><Relationship Id="rId7" Type="http://schemas.openxmlformats.org/officeDocument/2006/relationships/image" Target="../media/image330.emf"/><Relationship Id="rId12" Type="http://schemas.openxmlformats.org/officeDocument/2006/relationships/oleObject" Target="../embeddings/oleObject366.bin"/><Relationship Id="rId17" Type="http://schemas.openxmlformats.org/officeDocument/2006/relationships/image" Target="../media/image335.emf"/><Relationship Id="rId2" Type="http://schemas.openxmlformats.org/officeDocument/2006/relationships/oleObject" Target="../embeddings/oleObject361.bin"/><Relationship Id="rId16" Type="http://schemas.openxmlformats.org/officeDocument/2006/relationships/oleObject" Target="../embeddings/oleObject368.bin"/><Relationship Id="rId20" Type="http://schemas.openxmlformats.org/officeDocument/2006/relationships/oleObject" Target="../embeddings/oleObject37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3.bin"/><Relationship Id="rId11" Type="http://schemas.openxmlformats.org/officeDocument/2006/relationships/image" Target="../media/image332.emf"/><Relationship Id="rId5" Type="http://schemas.openxmlformats.org/officeDocument/2006/relationships/image" Target="../media/image329.emf"/><Relationship Id="rId15" Type="http://schemas.openxmlformats.org/officeDocument/2006/relationships/image" Target="../media/image334.emf"/><Relationship Id="rId23" Type="http://schemas.openxmlformats.org/officeDocument/2006/relationships/image" Target="../media/image338.emf"/><Relationship Id="rId10" Type="http://schemas.openxmlformats.org/officeDocument/2006/relationships/oleObject" Target="../embeddings/oleObject365.bin"/><Relationship Id="rId19" Type="http://schemas.openxmlformats.org/officeDocument/2006/relationships/image" Target="../media/image336.emf"/><Relationship Id="rId4" Type="http://schemas.openxmlformats.org/officeDocument/2006/relationships/oleObject" Target="../embeddings/oleObject362.bin"/><Relationship Id="rId9" Type="http://schemas.openxmlformats.org/officeDocument/2006/relationships/image" Target="../media/image331.emf"/><Relationship Id="rId14" Type="http://schemas.openxmlformats.org/officeDocument/2006/relationships/oleObject" Target="../embeddings/oleObject367.bin"/><Relationship Id="rId22" Type="http://schemas.openxmlformats.org/officeDocument/2006/relationships/oleObject" Target="../embeddings/oleObject37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5.bin"/><Relationship Id="rId13" Type="http://schemas.openxmlformats.org/officeDocument/2006/relationships/image" Target="../media/image344.emf"/><Relationship Id="rId18" Type="http://schemas.openxmlformats.org/officeDocument/2006/relationships/oleObject" Target="../embeddings/oleObject380.bin"/><Relationship Id="rId3" Type="http://schemas.openxmlformats.org/officeDocument/2006/relationships/image" Target="../media/image339.emf"/><Relationship Id="rId21" Type="http://schemas.openxmlformats.org/officeDocument/2006/relationships/image" Target="../media/image348.emf"/><Relationship Id="rId7" Type="http://schemas.openxmlformats.org/officeDocument/2006/relationships/image" Target="../media/image341.emf"/><Relationship Id="rId12" Type="http://schemas.openxmlformats.org/officeDocument/2006/relationships/oleObject" Target="../embeddings/oleObject377.bin"/><Relationship Id="rId17" Type="http://schemas.openxmlformats.org/officeDocument/2006/relationships/image" Target="../media/image346.emf"/><Relationship Id="rId25" Type="http://schemas.openxmlformats.org/officeDocument/2006/relationships/image" Target="../media/image350.emf"/><Relationship Id="rId2" Type="http://schemas.openxmlformats.org/officeDocument/2006/relationships/oleObject" Target="../embeddings/oleObject372.bin"/><Relationship Id="rId16" Type="http://schemas.openxmlformats.org/officeDocument/2006/relationships/oleObject" Target="../embeddings/oleObject379.bin"/><Relationship Id="rId20" Type="http://schemas.openxmlformats.org/officeDocument/2006/relationships/oleObject" Target="../embeddings/oleObject38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4.bin"/><Relationship Id="rId11" Type="http://schemas.openxmlformats.org/officeDocument/2006/relationships/image" Target="../media/image343.emf"/><Relationship Id="rId24" Type="http://schemas.openxmlformats.org/officeDocument/2006/relationships/oleObject" Target="../embeddings/oleObject383.bin"/><Relationship Id="rId5" Type="http://schemas.openxmlformats.org/officeDocument/2006/relationships/image" Target="../media/image340.emf"/><Relationship Id="rId15" Type="http://schemas.openxmlformats.org/officeDocument/2006/relationships/image" Target="../media/image345.emf"/><Relationship Id="rId23" Type="http://schemas.openxmlformats.org/officeDocument/2006/relationships/image" Target="../media/image349.emf"/><Relationship Id="rId10" Type="http://schemas.openxmlformats.org/officeDocument/2006/relationships/oleObject" Target="../embeddings/oleObject376.bin"/><Relationship Id="rId19" Type="http://schemas.openxmlformats.org/officeDocument/2006/relationships/image" Target="../media/image347.emf"/><Relationship Id="rId4" Type="http://schemas.openxmlformats.org/officeDocument/2006/relationships/oleObject" Target="../embeddings/oleObject373.bin"/><Relationship Id="rId9" Type="http://schemas.openxmlformats.org/officeDocument/2006/relationships/image" Target="../media/image342.emf"/><Relationship Id="rId14" Type="http://schemas.openxmlformats.org/officeDocument/2006/relationships/oleObject" Target="../embeddings/oleObject378.bin"/><Relationship Id="rId22" Type="http://schemas.openxmlformats.org/officeDocument/2006/relationships/oleObject" Target="../embeddings/oleObject382.bin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0.emf"/><Relationship Id="rId18" Type="http://schemas.openxmlformats.org/officeDocument/2006/relationships/oleObject" Target="../embeddings/oleObject392.bin"/><Relationship Id="rId26" Type="http://schemas.openxmlformats.org/officeDocument/2006/relationships/oleObject" Target="../embeddings/oleObject396.bin"/><Relationship Id="rId39" Type="http://schemas.openxmlformats.org/officeDocument/2006/relationships/image" Target="../media/image363.emf"/><Relationship Id="rId21" Type="http://schemas.openxmlformats.org/officeDocument/2006/relationships/image" Target="../media/image354.emf"/><Relationship Id="rId34" Type="http://schemas.openxmlformats.org/officeDocument/2006/relationships/oleObject" Target="../embeddings/oleObject400.bin"/><Relationship Id="rId7" Type="http://schemas.openxmlformats.org/officeDocument/2006/relationships/image" Target="../media/image347.emf"/><Relationship Id="rId12" Type="http://schemas.openxmlformats.org/officeDocument/2006/relationships/oleObject" Target="../embeddings/oleObject389.bin"/><Relationship Id="rId17" Type="http://schemas.openxmlformats.org/officeDocument/2006/relationships/image" Target="../media/image352.emf"/><Relationship Id="rId25" Type="http://schemas.openxmlformats.org/officeDocument/2006/relationships/image" Target="../media/image356.emf"/><Relationship Id="rId33" Type="http://schemas.openxmlformats.org/officeDocument/2006/relationships/image" Target="../media/image360.emf"/><Relationship Id="rId38" Type="http://schemas.openxmlformats.org/officeDocument/2006/relationships/oleObject" Target="../embeddings/oleObject402.bin"/><Relationship Id="rId2" Type="http://schemas.openxmlformats.org/officeDocument/2006/relationships/oleObject" Target="../embeddings/oleObject384.bin"/><Relationship Id="rId16" Type="http://schemas.openxmlformats.org/officeDocument/2006/relationships/oleObject" Target="../embeddings/oleObject391.bin"/><Relationship Id="rId20" Type="http://schemas.openxmlformats.org/officeDocument/2006/relationships/oleObject" Target="../embeddings/oleObject393.bin"/><Relationship Id="rId29" Type="http://schemas.openxmlformats.org/officeDocument/2006/relationships/image" Target="../media/image35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6.bin"/><Relationship Id="rId11" Type="http://schemas.openxmlformats.org/officeDocument/2006/relationships/image" Target="../media/image349.emf"/><Relationship Id="rId24" Type="http://schemas.openxmlformats.org/officeDocument/2006/relationships/oleObject" Target="../embeddings/oleObject395.bin"/><Relationship Id="rId32" Type="http://schemas.openxmlformats.org/officeDocument/2006/relationships/oleObject" Target="../embeddings/oleObject399.bin"/><Relationship Id="rId37" Type="http://schemas.openxmlformats.org/officeDocument/2006/relationships/image" Target="../media/image362.wmf"/><Relationship Id="rId5" Type="http://schemas.openxmlformats.org/officeDocument/2006/relationships/image" Target="../media/image346.emf"/><Relationship Id="rId15" Type="http://schemas.openxmlformats.org/officeDocument/2006/relationships/image" Target="../media/image351.emf"/><Relationship Id="rId23" Type="http://schemas.openxmlformats.org/officeDocument/2006/relationships/image" Target="../media/image355.wmf"/><Relationship Id="rId28" Type="http://schemas.openxmlformats.org/officeDocument/2006/relationships/oleObject" Target="../embeddings/oleObject397.bin"/><Relationship Id="rId36" Type="http://schemas.openxmlformats.org/officeDocument/2006/relationships/oleObject" Target="../embeddings/oleObject401.bin"/><Relationship Id="rId10" Type="http://schemas.openxmlformats.org/officeDocument/2006/relationships/oleObject" Target="../embeddings/oleObject388.bin"/><Relationship Id="rId19" Type="http://schemas.openxmlformats.org/officeDocument/2006/relationships/image" Target="../media/image353.emf"/><Relationship Id="rId31" Type="http://schemas.openxmlformats.org/officeDocument/2006/relationships/image" Target="../media/image359.emf"/><Relationship Id="rId4" Type="http://schemas.openxmlformats.org/officeDocument/2006/relationships/oleObject" Target="../embeddings/oleObject385.bin"/><Relationship Id="rId9" Type="http://schemas.openxmlformats.org/officeDocument/2006/relationships/image" Target="../media/image348.emf"/><Relationship Id="rId14" Type="http://schemas.openxmlformats.org/officeDocument/2006/relationships/oleObject" Target="../embeddings/oleObject390.bin"/><Relationship Id="rId22" Type="http://schemas.openxmlformats.org/officeDocument/2006/relationships/oleObject" Target="../embeddings/oleObject394.bin"/><Relationship Id="rId27" Type="http://schemas.openxmlformats.org/officeDocument/2006/relationships/image" Target="../media/image357.emf"/><Relationship Id="rId30" Type="http://schemas.openxmlformats.org/officeDocument/2006/relationships/oleObject" Target="../embeddings/oleObject398.bin"/><Relationship Id="rId35" Type="http://schemas.openxmlformats.org/officeDocument/2006/relationships/image" Target="../media/image361.wmf"/><Relationship Id="rId8" Type="http://schemas.openxmlformats.org/officeDocument/2006/relationships/oleObject" Target="../embeddings/oleObject387.bin"/><Relationship Id="rId3" Type="http://schemas.openxmlformats.org/officeDocument/2006/relationships/image" Target="../media/image345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6.bin"/><Relationship Id="rId3" Type="http://schemas.openxmlformats.org/officeDocument/2006/relationships/image" Target="../media/image364.wmf"/><Relationship Id="rId7" Type="http://schemas.openxmlformats.org/officeDocument/2006/relationships/image" Target="../media/image366.wmf"/><Relationship Id="rId2" Type="http://schemas.openxmlformats.org/officeDocument/2006/relationships/oleObject" Target="../embeddings/oleObject40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05.bin"/><Relationship Id="rId11" Type="http://schemas.openxmlformats.org/officeDocument/2006/relationships/image" Target="../media/image368.wmf"/><Relationship Id="rId5" Type="http://schemas.openxmlformats.org/officeDocument/2006/relationships/image" Target="../media/image365.wmf"/><Relationship Id="rId10" Type="http://schemas.openxmlformats.org/officeDocument/2006/relationships/oleObject" Target="../embeddings/oleObject407.bin"/><Relationship Id="rId4" Type="http://schemas.openxmlformats.org/officeDocument/2006/relationships/oleObject" Target="../embeddings/oleObject404.bin"/><Relationship Id="rId9" Type="http://schemas.openxmlformats.org/officeDocument/2006/relationships/image" Target="../media/image36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8.emf"/><Relationship Id="rId18" Type="http://schemas.openxmlformats.org/officeDocument/2006/relationships/oleObject" Target="../embeddings/oleObject40.bin"/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40.emf"/><Relationship Id="rId2" Type="http://schemas.openxmlformats.org/officeDocument/2006/relationships/oleObject" Target="../embeddings/oleObject32.bin"/><Relationship Id="rId16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5" Type="http://schemas.openxmlformats.org/officeDocument/2006/relationships/image" Target="../media/image39.emf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41.e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6.emf"/><Relationship Id="rId14" Type="http://schemas.openxmlformats.org/officeDocument/2006/relationships/oleObject" Target="../embeddings/oleObject38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1.bin"/><Relationship Id="rId13" Type="http://schemas.openxmlformats.org/officeDocument/2006/relationships/image" Target="../media/image374.wmf"/><Relationship Id="rId3" Type="http://schemas.openxmlformats.org/officeDocument/2006/relationships/image" Target="../media/image369.wmf"/><Relationship Id="rId7" Type="http://schemas.openxmlformats.org/officeDocument/2006/relationships/image" Target="../media/image371.wmf"/><Relationship Id="rId12" Type="http://schemas.openxmlformats.org/officeDocument/2006/relationships/oleObject" Target="../embeddings/oleObject413.bin"/><Relationship Id="rId17" Type="http://schemas.openxmlformats.org/officeDocument/2006/relationships/image" Target="../media/image376.wmf"/><Relationship Id="rId2" Type="http://schemas.openxmlformats.org/officeDocument/2006/relationships/oleObject" Target="../embeddings/oleObject408.bin"/><Relationship Id="rId16" Type="http://schemas.openxmlformats.org/officeDocument/2006/relationships/oleObject" Target="../embeddings/oleObject41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10.bin"/><Relationship Id="rId11" Type="http://schemas.openxmlformats.org/officeDocument/2006/relationships/image" Target="../media/image373.wmf"/><Relationship Id="rId5" Type="http://schemas.openxmlformats.org/officeDocument/2006/relationships/image" Target="../media/image370.wmf"/><Relationship Id="rId15" Type="http://schemas.openxmlformats.org/officeDocument/2006/relationships/image" Target="../media/image375.wmf"/><Relationship Id="rId10" Type="http://schemas.openxmlformats.org/officeDocument/2006/relationships/oleObject" Target="../embeddings/oleObject412.bin"/><Relationship Id="rId4" Type="http://schemas.openxmlformats.org/officeDocument/2006/relationships/oleObject" Target="../embeddings/oleObject409.bin"/><Relationship Id="rId9" Type="http://schemas.openxmlformats.org/officeDocument/2006/relationships/image" Target="../media/image372.wmf"/><Relationship Id="rId14" Type="http://schemas.openxmlformats.org/officeDocument/2006/relationships/oleObject" Target="../embeddings/oleObject41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9.bin"/><Relationship Id="rId3" Type="http://schemas.openxmlformats.org/officeDocument/2006/relationships/image" Target="../media/image377.wmf"/><Relationship Id="rId7" Type="http://schemas.openxmlformats.org/officeDocument/2006/relationships/image" Target="../media/image379.wmf"/><Relationship Id="rId2" Type="http://schemas.openxmlformats.org/officeDocument/2006/relationships/oleObject" Target="../embeddings/oleObject4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18.bin"/><Relationship Id="rId11" Type="http://schemas.openxmlformats.org/officeDocument/2006/relationships/image" Target="../media/image381.emf"/><Relationship Id="rId5" Type="http://schemas.openxmlformats.org/officeDocument/2006/relationships/image" Target="../media/image378.wmf"/><Relationship Id="rId10" Type="http://schemas.openxmlformats.org/officeDocument/2006/relationships/oleObject" Target="../embeddings/oleObject420.bin"/><Relationship Id="rId4" Type="http://schemas.openxmlformats.org/officeDocument/2006/relationships/oleObject" Target="../embeddings/oleObject417.bin"/><Relationship Id="rId9" Type="http://schemas.openxmlformats.org/officeDocument/2006/relationships/image" Target="../media/image38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5.bin"/><Relationship Id="rId13" Type="http://schemas.openxmlformats.org/officeDocument/2006/relationships/image" Target="../media/image386.wmf"/><Relationship Id="rId18" Type="http://schemas.openxmlformats.org/officeDocument/2006/relationships/oleObject" Target="../embeddings/oleObject430.bin"/><Relationship Id="rId26" Type="http://schemas.openxmlformats.org/officeDocument/2006/relationships/oleObject" Target="../embeddings/oleObject434.bin"/><Relationship Id="rId3" Type="http://schemas.openxmlformats.org/officeDocument/2006/relationships/image" Target="../media/image382.wmf"/><Relationship Id="rId21" Type="http://schemas.openxmlformats.org/officeDocument/2006/relationships/image" Target="../media/image390.wmf"/><Relationship Id="rId7" Type="http://schemas.openxmlformats.org/officeDocument/2006/relationships/oleObject" Target="../embeddings/oleObject424.bin"/><Relationship Id="rId12" Type="http://schemas.openxmlformats.org/officeDocument/2006/relationships/oleObject" Target="../embeddings/oleObject427.bin"/><Relationship Id="rId17" Type="http://schemas.openxmlformats.org/officeDocument/2006/relationships/image" Target="../media/image388.wmf"/><Relationship Id="rId25" Type="http://schemas.openxmlformats.org/officeDocument/2006/relationships/image" Target="../media/image392.wmf"/><Relationship Id="rId2" Type="http://schemas.openxmlformats.org/officeDocument/2006/relationships/oleObject" Target="../embeddings/oleObject421.bin"/><Relationship Id="rId16" Type="http://schemas.openxmlformats.org/officeDocument/2006/relationships/oleObject" Target="../embeddings/oleObject429.bin"/><Relationship Id="rId20" Type="http://schemas.openxmlformats.org/officeDocument/2006/relationships/oleObject" Target="../embeddings/oleObject43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3.wmf"/><Relationship Id="rId11" Type="http://schemas.openxmlformats.org/officeDocument/2006/relationships/image" Target="../media/image385.wmf"/><Relationship Id="rId24" Type="http://schemas.openxmlformats.org/officeDocument/2006/relationships/oleObject" Target="../embeddings/oleObject433.bin"/><Relationship Id="rId5" Type="http://schemas.openxmlformats.org/officeDocument/2006/relationships/oleObject" Target="../embeddings/oleObject423.bin"/><Relationship Id="rId15" Type="http://schemas.openxmlformats.org/officeDocument/2006/relationships/image" Target="../media/image387.wmf"/><Relationship Id="rId23" Type="http://schemas.openxmlformats.org/officeDocument/2006/relationships/image" Target="../media/image391.wmf"/><Relationship Id="rId10" Type="http://schemas.openxmlformats.org/officeDocument/2006/relationships/oleObject" Target="../embeddings/oleObject426.bin"/><Relationship Id="rId19" Type="http://schemas.openxmlformats.org/officeDocument/2006/relationships/image" Target="../media/image389.wmf"/><Relationship Id="rId4" Type="http://schemas.openxmlformats.org/officeDocument/2006/relationships/oleObject" Target="../embeddings/oleObject422.bin"/><Relationship Id="rId9" Type="http://schemas.openxmlformats.org/officeDocument/2006/relationships/image" Target="../media/image384.wmf"/><Relationship Id="rId14" Type="http://schemas.openxmlformats.org/officeDocument/2006/relationships/oleObject" Target="../embeddings/oleObject428.bin"/><Relationship Id="rId22" Type="http://schemas.openxmlformats.org/officeDocument/2006/relationships/oleObject" Target="../embeddings/oleObject432.bin"/><Relationship Id="rId27" Type="http://schemas.openxmlformats.org/officeDocument/2006/relationships/image" Target="../media/image393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49.bin"/><Relationship Id="rId26" Type="http://schemas.openxmlformats.org/officeDocument/2006/relationships/oleObject" Target="../embeddings/oleObject53.bin"/><Relationship Id="rId3" Type="http://schemas.openxmlformats.org/officeDocument/2006/relationships/image" Target="../media/image42.emf"/><Relationship Id="rId21" Type="http://schemas.openxmlformats.org/officeDocument/2006/relationships/image" Target="../media/image51.emf"/><Relationship Id="rId7" Type="http://schemas.openxmlformats.org/officeDocument/2006/relationships/image" Target="../media/image44.e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49.emf"/><Relationship Id="rId25" Type="http://schemas.openxmlformats.org/officeDocument/2006/relationships/image" Target="../media/image53.emf"/><Relationship Id="rId2" Type="http://schemas.openxmlformats.org/officeDocument/2006/relationships/oleObject" Target="../embeddings/oleObject41.bin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29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52.bin"/><Relationship Id="rId5" Type="http://schemas.openxmlformats.org/officeDocument/2006/relationships/image" Target="../media/image43.emf"/><Relationship Id="rId15" Type="http://schemas.openxmlformats.org/officeDocument/2006/relationships/image" Target="../media/image48.wmf"/><Relationship Id="rId23" Type="http://schemas.openxmlformats.org/officeDocument/2006/relationships/image" Target="../media/image52.emf"/><Relationship Id="rId28" Type="http://schemas.openxmlformats.org/officeDocument/2006/relationships/oleObject" Target="../embeddings/oleObject54.bin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50.emf"/><Relationship Id="rId31" Type="http://schemas.openxmlformats.org/officeDocument/2006/relationships/image" Target="../media/image56.e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5.emf"/><Relationship Id="rId14" Type="http://schemas.openxmlformats.org/officeDocument/2006/relationships/oleObject" Target="../embeddings/oleObject47.bin"/><Relationship Id="rId22" Type="http://schemas.openxmlformats.org/officeDocument/2006/relationships/oleObject" Target="../embeddings/oleObject51.bin"/><Relationship Id="rId27" Type="http://schemas.openxmlformats.org/officeDocument/2006/relationships/image" Target="../media/image54.emf"/><Relationship Id="rId30" Type="http://schemas.openxmlformats.org/officeDocument/2006/relationships/oleObject" Target="../embeddings/oleObject55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emf"/><Relationship Id="rId18" Type="http://schemas.openxmlformats.org/officeDocument/2006/relationships/oleObject" Target="../embeddings/oleObject64.bin"/><Relationship Id="rId26" Type="http://schemas.openxmlformats.org/officeDocument/2006/relationships/oleObject" Target="../embeddings/oleObject68.bin"/><Relationship Id="rId39" Type="http://schemas.openxmlformats.org/officeDocument/2006/relationships/image" Target="../media/image75.emf"/><Relationship Id="rId21" Type="http://schemas.openxmlformats.org/officeDocument/2006/relationships/image" Target="../media/image66.emf"/><Relationship Id="rId34" Type="http://schemas.openxmlformats.org/officeDocument/2006/relationships/oleObject" Target="../embeddings/oleObject72.bin"/><Relationship Id="rId42" Type="http://schemas.openxmlformats.org/officeDocument/2006/relationships/oleObject" Target="../embeddings/oleObject76.bin"/><Relationship Id="rId47" Type="http://schemas.openxmlformats.org/officeDocument/2006/relationships/image" Target="../media/image79.emf"/><Relationship Id="rId50" Type="http://schemas.openxmlformats.org/officeDocument/2006/relationships/oleObject" Target="../embeddings/oleObject80.bin"/><Relationship Id="rId7" Type="http://schemas.openxmlformats.org/officeDocument/2006/relationships/image" Target="../media/image59.emf"/><Relationship Id="rId2" Type="http://schemas.openxmlformats.org/officeDocument/2006/relationships/oleObject" Target="../embeddings/oleObject56.bin"/><Relationship Id="rId16" Type="http://schemas.openxmlformats.org/officeDocument/2006/relationships/oleObject" Target="../embeddings/oleObject63.bin"/><Relationship Id="rId29" Type="http://schemas.openxmlformats.org/officeDocument/2006/relationships/image" Target="../media/image70.emf"/><Relationship Id="rId11" Type="http://schemas.openxmlformats.org/officeDocument/2006/relationships/image" Target="../media/image61.emf"/><Relationship Id="rId24" Type="http://schemas.openxmlformats.org/officeDocument/2006/relationships/oleObject" Target="../embeddings/oleObject67.bin"/><Relationship Id="rId32" Type="http://schemas.openxmlformats.org/officeDocument/2006/relationships/oleObject" Target="../embeddings/oleObject71.bin"/><Relationship Id="rId37" Type="http://schemas.openxmlformats.org/officeDocument/2006/relationships/image" Target="../media/image74.emf"/><Relationship Id="rId40" Type="http://schemas.openxmlformats.org/officeDocument/2006/relationships/oleObject" Target="../embeddings/oleObject75.bin"/><Relationship Id="rId45" Type="http://schemas.openxmlformats.org/officeDocument/2006/relationships/image" Target="../media/image78.emf"/><Relationship Id="rId5" Type="http://schemas.openxmlformats.org/officeDocument/2006/relationships/image" Target="../media/image58.emf"/><Relationship Id="rId15" Type="http://schemas.openxmlformats.org/officeDocument/2006/relationships/image" Target="../media/image63.emf"/><Relationship Id="rId23" Type="http://schemas.openxmlformats.org/officeDocument/2006/relationships/image" Target="../media/image67.emf"/><Relationship Id="rId28" Type="http://schemas.openxmlformats.org/officeDocument/2006/relationships/oleObject" Target="../embeddings/oleObject69.bin"/><Relationship Id="rId36" Type="http://schemas.openxmlformats.org/officeDocument/2006/relationships/oleObject" Target="../embeddings/oleObject73.bin"/><Relationship Id="rId49" Type="http://schemas.openxmlformats.org/officeDocument/2006/relationships/image" Target="../media/image80.emf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65.emf"/><Relationship Id="rId31" Type="http://schemas.openxmlformats.org/officeDocument/2006/relationships/image" Target="../media/image71.emf"/><Relationship Id="rId44" Type="http://schemas.openxmlformats.org/officeDocument/2006/relationships/oleObject" Target="../embeddings/oleObject77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0.emf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6.bin"/><Relationship Id="rId27" Type="http://schemas.openxmlformats.org/officeDocument/2006/relationships/image" Target="../media/image69.emf"/><Relationship Id="rId30" Type="http://schemas.openxmlformats.org/officeDocument/2006/relationships/oleObject" Target="../embeddings/oleObject70.bin"/><Relationship Id="rId35" Type="http://schemas.openxmlformats.org/officeDocument/2006/relationships/image" Target="../media/image73.emf"/><Relationship Id="rId43" Type="http://schemas.openxmlformats.org/officeDocument/2006/relationships/image" Target="../media/image77.emf"/><Relationship Id="rId48" Type="http://schemas.openxmlformats.org/officeDocument/2006/relationships/oleObject" Target="../embeddings/oleObject79.bin"/><Relationship Id="rId8" Type="http://schemas.openxmlformats.org/officeDocument/2006/relationships/oleObject" Target="../embeddings/oleObject59.bin"/><Relationship Id="rId51" Type="http://schemas.openxmlformats.org/officeDocument/2006/relationships/image" Target="../media/image81.emf"/><Relationship Id="rId3" Type="http://schemas.openxmlformats.org/officeDocument/2006/relationships/image" Target="../media/image57.e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64.emf"/><Relationship Id="rId25" Type="http://schemas.openxmlformats.org/officeDocument/2006/relationships/image" Target="../media/image68.emf"/><Relationship Id="rId33" Type="http://schemas.openxmlformats.org/officeDocument/2006/relationships/image" Target="../media/image72.emf"/><Relationship Id="rId38" Type="http://schemas.openxmlformats.org/officeDocument/2006/relationships/oleObject" Target="../embeddings/oleObject74.bin"/><Relationship Id="rId46" Type="http://schemas.openxmlformats.org/officeDocument/2006/relationships/oleObject" Target="../embeddings/oleObject78.bin"/><Relationship Id="rId20" Type="http://schemas.openxmlformats.org/officeDocument/2006/relationships/oleObject" Target="../embeddings/oleObject65.bin"/><Relationship Id="rId41" Type="http://schemas.openxmlformats.org/officeDocument/2006/relationships/image" Target="../media/image76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84.wmf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83.wmf"/><Relationship Id="rId4" Type="http://schemas.openxmlformats.org/officeDocument/2006/relationships/oleObject" Target="../embeddings/oleObject8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89.bin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89.wmf"/><Relationship Id="rId5" Type="http://schemas.openxmlformats.org/officeDocument/2006/relationships/image" Target="../media/image86.wmf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8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oleObject" Target="../embeddings/oleObject9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wmf"/><Relationship Id="rId4" Type="http://schemas.openxmlformats.org/officeDocument/2006/relationships/oleObject" Target="../embeddings/oleObject91.bin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104.bin"/><Relationship Id="rId21" Type="http://schemas.openxmlformats.org/officeDocument/2006/relationships/image" Target="../media/image102.emf"/><Relationship Id="rId34" Type="http://schemas.openxmlformats.org/officeDocument/2006/relationships/oleObject" Target="../embeddings/oleObject108.bin"/><Relationship Id="rId42" Type="http://schemas.openxmlformats.org/officeDocument/2006/relationships/oleObject" Target="../embeddings/oleObject112.bin"/><Relationship Id="rId47" Type="http://schemas.openxmlformats.org/officeDocument/2006/relationships/image" Target="../media/image115.emf"/><Relationship Id="rId50" Type="http://schemas.openxmlformats.org/officeDocument/2006/relationships/oleObject" Target="../embeddings/oleObject116.bin"/><Relationship Id="rId55" Type="http://schemas.openxmlformats.org/officeDocument/2006/relationships/image" Target="../media/image119.emf"/><Relationship Id="rId63" Type="http://schemas.openxmlformats.org/officeDocument/2006/relationships/image" Target="../media/image123.emf"/><Relationship Id="rId7" Type="http://schemas.openxmlformats.org/officeDocument/2006/relationships/image" Target="../media/image95.emf"/><Relationship Id="rId2" Type="http://schemas.openxmlformats.org/officeDocument/2006/relationships/oleObject" Target="../embeddings/oleObject92.bin"/><Relationship Id="rId16" Type="http://schemas.openxmlformats.org/officeDocument/2006/relationships/oleObject" Target="../embeddings/oleObject99.bin"/><Relationship Id="rId29" Type="http://schemas.openxmlformats.org/officeDocument/2006/relationships/image" Target="../media/image106.emf"/><Relationship Id="rId11" Type="http://schemas.openxmlformats.org/officeDocument/2006/relationships/image" Target="../media/image97.emf"/><Relationship Id="rId24" Type="http://schemas.openxmlformats.org/officeDocument/2006/relationships/oleObject" Target="../embeddings/oleObject103.bin"/><Relationship Id="rId32" Type="http://schemas.openxmlformats.org/officeDocument/2006/relationships/oleObject" Target="../embeddings/oleObject107.bin"/><Relationship Id="rId37" Type="http://schemas.openxmlformats.org/officeDocument/2006/relationships/image" Target="../media/image110.emf"/><Relationship Id="rId40" Type="http://schemas.openxmlformats.org/officeDocument/2006/relationships/oleObject" Target="../embeddings/oleObject111.bin"/><Relationship Id="rId45" Type="http://schemas.openxmlformats.org/officeDocument/2006/relationships/image" Target="../media/image114.emf"/><Relationship Id="rId53" Type="http://schemas.openxmlformats.org/officeDocument/2006/relationships/image" Target="../media/image118.emf"/><Relationship Id="rId58" Type="http://schemas.openxmlformats.org/officeDocument/2006/relationships/oleObject" Target="../embeddings/oleObject120.bin"/><Relationship Id="rId5" Type="http://schemas.openxmlformats.org/officeDocument/2006/relationships/image" Target="../media/image94.emf"/><Relationship Id="rId61" Type="http://schemas.openxmlformats.org/officeDocument/2006/relationships/image" Target="../media/image122.emf"/><Relationship Id="rId19" Type="http://schemas.openxmlformats.org/officeDocument/2006/relationships/image" Target="../media/image101.emf"/><Relationship Id="rId14" Type="http://schemas.openxmlformats.org/officeDocument/2006/relationships/oleObject" Target="../embeddings/oleObject98.bin"/><Relationship Id="rId22" Type="http://schemas.openxmlformats.org/officeDocument/2006/relationships/oleObject" Target="../embeddings/oleObject102.bin"/><Relationship Id="rId27" Type="http://schemas.openxmlformats.org/officeDocument/2006/relationships/image" Target="../media/image105.emf"/><Relationship Id="rId30" Type="http://schemas.openxmlformats.org/officeDocument/2006/relationships/oleObject" Target="../embeddings/oleObject106.bin"/><Relationship Id="rId35" Type="http://schemas.openxmlformats.org/officeDocument/2006/relationships/image" Target="../media/image109.emf"/><Relationship Id="rId43" Type="http://schemas.openxmlformats.org/officeDocument/2006/relationships/image" Target="../media/image113.emf"/><Relationship Id="rId48" Type="http://schemas.openxmlformats.org/officeDocument/2006/relationships/oleObject" Target="../embeddings/oleObject115.bin"/><Relationship Id="rId56" Type="http://schemas.openxmlformats.org/officeDocument/2006/relationships/oleObject" Target="../embeddings/oleObject119.bin"/><Relationship Id="rId64" Type="http://schemas.openxmlformats.org/officeDocument/2006/relationships/oleObject" Target="../embeddings/oleObject123.bin"/><Relationship Id="rId8" Type="http://schemas.openxmlformats.org/officeDocument/2006/relationships/oleObject" Target="../embeddings/oleObject95.bin"/><Relationship Id="rId51" Type="http://schemas.openxmlformats.org/officeDocument/2006/relationships/image" Target="../media/image117.emf"/><Relationship Id="rId3" Type="http://schemas.openxmlformats.org/officeDocument/2006/relationships/image" Target="../media/image93.emf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100.emf"/><Relationship Id="rId25" Type="http://schemas.openxmlformats.org/officeDocument/2006/relationships/image" Target="../media/image104.emf"/><Relationship Id="rId33" Type="http://schemas.openxmlformats.org/officeDocument/2006/relationships/image" Target="../media/image108.emf"/><Relationship Id="rId38" Type="http://schemas.openxmlformats.org/officeDocument/2006/relationships/oleObject" Target="../embeddings/oleObject110.bin"/><Relationship Id="rId46" Type="http://schemas.openxmlformats.org/officeDocument/2006/relationships/oleObject" Target="../embeddings/oleObject114.bin"/><Relationship Id="rId59" Type="http://schemas.openxmlformats.org/officeDocument/2006/relationships/image" Target="../media/image121.emf"/><Relationship Id="rId20" Type="http://schemas.openxmlformats.org/officeDocument/2006/relationships/oleObject" Target="../embeddings/oleObject101.bin"/><Relationship Id="rId41" Type="http://schemas.openxmlformats.org/officeDocument/2006/relationships/image" Target="../media/image112.emf"/><Relationship Id="rId54" Type="http://schemas.openxmlformats.org/officeDocument/2006/relationships/oleObject" Target="../embeddings/oleObject118.bin"/><Relationship Id="rId62" Type="http://schemas.openxmlformats.org/officeDocument/2006/relationships/oleObject" Target="../embeddings/oleObject1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4.bin"/><Relationship Id="rId15" Type="http://schemas.openxmlformats.org/officeDocument/2006/relationships/image" Target="../media/image99.emf"/><Relationship Id="rId23" Type="http://schemas.openxmlformats.org/officeDocument/2006/relationships/image" Target="../media/image103.emf"/><Relationship Id="rId28" Type="http://schemas.openxmlformats.org/officeDocument/2006/relationships/oleObject" Target="../embeddings/oleObject105.bin"/><Relationship Id="rId36" Type="http://schemas.openxmlformats.org/officeDocument/2006/relationships/oleObject" Target="../embeddings/oleObject109.bin"/><Relationship Id="rId49" Type="http://schemas.openxmlformats.org/officeDocument/2006/relationships/image" Target="../media/image116.emf"/><Relationship Id="rId57" Type="http://schemas.openxmlformats.org/officeDocument/2006/relationships/image" Target="../media/image120.emf"/><Relationship Id="rId10" Type="http://schemas.openxmlformats.org/officeDocument/2006/relationships/oleObject" Target="../embeddings/oleObject96.bin"/><Relationship Id="rId31" Type="http://schemas.openxmlformats.org/officeDocument/2006/relationships/image" Target="../media/image107.emf"/><Relationship Id="rId44" Type="http://schemas.openxmlformats.org/officeDocument/2006/relationships/oleObject" Target="../embeddings/oleObject113.bin"/><Relationship Id="rId52" Type="http://schemas.openxmlformats.org/officeDocument/2006/relationships/oleObject" Target="../embeddings/oleObject117.bin"/><Relationship Id="rId60" Type="http://schemas.openxmlformats.org/officeDocument/2006/relationships/oleObject" Target="../embeddings/oleObject121.bin"/><Relationship Id="rId65" Type="http://schemas.openxmlformats.org/officeDocument/2006/relationships/image" Target="../media/image124.emf"/><Relationship Id="rId4" Type="http://schemas.openxmlformats.org/officeDocument/2006/relationships/oleObject" Target="../embeddings/oleObject93.bin"/><Relationship Id="rId9" Type="http://schemas.openxmlformats.org/officeDocument/2006/relationships/image" Target="../media/image96.emf"/><Relationship Id="rId13" Type="http://schemas.openxmlformats.org/officeDocument/2006/relationships/image" Target="../media/image98.emf"/><Relationship Id="rId18" Type="http://schemas.openxmlformats.org/officeDocument/2006/relationships/oleObject" Target="../embeddings/oleObject100.bin"/><Relationship Id="rId39" Type="http://schemas.openxmlformats.org/officeDocument/2006/relationships/image" Target="../media/image1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630" name="Group 62"/>
          <p:cNvGrpSpPr/>
          <p:nvPr/>
        </p:nvGrpSpPr>
        <p:grpSpPr bwMode="auto">
          <a:xfrm>
            <a:off x="1282700" y="1155700"/>
            <a:ext cx="2949574" cy="477838"/>
            <a:chOff x="952" y="760"/>
            <a:chExt cx="1858" cy="301"/>
          </a:xfrm>
        </p:grpSpPr>
        <p:graphicFrame>
          <p:nvGraphicFramePr>
            <p:cNvPr id="493592" name="Object 24"/>
            <p:cNvGraphicFramePr>
              <a:graphicFrameLocks noChangeAspect="1"/>
            </p:cNvGraphicFramePr>
            <p:nvPr/>
          </p:nvGraphicFramePr>
          <p:xfrm>
            <a:off x="1625" y="766"/>
            <a:ext cx="118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28700" imgH="241300" progId="Equation.DSMT4">
                    <p:embed/>
                  </p:oleObj>
                </mc:Choice>
                <mc:Fallback>
                  <p:oleObj name="Equation" r:id="rId2" imgW="1028700" imgH="2413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5" y="766"/>
                          <a:ext cx="118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3599" name="WordArt 31"/>
            <p:cNvSpPr>
              <a:spLocks noChangeArrowheads="1" noChangeShapeType="1" noTextEdit="1"/>
            </p:cNvSpPr>
            <p:nvPr/>
          </p:nvSpPr>
          <p:spPr bwMode="auto">
            <a:xfrm>
              <a:off x="952" y="760"/>
              <a:ext cx="544" cy="23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5875">
                    <a:solidFill>
                      <a:srgbClr val="3399FF"/>
                    </a:solidFill>
                    <a:round/>
                  </a:ln>
                  <a:latin typeface="黑体" panose="02010609060101010101" pitchFamily="2" charset="-122"/>
                  <a:ea typeface="黑体" panose="02010609060101010101" pitchFamily="2" charset="-122"/>
                </a:rPr>
                <a:t>样本</a:t>
              </a:r>
            </a:p>
          </p:txBody>
        </p:sp>
      </p:grpSp>
      <p:grpSp>
        <p:nvGrpSpPr>
          <p:cNvPr id="493631" name="Group 63"/>
          <p:cNvGrpSpPr/>
          <p:nvPr/>
        </p:nvGrpSpPr>
        <p:grpSpPr bwMode="auto">
          <a:xfrm>
            <a:off x="938213" y="1920875"/>
            <a:ext cx="3711575" cy="503238"/>
            <a:chOff x="735" y="1770"/>
            <a:chExt cx="2338" cy="317"/>
          </a:xfrm>
        </p:grpSpPr>
        <p:graphicFrame>
          <p:nvGraphicFramePr>
            <p:cNvPr id="493588" name="Object 20"/>
            <p:cNvGraphicFramePr>
              <a:graphicFrameLocks noChangeAspect="1"/>
            </p:cNvGraphicFramePr>
            <p:nvPr/>
          </p:nvGraphicFramePr>
          <p:xfrm>
            <a:off x="1616" y="1770"/>
            <a:ext cx="145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70000" imgH="254000" progId="Equation.DSMT4">
                    <p:embed/>
                  </p:oleObj>
                </mc:Choice>
                <mc:Fallback>
                  <p:oleObj name="Equation" r:id="rId4" imgW="1270000" imgH="2540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6" y="1770"/>
                          <a:ext cx="145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3602" name="WordArt 34"/>
            <p:cNvSpPr>
              <a:spLocks noChangeArrowheads="1" noChangeShapeType="1" noTextEdit="1"/>
            </p:cNvSpPr>
            <p:nvPr/>
          </p:nvSpPr>
          <p:spPr bwMode="auto">
            <a:xfrm>
              <a:off x="735" y="1807"/>
              <a:ext cx="753" cy="21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5875">
                    <a:solidFill>
                      <a:srgbClr val="3399FF"/>
                    </a:solidFill>
                    <a:round/>
                  </a:ln>
                  <a:latin typeface="黑体" panose="02010609060101010101" pitchFamily="2" charset="-122"/>
                  <a:ea typeface="黑体" panose="02010609060101010101" pitchFamily="2" charset="-122"/>
                </a:rPr>
                <a:t>统计量</a:t>
              </a:r>
            </a:p>
          </p:txBody>
        </p:sp>
      </p:grpSp>
      <p:sp>
        <p:nvSpPr>
          <p:cNvPr id="493612" name="WordArt 44"/>
          <p:cNvSpPr>
            <a:spLocks noChangeArrowheads="1" noChangeShapeType="1" noTextEdit="1"/>
          </p:cNvSpPr>
          <p:nvPr/>
        </p:nvSpPr>
        <p:spPr bwMode="auto">
          <a:xfrm>
            <a:off x="3683000" y="646113"/>
            <a:ext cx="1676400" cy="3905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抽样分布</a:t>
            </a:r>
          </a:p>
        </p:txBody>
      </p:sp>
      <p:sp>
        <p:nvSpPr>
          <p:cNvPr id="493629" name="Oval 61"/>
          <p:cNvSpPr>
            <a:spLocks noChangeArrowheads="1"/>
          </p:cNvSpPr>
          <p:nvPr/>
        </p:nvSpPr>
        <p:spPr bwMode="auto">
          <a:xfrm>
            <a:off x="2184400" y="1155700"/>
            <a:ext cx="2197100" cy="457200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3601" name="AutoShape 33"/>
          <p:cNvSpPr>
            <a:spLocks noChangeArrowheads="1"/>
          </p:cNvSpPr>
          <p:nvPr/>
        </p:nvSpPr>
        <p:spPr bwMode="auto">
          <a:xfrm>
            <a:off x="4791075" y="1093788"/>
            <a:ext cx="3571875" cy="565150"/>
          </a:xfrm>
          <a:prstGeom prst="wedgeRectCallout">
            <a:avLst>
              <a:gd name="adj1" fmla="val -60579"/>
              <a:gd name="adj2" fmla="val -5898"/>
            </a:avLst>
          </a:prstGeom>
          <a:gradFill rotWithShape="1">
            <a:gsLst>
              <a:gs pos="0">
                <a:srgbClr val="5E9EFF"/>
              </a:gs>
              <a:gs pos="50000">
                <a:srgbClr val="5E9EFF">
                  <a:gamma/>
                  <a:shade val="46275"/>
                  <a:invGamma/>
                </a:srgbClr>
              </a:gs>
              <a:gs pos="100000">
                <a:srgbClr val="5E9EFF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/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包含了各种有用信息</a:t>
            </a:r>
          </a:p>
        </p:txBody>
      </p:sp>
      <p:sp>
        <p:nvSpPr>
          <p:cNvPr id="493632" name="Oval 64"/>
          <p:cNvSpPr>
            <a:spLocks noChangeArrowheads="1"/>
          </p:cNvSpPr>
          <p:nvPr/>
        </p:nvSpPr>
        <p:spPr bwMode="auto">
          <a:xfrm>
            <a:off x="2236788" y="1881188"/>
            <a:ext cx="2514600" cy="533400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3604" name="AutoShape 36"/>
          <p:cNvSpPr>
            <a:spLocks noChangeArrowheads="1"/>
          </p:cNvSpPr>
          <p:nvPr/>
        </p:nvSpPr>
        <p:spPr bwMode="auto">
          <a:xfrm>
            <a:off x="5211763" y="1882775"/>
            <a:ext cx="3267075" cy="920750"/>
          </a:xfrm>
          <a:prstGeom prst="wedgeRectCallout">
            <a:avLst>
              <a:gd name="adj1" fmla="val -63120"/>
              <a:gd name="adj2" fmla="val -20171"/>
            </a:avLst>
          </a:prstGeom>
          <a:gradFill rotWithShape="1">
            <a:gsLst>
              <a:gs pos="0">
                <a:srgbClr val="5E9EFF"/>
              </a:gs>
              <a:gs pos="50000">
                <a:srgbClr val="5E9EFF">
                  <a:gamma/>
                  <a:shade val="46275"/>
                  <a:invGamma/>
                </a:srgbClr>
              </a:gs>
              <a:gs pos="100000">
                <a:srgbClr val="5E9EFF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/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集中、提炼数据中包含的有用信息</a:t>
            </a:r>
          </a:p>
        </p:txBody>
      </p:sp>
      <p:sp>
        <p:nvSpPr>
          <p:cNvPr id="493628" name="AutoShape 60"/>
          <p:cNvSpPr>
            <a:spLocks noChangeArrowheads="1"/>
          </p:cNvSpPr>
          <p:nvPr/>
        </p:nvSpPr>
        <p:spPr bwMode="auto">
          <a:xfrm>
            <a:off x="1150938" y="2714625"/>
            <a:ext cx="3446462" cy="1517650"/>
          </a:xfrm>
          <a:prstGeom prst="wedgeRectCallout">
            <a:avLst>
              <a:gd name="adj1" fmla="val 17940"/>
              <a:gd name="adj2" fmla="val -67259"/>
            </a:avLst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它们是随机变量</a:t>
            </a:r>
            <a:r>
              <a:rPr kumimoji="1"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必须确定其分布，称为</a:t>
            </a:r>
            <a:r>
              <a:rPr kumimoji="1" lang="zh-CN" altLang="en-US" sz="28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抽样分布</a:t>
            </a:r>
          </a:p>
        </p:txBody>
      </p:sp>
      <p:sp>
        <p:nvSpPr>
          <p:cNvPr id="493634" name="Text Box 66"/>
          <p:cNvSpPr txBox="1">
            <a:spLocks noChangeArrowheads="1"/>
          </p:cNvSpPr>
          <p:nvPr/>
        </p:nvSpPr>
        <p:spPr bwMode="auto">
          <a:xfrm>
            <a:off x="2914650" y="4364038"/>
            <a:ext cx="53260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来自标准正态总体的抽样分布</a:t>
            </a:r>
          </a:p>
        </p:txBody>
      </p:sp>
      <p:sp>
        <p:nvSpPr>
          <p:cNvPr id="493639" name="WordArt 71"/>
          <p:cNvSpPr>
            <a:spLocks noChangeArrowheads="1" noChangeShapeType="1" noTextEdit="1"/>
          </p:cNvSpPr>
          <p:nvPr/>
        </p:nvSpPr>
        <p:spPr bwMode="auto">
          <a:xfrm>
            <a:off x="436728" y="4470400"/>
            <a:ext cx="1801648" cy="4159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主要讨论：</a:t>
            </a:r>
          </a:p>
        </p:txBody>
      </p:sp>
      <p:sp>
        <p:nvSpPr>
          <p:cNvPr id="493641" name="WordArt 73"/>
          <p:cNvSpPr>
            <a:spLocks noChangeArrowheads="1" noChangeShapeType="1" noTextEdit="1"/>
          </p:cNvSpPr>
          <p:nvPr/>
        </p:nvSpPr>
        <p:spPr bwMode="auto">
          <a:xfrm>
            <a:off x="2406650" y="4473575"/>
            <a:ext cx="325438" cy="266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493642" name="WordArt 74"/>
          <p:cNvSpPr>
            <a:spLocks noChangeArrowheads="1" noChangeShapeType="1" noTextEdit="1"/>
          </p:cNvSpPr>
          <p:nvPr/>
        </p:nvSpPr>
        <p:spPr bwMode="auto">
          <a:xfrm>
            <a:off x="2397125" y="5518150"/>
            <a:ext cx="325438" cy="2762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sp>
        <p:nvSpPr>
          <p:cNvPr id="493643" name="Text Box 75"/>
          <p:cNvSpPr txBox="1">
            <a:spLocks noChangeArrowheads="1"/>
          </p:cNvSpPr>
          <p:nvPr/>
        </p:nvSpPr>
        <p:spPr bwMode="auto">
          <a:xfrm>
            <a:off x="2928938" y="5419725"/>
            <a:ext cx="53260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来自一般正态总体的抽样分布</a:t>
            </a:r>
          </a:p>
        </p:txBody>
      </p:sp>
      <p:grpSp>
        <p:nvGrpSpPr>
          <p:cNvPr id="493655" name="Group 87"/>
          <p:cNvGrpSpPr/>
          <p:nvPr/>
        </p:nvGrpSpPr>
        <p:grpSpPr bwMode="auto">
          <a:xfrm>
            <a:off x="3582988" y="4846638"/>
            <a:ext cx="4532312" cy="477837"/>
            <a:chOff x="2041" y="2717"/>
            <a:chExt cx="2855" cy="301"/>
          </a:xfrm>
        </p:grpSpPr>
        <p:graphicFrame>
          <p:nvGraphicFramePr>
            <p:cNvPr id="493640" name="Object 72"/>
            <p:cNvGraphicFramePr>
              <a:graphicFrameLocks noChangeAspect="1"/>
            </p:cNvGraphicFramePr>
            <p:nvPr/>
          </p:nvGraphicFramePr>
          <p:xfrm>
            <a:off x="2041" y="2717"/>
            <a:ext cx="392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42900" imgH="241300" progId="Equation.DSMT4">
                    <p:embed/>
                  </p:oleObj>
                </mc:Choice>
                <mc:Fallback>
                  <p:oleObj name="Equation" r:id="rId6" imgW="342900" imgH="241300" progId="Equation.DSMT4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1" y="2717"/>
                          <a:ext cx="392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3644" name="Text Box 76"/>
            <p:cNvSpPr txBox="1">
              <a:spLocks noChangeArrowheads="1"/>
            </p:cNvSpPr>
            <p:nvPr/>
          </p:nvSpPr>
          <p:spPr bwMode="auto">
            <a:xfrm>
              <a:off x="2413" y="2742"/>
              <a:ext cx="248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分布      分布       分布</a:t>
              </a:r>
            </a:p>
          </p:txBody>
        </p:sp>
        <p:graphicFrame>
          <p:nvGraphicFramePr>
            <p:cNvPr id="493645" name="Object 77"/>
            <p:cNvGraphicFramePr>
              <a:graphicFrameLocks noChangeAspect="1"/>
            </p:cNvGraphicFramePr>
            <p:nvPr/>
          </p:nvGraphicFramePr>
          <p:xfrm>
            <a:off x="2879" y="2770"/>
            <a:ext cx="333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92100" imgH="203200" progId="Equation.DSMT4">
                    <p:embed/>
                  </p:oleObj>
                </mc:Choice>
                <mc:Fallback>
                  <p:oleObj name="Equation" r:id="rId8" imgW="292100" imgH="20320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9" y="2770"/>
                          <a:ext cx="333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3647" name="Object 79"/>
            <p:cNvGraphicFramePr>
              <a:graphicFrameLocks noChangeAspect="1"/>
            </p:cNvGraphicFramePr>
            <p:nvPr/>
          </p:nvGraphicFramePr>
          <p:xfrm>
            <a:off x="3647" y="2761"/>
            <a:ext cx="43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68300" imgH="215900" progId="Equation.DSMT4">
                    <p:embed/>
                  </p:oleObj>
                </mc:Choice>
                <mc:Fallback>
                  <p:oleObj name="Equation" r:id="rId10" imgW="368300" imgH="215900" progId="Equation.DSMT4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7" y="2761"/>
                          <a:ext cx="43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3649" name="Text Box 81"/>
          <p:cNvSpPr txBox="1">
            <a:spLocks noChangeArrowheads="1"/>
          </p:cNvSpPr>
          <p:nvPr/>
        </p:nvSpPr>
        <p:spPr bwMode="auto">
          <a:xfrm>
            <a:off x="3603625" y="5967413"/>
            <a:ext cx="33702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五个抽样分布定理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3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3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9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3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3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3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3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9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3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3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3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3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3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3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3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3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9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9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3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3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9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9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612" grpId="0" animBg="1"/>
      <p:bldP spid="493629" grpId="0" animBg="1"/>
      <p:bldP spid="493601" grpId="0" animBg="1"/>
      <p:bldP spid="493632" grpId="0" animBg="1"/>
      <p:bldP spid="493604" grpId="0" animBg="1"/>
      <p:bldP spid="493628" grpId="0" animBg="1"/>
      <p:bldP spid="493634" grpId="0"/>
      <p:bldP spid="493639" grpId="0" animBg="1"/>
      <p:bldP spid="493641" grpId="0" animBg="1"/>
      <p:bldP spid="493642" grpId="0" animBg="1"/>
      <p:bldP spid="493643" grpId="0"/>
      <p:bldP spid="4936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xfrm>
            <a:off x="757238" y="1125538"/>
            <a:ext cx="8083550" cy="5507037"/>
          </a:xfrm>
        </p:spPr>
        <p:txBody>
          <a:bodyPr/>
          <a:lstStyle/>
          <a:p>
            <a:pPr eaLnBrk="1" hangingPunct="1"/>
            <a:r>
              <a:rPr lang="zh-CN" altLang="en-US"/>
              <a:t>性质</a:t>
            </a:r>
          </a:p>
          <a:p>
            <a:pPr eaLnBrk="1" hangingPunct="1">
              <a:buFontTx/>
              <a:buNone/>
            </a:pPr>
            <a:r>
              <a:rPr lang="zh-CN" altLang="en-US"/>
              <a:t>若　　　　　则</a:t>
            </a:r>
          </a:p>
          <a:p>
            <a:pPr eaLnBrk="1" hangingPunct="1">
              <a:buFontTx/>
              <a:buNone/>
            </a:pPr>
            <a:r>
              <a:rPr lang="zh-CN" altLang="en-US"/>
              <a:t>（１）当　　　时，</a:t>
            </a:r>
            <a:r>
              <a:rPr lang="en-US" altLang="zh-CN"/>
              <a:t>t</a:t>
            </a:r>
            <a:r>
              <a:rPr lang="zh-CN" altLang="en-US"/>
              <a:t>分布是柯西分布，柯西分布不存在数学期望和方差．参数为</a:t>
            </a:r>
            <a:r>
              <a:rPr lang="en-US" altLang="zh-CN"/>
              <a:t>2</a:t>
            </a:r>
            <a:r>
              <a:rPr lang="zh-CN" altLang="en-US"/>
              <a:t>的</a:t>
            </a:r>
            <a:r>
              <a:rPr lang="en-US" altLang="zh-CN"/>
              <a:t>t</a:t>
            </a:r>
            <a:r>
              <a:rPr lang="zh-CN" altLang="en-US"/>
              <a:t>分布也不存在数学期望和方差．</a:t>
            </a:r>
          </a:p>
          <a:p>
            <a:pPr eaLnBrk="1" hangingPunct="1">
              <a:buFontTx/>
              <a:buNone/>
            </a:pPr>
            <a:r>
              <a:rPr lang="zh-CN" altLang="en-US"/>
              <a:t>（２）　　　时，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46090" name="Object 9"/>
          <p:cNvGraphicFramePr/>
          <p:nvPr/>
        </p:nvGraphicFramePr>
        <p:xfrm>
          <a:off x="1473200" y="1768475"/>
          <a:ext cx="1728788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47370" imgH="203835" progId="Equation.DSMT4">
                  <p:embed/>
                </p:oleObj>
              </mc:Choice>
              <mc:Fallback>
                <p:oleObj r:id="rId2" imgW="547370" imgH="203835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1768475"/>
                        <a:ext cx="1728788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1" name="Rectangle 12"/>
          <p:cNvSpPr>
            <a:spLocks noChangeArrowheads="1"/>
          </p:cNvSpPr>
          <p:nvPr/>
        </p:nvSpPr>
        <p:spPr bwMode="auto">
          <a:xfrm>
            <a:off x="1003300" y="939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46092" name="Object 11"/>
          <p:cNvGraphicFramePr/>
          <p:nvPr/>
        </p:nvGraphicFramePr>
        <p:xfrm>
          <a:off x="2552700" y="2273300"/>
          <a:ext cx="10795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31470" imgH="178435" progId="Equation.DSMT4">
                  <p:embed/>
                </p:oleObj>
              </mc:Choice>
              <mc:Fallback>
                <p:oleObj r:id="rId4" imgW="331470" imgH="178435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2273300"/>
                        <a:ext cx="10795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3" name="Object 13"/>
          <p:cNvGraphicFramePr/>
          <p:nvPr/>
        </p:nvGraphicFramePr>
        <p:xfrm>
          <a:off x="2193925" y="3929063"/>
          <a:ext cx="9366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56870" imgH="178435" progId="Equation.DSMT4">
                  <p:embed/>
                </p:oleObj>
              </mc:Choice>
              <mc:Fallback>
                <p:oleObj r:id="rId6" imgW="356870" imgH="178435" progId="Equation.DSMT4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3929063"/>
                        <a:ext cx="9366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39750" y="939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46095" name="Object 14"/>
          <p:cNvGraphicFramePr/>
          <p:nvPr/>
        </p:nvGraphicFramePr>
        <p:xfrm>
          <a:off x="1473200" y="4775201"/>
          <a:ext cx="382428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413510" imgH="394970" progId="Equation.DSMT4">
                  <p:embed/>
                </p:oleObj>
              </mc:Choice>
              <mc:Fallback>
                <p:oleObj r:id="rId8" imgW="1413510" imgH="394970" progId="Equation.DSMT4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4775201"/>
                        <a:ext cx="3824288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>
          <a:xfrm>
            <a:off x="847725" y="1198563"/>
            <a:ext cx="7993063" cy="5434012"/>
          </a:xfrm>
        </p:spPr>
        <p:txBody>
          <a:bodyPr/>
          <a:lstStyle/>
          <a:p>
            <a:pPr eaLnBrk="1" hangingPunct="1"/>
            <a:r>
              <a:rPr lang="zh-CN" altLang="en-US"/>
              <a:t>（３）可以证明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>
              <a:buFontTx/>
              <a:buNone/>
            </a:pPr>
            <a:r>
              <a:rPr lang="zh-CN" altLang="en-US"/>
              <a:t>　这是标准正态分布的分布密度，即当</a:t>
            </a:r>
            <a:r>
              <a:rPr lang="en-US" altLang="zh-CN"/>
              <a:t>n</a:t>
            </a:r>
            <a:r>
              <a:rPr lang="zh-CN" altLang="en-US"/>
              <a:t>充分大时，</a:t>
            </a:r>
            <a:r>
              <a:rPr lang="en-US" altLang="zh-CN"/>
              <a:t>T</a:t>
            </a:r>
            <a:r>
              <a:rPr lang="zh-CN" altLang="en-US"/>
              <a:t>近似服从标准正态分布 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71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47114" name="Object 9"/>
          <p:cNvGraphicFramePr/>
          <p:nvPr/>
        </p:nvGraphicFramePr>
        <p:xfrm>
          <a:off x="1476375" y="1841500"/>
          <a:ext cx="424815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85875" imgH="471170" progId="Equation.DSMT4">
                  <p:embed/>
                </p:oleObj>
              </mc:Choice>
              <mc:Fallback>
                <p:oleObj r:id="rId2" imgW="1285875" imgH="471170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41500"/>
                        <a:ext cx="4248150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8392" name="Object 8"/>
          <p:cNvGraphicFramePr>
            <a:graphicFrameLocks noChangeAspect="1"/>
          </p:cNvGraphicFramePr>
          <p:nvPr/>
        </p:nvGraphicFramePr>
        <p:xfrm>
          <a:off x="3667125" y="1346200"/>
          <a:ext cx="148113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800" imgH="469900" progId="Equation.DSMT4">
                  <p:embed/>
                </p:oleObj>
              </mc:Choice>
              <mc:Fallback>
                <p:oleObj name="Equation" r:id="rId2" imgW="812800" imgH="469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1346200"/>
                        <a:ext cx="1481138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8393" name="Group 9"/>
          <p:cNvGrpSpPr/>
          <p:nvPr/>
        </p:nvGrpSpPr>
        <p:grpSpPr bwMode="auto">
          <a:xfrm>
            <a:off x="971550" y="638175"/>
            <a:ext cx="1936750" cy="342900"/>
            <a:chOff x="620" y="426"/>
            <a:chExt cx="1220" cy="216"/>
          </a:xfrm>
        </p:grpSpPr>
        <p:graphicFrame>
          <p:nvGraphicFramePr>
            <p:cNvPr id="528394" name="Object 10"/>
            <p:cNvGraphicFramePr>
              <a:graphicFrameLocks noChangeAspect="1"/>
            </p:cNvGraphicFramePr>
            <p:nvPr/>
          </p:nvGraphicFramePr>
          <p:xfrm>
            <a:off x="978" y="426"/>
            <a:ext cx="3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17500" imgH="190500" progId="Equation.DSMT4">
                    <p:embed/>
                  </p:oleObj>
                </mc:Choice>
                <mc:Fallback>
                  <p:oleObj name="Equation" r:id="rId4" imgW="317500" imgH="1905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8" y="426"/>
                          <a:ext cx="3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8395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620" y="437"/>
              <a:ext cx="303" cy="17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(</a:t>
              </a:r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三</a:t>
              </a:r>
              <a:r>
                <a:rPr lang="en-US" altLang="zh-CN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)</a:t>
              </a:r>
              <a:endParaRPr lang="zh-CN" altLang="en-US" sz="3600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528396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1309" y="445"/>
              <a:ext cx="531" cy="1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分布</a:t>
              </a:r>
            </a:p>
          </p:txBody>
        </p:sp>
      </p:grpSp>
      <p:grpSp>
        <p:nvGrpSpPr>
          <p:cNvPr id="528397" name="Group 13"/>
          <p:cNvGrpSpPr/>
          <p:nvPr/>
        </p:nvGrpSpPr>
        <p:grpSpPr bwMode="auto">
          <a:xfrm>
            <a:off x="992188" y="971550"/>
            <a:ext cx="6773862" cy="503238"/>
            <a:chOff x="609" y="644"/>
            <a:chExt cx="4267" cy="317"/>
          </a:xfrm>
        </p:grpSpPr>
        <p:sp>
          <p:nvSpPr>
            <p:cNvPr id="528398" name="Text Box 14"/>
            <p:cNvSpPr txBox="1">
              <a:spLocks noChangeArrowheads="1"/>
            </p:cNvSpPr>
            <p:nvPr/>
          </p:nvSpPr>
          <p:spPr bwMode="auto">
            <a:xfrm>
              <a:off x="2792" y="653"/>
              <a:ext cx="47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且</a:t>
              </a:r>
            </a:p>
          </p:txBody>
        </p:sp>
        <p:graphicFrame>
          <p:nvGraphicFramePr>
            <p:cNvPr id="528399" name="Object 15"/>
            <p:cNvGraphicFramePr>
              <a:graphicFrameLocks noChangeAspect="1"/>
            </p:cNvGraphicFramePr>
            <p:nvPr/>
          </p:nvGraphicFramePr>
          <p:xfrm>
            <a:off x="3039" y="678"/>
            <a:ext cx="44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93700" imgH="215900" progId="Equation.DSMT4">
                    <p:embed/>
                  </p:oleObj>
                </mc:Choice>
                <mc:Fallback>
                  <p:oleObj name="Equation" r:id="rId6" imgW="393700" imgH="2159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678"/>
                          <a:ext cx="44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400" name="Object 16"/>
            <p:cNvGraphicFramePr>
              <a:graphicFrameLocks noChangeAspect="1"/>
            </p:cNvGraphicFramePr>
            <p:nvPr/>
          </p:nvGraphicFramePr>
          <p:xfrm>
            <a:off x="898" y="644"/>
            <a:ext cx="188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38300" imgH="254000" progId="Equation.DSMT4">
                    <p:embed/>
                  </p:oleObj>
                </mc:Choice>
                <mc:Fallback>
                  <p:oleObj name="Equation" r:id="rId8" imgW="1638300" imgH="2540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8" y="644"/>
                          <a:ext cx="188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8401" name="Text Box 17"/>
            <p:cNvSpPr txBox="1">
              <a:spLocks noChangeArrowheads="1"/>
            </p:cNvSpPr>
            <p:nvPr/>
          </p:nvSpPr>
          <p:spPr bwMode="auto">
            <a:xfrm>
              <a:off x="609" y="654"/>
              <a:ext cx="45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设</a:t>
              </a:r>
            </a:p>
          </p:txBody>
        </p:sp>
        <p:sp>
          <p:nvSpPr>
            <p:cNvPr id="528402" name="Text Box 18"/>
            <p:cNvSpPr txBox="1">
              <a:spLocks noChangeArrowheads="1"/>
            </p:cNvSpPr>
            <p:nvPr/>
          </p:nvSpPr>
          <p:spPr bwMode="auto">
            <a:xfrm>
              <a:off x="3489" y="662"/>
              <a:ext cx="138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相互独立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令 </a:t>
              </a:r>
            </a:p>
          </p:txBody>
        </p:sp>
      </p:grpSp>
      <p:grpSp>
        <p:nvGrpSpPr>
          <p:cNvPr id="528483" name="Group 99"/>
          <p:cNvGrpSpPr/>
          <p:nvPr/>
        </p:nvGrpSpPr>
        <p:grpSpPr bwMode="auto">
          <a:xfrm>
            <a:off x="-15875" y="2151063"/>
            <a:ext cx="8615363" cy="542925"/>
            <a:chOff x="-10" y="1267"/>
            <a:chExt cx="5427" cy="342"/>
          </a:xfrm>
        </p:grpSpPr>
        <p:sp>
          <p:nvSpPr>
            <p:cNvPr id="528404" name="Rectangle 20"/>
            <p:cNvSpPr>
              <a:spLocks noChangeArrowheads="1"/>
            </p:cNvSpPr>
            <p:nvPr/>
          </p:nvSpPr>
          <p:spPr bwMode="auto">
            <a:xfrm>
              <a:off x="-10" y="1272"/>
              <a:ext cx="45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称    服从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自由度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为            的     </a:t>
              </a:r>
              <a:r>
                <a:rPr kumimoji="1"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分布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，记为</a:t>
              </a:r>
            </a:p>
          </p:txBody>
        </p:sp>
        <p:graphicFrame>
          <p:nvGraphicFramePr>
            <p:cNvPr id="528405" name="Object 21"/>
            <p:cNvGraphicFramePr>
              <a:graphicFrameLocks noChangeAspect="1"/>
            </p:cNvGraphicFramePr>
            <p:nvPr/>
          </p:nvGraphicFramePr>
          <p:xfrm>
            <a:off x="266" y="1309"/>
            <a:ext cx="23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03200" imgH="190500" progId="Equation.DSMT4">
                    <p:embed/>
                  </p:oleObj>
                </mc:Choice>
                <mc:Fallback>
                  <p:oleObj name="Equation" r:id="rId10" imgW="203200" imgH="1905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" y="1309"/>
                          <a:ext cx="23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406" name="Object 22"/>
            <p:cNvGraphicFramePr>
              <a:graphicFrameLocks noChangeAspect="1"/>
            </p:cNvGraphicFramePr>
            <p:nvPr/>
          </p:nvGraphicFramePr>
          <p:xfrm>
            <a:off x="2759" y="1309"/>
            <a:ext cx="387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42900" imgH="190500" progId="Equation.DSMT4">
                    <p:embed/>
                  </p:oleObj>
                </mc:Choice>
                <mc:Fallback>
                  <p:oleObj name="Equation" r:id="rId12" imgW="342900" imgH="1905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9" y="1309"/>
                          <a:ext cx="387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407" name="Object 23"/>
            <p:cNvGraphicFramePr>
              <a:graphicFrameLocks noChangeAspect="1"/>
            </p:cNvGraphicFramePr>
            <p:nvPr/>
          </p:nvGraphicFramePr>
          <p:xfrm>
            <a:off x="4180" y="1291"/>
            <a:ext cx="123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079500" imgH="254000" progId="Equation.DSMT4">
                    <p:embed/>
                  </p:oleObj>
                </mc:Choice>
                <mc:Fallback>
                  <p:oleObj name="Equation" r:id="rId14" imgW="1079500" imgH="2540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0" y="1291"/>
                          <a:ext cx="123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408" name="Object 24"/>
            <p:cNvGraphicFramePr>
              <a:graphicFrameLocks noChangeAspect="1"/>
            </p:cNvGraphicFramePr>
            <p:nvPr/>
          </p:nvGraphicFramePr>
          <p:xfrm>
            <a:off x="1837" y="1267"/>
            <a:ext cx="64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58800" imgH="254000" progId="Equation.DSMT4">
                    <p:embed/>
                  </p:oleObj>
                </mc:Choice>
                <mc:Fallback>
                  <p:oleObj name="Equation" r:id="rId16" imgW="558800" imgH="2540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1267"/>
                          <a:ext cx="642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8409" name="Group 25"/>
          <p:cNvGrpSpPr/>
          <p:nvPr/>
        </p:nvGrpSpPr>
        <p:grpSpPr bwMode="auto">
          <a:xfrm>
            <a:off x="1028700" y="2759075"/>
            <a:ext cx="4043363" cy="344488"/>
            <a:chOff x="648" y="1650"/>
            <a:chExt cx="2547" cy="217"/>
          </a:xfrm>
        </p:grpSpPr>
        <p:sp>
          <p:nvSpPr>
            <p:cNvPr id="528410" name="Oval 26"/>
            <p:cNvSpPr>
              <a:spLocks noChangeArrowheads="1"/>
            </p:cNvSpPr>
            <p:nvPr/>
          </p:nvSpPr>
          <p:spPr bwMode="auto">
            <a:xfrm>
              <a:off x="648" y="1664"/>
              <a:ext cx="152" cy="15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7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28411" name="Object 27"/>
            <p:cNvGraphicFramePr>
              <a:graphicFrameLocks noChangeAspect="1"/>
            </p:cNvGraphicFramePr>
            <p:nvPr/>
          </p:nvGraphicFramePr>
          <p:xfrm>
            <a:off x="916" y="1650"/>
            <a:ext cx="40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42900" imgH="190500" progId="Equation.DSMT4">
                    <p:embed/>
                  </p:oleObj>
                </mc:Choice>
                <mc:Fallback>
                  <p:oleObj name="Equation" r:id="rId18" imgW="342900" imgH="1905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1650"/>
                          <a:ext cx="40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8412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1300" y="1655"/>
              <a:ext cx="1895" cy="18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3399FF"/>
                    </a:solidFill>
                    <a:round/>
                  </a:ln>
                  <a:latin typeface="黑体" panose="02010609060101010101" pitchFamily="2" charset="-122"/>
                  <a:ea typeface="黑体" panose="02010609060101010101" pitchFamily="2" charset="-122"/>
                </a:rPr>
                <a:t>分布的密度函数及图形</a:t>
              </a:r>
            </a:p>
          </p:txBody>
        </p:sp>
      </p:grpSp>
      <p:grpSp>
        <p:nvGrpSpPr>
          <p:cNvPr id="528488" name="Group 104"/>
          <p:cNvGrpSpPr/>
          <p:nvPr/>
        </p:nvGrpSpPr>
        <p:grpSpPr bwMode="auto">
          <a:xfrm>
            <a:off x="827088" y="2974975"/>
            <a:ext cx="7808912" cy="1668463"/>
            <a:chOff x="521" y="1858"/>
            <a:chExt cx="4919" cy="1051"/>
          </a:xfrm>
        </p:grpSpPr>
        <p:graphicFrame>
          <p:nvGraphicFramePr>
            <p:cNvPr id="528485" name="Object 101"/>
            <p:cNvGraphicFramePr>
              <a:graphicFrameLocks noChangeAspect="1"/>
            </p:cNvGraphicFramePr>
            <p:nvPr/>
          </p:nvGraphicFramePr>
          <p:xfrm>
            <a:off x="521" y="1984"/>
            <a:ext cx="976" cy="8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774700" imgH="698500" progId="Equation.DSMT4">
                    <p:embed/>
                  </p:oleObj>
                </mc:Choice>
                <mc:Fallback>
                  <p:oleObj name="Equation" r:id="rId20" imgW="774700" imgH="698500" progId="Equation.DSMT4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984"/>
                          <a:ext cx="976" cy="8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486" name="Object 102"/>
            <p:cNvGraphicFramePr>
              <a:graphicFrameLocks noChangeAspect="1"/>
            </p:cNvGraphicFramePr>
            <p:nvPr/>
          </p:nvGraphicFramePr>
          <p:xfrm>
            <a:off x="1352" y="1858"/>
            <a:ext cx="4009" cy="8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200400" imgH="673100" progId="Equation.DSMT4">
                    <p:embed/>
                  </p:oleObj>
                </mc:Choice>
                <mc:Fallback>
                  <p:oleObj name="Equation" r:id="rId22" imgW="3200400" imgH="673100" progId="Equation.DSMT4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1858"/>
                          <a:ext cx="4009" cy="8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487" name="Object 103"/>
            <p:cNvGraphicFramePr>
              <a:graphicFrameLocks noChangeAspect="1"/>
            </p:cNvGraphicFramePr>
            <p:nvPr/>
          </p:nvGraphicFramePr>
          <p:xfrm>
            <a:off x="3128" y="2647"/>
            <a:ext cx="231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841500" imgH="215900" progId="Equation.DSMT4">
                    <p:embed/>
                  </p:oleObj>
                </mc:Choice>
                <mc:Fallback>
                  <p:oleObj name="Equation" r:id="rId24" imgW="1841500" imgH="215900" progId="Equation.DSMT4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8" y="2647"/>
                          <a:ext cx="2312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8489" name="Group 105"/>
          <p:cNvGrpSpPr/>
          <p:nvPr/>
        </p:nvGrpSpPr>
        <p:grpSpPr bwMode="auto">
          <a:xfrm>
            <a:off x="2201863" y="4521200"/>
            <a:ext cx="4913312" cy="2178050"/>
            <a:chOff x="1387" y="2944"/>
            <a:chExt cx="3095" cy="1372"/>
          </a:xfrm>
        </p:grpSpPr>
        <p:graphicFrame>
          <p:nvGraphicFramePr>
            <p:cNvPr id="528490" name="Object 106"/>
            <p:cNvGraphicFramePr>
              <a:graphicFrameLocks noChangeAspect="1"/>
            </p:cNvGraphicFramePr>
            <p:nvPr/>
          </p:nvGraphicFramePr>
          <p:xfrm>
            <a:off x="1510" y="2944"/>
            <a:ext cx="38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304800" imgH="190500" progId="Equation.DSMT4">
                    <p:embed/>
                  </p:oleObj>
                </mc:Choice>
                <mc:Fallback>
                  <p:oleObj name="Equation" r:id="rId26" imgW="304800" imgH="190500" progId="Equation.DSMT4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0" y="2944"/>
                          <a:ext cx="384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491" name="Object 107"/>
            <p:cNvGraphicFramePr>
              <a:graphicFrameLocks noChangeAspect="1"/>
            </p:cNvGraphicFramePr>
            <p:nvPr/>
          </p:nvGraphicFramePr>
          <p:xfrm>
            <a:off x="1387" y="4100"/>
            <a:ext cx="190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52400" imgH="165100" progId="Equation.DSMT4">
                    <p:embed/>
                  </p:oleObj>
                </mc:Choice>
                <mc:Fallback>
                  <p:oleObj name="Equation" r:id="rId28" imgW="152400" imgH="165100" progId="Equation.DSMT4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7" y="4100"/>
                          <a:ext cx="190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492" name="Object 108"/>
            <p:cNvGraphicFramePr>
              <a:graphicFrameLocks noChangeAspect="1"/>
            </p:cNvGraphicFramePr>
            <p:nvPr/>
          </p:nvGraphicFramePr>
          <p:xfrm>
            <a:off x="2578" y="4114"/>
            <a:ext cx="25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03200" imgH="165100" progId="Equation.DSMT4">
                    <p:embed/>
                  </p:oleObj>
                </mc:Choice>
                <mc:Fallback>
                  <p:oleObj name="Equation" r:id="rId30" imgW="203200" imgH="165100" progId="Equation.DSMT4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8" y="4114"/>
                          <a:ext cx="25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8493" name="Line 109"/>
            <p:cNvSpPr>
              <a:spLocks noChangeShapeType="1"/>
            </p:cNvSpPr>
            <p:nvPr/>
          </p:nvSpPr>
          <p:spPr bwMode="auto">
            <a:xfrm flipV="1">
              <a:off x="1510" y="4120"/>
              <a:ext cx="28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494" name="Line 110"/>
            <p:cNvSpPr>
              <a:spLocks noChangeShapeType="1"/>
            </p:cNvSpPr>
            <p:nvPr/>
          </p:nvSpPr>
          <p:spPr bwMode="auto">
            <a:xfrm flipV="1">
              <a:off x="1506" y="3062"/>
              <a:ext cx="0" cy="10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495" name="Line 111"/>
            <p:cNvSpPr>
              <a:spLocks noChangeShapeType="1"/>
            </p:cNvSpPr>
            <p:nvPr/>
          </p:nvSpPr>
          <p:spPr bwMode="auto">
            <a:xfrm>
              <a:off x="2705" y="4094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496" name="Line 112"/>
            <p:cNvSpPr>
              <a:spLocks noChangeShapeType="1"/>
            </p:cNvSpPr>
            <p:nvPr/>
          </p:nvSpPr>
          <p:spPr bwMode="auto">
            <a:xfrm>
              <a:off x="3865" y="4093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8497" name="Object 113"/>
            <p:cNvGraphicFramePr>
              <a:graphicFrameLocks noChangeAspect="1"/>
            </p:cNvGraphicFramePr>
            <p:nvPr/>
          </p:nvGraphicFramePr>
          <p:xfrm>
            <a:off x="4311" y="4045"/>
            <a:ext cx="17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39700" imgH="152400" progId="Equation.DSMT4">
                    <p:embed/>
                  </p:oleObj>
                </mc:Choice>
                <mc:Fallback>
                  <p:oleObj name="Equation" r:id="rId32" imgW="139700" imgH="152400" progId="Equation.DSMT4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4045"/>
                          <a:ext cx="171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498" name="Object 114"/>
            <p:cNvGraphicFramePr>
              <a:graphicFrameLocks noChangeAspect="1"/>
            </p:cNvGraphicFramePr>
            <p:nvPr/>
          </p:nvGraphicFramePr>
          <p:xfrm>
            <a:off x="3742" y="4100"/>
            <a:ext cx="275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215900" imgH="165100" progId="Equation.DSMT4">
                    <p:embed/>
                  </p:oleObj>
                </mc:Choice>
                <mc:Fallback>
                  <p:oleObj name="Equation" r:id="rId34" imgW="215900" imgH="165100" progId="Equation.DSMT4">
                    <p:embed/>
                    <p:pic>
                      <p:nvPicPr>
                        <p:cNvPr id="0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4100"/>
                          <a:ext cx="275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8499" name="Freeform 115"/>
          <p:cNvSpPr/>
          <p:nvPr/>
        </p:nvSpPr>
        <p:spPr bwMode="auto">
          <a:xfrm>
            <a:off x="2400300" y="5172075"/>
            <a:ext cx="4267200" cy="1216025"/>
          </a:xfrm>
          <a:custGeom>
            <a:avLst/>
            <a:gdLst>
              <a:gd name="T0" fmla="*/ 0 w 2688"/>
              <a:gd name="T1" fmla="*/ 766 h 766"/>
              <a:gd name="T2" fmla="*/ 90 w 2688"/>
              <a:gd name="T3" fmla="*/ 632 h 766"/>
              <a:gd name="T4" fmla="*/ 159 w 2688"/>
              <a:gd name="T5" fmla="*/ 464 h 766"/>
              <a:gd name="T6" fmla="*/ 260 w 2688"/>
              <a:gd name="T7" fmla="*/ 182 h 766"/>
              <a:gd name="T8" fmla="*/ 376 w 2688"/>
              <a:gd name="T9" fmla="*/ 22 h 766"/>
              <a:gd name="T10" fmla="*/ 524 w 2688"/>
              <a:gd name="T11" fmla="*/ 34 h 766"/>
              <a:gd name="T12" fmla="*/ 632 w 2688"/>
              <a:gd name="T13" fmla="*/ 174 h 766"/>
              <a:gd name="T14" fmla="*/ 797 w 2688"/>
              <a:gd name="T15" fmla="*/ 375 h 766"/>
              <a:gd name="T16" fmla="*/ 977 w 2688"/>
              <a:gd name="T17" fmla="*/ 507 h 766"/>
              <a:gd name="T18" fmla="*/ 1228 w 2688"/>
              <a:gd name="T19" fmla="*/ 598 h 766"/>
              <a:gd name="T20" fmla="*/ 1552 w 2688"/>
              <a:gd name="T21" fmla="*/ 654 h 766"/>
              <a:gd name="T22" fmla="*/ 1994 w 2688"/>
              <a:gd name="T23" fmla="*/ 687 h 766"/>
              <a:gd name="T24" fmla="*/ 2688 w 2688"/>
              <a:gd name="T25" fmla="*/ 726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88" h="766">
                <a:moveTo>
                  <a:pt x="0" y="766"/>
                </a:moveTo>
                <a:cubicBezTo>
                  <a:pt x="15" y="744"/>
                  <a:pt x="64" y="682"/>
                  <a:pt x="90" y="632"/>
                </a:cubicBezTo>
                <a:cubicBezTo>
                  <a:pt x="116" y="582"/>
                  <a:pt x="131" y="539"/>
                  <a:pt x="159" y="464"/>
                </a:cubicBezTo>
                <a:cubicBezTo>
                  <a:pt x="188" y="390"/>
                  <a:pt x="225" y="257"/>
                  <a:pt x="260" y="182"/>
                </a:cubicBezTo>
                <a:cubicBezTo>
                  <a:pt x="295" y="107"/>
                  <a:pt x="329" y="44"/>
                  <a:pt x="376" y="22"/>
                </a:cubicBezTo>
                <a:cubicBezTo>
                  <a:pt x="423" y="0"/>
                  <a:pt x="481" y="6"/>
                  <a:pt x="524" y="34"/>
                </a:cubicBezTo>
                <a:cubicBezTo>
                  <a:pt x="567" y="62"/>
                  <a:pt x="589" y="115"/>
                  <a:pt x="632" y="174"/>
                </a:cubicBezTo>
                <a:cubicBezTo>
                  <a:pt x="675" y="233"/>
                  <a:pt x="740" y="324"/>
                  <a:pt x="797" y="375"/>
                </a:cubicBezTo>
                <a:cubicBezTo>
                  <a:pt x="854" y="426"/>
                  <a:pt x="899" y="468"/>
                  <a:pt x="977" y="507"/>
                </a:cubicBezTo>
                <a:cubicBezTo>
                  <a:pt x="1055" y="546"/>
                  <a:pt x="1127" y="575"/>
                  <a:pt x="1228" y="598"/>
                </a:cubicBezTo>
                <a:cubicBezTo>
                  <a:pt x="1329" y="621"/>
                  <a:pt x="1425" y="639"/>
                  <a:pt x="1552" y="654"/>
                </a:cubicBezTo>
                <a:cubicBezTo>
                  <a:pt x="1680" y="669"/>
                  <a:pt x="1805" y="675"/>
                  <a:pt x="1994" y="687"/>
                </a:cubicBezTo>
                <a:cubicBezTo>
                  <a:pt x="2183" y="699"/>
                  <a:pt x="2544" y="718"/>
                  <a:pt x="2688" y="726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28500" name="Group 116"/>
          <p:cNvGrpSpPr/>
          <p:nvPr/>
        </p:nvGrpSpPr>
        <p:grpSpPr bwMode="auto">
          <a:xfrm>
            <a:off x="5446713" y="5413375"/>
            <a:ext cx="1479550" cy="842963"/>
            <a:chOff x="3273" y="3482"/>
            <a:chExt cx="932" cy="531"/>
          </a:xfrm>
        </p:grpSpPr>
        <p:sp>
          <p:nvSpPr>
            <p:cNvPr id="528501" name="Line 117"/>
            <p:cNvSpPr>
              <a:spLocks noChangeShapeType="1"/>
            </p:cNvSpPr>
            <p:nvPr/>
          </p:nvSpPr>
          <p:spPr bwMode="auto">
            <a:xfrm flipH="1">
              <a:off x="3273" y="3608"/>
              <a:ext cx="375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8502" name="Object 118"/>
            <p:cNvGraphicFramePr>
              <a:graphicFrameLocks noChangeAspect="1"/>
            </p:cNvGraphicFramePr>
            <p:nvPr/>
          </p:nvGraphicFramePr>
          <p:xfrm>
            <a:off x="3569" y="3482"/>
            <a:ext cx="63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508000" imgH="190500" progId="Equation.DSMT4">
                    <p:embed/>
                  </p:oleObj>
                </mc:Choice>
                <mc:Fallback>
                  <p:oleObj name="Equation" r:id="rId36" imgW="508000" imgH="190500" progId="Equation.DSMT4">
                    <p:embed/>
                    <p:pic>
                      <p:nvPicPr>
                        <p:cNvPr id="0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9" y="3482"/>
                          <a:ext cx="636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8503" name="Freeform 119"/>
          <p:cNvSpPr/>
          <p:nvPr/>
        </p:nvSpPr>
        <p:spPr bwMode="auto">
          <a:xfrm>
            <a:off x="2389188" y="4953000"/>
            <a:ext cx="3949700" cy="1441450"/>
          </a:xfrm>
          <a:custGeom>
            <a:avLst/>
            <a:gdLst>
              <a:gd name="T0" fmla="*/ 0 w 2488"/>
              <a:gd name="T1" fmla="*/ 908 h 908"/>
              <a:gd name="T2" fmla="*/ 152 w 2488"/>
              <a:gd name="T3" fmla="*/ 780 h 908"/>
              <a:gd name="T4" fmla="*/ 304 w 2488"/>
              <a:gd name="T5" fmla="*/ 436 h 908"/>
              <a:gd name="T6" fmla="*/ 421 w 2488"/>
              <a:gd name="T7" fmla="*/ 101 h 908"/>
              <a:gd name="T8" fmla="*/ 574 w 2488"/>
              <a:gd name="T9" fmla="*/ 2 h 908"/>
              <a:gd name="T10" fmla="*/ 733 w 2488"/>
              <a:gd name="T11" fmla="*/ 122 h 908"/>
              <a:gd name="T12" fmla="*/ 948 w 2488"/>
              <a:gd name="T13" fmla="*/ 425 h 908"/>
              <a:gd name="T14" fmla="*/ 1282 w 2488"/>
              <a:gd name="T15" fmla="*/ 690 h 908"/>
              <a:gd name="T16" fmla="*/ 1704 w 2488"/>
              <a:gd name="T17" fmla="*/ 844 h 908"/>
              <a:gd name="T18" fmla="*/ 2488 w 2488"/>
              <a:gd name="T19" fmla="*/ 892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88" h="908">
                <a:moveTo>
                  <a:pt x="0" y="908"/>
                </a:moveTo>
                <a:cubicBezTo>
                  <a:pt x="50" y="883"/>
                  <a:pt x="99" y="862"/>
                  <a:pt x="152" y="780"/>
                </a:cubicBezTo>
                <a:cubicBezTo>
                  <a:pt x="205" y="698"/>
                  <a:pt x="265" y="557"/>
                  <a:pt x="304" y="436"/>
                </a:cubicBezTo>
                <a:cubicBezTo>
                  <a:pt x="343" y="315"/>
                  <a:pt x="380" y="182"/>
                  <a:pt x="421" y="101"/>
                </a:cubicBezTo>
                <a:cubicBezTo>
                  <a:pt x="462" y="20"/>
                  <a:pt x="510" y="0"/>
                  <a:pt x="574" y="2"/>
                </a:cubicBezTo>
                <a:cubicBezTo>
                  <a:pt x="638" y="4"/>
                  <a:pt x="674" y="31"/>
                  <a:pt x="733" y="122"/>
                </a:cubicBezTo>
                <a:cubicBezTo>
                  <a:pt x="792" y="213"/>
                  <a:pt x="851" y="323"/>
                  <a:pt x="948" y="425"/>
                </a:cubicBezTo>
                <a:cubicBezTo>
                  <a:pt x="1045" y="527"/>
                  <a:pt x="1156" y="619"/>
                  <a:pt x="1282" y="690"/>
                </a:cubicBezTo>
                <a:cubicBezTo>
                  <a:pt x="1408" y="761"/>
                  <a:pt x="1506" y="807"/>
                  <a:pt x="1704" y="844"/>
                </a:cubicBezTo>
                <a:cubicBezTo>
                  <a:pt x="1902" y="881"/>
                  <a:pt x="2194" y="886"/>
                  <a:pt x="2488" y="89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28504" name="Group 120"/>
          <p:cNvGrpSpPr/>
          <p:nvPr/>
        </p:nvGrpSpPr>
        <p:grpSpPr bwMode="auto">
          <a:xfrm>
            <a:off x="4019550" y="4886325"/>
            <a:ext cx="1581150" cy="842963"/>
            <a:chOff x="3273" y="3482"/>
            <a:chExt cx="996" cy="531"/>
          </a:xfrm>
        </p:grpSpPr>
        <p:sp>
          <p:nvSpPr>
            <p:cNvPr id="528505" name="Line 121"/>
            <p:cNvSpPr>
              <a:spLocks noChangeShapeType="1"/>
            </p:cNvSpPr>
            <p:nvPr/>
          </p:nvSpPr>
          <p:spPr bwMode="auto">
            <a:xfrm flipH="1">
              <a:off x="3273" y="3608"/>
              <a:ext cx="375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8506" name="Object 122"/>
            <p:cNvGraphicFramePr>
              <a:graphicFrameLocks noChangeAspect="1"/>
            </p:cNvGraphicFramePr>
            <p:nvPr/>
          </p:nvGraphicFramePr>
          <p:xfrm>
            <a:off x="3504" y="3482"/>
            <a:ext cx="765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609600" imgH="190500" progId="Equation.DSMT4">
                    <p:embed/>
                  </p:oleObj>
                </mc:Choice>
                <mc:Fallback>
                  <p:oleObj name="Equation" r:id="rId38" imgW="609600" imgH="190500" progId="Equation.DSMT4">
                    <p:embed/>
                    <p:pic>
                      <p:nvPicPr>
                        <p:cNvPr id="0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482"/>
                          <a:ext cx="765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2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8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8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1000"/>
                                        <p:tgtEl>
                                          <p:spTgt spid="52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1000"/>
                                        <p:tgtEl>
                                          <p:spTgt spid="52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1000"/>
                                        <p:tgtEl>
                                          <p:spTgt spid="52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8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8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3" dur="1000"/>
                                        <p:tgtEl>
                                          <p:spTgt spid="52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8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8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28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28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28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28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528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28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28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528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528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28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499" grpId="0" animBg="1"/>
      <p:bldP spid="528499" grpId="1" animBg="1"/>
      <p:bldP spid="528503" grpId="0" animBg="1"/>
      <p:bldP spid="52850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8392" name="Object 8"/>
          <p:cNvGraphicFramePr>
            <a:graphicFrameLocks noChangeAspect="1"/>
          </p:cNvGraphicFramePr>
          <p:nvPr/>
        </p:nvGraphicFramePr>
        <p:xfrm>
          <a:off x="3667125" y="1346200"/>
          <a:ext cx="148113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800" imgH="469900" progId="Equation.DSMT4">
                  <p:embed/>
                </p:oleObj>
              </mc:Choice>
              <mc:Fallback>
                <p:oleObj name="Equation" r:id="rId2" imgW="812800" imgH="469900" progId="Equation.DSMT4">
                  <p:embed/>
                  <p:pic>
                    <p:nvPicPr>
                      <p:cNvPr id="0" name="图片 6044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1346200"/>
                        <a:ext cx="1481138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8393" name="Group 9"/>
          <p:cNvGrpSpPr/>
          <p:nvPr/>
        </p:nvGrpSpPr>
        <p:grpSpPr bwMode="auto">
          <a:xfrm>
            <a:off x="971550" y="638175"/>
            <a:ext cx="1936750" cy="342900"/>
            <a:chOff x="620" y="426"/>
            <a:chExt cx="1220" cy="216"/>
          </a:xfrm>
        </p:grpSpPr>
        <p:graphicFrame>
          <p:nvGraphicFramePr>
            <p:cNvPr id="528394" name="Object 10"/>
            <p:cNvGraphicFramePr>
              <a:graphicFrameLocks noChangeAspect="1"/>
            </p:cNvGraphicFramePr>
            <p:nvPr/>
          </p:nvGraphicFramePr>
          <p:xfrm>
            <a:off x="978" y="426"/>
            <a:ext cx="3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17500" imgH="190500" progId="Equation.DSMT4">
                    <p:embed/>
                  </p:oleObj>
                </mc:Choice>
                <mc:Fallback>
                  <p:oleObj name="Equation" r:id="rId4" imgW="317500" imgH="190500" progId="Equation.DSMT4">
                    <p:embed/>
                    <p:pic>
                      <p:nvPicPr>
                        <p:cNvPr id="0" name="图片 6044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8" y="426"/>
                          <a:ext cx="3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8395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620" y="437"/>
              <a:ext cx="303" cy="17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(</a:t>
              </a:r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三</a:t>
              </a:r>
              <a:r>
                <a:rPr lang="en-US" altLang="zh-CN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)</a:t>
              </a:r>
              <a:endParaRPr lang="zh-CN" altLang="en-US" sz="3600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528396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1309" y="445"/>
              <a:ext cx="531" cy="1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分布</a:t>
              </a:r>
            </a:p>
          </p:txBody>
        </p:sp>
      </p:grpSp>
      <p:grpSp>
        <p:nvGrpSpPr>
          <p:cNvPr id="528397" name="Group 13"/>
          <p:cNvGrpSpPr/>
          <p:nvPr/>
        </p:nvGrpSpPr>
        <p:grpSpPr bwMode="auto">
          <a:xfrm>
            <a:off x="992188" y="971550"/>
            <a:ext cx="6773862" cy="503238"/>
            <a:chOff x="609" y="644"/>
            <a:chExt cx="4267" cy="317"/>
          </a:xfrm>
        </p:grpSpPr>
        <p:sp>
          <p:nvSpPr>
            <p:cNvPr id="528398" name="Text Box 14"/>
            <p:cNvSpPr txBox="1">
              <a:spLocks noChangeArrowheads="1"/>
            </p:cNvSpPr>
            <p:nvPr/>
          </p:nvSpPr>
          <p:spPr bwMode="auto">
            <a:xfrm>
              <a:off x="2792" y="653"/>
              <a:ext cx="47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且</a:t>
              </a:r>
            </a:p>
          </p:txBody>
        </p:sp>
        <p:graphicFrame>
          <p:nvGraphicFramePr>
            <p:cNvPr id="528399" name="Object 15"/>
            <p:cNvGraphicFramePr>
              <a:graphicFrameLocks noChangeAspect="1"/>
            </p:cNvGraphicFramePr>
            <p:nvPr/>
          </p:nvGraphicFramePr>
          <p:xfrm>
            <a:off x="3039" y="678"/>
            <a:ext cx="44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93700" imgH="215900" progId="Equation.DSMT4">
                    <p:embed/>
                  </p:oleObj>
                </mc:Choice>
                <mc:Fallback>
                  <p:oleObj name="Equation" r:id="rId6" imgW="393700" imgH="215900" progId="Equation.DSMT4">
                    <p:embed/>
                    <p:pic>
                      <p:nvPicPr>
                        <p:cNvPr id="0" name="图片 6044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678"/>
                          <a:ext cx="44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400" name="Object 16"/>
            <p:cNvGraphicFramePr>
              <a:graphicFrameLocks noChangeAspect="1"/>
            </p:cNvGraphicFramePr>
            <p:nvPr/>
          </p:nvGraphicFramePr>
          <p:xfrm>
            <a:off x="898" y="644"/>
            <a:ext cx="188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38300" imgH="254000" progId="Equation.DSMT4">
                    <p:embed/>
                  </p:oleObj>
                </mc:Choice>
                <mc:Fallback>
                  <p:oleObj name="Equation" r:id="rId8" imgW="1638300" imgH="254000" progId="Equation.DSMT4">
                    <p:embed/>
                    <p:pic>
                      <p:nvPicPr>
                        <p:cNvPr id="0" name="图片 6044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8" y="644"/>
                          <a:ext cx="188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8401" name="Text Box 17"/>
            <p:cNvSpPr txBox="1">
              <a:spLocks noChangeArrowheads="1"/>
            </p:cNvSpPr>
            <p:nvPr/>
          </p:nvSpPr>
          <p:spPr bwMode="auto">
            <a:xfrm>
              <a:off x="609" y="654"/>
              <a:ext cx="45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设</a:t>
              </a:r>
            </a:p>
          </p:txBody>
        </p:sp>
        <p:sp>
          <p:nvSpPr>
            <p:cNvPr id="528402" name="Text Box 18"/>
            <p:cNvSpPr txBox="1">
              <a:spLocks noChangeArrowheads="1"/>
            </p:cNvSpPr>
            <p:nvPr/>
          </p:nvSpPr>
          <p:spPr bwMode="auto">
            <a:xfrm>
              <a:off x="3489" y="662"/>
              <a:ext cx="138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相互独立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令 </a:t>
              </a:r>
            </a:p>
          </p:txBody>
        </p:sp>
      </p:grpSp>
      <p:grpSp>
        <p:nvGrpSpPr>
          <p:cNvPr id="528483" name="Group 99"/>
          <p:cNvGrpSpPr/>
          <p:nvPr/>
        </p:nvGrpSpPr>
        <p:grpSpPr bwMode="auto">
          <a:xfrm>
            <a:off x="-15875" y="2151063"/>
            <a:ext cx="8615363" cy="542925"/>
            <a:chOff x="-10" y="1267"/>
            <a:chExt cx="5427" cy="342"/>
          </a:xfrm>
        </p:grpSpPr>
        <p:sp>
          <p:nvSpPr>
            <p:cNvPr id="528404" name="Rectangle 20"/>
            <p:cNvSpPr>
              <a:spLocks noChangeArrowheads="1"/>
            </p:cNvSpPr>
            <p:nvPr/>
          </p:nvSpPr>
          <p:spPr bwMode="auto">
            <a:xfrm>
              <a:off x="-10" y="1272"/>
              <a:ext cx="45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称    服从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自由度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为            的     </a:t>
              </a:r>
              <a:r>
                <a:rPr kumimoji="1"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分布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，记为</a:t>
              </a:r>
            </a:p>
          </p:txBody>
        </p:sp>
        <p:graphicFrame>
          <p:nvGraphicFramePr>
            <p:cNvPr id="528405" name="Object 21"/>
            <p:cNvGraphicFramePr>
              <a:graphicFrameLocks noChangeAspect="1"/>
            </p:cNvGraphicFramePr>
            <p:nvPr/>
          </p:nvGraphicFramePr>
          <p:xfrm>
            <a:off x="266" y="1309"/>
            <a:ext cx="23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03200" imgH="190500" progId="Equation.DSMT4">
                    <p:embed/>
                  </p:oleObj>
                </mc:Choice>
                <mc:Fallback>
                  <p:oleObj name="Equation" r:id="rId10" imgW="203200" imgH="190500" progId="Equation.DSMT4">
                    <p:embed/>
                    <p:pic>
                      <p:nvPicPr>
                        <p:cNvPr id="0" name="图片 6044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" y="1309"/>
                          <a:ext cx="23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406" name="Object 22"/>
            <p:cNvGraphicFramePr>
              <a:graphicFrameLocks noChangeAspect="1"/>
            </p:cNvGraphicFramePr>
            <p:nvPr/>
          </p:nvGraphicFramePr>
          <p:xfrm>
            <a:off x="2759" y="1309"/>
            <a:ext cx="387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42900" imgH="190500" progId="Equation.DSMT4">
                    <p:embed/>
                  </p:oleObj>
                </mc:Choice>
                <mc:Fallback>
                  <p:oleObj name="Equation" r:id="rId12" imgW="342900" imgH="190500" progId="Equation.DSMT4">
                    <p:embed/>
                    <p:pic>
                      <p:nvPicPr>
                        <p:cNvPr id="0" name="图片 6044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9" y="1309"/>
                          <a:ext cx="387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407" name="Object 23"/>
            <p:cNvGraphicFramePr>
              <a:graphicFrameLocks noChangeAspect="1"/>
            </p:cNvGraphicFramePr>
            <p:nvPr/>
          </p:nvGraphicFramePr>
          <p:xfrm>
            <a:off x="4180" y="1291"/>
            <a:ext cx="123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079500" imgH="254000" progId="Equation.DSMT4">
                    <p:embed/>
                  </p:oleObj>
                </mc:Choice>
                <mc:Fallback>
                  <p:oleObj name="Equation" r:id="rId14" imgW="1079500" imgH="254000" progId="Equation.DSMT4">
                    <p:embed/>
                    <p:pic>
                      <p:nvPicPr>
                        <p:cNvPr id="0" name="图片 6044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0" y="1291"/>
                          <a:ext cx="123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408" name="Object 24"/>
            <p:cNvGraphicFramePr>
              <a:graphicFrameLocks noChangeAspect="1"/>
            </p:cNvGraphicFramePr>
            <p:nvPr/>
          </p:nvGraphicFramePr>
          <p:xfrm>
            <a:off x="1837" y="1267"/>
            <a:ext cx="64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58800" imgH="254000" progId="Equation.DSMT4">
                    <p:embed/>
                  </p:oleObj>
                </mc:Choice>
                <mc:Fallback>
                  <p:oleObj name="Equation" r:id="rId16" imgW="558800" imgH="254000" progId="Equation.DSMT4">
                    <p:embed/>
                    <p:pic>
                      <p:nvPicPr>
                        <p:cNvPr id="0" name="图片 6044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1267"/>
                          <a:ext cx="642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8409" name="Group 25"/>
          <p:cNvGrpSpPr/>
          <p:nvPr/>
        </p:nvGrpSpPr>
        <p:grpSpPr bwMode="auto">
          <a:xfrm>
            <a:off x="1028700" y="2759075"/>
            <a:ext cx="4043363" cy="344488"/>
            <a:chOff x="648" y="1650"/>
            <a:chExt cx="2547" cy="217"/>
          </a:xfrm>
        </p:grpSpPr>
        <p:sp>
          <p:nvSpPr>
            <p:cNvPr id="528410" name="Oval 26"/>
            <p:cNvSpPr>
              <a:spLocks noChangeArrowheads="1"/>
            </p:cNvSpPr>
            <p:nvPr/>
          </p:nvSpPr>
          <p:spPr bwMode="auto">
            <a:xfrm>
              <a:off x="648" y="1664"/>
              <a:ext cx="152" cy="15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7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28411" name="Object 27"/>
            <p:cNvGraphicFramePr>
              <a:graphicFrameLocks noChangeAspect="1"/>
            </p:cNvGraphicFramePr>
            <p:nvPr/>
          </p:nvGraphicFramePr>
          <p:xfrm>
            <a:off x="916" y="1650"/>
            <a:ext cx="40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42900" imgH="190500" progId="Equation.DSMT4">
                    <p:embed/>
                  </p:oleObj>
                </mc:Choice>
                <mc:Fallback>
                  <p:oleObj name="Equation" r:id="rId18" imgW="342900" imgH="190500" progId="Equation.DSMT4">
                    <p:embed/>
                    <p:pic>
                      <p:nvPicPr>
                        <p:cNvPr id="0" name="图片 6044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1650"/>
                          <a:ext cx="40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8412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1300" y="1655"/>
              <a:ext cx="1895" cy="18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3399FF"/>
                    </a:solidFill>
                    <a:round/>
                  </a:ln>
                  <a:latin typeface="黑体" panose="02010609060101010101" pitchFamily="2" charset="-122"/>
                  <a:ea typeface="黑体" panose="02010609060101010101" pitchFamily="2" charset="-122"/>
                </a:rPr>
                <a:t>分布的密度函数及图形</a:t>
              </a:r>
            </a:p>
          </p:txBody>
        </p:sp>
      </p:grpSp>
      <p:grpSp>
        <p:nvGrpSpPr>
          <p:cNvPr id="528488" name="Group 104"/>
          <p:cNvGrpSpPr/>
          <p:nvPr/>
        </p:nvGrpSpPr>
        <p:grpSpPr bwMode="auto">
          <a:xfrm>
            <a:off x="827088" y="2974975"/>
            <a:ext cx="7808912" cy="1668463"/>
            <a:chOff x="521" y="1858"/>
            <a:chExt cx="4919" cy="1051"/>
          </a:xfrm>
        </p:grpSpPr>
        <p:graphicFrame>
          <p:nvGraphicFramePr>
            <p:cNvPr id="528485" name="Object 101"/>
            <p:cNvGraphicFramePr>
              <a:graphicFrameLocks noChangeAspect="1"/>
            </p:cNvGraphicFramePr>
            <p:nvPr/>
          </p:nvGraphicFramePr>
          <p:xfrm>
            <a:off x="521" y="1984"/>
            <a:ext cx="976" cy="8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774700" imgH="698500" progId="Equation.DSMT4">
                    <p:embed/>
                  </p:oleObj>
                </mc:Choice>
                <mc:Fallback>
                  <p:oleObj name="Equation" r:id="rId20" imgW="774700" imgH="698500" progId="Equation.DSMT4">
                    <p:embed/>
                    <p:pic>
                      <p:nvPicPr>
                        <p:cNvPr id="0" name="图片 6044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984"/>
                          <a:ext cx="976" cy="8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486" name="Object 102"/>
            <p:cNvGraphicFramePr>
              <a:graphicFrameLocks noChangeAspect="1"/>
            </p:cNvGraphicFramePr>
            <p:nvPr/>
          </p:nvGraphicFramePr>
          <p:xfrm>
            <a:off x="1352" y="1858"/>
            <a:ext cx="4009" cy="8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200400" imgH="673100" progId="Equation.DSMT4">
                    <p:embed/>
                  </p:oleObj>
                </mc:Choice>
                <mc:Fallback>
                  <p:oleObj name="Equation" r:id="rId22" imgW="3200400" imgH="673100" progId="Equation.DSMT4">
                    <p:embed/>
                    <p:pic>
                      <p:nvPicPr>
                        <p:cNvPr id="0" name="图片 6044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1858"/>
                          <a:ext cx="4009" cy="8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487" name="Object 103"/>
            <p:cNvGraphicFramePr>
              <a:graphicFrameLocks noChangeAspect="1"/>
            </p:cNvGraphicFramePr>
            <p:nvPr/>
          </p:nvGraphicFramePr>
          <p:xfrm>
            <a:off x="3128" y="2647"/>
            <a:ext cx="231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841500" imgH="215900" progId="Equation.DSMT4">
                    <p:embed/>
                  </p:oleObj>
                </mc:Choice>
                <mc:Fallback>
                  <p:oleObj name="Equation" r:id="rId24" imgW="1841500" imgH="215900" progId="Equation.DSMT4">
                    <p:embed/>
                    <p:pic>
                      <p:nvPicPr>
                        <p:cNvPr id="0" name="图片 6044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8" y="2647"/>
                          <a:ext cx="2312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8489" name="Group 105"/>
          <p:cNvGrpSpPr/>
          <p:nvPr/>
        </p:nvGrpSpPr>
        <p:grpSpPr bwMode="auto">
          <a:xfrm>
            <a:off x="2201863" y="4521200"/>
            <a:ext cx="4913312" cy="2178050"/>
            <a:chOff x="1387" y="2944"/>
            <a:chExt cx="3095" cy="1372"/>
          </a:xfrm>
        </p:grpSpPr>
        <p:graphicFrame>
          <p:nvGraphicFramePr>
            <p:cNvPr id="528490" name="Object 106"/>
            <p:cNvGraphicFramePr>
              <a:graphicFrameLocks noChangeAspect="1"/>
            </p:cNvGraphicFramePr>
            <p:nvPr/>
          </p:nvGraphicFramePr>
          <p:xfrm>
            <a:off x="1510" y="2944"/>
            <a:ext cx="38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304800" imgH="190500" progId="Equation.DSMT4">
                    <p:embed/>
                  </p:oleObj>
                </mc:Choice>
                <mc:Fallback>
                  <p:oleObj name="Equation" r:id="rId26" imgW="304800" imgH="190500" progId="Equation.DSMT4">
                    <p:embed/>
                    <p:pic>
                      <p:nvPicPr>
                        <p:cNvPr id="0" name="图片 6044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0" y="2944"/>
                          <a:ext cx="384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491" name="Object 107"/>
            <p:cNvGraphicFramePr>
              <a:graphicFrameLocks noChangeAspect="1"/>
            </p:cNvGraphicFramePr>
            <p:nvPr/>
          </p:nvGraphicFramePr>
          <p:xfrm>
            <a:off x="1387" y="4100"/>
            <a:ext cx="190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52400" imgH="165100" progId="Equation.DSMT4">
                    <p:embed/>
                  </p:oleObj>
                </mc:Choice>
                <mc:Fallback>
                  <p:oleObj name="Equation" r:id="rId28" imgW="152400" imgH="165100" progId="Equation.DSMT4">
                    <p:embed/>
                    <p:pic>
                      <p:nvPicPr>
                        <p:cNvPr id="0" name="图片 6044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7" y="4100"/>
                          <a:ext cx="190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492" name="Object 108"/>
            <p:cNvGraphicFramePr>
              <a:graphicFrameLocks noChangeAspect="1"/>
            </p:cNvGraphicFramePr>
            <p:nvPr/>
          </p:nvGraphicFramePr>
          <p:xfrm>
            <a:off x="2578" y="4114"/>
            <a:ext cx="25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03200" imgH="165100" progId="Equation.DSMT4">
                    <p:embed/>
                  </p:oleObj>
                </mc:Choice>
                <mc:Fallback>
                  <p:oleObj name="Equation" r:id="rId30" imgW="203200" imgH="165100" progId="Equation.DSMT4">
                    <p:embed/>
                    <p:pic>
                      <p:nvPicPr>
                        <p:cNvPr id="0" name="图片 6044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8" y="4114"/>
                          <a:ext cx="25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8493" name="Line 109"/>
            <p:cNvSpPr>
              <a:spLocks noChangeShapeType="1"/>
            </p:cNvSpPr>
            <p:nvPr/>
          </p:nvSpPr>
          <p:spPr bwMode="auto">
            <a:xfrm flipV="1">
              <a:off x="1510" y="4120"/>
              <a:ext cx="28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494" name="Line 110"/>
            <p:cNvSpPr>
              <a:spLocks noChangeShapeType="1"/>
            </p:cNvSpPr>
            <p:nvPr/>
          </p:nvSpPr>
          <p:spPr bwMode="auto">
            <a:xfrm flipV="1">
              <a:off x="1506" y="3062"/>
              <a:ext cx="0" cy="10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495" name="Line 111"/>
            <p:cNvSpPr>
              <a:spLocks noChangeShapeType="1"/>
            </p:cNvSpPr>
            <p:nvPr/>
          </p:nvSpPr>
          <p:spPr bwMode="auto">
            <a:xfrm>
              <a:off x="2705" y="4094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496" name="Line 112"/>
            <p:cNvSpPr>
              <a:spLocks noChangeShapeType="1"/>
            </p:cNvSpPr>
            <p:nvPr/>
          </p:nvSpPr>
          <p:spPr bwMode="auto">
            <a:xfrm>
              <a:off x="3865" y="4093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8497" name="Object 113"/>
            <p:cNvGraphicFramePr>
              <a:graphicFrameLocks noChangeAspect="1"/>
            </p:cNvGraphicFramePr>
            <p:nvPr/>
          </p:nvGraphicFramePr>
          <p:xfrm>
            <a:off x="4311" y="4045"/>
            <a:ext cx="17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39700" imgH="152400" progId="Equation.DSMT4">
                    <p:embed/>
                  </p:oleObj>
                </mc:Choice>
                <mc:Fallback>
                  <p:oleObj name="Equation" r:id="rId32" imgW="139700" imgH="152400" progId="Equation.DSMT4">
                    <p:embed/>
                    <p:pic>
                      <p:nvPicPr>
                        <p:cNvPr id="0" name="图片 6044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4045"/>
                          <a:ext cx="171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498" name="Object 114"/>
            <p:cNvGraphicFramePr>
              <a:graphicFrameLocks noChangeAspect="1"/>
            </p:cNvGraphicFramePr>
            <p:nvPr/>
          </p:nvGraphicFramePr>
          <p:xfrm>
            <a:off x="3742" y="4100"/>
            <a:ext cx="275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215900" imgH="165100" progId="Equation.DSMT4">
                    <p:embed/>
                  </p:oleObj>
                </mc:Choice>
                <mc:Fallback>
                  <p:oleObj name="Equation" r:id="rId34" imgW="215900" imgH="165100" progId="Equation.DSMT4">
                    <p:embed/>
                    <p:pic>
                      <p:nvPicPr>
                        <p:cNvPr id="0" name="图片 6044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4100"/>
                          <a:ext cx="275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8499" name="Freeform 115"/>
          <p:cNvSpPr/>
          <p:nvPr/>
        </p:nvSpPr>
        <p:spPr bwMode="auto">
          <a:xfrm>
            <a:off x="2400300" y="5172075"/>
            <a:ext cx="4267200" cy="1216025"/>
          </a:xfrm>
          <a:custGeom>
            <a:avLst/>
            <a:gdLst>
              <a:gd name="T0" fmla="*/ 0 w 2688"/>
              <a:gd name="T1" fmla="*/ 766 h 766"/>
              <a:gd name="T2" fmla="*/ 90 w 2688"/>
              <a:gd name="T3" fmla="*/ 632 h 766"/>
              <a:gd name="T4" fmla="*/ 159 w 2688"/>
              <a:gd name="T5" fmla="*/ 464 h 766"/>
              <a:gd name="T6" fmla="*/ 260 w 2688"/>
              <a:gd name="T7" fmla="*/ 182 h 766"/>
              <a:gd name="T8" fmla="*/ 376 w 2688"/>
              <a:gd name="T9" fmla="*/ 22 h 766"/>
              <a:gd name="T10" fmla="*/ 524 w 2688"/>
              <a:gd name="T11" fmla="*/ 34 h 766"/>
              <a:gd name="T12" fmla="*/ 632 w 2688"/>
              <a:gd name="T13" fmla="*/ 174 h 766"/>
              <a:gd name="T14" fmla="*/ 797 w 2688"/>
              <a:gd name="T15" fmla="*/ 375 h 766"/>
              <a:gd name="T16" fmla="*/ 977 w 2688"/>
              <a:gd name="T17" fmla="*/ 507 h 766"/>
              <a:gd name="T18" fmla="*/ 1228 w 2688"/>
              <a:gd name="T19" fmla="*/ 598 h 766"/>
              <a:gd name="T20" fmla="*/ 1552 w 2688"/>
              <a:gd name="T21" fmla="*/ 654 h 766"/>
              <a:gd name="T22" fmla="*/ 1994 w 2688"/>
              <a:gd name="T23" fmla="*/ 687 h 766"/>
              <a:gd name="T24" fmla="*/ 2688 w 2688"/>
              <a:gd name="T25" fmla="*/ 726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88" h="766">
                <a:moveTo>
                  <a:pt x="0" y="766"/>
                </a:moveTo>
                <a:cubicBezTo>
                  <a:pt x="15" y="744"/>
                  <a:pt x="64" y="682"/>
                  <a:pt x="90" y="632"/>
                </a:cubicBezTo>
                <a:cubicBezTo>
                  <a:pt x="116" y="582"/>
                  <a:pt x="131" y="539"/>
                  <a:pt x="159" y="464"/>
                </a:cubicBezTo>
                <a:cubicBezTo>
                  <a:pt x="188" y="390"/>
                  <a:pt x="225" y="257"/>
                  <a:pt x="260" y="182"/>
                </a:cubicBezTo>
                <a:cubicBezTo>
                  <a:pt x="295" y="107"/>
                  <a:pt x="329" y="44"/>
                  <a:pt x="376" y="22"/>
                </a:cubicBezTo>
                <a:cubicBezTo>
                  <a:pt x="423" y="0"/>
                  <a:pt x="481" y="6"/>
                  <a:pt x="524" y="34"/>
                </a:cubicBezTo>
                <a:cubicBezTo>
                  <a:pt x="567" y="62"/>
                  <a:pt x="589" y="115"/>
                  <a:pt x="632" y="174"/>
                </a:cubicBezTo>
                <a:cubicBezTo>
                  <a:pt x="675" y="233"/>
                  <a:pt x="740" y="324"/>
                  <a:pt x="797" y="375"/>
                </a:cubicBezTo>
                <a:cubicBezTo>
                  <a:pt x="854" y="426"/>
                  <a:pt x="899" y="468"/>
                  <a:pt x="977" y="507"/>
                </a:cubicBezTo>
                <a:cubicBezTo>
                  <a:pt x="1055" y="546"/>
                  <a:pt x="1127" y="575"/>
                  <a:pt x="1228" y="598"/>
                </a:cubicBezTo>
                <a:cubicBezTo>
                  <a:pt x="1329" y="621"/>
                  <a:pt x="1425" y="639"/>
                  <a:pt x="1552" y="654"/>
                </a:cubicBezTo>
                <a:cubicBezTo>
                  <a:pt x="1680" y="669"/>
                  <a:pt x="1805" y="675"/>
                  <a:pt x="1994" y="687"/>
                </a:cubicBezTo>
                <a:cubicBezTo>
                  <a:pt x="2183" y="699"/>
                  <a:pt x="2544" y="718"/>
                  <a:pt x="2688" y="726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28500" name="Group 116"/>
          <p:cNvGrpSpPr/>
          <p:nvPr/>
        </p:nvGrpSpPr>
        <p:grpSpPr bwMode="auto">
          <a:xfrm>
            <a:off x="5446713" y="5413375"/>
            <a:ext cx="1479550" cy="842963"/>
            <a:chOff x="3273" y="3482"/>
            <a:chExt cx="932" cy="531"/>
          </a:xfrm>
        </p:grpSpPr>
        <p:sp>
          <p:nvSpPr>
            <p:cNvPr id="528501" name="Line 117"/>
            <p:cNvSpPr>
              <a:spLocks noChangeShapeType="1"/>
            </p:cNvSpPr>
            <p:nvPr/>
          </p:nvSpPr>
          <p:spPr bwMode="auto">
            <a:xfrm flipH="1">
              <a:off x="3273" y="3608"/>
              <a:ext cx="375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8502" name="Object 118"/>
            <p:cNvGraphicFramePr>
              <a:graphicFrameLocks noChangeAspect="1"/>
            </p:cNvGraphicFramePr>
            <p:nvPr/>
          </p:nvGraphicFramePr>
          <p:xfrm>
            <a:off x="3569" y="3482"/>
            <a:ext cx="63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508000" imgH="190500" progId="Equation.DSMT4">
                    <p:embed/>
                  </p:oleObj>
                </mc:Choice>
                <mc:Fallback>
                  <p:oleObj name="Equation" r:id="rId36" imgW="508000" imgH="190500" progId="Equation.DSMT4">
                    <p:embed/>
                    <p:pic>
                      <p:nvPicPr>
                        <p:cNvPr id="0" name="图片 6044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9" y="3482"/>
                          <a:ext cx="636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8503" name="Freeform 119"/>
          <p:cNvSpPr/>
          <p:nvPr/>
        </p:nvSpPr>
        <p:spPr bwMode="auto">
          <a:xfrm>
            <a:off x="2389188" y="4953000"/>
            <a:ext cx="3949700" cy="1441450"/>
          </a:xfrm>
          <a:custGeom>
            <a:avLst/>
            <a:gdLst>
              <a:gd name="T0" fmla="*/ 0 w 2488"/>
              <a:gd name="T1" fmla="*/ 908 h 908"/>
              <a:gd name="T2" fmla="*/ 152 w 2488"/>
              <a:gd name="T3" fmla="*/ 780 h 908"/>
              <a:gd name="T4" fmla="*/ 304 w 2488"/>
              <a:gd name="T5" fmla="*/ 436 h 908"/>
              <a:gd name="T6" fmla="*/ 421 w 2488"/>
              <a:gd name="T7" fmla="*/ 101 h 908"/>
              <a:gd name="T8" fmla="*/ 574 w 2488"/>
              <a:gd name="T9" fmla="*/ 2 h 908"/>
              <a:gd name="T10" fmla="*/ 733 w 2488"/>
              <a:gd name="T11" fmla="*/ 122 h 908"/>
              <a:gd name="T12" fmla="*/ 948 w 2488"/>
              <a:gd name="T13" fmla="*/ 425 h 908"/>
              <a:gd name="T14" fmla="*/ 1282 w 2488"/>
              <a:gd name="T15" fmla="*/ 690 h 908"/>
              <a:gd name="T16" fmla="*/ 1704 w 2488"/>
              <a:gd name="T17" fmla="*/ 844 h 908"/>
              <a:gd name="T18" fmla="*/ 2488 w 2488"/>
              <a:gd name="T19" fmla="*/ 892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88" h="908">
                <a:moveTo>
                  <a:pt x="0" y="908"/>
                </a:moveTo>
                <a:cubicBezTo>
                  <a:pt x="50" y="883"/>
                  <a:pt x="99" y="862"/>
                  <a:pt x="152" y="780"/>
                </a:cubicBezTo>
                <a:cubicBezTo>
                  <a:pt x="205" y="698"/>
                  <a:pt x="265" y="557"/>
                  <a:pt x="304" y="436"/>
                </a:cubicBezTo>
                <a:cubicBezTo>
                  <a:pt x="343" y="315"/>
                  <a:pt x="380" y="182"/>
                  <a:pt x="421" y="101"/>
                </a:cubicBezTo>
                <a:cubicBezTo>
                  <a:pt x="462" y="20"/>
                  <a:pt x="510" y="0"/>
                  <a:pt x="574" y="2"/>
                </a:cubicBezTo>
                <a:cubicBezTo>
                  <a:pt x="638" y="4"/>
                  <a:pt x="674" y="31"/>
                  <a:pt x="733" y="122"/>
                </a:cubicBezTo>
                <a:cubicBezTo>
                  <a:pt x="792" y="213"/>
                  <a:pt x="851" y="323"/>
                  <a:pt x="948" y="425"/>
                </a:cubicBezTo>
                <a:cubicBezTo>
                  <a:pt x="1045" y="527"/>
                  <a:pt x="1156" y="619"/>
                  <a:pt x="1282" y="690"/>
                </a:cubicBezTo>
                <a:cubicBezTo>
                  <a:pt x="1408" y="761"/>
                  <a:pt x="1506" y="807"/>
                  <a:pt x="1704" y="844"/>
                </a:cubicBezTo>
                <a:cubicBezTo>
                  <a:pt x="1902" y="881"/>
                  <a:pt x="2194" y="886"/>
                  <a:pt x="2488" y="89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28504" name="Group 120"/>
          <p:cNvGrpSpPr/>
          <p:nvPr/>
        </p:nvGrpSpPr>
        <p:grpSpPr bwMode="auto">
          <a:xfrm>
            <a:off x="4019550" y="4886325"/>
            <a:ext cx="1581150" cy="842963"/>
            <a:chOff x="3273" y="3482"/>
            <a:chExt cx="996" cy="531"/>
          </a:xfrm>
        </p:grpSpPr>
        <p:sp>
          <p:nvSpPr>
            <p:cNvPr id="528505" name="Line 121"/>
            <p:cNvSpPr>
              <a:spLocks noChangeShapeType="1"/>
            </p:cNvSpPr>
            <p:nvPr/>
          </p:nvSpPr>
          <p:spPr bwMode="auto">
            <a:xfrm flipH="1">
              <a:off x="3273" y="3608"/>
              <a:ext cx="375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8506" name="Object 122"/>
            <p:cNvGraphicFramePr>
              <a:graphicFrameLocks noChangeAspect="1"/>
            </p:cNvGraphicFramePr>
            <p:nvPr/>
          </p:nvGraphicFramePr>
          <p:xfrm>
            <a:off x="3504" y="3482"/>
            <a:ext cx="765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609600" imgH="190500" progId="Equation.DSMT4">
                    <p:embed/>
                  </p:oleObj>
                </mc:Choice>
                <mc:Fallback>
                  <p:oleObj name="Equation" r:id="rId38" imgW="609600" imgH="190500" progId="Equation.DSMT4">
                    <p:embed/>
                    <p:pic>
                      <p:nvPicPr>
                        <p:cNvPr id="0" name="图片 6044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482"/>
                          <a:ext cx="765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8511" name="Rectangle 127"/>
          <p:cNvSpPr>
            <a:spLocks noChangeArrowheads="1"/>
          </p:cNvSpPr>
          <p:nvPr/>
        </p:nvSpPr>
        <p:spPr bwMode="auto">
          <a:xfrm>
            <a:off x="15431" y="4614450"/>
            <a:ext cx="9144000" cy="2398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8516" name="Group 132"/>
          <p:cNvGrpSpPr/>
          <p:nvPr/>
        </p:nvGrpSpPr>
        <p:grpSpPr bwMode="auto">
          <a:xfrm>
            <a:off x="1068388" y="5269040"/>
            <a:ext cx="3128962" cy="344487"/>
            <a:chOff x="649" y="2899"/>
            <a:chExt cx="1971" cy="217"/>
          </a:xfrm>
        </p:grpSpPr>
        <p:sp>
          <p:nvSpPr>
            <p:cNvPr id="528513" name="Oval 129"/>
            <p:cNvSpPr>
              <a:spLocks noChangeArrowheads="1"/>
            </p:cNvSpPr>
            <p:nvPr/>
          </p:nvSpPr>
          <p:spPr bwMode="auto">
            <a:xfrm>
              <a:off x="649" y="2913"/>
              <a:ext cx="152" cy="15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7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28514" name="Object 130"/>
            <p:cNvGraphicFramePr>
              <a:graphicFrameLocks noChangeAspect="1"/>
            </p:cNvGraphicFramePr>
            <p:nvPr/>
          </p:nvGraphicFramePr>
          <p:xfrm>
            <a:off x="917" y="2899"/>
            <a:ext cx="40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342900" imgH="190500" progId="Equation.DSMT4">
                    <p:embed/>
                  </p:oleObj>
                </mc:Choice>
                <mc:Fallback>
                  <p:oleObj name="Equation" r:id="rId40" imgW="342900" imgH="190500" progId="Equation.DSMT4">
                    <p:embed/>
                    <p:pic>
                      <p:nvPicPr>
                        <p:cNvPr id="0" name="图片 6044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7" y="2899"/>
                          <a:ext cx="40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8515" name="WordArt 131"/>
            <p:cNvSpPr>
              <a:spLocks noChangeArrowheads="1" noChangeShapeType="1" noTextEdit="1"/>
            </p:cNvSpPr>
            <p:nvPr/>
          </p:nvSpPr>
          <p:spPr bwMode="auto">
            <a:xfrm>
              <a:off x="1301" y="2904"/>
              <a:ext cx="1319" cy="18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3399FF"/>
                    </a:solidFill>
                    <a:round/>
                  </a:ln>
                  <a:latin typeface="黑体" panose="02010609060101010101" pitchFamily="2" charset="-122"/>
                  <a:ea typeface="黑体" panose="02010609060101010101" pitchFamily="2" charset="-122"/>
                </a:rPr>
                <a:t>分布的重要性质</a:t>
              </a:r>
            </a:p>
          </p:txBody>
        </p:sp>
      </p:grpSp>
      <p:grpSp>
        <p:nvGrpSpPr>
          <p:cNvPr id="528524" name="Group 140"/>
          <p:cNvGrpSpPr/>
          <p:nvPr/>
        </p:nvGrpSpPr>
        <p:grpSpPr bwMode="auto">
          <a:xfrm>
            <a:off x="912813" y="5565902"/>
            <a:ext cx="5029200" cy="736600"/>
            <a:chOff x="569" y="3182"/>
            <a:chExt cx="3168" cy="464"/>
          </a:xfrm>
        </p:grpSpPr>
        <p:grpSp>
          <p:nvGrpSpPr>
            <p:cNvPr id="528522" name="Group 138"/>
            <p:cNvGrpSpPr/>
            <p:nvPr/>
          </p:nvGrpSpPr>
          <p:grpSpPr bwMode="auto">
            <a:xfrm>
              <a:off x="569" y="3246"/>
              <a:ext cx="1623" cy="335"/>
              <a:chOff x="569" y="3246"/>
              <a:chExt cx="1623" cy="335"/>
            </a:xfrm>
          </p:grpSpPr>
          <p:sp>
            <p:nvSpPr>
              <p:cNvPr id="528518" name="Rectangle 134"/>
              <p:cNvSpPr>
                <a:spLocks noChangeArrowheads="1"/>
              </p:cNvSpPr>
              <p:nvPr/>
            </p:nvSpPr>
            <p:spPr bwMode="auto">
              <a:xfrm>
                <a:off x="569" y="3246"/>
                <a:ext cx="6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 sz="28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若</a:t>
                </a:r>
              </a:p>
            </p:txBody>
          </p:sp>
          <p:graphicFrame>
            <p:nvGraphicFramePr>
              <p:cNvPr id="528519" name="Object 135"/>
              <p:cNvGraphicFramePr>
                <a:graphicFrameLocks noChangeAspect="1"/>
              </p:cNvGraphicFramePr>
              <p:nvPr/>
            </p:nvGraphicFramePr>
            <p:xfrm>
              <a:off x="837" y="3278"/>
              <a:ext cx="1355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2" imgW="1079500" imgH="254000" progId="Equation.DSMT4">
                      <p:embed/>
                    </p:oleObj>
                  </mc:Choice>
                  <mc:Fallback>
                    <p:oleObj name="Equation" r:id="rId42" imgW="1079500" imgH="254000" progId="Equation.DSMT4">
                      <p:embed/>
                      <p:pic>
                        <p:nvPicPr>
                          <p:cNvPr id="0" name="图片 6044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7" y="3278"/>
                            <a:ext cx="1355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28523" name="Group 139"/>
            <p:cNvGrpSpPr/>
            <p:nvPr/>
          </p:nvGrpSpPr>
          <p:grpSpPr bwMode="auto">
            <a:xfrm>
              <a:off x="2138" y="3182"/>
              <a:ext cx="1599" cy="464"/>
              <a:chOff x="2138" y="3182"/>
              <a:chExt cx="1599" cy="464"/>
            </a:xfrm>
          </p:grpSpPr>
          <p:graphicFrame>
            <p:nvGraphicFramePr>
              <p:cNvPr id="528520" name="Object 136"/>
              <p:cNvGraphicFramePr>
                <a:graphicFrameLocks noChangeAspect="1"/>
              </p:cNvGraphicFramePr>
              <p:nvPr/>
            </p:nvGraphicFramePr>
            <p:xfrm>
              <a:off x="2424" y="3182"/>
              <a:ext cx="1313" cy="4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4" imgW="1054100" imgH="393700" progId="Equation.DSMT4">
                      <p:embed/>
                    </p:oleObj>
                  </mc:Choice>
                  <mc:Fallback>
                    <p:oleObj name="Equation" r:id="rId44" imgW="1054100" imgH="393700" progId="Equation.DSMT4">
                      <p:embed/>
                      <p:pic>
                        <p:nvPicPr>
                          <p:cNvPr id="0" name="图片 6044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4" y="3182"/>
                            <a:ext cx="1313" cy="4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8521" name="Rectangle 137"/>
              <p:cNvSpPr>
                <a:spLocks noChangeArrowheads="1"/>
              </p:cNvSpPr>
              <p:nvPr/>
            </p:nvSpPr>
            <p:spPr bwMode="auto">
              <a:xfrm>
                <a:off x="2138" y="3239"/>
                <a:ext cx="6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则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2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8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28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1000"/>
                                        <p:tgtEl>
                                          <p:spTgt spid="52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4" dur="1000"/>
                                        <p:tgtEl>
                                          <p:spTgt spid="52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8" dur="1000"/>
                                        <p:tgtEl>
                                          <p:spTgt spid="52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8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8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8" dur="1000"/>
                                        <p:tgtEl>
                                          <p:spTgt spid="52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28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8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28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28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28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528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528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528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28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28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528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28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28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8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2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499" grpId="0" animBg="1"/>
      <p:bldP spid="528499" grpId="1" animBg="1"/>
      <p:bldP spid="528503" grpId="0" animBg="1"/>
      <p:bldP spid="528503" grpId="1" animBg="1"/>
      <p:bldP spid="528511" grpId="0" animBg="1"/>
      <p:bldP spid="52851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>
          <a:xfrm>
            <a:off x="300038" y="963613"/>
            <a:ext cx="8540750" cy="5668962"/>
          </a:xfrm>
        </p:spPr>
        <p:txBody>
          <a:bodyPr/>
          <a:lstStyle/>
          <a:p>
            <a:pPr eaLnBrk="1" hangingPunct="1"/>
            <a:r>
              <a:rPr lang="zh-CN" altLang="en-US"/>
              <a:t>例　设　　　　　试证明：</a:t>
            </a:r>
          </a:p>
          <a:p>
            <a:pPr eaLnBrk="1" hangingPunct="1">
              <a:buFontTx/>
              <a:buNone/>
            </a:pPr>
            <a:r>
              <a:rPr lang="zh-CN" altLang="en-US"/>
              <a:t>　证明：由</a:t>
            </a:r>
            <a:r>
              <a:rPr lang="en-US" altLang="zh-CN"/>
              <a:t>t</a:t>
            </a:r>
            <a:r>
              <a:rPr lang="zh-CN" altLang="en-US"/>
              <a:t>分布的构造性定义知，存在相互独立的变量Ｘ和Ｙ，使得</a:t>
            </a:r>
          </a:p>
          <a:p>
            <a:pPr eaLnBrk="1" hangingPunct="1">
              <a:buFontTx/>
              <a:buNone/>
            </a:pPr>
            <a:endParaRPr lang="zh-CN" altLang="en-US"/>
          </a:p>
          <a:p>
            <a:pPr eaLnBrk="1" hangingPunct="1">
              <a:buFontTx/>
              <a:buNone/>
            </a:pPr>
            <a:endParaRPr lang="zh-CN" altLang="en-US"/>
          </a:p>
          <a:p>
            <a:pPr eaLnBrk="1" hangingPunct="1">
              <a:buFontTx/>
              <a:buNone/>
            </a:pPr>
            <a:r>
              <a:rPr lang="zh-CN" altLang="en-US"/>
              <a:t>于是，</a:t>
            </a:r>
          </a:p>
          <a:p>
            <a:pPr eaLnBrk="1" hangingPunct="1">
              <a:buFontTx/>
              <a:buNone/>
            </a:pPr>
            <a:endParaRPr lang="zh-CN" altLang="en-US"/>
          </a:p>
          <a:p>
            <a:pPr eaLnBrk="1" hangingPunct="1">
              <a:buFontTx/>
              <a:buNone/>
            </a:pPr>
            <a:endParaRPr lang="zh-CN" altLang="en-US"/>
          </a:p>
          <a:p>
            <a:pPr eaLnBrk="1" hangingPunct="1">
              <a:buFontTx/>
              <a:buNone/>
            </a:pPr>
            <a:r>
              <a:rPr lang="zh-CN" altLang="en-US"/>
              <a:t>　　　　仍相互独立，由Ｆ分布的定义知结论成立．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120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51210" name="Object 9"/>
          <p:cNvGraphicFramePr/>
          <p:nvPr/>
        </p:nvGraphicFramePr>
        <p:xfrm>
          <a:off x="2052638" y="919163"/>
          <a:ext cx="18224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72770" imgH="203835" progId="Equation.DSMT4">
                  <p:embed/>
                </p:oleObj>
              </mc:Choice>
              <mc:Fallback>
                <p:oleObj r:id="rId2" imgW="572770" imgH="203835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919163"/>
                        <a:ext cx="182245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51212" name="Object 11"/>
          <p:cNvGraphicFramePr/>
          <p:nvPr/>
        </p:nvGraphicFramePr>
        <p:xfrm>
          <a:off x="5400675" y="963613"/>
          <a:ext cx="19939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63905" imgH="229235" progId="Equation.DSMT4">
                  <p:embed/>
                </p:oleObj>
              </mc:Choice>
              <mc:Fallback>
                <p:oleObj r:id="rId4" imgW="763905" imgH="229235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963613"/>
                        <a:ext cx="199390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51214" name="Object 13"/>
          <p:cNvGraphicFramePr/>
          <p:nvPr/>
        </p:nvGraphicFramePr>
        <p:xfrm>
          <a:off x="2555875" y="2849563"/>
          <a:ext cx="1871663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74370" imgH="458470" progId="Equation.DSMT4">
                  <p:embed/>
                </p:oleObj>
              </mc:Choice>
              <mc:Fallback>
                <p:oleObj r:id="rId6" imgW="674370" imgH="458470" progId="Equation.DSMT4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849563"/>
                        <a:ext cx="1871663" cy="126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5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51216" name="Object 15"/>
          <p:cNvGraphicFramePr/>
          <p:nvPr/>
        </p:nvGraphicFramePr>
        <p:xfrm>
          <a:off x="1855788" y="4146550"/>
          <a:ext cx="3168650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094740" imgH="458470" progId="Equation.DSMT4">
                  <p:embed/>
                </p:oleObj>
              </mc:Choice>
              <mc:Fallback>
                <p:oleObj r:id="rId8" imgW="1094740" imgH="458470" progId="Equation.DSMT4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4146550"/>
                        <a:ext cx="3168650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7" name="Object 17"/>
          <p:cNvGraphicFramePr/>
          <p:nvPr/>
        </p:nvGraphicFramePr>
        <p:xfrm>
          <a:off x="631825" y="5513388"/>
          <a:ext cx="13684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484505" imgH="216535" progId="Equation.DSMT4">
                  <p:embed/>
                </p:oleObj>
              </mc:Choice>
              <mc:Fallback>
                <p:oleObj r:id="rId10" imgW="484505" imgH="216535" progId="Equation.DSMT4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5513388"/>
                        <a:ext cx="13684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Freeform 2"/>
          <p:cNvSpPr/>
          <p:nvPr/>
        </p:nvSpPr>
        <p:spPr bwMode="auto">
          <a:xfrm>
            <a:off x="2543175" y="3476625"/>
            <a:ext cx="2427288" cy="1331913"/>
          </a:xfrm>
          <a:custGeom>
            <a:avLst/>
            <a:gdLst>
              <a:gd name="T0" fmla="*/ 0 w 1529"/>
              <a:gd name="T1" fmla="*/ 630 h 839"/>
              <a:gd name="T2" fmla="*/ 98 w 1529"/>
              <a:gd name="T3" fmla="*/ 629 h 839"/>
              <a:gd name="T4" fmla="*/ 216 w 1529"/>
              <a:gd name="T5" fmla="*/ 608 h 839"/>
              <a:gd name="T6" fmla="*/ 329 w 1529"/>
              <a:gd name="T7" fmla="*/ 579 h 839"/>
              <a:gd name="T8" fmla="*/ 426 w 1529"/>
              <a:gd name="T9" fmla="*/ 531 h 839"/>
              <a:gd name="T10" fmla="*/ 510 w 1529"/>
              <a:gd name="T11" fmla="*/ 470 h 839"/>
              <a:gd name="T12" fmla="*/ 597 w 1529"/>
              <a:gd name="T13" fmla="*/ 398 h 839"/>
              <a:gd name="T14" fmla="*/ 681 w 1529"/>
              <a:gd name="T15" fmla="*/ 312 h 839"/>
              <a:gd name="T16" fmla="*/ 764 w 1529"/>
              <a:gd name="T17" fmla="*/ 228 h 839"/>
              <a:gd name="T18" fmla="*/ 834 w 1529"/>
              <a:gd name="T19" fmla="*/ 144 h 839"/>
              <a:gd name="T20" fmla="*/ 929 w 1529"/>
              <a:gd name="T21" fmla="*/ 57 h 839"/>
              <a:gd name="T22" fmla="*/ 986 w 1529"/>
              <a:gd name="T23" fmla="*/ 24 h 839"/>
              <a:gd name="T24" fmla="*/ 1052 w 1529"/>
              <a:gd name="T25" fmla="*/ 0 h 839"/>
              <a:gd name="T26" fmla="*/ 1121 w 1529"/>
              <a:gd name="T27" fmla="*/ 0 h 839"/>
              <a:gd name="T28" fmla="*/ 1214 w 1529"/>
              <a:gd name="T29" fmla="*/ 26 h 839"/>
              <a:gd name="T30" fmla="*/ 1307 w 1529"/>
              <a:gd name="T31" fmla="*/ 90 h 839"/>
              <a:gd name="T32" fmla="*/ 1368 w 1529"/>
              <a:gd name="T33" fmla="*/ 159 h 839"/>
              <a:gd name="T34" fmla="*/ 1469 w 1529"/>
              <a:gd name="T35" fmla="*/ 275 h 839"/>
              <a:gd name="T36" fmla="*/ 1529 w 1529"/>
              <a:gd name="T37" fmla="*/ 333 h 839"/>
              <a:gd name="T38" fmla="*/ 1529 w 1529"/>
              <a:gd name="T39" fmla="*/ 839 h 839"/>
              <a:gd name="T40" fmla="*/ 0 w 1529"/>
              <a:gd name="T41" fmla="*/ 839 h 839"/>
              <a:gd name="T42" fmla="*/ 0 w 1529"/>
              <a:gd name="T43" fmla="*/ 630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29" h="839">
                <a:moveTo>
                  <a:pt x="0" y="630"/>
                </a:moveTo>
                <a:lnTo>
                  <a:pt x="98" y="629"/>
                </a:lnTo>
                <a:lnTo>
                  <a:pt x="216" y="608"/>
                </a:lnTo>
                <a:lnTo>
                  <a:pt x="329" y="579"/>
                </a:lnTo>
                <a:lnTo>
                  <a:pt x="426" y="531"/>
                </a:lnTo>
                <a:lnTo>
                  <a:pt x="510" y="470"/>
                </a:lnTo>
                <a:lnTo>
                  <a:pt x="597" y="398"/>
                </a:lnTo>
                <a:lnTo>
                  <a:pt x="681" y="312"/>
                </a:lnTo>
                <a:lnTo>
                  <a:pt x="764" y="228"/>
                </a:lnTo>
                <a:lnTo>
                  <a:pt x="834" y="144"/>
                </a:lnTo>
                <a:lnTo>
                  <a:pt x="929" y="57"/>
                </a:lnTo>
                <a:lnTo>
                  <a:pt x="986" y="24"/>
                </a:lnTo>
                <a:lnTo>
                  <a:pt x="1052" y="0"/>
                </a:lnTo>
                <a:lnTo>
                  <a:pt x="1121" y="0"/>
                </a:lnTo>
                <a:lnTo>
                  <a:pt x="1214" y="26"/>
                </a:lnTo>
                <a:lnTo>
                  <a:pt x="1307" y="90"/>
                </a:lnTo>
                <a:lnTo>
                  <a:pt x="1368" y="159"/>
                </a:lnTo>
                <a:lnTo>
                  <a:pt x="1469" y="275"/>
                </a:lnTo>
                <a:lnTo>
                  <a:pt x="1529" y="333"/>
                </a:lnTo>
                <a:lnTo>
                  <a:pt x="1529" y="839"/>
                </a:lnTo>
                <a:lnTo>
                  <a:pt x="0" y="839"/>
                </a:lnTo>
                <a:lnTo>
                  <a:pt x="0" y="630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4380" name="Line 28"/>
          <p:cNvSpPr>
            <a:spLocks noChangeShapeType="1"/>
          </p:cNvSpPr>
          <p:nvPr/>
        </p:nvSpPr>
        <p:spPr bwMode="auto">
          <a:xfrm>
            <a:off x="4970463" y="4006850"/>
            <a:ext cx="0" cy="800100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rou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84411" name="Group 59"/>
          <p:cNvGrpSpPr/>
          <p:nvPr/>
        </p:nvGrpSpPr>
        <p:grpSpPr bwMode="auto">
          <a:xfrm>
            <a:off x="-15875" y="1930398"/>
            <a:ext cx="6196013" cy="523875"/>
            <a:chOff x="54" y="1320"/>
            <a:chExt cx="3903" cy="330"/>
          </a:xfrm>
        </p:grpSpPr>
        <p:sp>
          <p:nvSpPr>
            <p:cNvPr id="484382" name="Rectangle 30"/>
            <p:cNvSpPr>
              <a:spLocks noChangeArrowheads="1"/>
            </p:cNvSpPr>
            <p:nvPr/>
          </p:nvSpPr>
          <p:spPr bwMode="auto">
            <a:xfrm>
              <a:off x="54" y="1320"/>
              <a:ext cx="390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则称     为分布密度        的</a:t>
              </a:r>
              <a:r>
                <a:rPr kumimoji="1" lang="zh-CN" altLang="en-US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  </a:t>
              </a: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分位点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484383" name="Object 31"/>
            <p:cNvGraphicFramePr>
              <a:graphicFrameLocks noChangeAspect="1"/>
            </p:cNvGraphicFramePr>
            <p:nvPr/>
          </p:nvGraphicFramePr>
          <p:xfrm>
            <a:off x="2584" y="1398"/>
            <a:ext cx="274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15900" imgH="165100" progId="Equation.DSMT4">
                    <p:embed/>
                  </p:oleObj>
                </mc:Choice>
                <mc:Fallback>
                  <p:oleObj name="Equation" r:id="rId2" imgW="215900" imgH="1651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4" y="1398"/>
                          <a:ext cx="274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4389" name="Object 37"/>
            <p:cNvGraphicFramePr>
              <a:graphicFrameLocks noChangeAspect="1"/>
            </p:cNvGraphicFramePr>
            <p:nvPr/>
          </p:nvGraphicFramePr>
          <p:xfrm>
            <a:off x="571" y="1323"/>
            <a:ext cx="27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267200" imgH="4267200" progId="Equation.DSMT4">
                    <p:embed/>
                  </p:oleObj>
                </mc:Choice>
                <mc:Fallback>
                  <p:oleObj name="Equation" r:id="rId4" imgW="4267200" imgH="42672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" y="1323"/>
                          <a:ext cx="27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4390" name="Object 38"/>
            <p:cNvGraphicFramePr>
              <a:graphicFrameLocks noChangeAspect="1"/>
            </p:cNvGraphicFramePr>
            <p:nvPr/>
          </p:nvGraphicFramePr>
          <p:xfrm>
            <a:off x="1941" y="1342"/>
            <a:ext cx="48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19100" imgH="241300" progId="Equation.DSMT4">
                    <p:embed/>
                  </p:oleObj>
                </mc:Choice>
                <mc:Fallback>
                  <p:oleObj name="Equation" r:id="rId6" imgW="419100" imgH="2413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1" y="1342"/>
                          <a:ext cx="48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4409" name="Group 57"/>
          <p:cNvGrpSpPr/>
          <p:nvPr/>
        </p:nvGrpSpPr>
        <p:grpSpPr bwMode="auto">
          <a:xfrm>
            <a:off x="3908425" y="654050"/>
            <a:ext cx="1552575" cy="311150"/>
            <a:chOff x="2542" y="412"/>
            <a:chExt cx="978" cy="196"/>
          </a:xfrm>
        </p:grpSpPr>
        <p:graphicFrame>
          <p:nvGraphicFramePr>
            <p:cNvPr id="484392" name="Object 40"/>
            <p:cNvGraphicFramePr>
              <a:graphicFrameLocks noChangeAspect="1"/>
            </p:cNvGraphicFramePr>
            <p:nvPr/>
          </p:nvGraphicFramePr>
          <p:xfrm>
            <a:off x="2542" y="412"/>
            <a:ext cx="340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92100" imgH="165100" progId="Equation.DSMT4">
                    <p:embed/>
                  </p:oleObj>
                </mc:Choice>
                <mc:Fallback>
                  <p:oleObj name="Equation" r:id="rId8" imgW="292100" imgH="1651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2" y="412"/>
                          <a:ext cx="340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4394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2853" y="421"/>
              <a:ext cx="667" cy="1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分位点</a:t>
              </a:r>
            </a:p>
          </p:txBody>
        </p:sp>
      </p:grpSp>
      <p:grpSp>
        <p:nvGrpSpPr>
          <p:cNvPr id="484410" name="Group 58"/>
          <p:cNvGrpSpPr/>
          <p:nvPr/>
        </p:nvGrpSpPr>
        <p:grpSpPr bwMode="auto">
          <a:xfrm>
            <a:off x="852488" y="923925"/>
            <a:ext cx="6937375" cy="493713"/>
            <a:chOff x="593" y="606"/>
            <a:chExt cx="4370" cy="311"/>
          </a:xfrm>
        </p:grpSpPr>
        <p:graphicFrame>
          <p:nvGraphicFramePr>
            <p:cNvPr id="484385" name="Object 33"/>
            <p:cNvGraphicFramePr>
              <a:graphicFrameLocks noChangeAspect="1"/>
            </p:cNvGraphicFramePr>
            <p:nvPr/>
          </p:nvGraphicFramePr>
          <p:xfrm>
            <a:off x="817" y="620"/>
            <a:ext cx="93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12800" imgH="241300" progId="Equation.DSMT4">
                    <p:embed/>
                  </p:oleObj>
                </mc:Choice>
                <mc:Fallback>
                  <p:oleObj name="Equation" r:id="rId10" imgW="812800" imgH="2413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" y="620"/>
                          <a:ext cx="93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4386" name="Object 34"/>
            <p:cNvGraphicFramePr>
              <a:graphicFrameLocks noChangeAspect="1"/>
            </p:cNvGraphicFramePr>
            <p:nvPr/>
          </p:nvGraphicFramePr>
          <p:xfrm>
            <a:off x="1965" y="642"/>
            <a:ext cx="1051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914400" imgH="215900" progId="Equation.DSMT4">
                    <p:embed/>
                  </p:oleObj>
                </mc:Choice>
                <mc:Fallback>
                  <p:oleObj name="Equation" r:id="rId12" imgW="914400" imgH="2159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5" y="642"/>
                          <a:ext cx="1051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4395" name="Text Box 43"/>
            <p:cNvSpPr txBox="1">
              <a:spLocks noChangeArrowheads="1"/>
            </p:cNvSpPr>
            <p:nvPr/>
          </p:nvSpPr>
          <p:spPr bwMode="auto">
            <a:xfrm>
              <a:off x="593" y="614"/>
              <a:ext cx="5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设</a:t>
              </a:r>
            </a:p>
          </p:txBody>
        </p:sp>
        <p:sp>
          <p:nvSpPr>
            <p:cNvPr id="484396" name="Text Box 44"/>
            <p:cNvSpPr txBox="1">
              <a:spLocks noChangeArrowheads="1"/>
            </p:cNvSpPr>
            <p:nvPr/>
          </p:nvSpPr>
          <p:spPr bwMode="auto">
            <a:xfrm>
              <a:off x="1746" y="607"/>
              <a:ext cx="5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若</a:t>
              </a:r>
            </a:p>
          </p:txBody>
        </p:sp>
        <p:sp>
          <p:nvSpPr>
            <p:cNvPr id="484397" name="Text Box 45"/>
            <p:cNvSpPr txBox="1">
              <a:spLocks noChangeArrowheads="1"/>
            </p:cNvSpPr>
            <p:nvPr/>
          </p:nvSpPr>
          <p:spPr bwMode="auto">
            <a:xfrm>
              <a:off x="2995" y="616"/>
              <a:ext cx="196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存在常数     满足</a:t>
              </a:r>
            </a:p>
          </p:txBody>
        </p:sp>
        <p:graphicFrame>
          <p:nvGraphicFramePr>
            <p:cNvPr id="484398" name="Object 46"/>
            <p:cNvGraphicFramePr>
              <a:graphicFrameLocks noChangeAspect="1"/>
            </p:cNvGraphicFramePr>
            <p:nvPr/>
          </p:nvGraphicFramePr>
          <p:xfrm>
            <a:off x="3903" y="606"/>
            <a:ext cx="27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267200" imgH="4267200" progId="Equation.DSMT4">
                    <p:embed/>
                  </p:oleObj>
                </mc:Choice>
                <mc:Fallback>
                  <p:oleObj name="Equation" r:id="rId14" imgW="4267200" imgH="42672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3" y="606"/>
                          <a:ext cx="27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4414" name="Group 62"/>
          <p:cNvGrpSpPr/>
          <p:nvPr/>
        </p:nvGrpSpPr>
        <p:grpSpPr bwMode="auto">
          <a:xfrm>
            <a:off x="827088" y="2374900"/>
            <a:ext cx="4830762" cy="519113"/>
            <a:chOff x="713" y="1632"/>
            <a:chExt cx="3043" cy="327"/>
          </a:xfrm>
        </p:grpSpPr>
        <p:sp>
          <p:nvSpPr>
            <p:cNvPr id="484403" name="Rectangle 51"/>
            <p:cNvSpPr>
              <a:spLocks noChangeArrowheads="1"/>
            </p:cNvSpPr>
            <p:nvPr/>
          </p:nvSpPr>
          <p:spPr bwMode="auto">
            <a:xfrm>
              <a:off x="1484" y="1632"/>
              <a:ext cx="2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的   分位点记为</a:t>
              </a:r>
            </a:p>
          </p:txBody>
        </p:sp>
        <p:graphicFrame>
          <p:nvGraphicFramePr>
            <p:cNvPr id="484404" name="Object 52"/>
            <p:cNvGraphicFramePr>
              <a:graphicFrameLocks noChangeAspect="1"/>
            </p:cNvGraphicFramePr>
            <p:nvPr/>
          </p:nvGraphicFramePr>
          <p:xfrm>
            <a:off x="902" y="1666"/>
            <a:ext cx="701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58800" imgH="241300" progId="Equation.DSMT4">
                    <p:embed/>
                  </p:oleObj>
                </mc:Choice>
                <mc:Fallback>
                  <p:oleObj name="Equation" r:id="rId16" imgW="558800" imgH="24130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2" y="1666"/>
                          <a:ext cx="701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4406" name="Object 54"/>
            <p:cNvGraphicFramePr>
              <a:graphicFrameLocks noChangeAspect="1"/>
            </p:cNvGraphicFramePr>
            <p:nvPr/>
          </p:nvGraphicFramePr>
          <p:xfrm>
            <a:off x="1763" y="1714"/>
            <a:ext cx="233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90500" imgH="165100" progId="Equation.DSMT4">
                    <p:embed/>
                  </p:oleObj>
                </mc:Choice>
                <mc:Fallback>
                  <p:oleObj name="Equation" r:id="rId18" imgW="190500" imgH="16510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" y="1714"/>
                          <a:ext cx="233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4407" name="Oval 55"/>
            <p:cNvSpPr>
              <a:spLocks noChangeArrowheads="1"/>
            </p:cNvSpPr>
            <p:nvPr/>
          </p:nvSpPr>
          <p:spPr bwMode="auto">
            <a:xfrm>
              <a:off x="713" y="1705"/>
              <a:ext cx="152" cy="15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7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4413" name="Object 61"/>
            <p:cNvGraphicFramePr>
              <a:graphicFrameLocks noChangeAspect="1"/>
            </p:cNvGraphicFramePr>
            <p:nvPr/>
          </p:nvGraphicFramePr>
          <p:xfrm>
            <a:off x="3017" y="1646"/>
            <a:ext cx="33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4267200" imgH="4267200" progId="Equation.DSMT4">
                    <p:embed/>
                  </p:oleObj>
                </mc:Choice>
                <mc:Fallback>
                  <p:oleObj name="Equation" r:id="rId20" imgW="4267200" imgH="4267200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" y="1646"/>
                          <a:ext cx="33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4430" name="Group 78"/>
          <p:cNvGrpSpPr/>
          <p:nvPr/>
        </p:nvGrpSpPr>
        <p:grpSpPr bwMode="auto">
          <a:xfrm>
            <a:off x="2527300" y="2887663"/>
            <a:ext cx="4775200" cy="2251075"/>
            <a:chOff x="1592" y="1883"/>
            <a:chExt cx="3008" cy="1418"/>
          </a:xfrm>
        </p:grpSpPr>
        <p:sp>
          <p:nvSpPr>
            <p:cNvPr id="484369" name="Line 17"/>
            <p:cNvSpPr>
              <a:spLocks noChangeShapeType="1"/>
            </p:cNvSpPr>
            <p:nvPr/>
          </p:nvSpPr>
          <p:spPr bwMode="auto">
            <a:xfrm flipV="1">
              <a:off x="1592" y="3093"/>
              <a:ext cx="28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370" name="Line 18"/>
            <p:cNvSpPr>
              <a:spLocks noChangeShapeType="1"/>
            </p:cNvSpPr>
            <p:nvPr/>
          </p:nvSpPr>
          <p:spPr bwMode="auto">
            <a:xfrm flipV="1">
              <a:off x="2508" y="1946"/>
              <a:ext cx="0" cy="11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374" name="Freeform 22"/>
            <p:cNvSpPr/>
            <p:nvPr/>
          </p:nvSpPr>
          <p:spPr bwMode="auto">
            <a:xfrm>
              <a:off x="1607" y="2234"/>
              <a:ext cx="2552" cy="727"/>
            </a:xfrm>
            <a:custGeom>
              <a:avLst/>
              <a:gdLst>
                <a:gd name="T0" fmla="*/ 2552 w 2552"/>
                <a:gd name="T1" fmla="*/ 727 h 727"/>
                <a:gd name="T2" fmla="*/ 2081 w 2552"/>
                <a:gd name="T3" fmla="*/ 638 h 727"/>
                <a:gd name="T4" fmla="*/ 1581 w 2552"/>
                <a:gd name="T5" fmla="*/ 398 h 727"/>
                <a:gd name="T6" fmla="*/ 1233 w 2552"/>
                <a:gd name="T7" fmla="*/ 58 h 727"/>
                <a:gd name="T8" fmla="*/ 954 w 2552"/>
                <a:gd name="T9" fmla="*/ 56 h 727"/>
                <a:gd name="T10" fmla="*/ 693 w 2552"/>
                <a:gd name="T11" fmla="*/ 314 h 727"/>
                <a:gd name="T12" fmla="*/ 413 w 2552"/>
                <a:gd name="T13" fmla="*/ 554 h 727"/>
                <a:gd name="T14" fmla="*/ 164 w 2552"/>
                <a:gd name="T15" fmla="*/ 635 h 727"/>
                <a:gd name="T16" fmla="*/ 0 w 2552"/>
                <a:gd name="T17" fmla="*/ 653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2" h="727">
                  <a:moveTo>
                    <a:pt x="2552" y="727"/>
                  </a:moveTo>
                  <a:cubicBezTo>
                    <a:pt x="2484" y="722"/>
                    <a:pt x="2231" y="682"/>
                    <a:pt x="2081" y="638"/>
                  </a:cubicBezTo>
                  <a:cubicBezTo>
                    <a:pt x="1931" y="594"/>
                    <a:pt x="1722" y="500"/>
                    <a:pt x="1581" y="398"/>
                  </a:cubicBezTo>
                  <a:cubicBezTo>
                    <a:pt x="1440" y="296"/>
                    <a:pt x="1338" y="116"/>
                    <a:pt x="1233" y="58"/>
                  </a:cubicBezTo>
                  <a:cubicBezTo>
                    <a:pt x="1128" y="0"/>
                    <a:pt x="1033" y="9"/>
                    <a:pt x="954" y="56"/>
                  </a:cubicBezTo>
                  <a:cubicBezTo>
                    <a:pt x="875" y="103"/>
                    <a:pt x="777" y="227"/>
                    <a:pt x="693" y="314"/>
                  </a:cubicBezTo>
                  <a:cubicBezTo>
                    <a:pt x="609" y="401"/>
                    <a:pt x="501" y="500"/>
                    <a:pt x="413" y="554"/>
                  </a:cubicBezTo>
                  <a:cubicBezTo>
                    <a:pt x="324" y="606"/>
                    <a:pt x="233" y="622"/>
                    <a:pt x="164" y="635"/>
                  </a:cubicBezTo>
                  <a:cubicBezTo>
                    <a:pt x="95" y="648"/>
                    <a:pt x="34" y="649"/>
                    <a:pt x="0" y="653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84415" name="Object 63"/>
            <p:cNvGraphicFramePr>
              <a:graphicFrameLocks noChangeAspect="1"/>
            </p:cNvGraphicFramePr>
            <p:nvPr/>
          </p:nvGraphicFramePr>
          <p:xfrm>
            <a:off x="2662" y="2011"/>
            <a:ext cx="72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558800" imgH="254000" progId="Equation.DSMT4">
                    <p:embed/>
                  </p:oleObj>
                </mc:Choice>
                <mc:Fallback>
                  <p:oleObj name="Equation" r:id="rId22" imgW="558800" imgH="25400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2" y="2011"/>
                          <a:ext cx="721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4416" name="Object 64"/>
            <p:cNvGraphicFramePr>
              <a:graphicFrameLocks noChangeAspect="1"/>
            </p:cNvGraphicFramePr>
            <p:nvPr/>
          </p:nvGraphicFramePr>
          <p:xfrm>
            <a:off x="2499" y="1883"/>
            <a:ext cx="21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65100" imgH="215900" progId="Equation.DSMT4">
                    <p:embed/>
                  </p:oleObj>
                </mc:Choice>
                <mc:Fallback>
                  <p:oleObj name="Equation" r:id="rId24" imgW="165100" imgH="215900" progId="Equation.DSMT4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9" y="1883"/>
                          <a:ext cx="21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4417" name="Object 65"/>
            <p:cNvGraphicFramePr>
              <a:graphicFrameLocks noChangeAspect="1"/>
            </p:cNvGraphicFramePr>
            <p:nvPr/>
          </p:nvGraphicFramePr>
          <p:xfrm>
            <a:off x="4369" y="3020"/>
            <a:ext cx="231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90500" imgH="190500" progId="Equation.DSMT4">
                    <p:embed/>
                  </p:oleObj>
                </mc:Choice>
                <mc:Fallback>
                  <p:oleObj name="Equation" r:id="rId26" imgW="190500" imgH="190500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9" y="3020"/>
                          <a:ext cx="231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4418" name="Object 66"/>
            <p:cNvGraphicFramePr>
              <a:graphicFrameLocks noChangeAspect="1"/>
            </p:cNvGraphicFramePr>
            <p:nvPr/>
          </p:nvGraphicFramePr>
          <p:xfrm>
            <a:off x="2392" y="3085"/>
            <a:ext cx="25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03200" imgH="215900" progId="Equation.DSMT4">
                    <p:embed/>
                  </p:oleObj>
                </mc:Choice>
                <mc:Fallback>
                  <p:oleObj name="Equation" r:id="rId28" imgW="203200" imgH="21590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2" y="3085"/>
                          <a:ext cx="25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4419" name="Object 67"/>
          <p:cNvGraphicFramePr>
            <a:graphicFrameLocks noChangeAspect="1"/>
          </p:cNvGraphicFramePr>
          <p:nvPr/>
        </p:nvGraphicFramePr>
        <p:xfrm>
          <a:off x="4735513" y="4670425"/>
          <a:ext cx="596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15900" imgH="241300" progId="Equation.DSMT4">
                  <p:embed/>
                </p:oleObj>
              </mc:Choice>
              <mc:Fallback>
                <p:oleObj name="Equation" r:id="rId30" imgW="215900" imgH="2413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3" y="4670425"/>
                        <a:ext cx="596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4431" name="Group 79"/>
          <p:cNvGrpSpPr/>
          <p:nvPr/>
        </p:nvGrpSpPr>
        <p:grpSpPr bwMode="auto">
          <a:xfrm>
            <a:off x="2001838" y="3648075"/>
            <a:ext cx="1371600" cy="384175"/>
            <a:chOff x="1229" y="2178"/>
            <a:chExt cx="864" cy="242"/>
          </a:xfrm>
        </p:grpSpPr>
        <p:sp>
          <p:nvSpPr>
            <p:cNvPr id="484420" name="AutoShape 68"/>
            <p:cNvSpPr>
              <a:spLocks noChangeArrowheads="1"/>
            </p:cNvSpPr>
            <p:nvPr/>
          </p:nvSpPr>
          <p:spPr bwMode="auto">
            <a:xfrm>
              <a:off x="1229" y="2178"/>
              <a:ext cx="864" cy="242"/>
            </a:xfrm>
            <a:prstGeom prst="wedgeRectCallout">
              <a:avLst>
                <a:gd name="adj1" fmla="val 81134"/>
                <a:gd name="adj2" fmla="val 54546"/>
              </a:avLst>
            </a:prstGeom>
            <a:solidFill>
              <a:schemeClr val="accent2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4421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1289" y="2220"/>
              <a:ext cx="564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面积为</a:t>
              </a:r>
            </a:p>
          </p:txBody>
        </p:sp>
        <p:sp>
          <p:nvSpPr>
            <p:cNvPr id="484422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1898" y="2242"/>
              <a:ext cx="139" cy="1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a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</p:grpSp>
      <p:graphicFrame>
        <p:nvGraphicFramePr>
          <p:cNvPr id="484434" name="Object 82"/>
          <p:cNvGraphicFramePr>
            <a:graphicFrameLocks noChangeAspect="1"/>
          </p:cNvGraphicFramePr>
          <p:nvPr/>
        </p:nvGraphicFramePr>
        <p:xfrm>
          <a:off x="2424113" y="1328738"/>
          <a:ext cx="393382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44196000" imgH="7924800" progId="Equation.DSMT4">
                  <p:embed/>
                </p:oleObj>
              </mc:Choice>
              <mc:Fallback>
                <p:oleObj name="Equation" r:id="rId32" imgW="44196000" imgH="792480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328738"/>
                        <a:ext cx="3933825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4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4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8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8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1000"/>
                                        <p:tgtEl>
                                          <p:spTgt spid="48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4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4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4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4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4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4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48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4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4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4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8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484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484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484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484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484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4" grpId="0" animBg="1"/>
      <p:bldP spid="484354" grpId="1" animBg="1"/>
      <p:bldP spid="484380" grpId="0" animBg="1"/>
      <p:bldP spid="48438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47" name="Freeform 39"/>
          <p:cNvSpPr/>
          <p:nvPr/>
        </p:nvSpPr>
        <p:spPr bwMode="auto">
          <a:xfrm flipH="1">
            <a:off x="7921625" y="4416425"/>
            <a:ext cx="804863" cy="385763"/>
          </a:xfrm>
          <a:custGeom>
            <a:avLst/>
            <a:gdLst>
              <a:gd name="T0" fmla="*/ 498 w 501"/>
              <a:gd name="T1" fmla="*/ 0 h 225"/>
              <a:gd name="T2" fmla="*/ 444 w 501"/>
              <a:gd name="T3" fmla="*/ 39 h 225"/>
              <a:gd name="T4" fmla="*/ 387 w 501"/>
              <a:gd name="T5" fmla="*/ 75 h 225"/>
              <a:gd name="T6" fmla="*/ 324 w 501"/>
              <a:gd name="T7" fmla="*/ 107 h 225"/>
              <a:gd name="T8" fmla="*/ 267 w 501"/>
              <a:gd name="T9" fmla="*/ 131 h 225"/>
              <a:gd name="T10" fmla="*/ 207 w 501"/>
              <a:gd name="T11" fmla="*/ 149 h 225"/>
              <a:gd name="T12" fmla="*/ 144 w 501"/>
              <a:gd name="T13" fmla="*/ 160 h 225"/>
              <a:gd name="T14" fmla="*/ 91 w 501"/>
              <a:gd name="T15" fmla="*/ 169 h 225"/>
              <a:gd name="T16" fmla="*/ 57 w 501"/>
              <a:gd name="T17" fmla="*/ 175 h 225"/>
              <a:gd name="T18" fmla="*/ 1 w 501"/>
              <a:gd name="T19" fmla="*/ 175 h 225"/>
              <a:gd name="T20" fmla="*/ 0 w 501"/>
              <a:gd name="T21" fmla="*/ 225 h 225"/>
              <a:gd name="T22" fmla="*/ 501 w 501"/>
              <a:gd name="T23" fmla="*/ 225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1" h="225">
                <a:moveTo>
                  <a:pt x="498" y="0"/>
                </a:moveTo>
                <a:lnTo>
                  <a:pt x="444" y="39"/>
                </a:lnTo>
                <a:lnTo>
                  <a:pt x="387" y="75"/>
                </a:lnTo>
                <a:lnTo>
                  <a:pt x="324" y="107"/>
                </a:lnTo>
                <a:lnTo>
                  <a:pt x="267" y="131"/>
                </a:lnTo>
                <a:lnTo>
                  <a:pt x="207" y="149"/>
                </a:lnTo>
                <a:lnTo>
                  <a:pt x="144" y="160"/>
                </a:lnTo>
                <a:lnTo>
                  <a:pt x="91" y="169"/>
                </a:lnTo>
                <a:lnTo>
                  <a:pt x="57" y="175"/>
                </a:lnTo>
                <a:lnTo>
                  <a:pt x="1" y="175"/>
                </a:lnTo>
                <a:lnTo>
                  <a:pt x="0" y="225"/>
                </a:lnTo>
                <a:lnTo>
                  <a:pt x="501" y="225"/>
                </a:lnTo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48" name="Freeform 40"/>
          <p:cNvSpPr/>
          <p:nvPr/>
        </p:nvSpPr>
        <p:spPr bwMode="auto">
          <a:xfrm>
            <a:off x="5337175" y="4437063"/>
            <a:ext cx="795338" cy="357187"/>
          </a:xfrm>
          <a:custGeom>
            <a:avLst/>
            <a:gdLst>
              <a:gd name="T0" fmla="*/ 498 w 501"/>
              <a:gd name="T1" fmla="*/ 0 h 225"/>
              <a:gd name="T2" fmla="*/ 444 w 501"/>
              <a:gd name="T3" fmla="*/ 39 h 225"/>
              <a:gd name="T4" fmla="*/ 387 w 501"/>
              <a:gd name="T5" fmla="*/ 75 h 225"/>
              <a:gd name="T6" fmla="*/ 324 w 501"/>
              <a:gd name="T7" fmla="*/ 107 h 225"/>
              <a:gd name="T8" fmla="*/ 267 w 501"/>
              <a:gd name="T9" fmla="*/ 131 h 225"/>
              <a:gd name="T10" fmla="*/ 207 w 501"/>
              <a:gd name="T11" fmla="*/ 149 h 225"/>
              <a:gd name="T12" fmla="*/ 144 w 501"/>
              <a:gd name="T13" fmla="*/ 160 h 225"/>
              <a:gd name="T14" fmla="*/ 91 w 501"/>
              <a:gd name="T15" fmla="*/ 169 h 225"/>
              <a:gd name="T16" fmla="*/ 57 w 501"/>
              <a:gd name="T17" fmla="*/ 175 h 225"/>
              <a:gd name="T18" fmla="*/ 1 w 501"/>
              <a:gd name="T19" fmla="*/ 175 h 225"/>
              <a:gd name="T20" fmla="*/ 0 w 501"/>
              <a:gd name="T21" fmla="*/ 225 h 225"/>
              <a:gd name="T22" fmla="*/ 501 w 501"/>
              <a:gd name="T23" fmla="*/ 225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1" h="225">
                <a:moveTo>
                  <a:pt x="498" y="0"/>
                </a:moveTo>
                <a:lnTo>
                  <a:pt x="444" y="39"/>
                </a:lnTo>
                <a:lnTo>
                  <a:pt x="387" y="75"/>
                </a:lnTo>
                <a:lnTo>
                  <a:pt x="324" y="107"/>
                </a:lnTo>
                <a:lnTo>
                  <a:pt x="267" y="131"/>
                </a:lnTo>
                <a:lnTo>
                  <a:pt x="207" y="149"/>
                </a:lnTo>
                <a:lnTo>
                  <a:pt x="144" y="160"/>
                </a:lnTo>
                <a:lnTo>
                  <a:pt x="91" y="169"/>
                </a:lnTo>
                <a:lnTo>
                  <a:pt x="57" y="175"/>
                </a:lnTo>
                <a:lnTo>
                  <a:pt x="1" y="175"/>
                </a:lnTo>
                <a:lnTo>
                  <a:pt x="0" y="225"/>
                </a:lnTo>
                <a:lnTo>
                  <a:pt x="501" y="225"/>
                </a:lnTo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54" name="Line 46"/>
          <p:cNvSpPr>
            <a:spLocks noChangeShapeType="1"/>
          </p:cNvSpPr>
          <p:nvPr/>
        </p:nvSpPr>
        <p:spPr bwMode="auto">
          <a:xfrm>
            <a:off x="7935913" y="4429125"/>
            <a:ext cx="0" cy="3571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58" name="Rectangle 50"/>
          <p:cNvSpPr>
            <a:spLocks noChangeArrowheads="1"/>
          </p:cNvSpPr>
          <p:nvPr/>
        </p:nvSpPr>
        <p:spPr bwMode="auto">
          <a:xfrm>
            <a:off x="1255713" y="3246438"/>
            <a:ext cx="4646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查标准正态分布表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求</a:t>
            </a:r>
          </a:p>
        </p:txBody>
      </p:sp>
      <p:graphicFrame>
        <p:nvGraphicFramePr>
          <p:cNvPr id="555059" name="Object 51"/>
          <p:cNvGraphicFramePr>
            <a:graphicFrameLocks noChangeAspect="1"/>
          </p:cNvGraphicFramePr>
          <p:nvPr/>
        </p:nvGraphicFramePr>
        <p:xfrm>
          <a:off x="1446213" y="4265613"/>
          <a:ext cx="9747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39200" imgH="4267200" progId="Equation.DSMT4">
                  <p:embed/>
                </p:oleObj>
              </mc:Choice>
              <mc:Fallback>
                <p:oleObj name="Equation" r:id="rId2" imgW="8839200" imgH="42672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4265613"/>
                        <a:ext cx="9747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61" name="Object 53"/>
          <p:cNvGraphicFramePr>
            <a:graphicFrameLocks noChangeAspect="1"/>
          </p:cNvGraphicFramePr>
          <p:nvPr/>
        </p:nvGraphicFramePr>
        <p:xfrm>
          <a:off x="1446213" y="4746625"/>
          <a:ext cx="9747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39200" imgH="4267200" progId="Equation.DSMT4">
                  <p:embed/>
                </p:oleObj>
              </mc:Choice>
              <mc:Fallback>
                <p:oleObj name="Equation" r:id="rId4" imgW="8839200" imgH="42672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4746625"/>
                        <a:ext cx="9747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62" name="Object 54"/>
          <p:cNvGraphicFramePr>
            <a:graphicFrameLocks noChangeAspect="1"/>
          </p:cNvGraphicFramePr>
          <p:nvPr/>
        </p:nvGraphicFramePr>
        <p:xfrm>
          <a:off x="2308225" y="4733925"/>
          <a:ext cx="9064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229600" imgH="4267200" progId="Equation.DSMT4">
                  <p:embed/>
                </p:oleObj>
              </mc:Choice>
              <mc:Fallback>
                <p:oleObj name="Equation" r:id="rId6" imgW="8229600" imgH="42672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4733925"/>
                        <a:ext cx="906463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63" name="Object 55"/>
          <p:cNvGraphicFramePr>
            <a:graphicFrameLocks noChangeAspect="1"/>
          </p:cNvGraphicFramePr>
          <p:nvPr/>
        </p:nvGraphicFramePr>
        <p:xfrm>
          <a:off x="2074863" y="5238750"/>
          <a:ext cx="1344612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192000" imgH="3657600" progId="Equation.DSMT4">
                  <p:embed/>
                </p:oleObj>
              </mc:Choice>
              <mc:Fallback>
                <p:oleObj name="Equation" r:id="rId8" imgW="12192000" imgH="36576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5238750"/>
                        <a:ext cx="1344612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64" name="Object 56"/>
          <p:cNvGraphicFramePr>
            <a:graphicFrameLocks noChangeAspect="1"/>
          </p:cNvGraphicFramePr>
          <p:nvPr/>
        </p:nvGraphicFramePr>
        <p:xfrm>
          <a:off x="1344613" y="3762375"/>
          <a:ext cx="10747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753600" imgH="4267200" progId="Equation.DSMT4">
                  <p:embed/>
                </p:oleObj>
              </mc:Choice>
              <mc:Fallback>
                <p:oleObj name="Equation" r:id="rId10" imgW="9753600" imgH="42672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3762375"/>
                        <a:ext cx="10747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65" name="Object 57"/>
          <p:cNvGraphicFramePr>
            <a:graphicFrameLocks noChangeAspect="1"/>
          </p:cNvGraphicFramePr>
          <p:nvPr/>
        </p:nvGraphicFramePr>
        <p:xfrm>
          <a:off x="2330450" y="3806825"/>
          <a:ext cx="7064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00800" imgH="3657600" progId="Equation.DSMT4">
                  <p:embed/>
                </p:oleObj>
              </mc:Choice>
              <mc:Fallback>
                <p:oleObj name="Equation" r:id="rId12" imgW="6400800" imgH="36576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3806825"/>
                        <a:ext cx="706438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67" name="Line 59"/>
          <p:cNvSpPr>
            <a:spLocks noChangeShapeType="1"/>
          </p:cNvSpPr>
          <p:nvPr/>
        </p:nvSpPr>
        <p:spPr bwMode="auto">
          <a:xfrm>
            <a:off x="6130925" y="4432300"/>
            <a:ext cx="0" cy="3571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55068" name="Object 60"/>
          <p:cNvGraphicFramePr>
            <a:graphicFrameLocks noChangeAspect="1"/>
          </p:cNvGraphicFramePr>
          <p:nvPr/>
        </p:nvGraphicFramePr>
        <p:xfrm>
          <a:off x="6602413" y="5322888"/>
          <a:ext cx="16446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935200" imgH="4267200" progId="Equation.DSMT4">
                  <p:embed/>
                </p:oleObj>
              </mc:Choice>
              <mc:Fallback>
                <p:oleObj name="Equation" r:id="rId14" imgW="14935200" imgH="42672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413" y="5322888"/>
                        <a:ext cx="164465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69" name="WordArt 61"/>
          <p:cNvSpPr>
            <a:spLocks noChangeArrowheads="1" noChangeShapeType="1" noTextEdit="1"/>
          </p:cNvSpPr>
          <p:nvPr/>
        </p:nvSpPr>
        <p:spPr bwMode="auto">
          <a:xfrm>
            <a:off x="771525" y="33877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chemeClr val="accent2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aphicFrame>
        <p:nvGraphicFramePr>
          <p:cNvPr id="555073" name="Object 65"/>
          <p:cNvGraphicFramePr>
            <a:graphicFrameLocks noChangeAspect="1"/>
          </p:cNvGraphicFramePr>
          <p:nvPr/>
        </p:nvGraphicFramePr>
        <p:xfrm>
          <a:off x="2486025" y="2836863"/>
          <a:ext cx="39227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1089600" imgH="4572000" progId="Equation.DSMT4">
                  <p:embed/>
                </p:oleObj>
              </mc:Choice>
              <mc:Fallback>
                <p:oleObj name="Equation" r:id="rId16" imgW="31089600" imgH="457200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2836863"/>
                        <a:ext cx="39227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75" name="Object 67"/>
          <p:cNvGraphicFramePr>
            <a:graphicFrameLocks noChangeAspect="1"/>
          </p:cNvGraphicFramePr>
          <p:nvPr/>
        </p:nvGraphicFramePr>
        <p:xfrm>
          <a:off x="7648575" y="4733925"/>
          <a:ext cx="7000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400800" imgH="4267200" progId="Equation.DSMT4">
                  <p:embed/>
                </p:oleObj>
              </mc:Choice>
              <mc:Fallback>
                <p:oleObj name="Equation" r:id="rId18" imgW="6400800" imgH="42672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8575" y="4733925"/>
                        <a:ext cx="7000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76" name="Object 68"/>
          <p:cNvGraphicFramePr>
            <a:graphicFrameLocks noChangeAspect="1"/>
          </p:cNvGraphicFramePr>
          <p:nvPr/>
        </p:nvGraphicFramePr>
        <p:xfrm>
          <a:off x="5938838" y="4722813"/>
          <a:ext cx="4667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267200" imgH="4267200" progId="Equation.DSMT4">
                  <p:embed/>
                </p:oleObj>
              </mc:Choice>
              <mc:Fallback>
                <p:oleObj name="Equation" r:id="rId20" imgW="4267200" imgH="42672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4722813"/>
                        <a:ext cx="46672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5100" name="Group 92"/>
          <p:cNvGrpSpPr/>
          <p:nvPr/>
        </p:nvGrpSpPr>
        <p:grpSpPr bwMode="auto">
          <a:xfrm>
            <a:off x="5273675" y="3468688"/>
            <a:ext cx="3584575" cy="1635125"/>
            <a:chOff x="3322" y="2289"/>
            <a:chExt cx="2258" cy="1030"/>
          </a:xfrm>
        </p:grpSpPr>
        <p:sp>
          <p:nvSpPr>
            <p:cNvPr id="555050" name="Line 42"/>
            <p:cNvSpPr>
              <a:spLocks noChangeShapeType="1"/>
            </p:cNvSpPr>
            <p:nvPr/>
          </p:nvSpPr>
          <p:spPr bwMode="auto">
            <a:xfrm flipV="1">
              <a:off x="3322" y="3126"/>
              <a:ext cx="2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5051" name="Line 43"/>
            <p:cNvSpPr>
              <a:spLocks noChangeShapeType="1"/>
            </p:cNvSpPr>
            <p:nvPr/>
          </p:nvSpPr>
          <p:spPr bwMode="auto">
            <a:xfrm flipV="1">
              <a:off x="4441" y="2289"/>
              <a:ext cx="0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5070" name="Group 62"/>
            <p:cNvGrpSpPr/>
            <p:nvPr/>
          </p:nvGrpSpPr>
          <p:grpSpPr bwMode="auto">
            <a:xfrm>
              <a:off x="3361" y="2549"/>
              <a:ext cx="2153" cy="525"/>
              <a:chOff x="3289" y="2741"/>
              <a:chExt cx="2153" cy="525"/>
            </a:xfrm>
          </p:grpSpPr>
          <p:sp>
            <p:nvSpPr>
              <p:cNvPr id="555071" name="Freeform 63"/>
              <p:cNvSpPr/>
              <p:nvPr/>
            </p:nvSpPr>
            <p:spPr bwMode="auto">
              <a:xfrm>
                <a:off x="3289" y="2742"/>
                <a:ext cx="1081" cy="524"/>
              </a:xfrm>
              <a:custGeom>
                <a:avLst/>
                <a:gdLst>
                  <a:gd name="T0" fmla="*/ 0 w 1081"/>
                  <a:gd name="T1" fmla="*/ 524 h 524"/>
                  <a:gd name="T2" fmla="*/ 134 w 1081"/>
                  <a:gd name="T3" fmla="*/ 510 h 524"/>
                  <a:gd name="T4" fmla="*/ 360 w 1081"/>
                  <a:gd name="T5" fmla="*/ 436 h 524"/>
                  <a:gd name="T6" fmla="*/ 688 w 1081"/>
                  <a:gd name="T7" fmla="*/ 196 h 524"/>
                  <a:gd name="T8" fmla="*/ 833 w 1081"/>
                  <a:gd name="T9" fmla="*/ 78 h 524"/>
                  <a:gd name="T10" fmla="*/ 955 w 1081"/>
                  <a:gd name="T11" fmla="*/ 14 h 524"/>
                  <a:gd name="T12" fmla="*/ 1081 w 1081"/>
                  <a:gd name="T13" fmla="*/ 2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1" h="524">
                    <a:moveTo>
                      <a:pt x="0" y="524"/>
                    </a:moveTo>
                    <a:cubicBezTo>
                      <a:pt x="22" y="522"/>
                      <a:pt x="72" y="522"/>
                      <a:pt x="134" y="510"/>
                    </a:cubicBezTo>
                    <a:cubicBezTo>
                      <a:pt x="196" y="498"/>
                      <a:pt x="268" y="488"/>
                      <a:pt x="360" y="436"/>
                    </a:cubicBezTo>
                    <a:cubicBezTo>
                      <a:pt x="472" y="380"/>
                      <a:pt x="612" y="260"/>
                      <a:pt x="688" y="196"/>
                    </a:cubicBezTo>
                    <a:cubicBezTo>
                      <a:pt x="764" y="132"/>
                      <a:pt x="788" y="111"/>
                      <a:pt x="833" y="78"/>
                    </a:cubicBezTo>
                    <a:cubicBezTo>
                      <a:pt x="878" y="45"/>
                      <a:pt x="916" y="28"/>
                      <a:pt x="955" y="14"/>
                    </a:cubicBezTo>
                    <a:cubicBezTo>
                      <a:pt x="994" y="0"/>
                      <a:pt x="1055" y="4"/>
                      <a:pt x="1081" y="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5072" name="Freeform 64"/>
              <p:cNvSpPr/>
              <p:nvPr/>
            </p:nvSpPr>
            <p:spPr bwMode="auto">
              <a:xfrm flipH="1">
                <a:off x="4363" y="2741"/>
                <a:ext cx="1079" cy="524"/>
              </a:xfrm>
              <a:custGeom>
                <a:avLst/>
                <a:gdLst>
                  <a:gd name="T0" fmla="*/ 0 w 1081"/>
                  <a:gd name="T1" fmla="*/ 524 h 524"/>
                  <a:gd name="T2" fmla="*/ 134 w 1081"/>
                  <a:gd name="T3" fmla="*/ 510 h 524"/>
                  <a:gd name="T4" fmla="*/ 360 w 1081"/>
                  <a:gd name="T5" fmla="*/ 436 h 524"/>
                  <a:gd name="T6" fmla="*/ 688 w 1081"/>
                  <a:gd name="T7" fmla="*/ 196 h 524"/>
                  <a:gd name="T8" fmla="*/ 833 w 1081"/>
                  <a:gd name="T9" fmla="*/ 78 h 524"/>
                  <a:gd name="T10" fmla="*/ 955 w 1081"/>
                  <a:gd name="T11" fmla="*/ 14 h 524"/>
                  <a:gd name="T12" fmla="*/ 1081 w 1081"/>
                  <a:gd name="T13" fmla="*/ 2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1" h="524">
                    <a:moveTo>
                      <a:pt x="0" y="524"/>
                    </a:moveTo>
                    <a:cubicBezTo>
                      <a:pt x="22" y="522"/>
                      <a:pt x="72" y="522"/>
                      <a:pt x="134" y="510"/>
                    </a:cubicBezTo>
                    <a:cubicBezTo>
                      <a:pt x="196" y="498"/>
                      <a:pt x="268" y="488"/>
                      <a:pt x="360" y="436"/>
                    </a:cubicBezTo>
                    <a:cubicBezTo>
                      <a:pt x="472" y="380"/>
                      <a:pt x="612" y="260"/>
                      <a:pt x="688" y="196"/>
                    </a:cubicBezTo>
                    <a:cubicBezTo>
                      <a:pt x="764" y="132"/>
                      <a:pt x="788" y="111"/>
                      <a:pt x="833" y="78"/>
                    </a:cubicBezTo>
                    <a:cubicBezTo>
                      <a:pt x="878" y="45"/>
                      <a:pt x="916" y="28"/>
                      <a:pt x="955" y="14"/>
                    </a:cubicBezTo>
                    <a:cubicBezTo>
                      <a:pt x="994" y="0"/>
                      <a:pt x="1055" y="4"/>
                      <a:pt x="1081" y="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555077" name="Object 69"/>
            <p:cNvGraphicFramePr>
              <a:graphicFrameLocks noChangeAspect="1"/>
            </p:cNvGraphicFramePr>
            <p:nvPr/>
          </p:nvGraphicFramePr>
          <p:xfrm>
            <a:off x="4349" y="3112"/>
            <a:ext cx="159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90500" imgH="203200" progId="Equation.DSMT4">
                    <p:embed/>
                  </p:oleObj>
                </mc:Choice>
                <mc:Fallback>
                  <p:oleObj name="Equation" r:id="rId22" imgW="190500" imgH="203200" progId="Equation.DSMT4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9" y="3112"/>
                          <a:ext cx="159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5101" name="Group 93"/>
          <p:cNvGrpSpPr/>
          <p:nvPr/>
        </p:nvGrpSpPr>
        <p:grpSpPr bwMode="auto">
          <a:xfrm>
            <a:off x="8085138" y="4094163"/>
            <a:ext cx="404812" cy="344487"/>
            <a:chOff x="5093" y="2642"/>
            <a:chExt cx="152" cy="170"/>
          </a:xfrm>
        </p:grpSpPr>
        <p:sp>
          <p:nvSpPr>
            <p:cNvPr id="555089" name="AutoShape 81"/>
            <p:cNvSpPr>
              <a:spLocks noChangeArrowheads="1"/>
            </p:cNvSpPr>
            <p:nvPr/>
          </p:nvSpPr>
          <p:spPr bwMode="auto">
            <a:xfrm>
              <a:off x="5093" y="2642"/>
              <a:ext cx="152" cy="170"/>
            </a:xfrm>
            <a:prstGeom prst="wedgeRectCallout">
              <a:avLst>
                <a:gd name="adj1" fmla="val -57236"/>
                <a:gd name="adj2" fmla="val 127060"/>
              </a:avLst>
            </a:prstGeom>
            <a:solidFill>
              <a:schemeClr val="accent2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55085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5125" y="2689"/>
              <a:ext cx="80" cy="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a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</p:grpSp>
      <p:grpSp>
        <p:nvGrpSpPr>
          <p:cNvPr id="555098" name="Group 90"/>
          <p:cNvGrpSpPr/>
          <p:nvPr/>
        </p:nvGrpSpPr>
        <p:grpSpPr bwMode="auto">
          <a:xfrm>
            <a:off x="5522913" y="4106863"/>
            <a:ext cx="417512" cy="320675"/>
            <a:chOff x="3630" y="2675"/>
            <a:chExt cx="152" cy="170"/>
          </a:xfrm>
        </p:grpSpPr>
        <p:sp>
          <p:nvSpPr>
            <p:cNvPr id="555094" name="AutoShape 86"/>
            <p:cNvSpPr>
              <a:spLocks noChangeArrowheads="1"/>
            </p:cNvSpPr>
            <p:nvPr/>
          </p:nvSpPr>
          <p:spPr bwMode="auto">
            <a:xfrm>
              <a:off x="3630" y="2675"/>
              <a:ext cx="152" cy="170"/>
            </a:xfrm>
            <a:prstGeom prst="wedgeRectCallout">
              <a:avLst>
                <a:gd name="adj1" fmla="val 32236"/>
                <a:gd name="adj2" fmla="val 117648"/>
              </a:avLst>
            </a:prstGeom>
            <a:solidFill>
              <a:schemeClr val="accent2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55096" name="WordArt 88"/>
            <p:cNvSpPr>
              <a:spLocks noChangeArrowheads="1" noChangeShapeType="1" noTextEdit="1"/>
            </p:cNvSpPr>
            <p:nvPr/>
          </p:nvSpPr>
          <p:spPr bwMode="auto">
            <a:xfrm>
              <a:off x="3662" y="2714"/>
              <a:ext cx="80" cy="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a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</p:grpSp>
      <p:sp>
        <p:nvSpPr>
          <p:cNvPr id="555102" name="Oval 94"/>
          <p:cNvSpPr>
            <a:spLocks noChangeArrowheads="1"/>
          </p:cNvSpPr>
          <p:nvPr/>
        </p:nvSpPr>
        <p:spPr bwMode="auto">
          <a:xfrm>
            <a:off x="6083300" y="4876800"/>
            <a:ext cx="279400" cy="1905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5111" name="Group 103"/>
          <p:cNvGrpSpPr/>
          <p:nvPr/>
        </p:nvGrpSpPr>
        <p:grpSpPr bwMode="auto">
          <a:xfrm>
            <a:off x="5324475" y="5276850"/>
            <a:ext cx="1150938" cy="598488"/>
            <a:chOff x="2367" y="3276"/>
            <a:chExt cx="560" cy="338"/>
          </a:xfrm>
        </p:grpSpPr>
        <p:sp>
          <p:nvSpPr>
            <p:cNvPr id="555104" name="AutoShape 96"/>
            <p:cNvSpPr>
              <a:spLocks noChangeArrowheads="1"/>
            </p:cNvSpPr>
            <p:nvPr/>
          </p:nvSpPr>
          <p:spPr bwMode="auto">
            <a:xfrm>
              <a:off x="2367" y="3276"/>
              <a:ext cx="560" cy="338"/>
            </a:xfrm>
            <a:prstGeom prst="wedgeRectCallout">
              <a:avLst>
                <a:gd name="adj1" fmla="val 22319"/>
                <a:gd name="adj2" fmla="val -84023"/>
              </a:avLst>
            </a:prstGeom>
            <a:solidFill>
              <a:schemeClr val="accent2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55105" name="WordArt 97"/>
            <p:cNvSpPr>
              <a:spLocks noChangeArrowheads="1" noChangeShapeType="1" noTextEdit="1"/>
            </p:cNvSpPr>
            <p:nvPr/>
          </p:nvSpPr>
          <p:spPr bwMode="auto">
            <a:xfrm>
              <a:off x="2421" y="3317"/>
              <a:ext cx="101" cy="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a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55106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2550" y="3304"/>
              <a:ext cx="291" cy="1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&lt; 0.5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55107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2407" y="3457"/>
              <a:ext cx="90" cy="1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u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55108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2518" y="3504"/>
              <a:ext cx="80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a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55109" name="WordArt 101"/>
            <p:cNvSpPr>
              <a:spLocks noChangeArrowheads="1" noChangeShapeType="1" noTextEdit="1"/>
            </p:cNvSpPr>
            <p:nvPr/>
          </p:nvSpPr>
          <p:spPr bwMode="auto">
            <a:xfrm>
              <a:off x="2632" y="3460"/>
              <a:ext cx="95" cy="1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&lt;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55110" name="WordArt 102"/>
            <p:cNvSpPr>
              <a:spLocks noChangeArrowheads="1" noChangeShapeType="1" noTextEdit="1"/>
            </p:cNvSpPr>
            <p:nvPr/>
          </p:nvSpPr>
          <p:spPr bwMode="auto">
            <a:xfrm>
              <a:off x="2777" y="3460"/>
              <a:ext cx="79" cy="1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0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</p:grpSp>
      <p:grpSp>
        <p:nvGrpSpPr>
          <p:cNvPr id="555129" name="Group 121"/>
          <p:cNvGrpSpPr/>
          <p:nvPr/>
        </p:nvGrpSpPr>
        <p:grpSpPr bwMode="auto">
          <a:xfrm>
            <a:off x="-15875" y="1930398"/>
            <a:ext cx="6196013" cy="523875"/>
            <a:chOff x="54" y="1320"/>
            <a:chExt cx="3903" cy="330"/>
          </a:xfrm>
        </p:grpSpPr>
        <p:sp>
          <p:nvSpPr>
            <p:cNvPr id="555130" name="Rectangle 122"/>
            <p:cNvSpPr>
              <a:spLocks noChangeArrowheads="1"/>
            </p:cNvSpPr>
            <p:nvPr/>
          </p:nvSpPr>
          <p:spPr bwMode="auto">
            <a:xfrm>
              <a:off x="54" y="1320"/>
              <a:ext cx="390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则称     为分布密度        的</a:t>
              </a:r>
              <a:r>
                <a:rPr kumimoji="1"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  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分位点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555131" name="Object 123"/>
            <p:cNvGraphicFramePr>
              <a:graphicFrameLocks noChangeAspect="1"/>
            </p:cNvGraphicFramePr>
            <p:nvPr/>
          </p:nvGraphicFramePr>
          <p:xfrm>
            <a:off x="2584" y="1398"/>
            <a:ext cx="274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15900" imgH="165100" progId="Equation.DSMT4">
                    <p:embed/>
                  </p:oleObj>
                </mc:Choice>
                <mc:Fallback>
                  <p:oleObj name="Equation" r:id="rId24" imgW="215900" imgH="165100" progId="Equation.DSMT4">
                    <p:embed/>
                    <p:pic>
                      <p:nvPicPr>
                        <p:cNvPr id="0" name="Object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4" y="1398"/>
                          <a:ext cx="274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5132" name="Object 124"/>
            <p:cNvGraphicFramePr>
              <a:graphicFrameLocks noChangeAspect="1"/>
            </p:cNvGraphicFramePr>
            <p:nvPr/>
          </p:nvGraphicFramePr>
          <p:xfrm>
            <a:off x="571" y="1323"/>
            <a:ext cx="27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4267200" imgH="4267200" progId="Equation.DSMT4">
                    <p:embed/>
                  </p:oleObj>
                </mc:Choice>
                <mc:Fallback>
                  <p:oleObj name="Equation" r:id="rId26" imgW="4267200" imgH="4267200" progId="Equation.DSMT4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" y="1323"/>
                          <a:ext cx="27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5133" name="Object 125"/>
            <p:cNvGraphicFramePr>
              <a:graphicFrameLocks noChangeAspect="1"/>
            </p:cNvGraphicFramePr>
            <p:nvPr/>
          </p:nvGraphicFramePr>
          <p:xfrm>
            <a:off x="1941" y="1342"/>
            <a:ext cx="48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419100" imgH="241300" progId="Equation.DSMT4">
                    <p:embed/>
                  </p:oleObj>
                </mc:Choice>
                <mc:Fallback>
                  <p:oleObj name="Equation" r:id="rId28" imgW="419100" imgH="241300" progId="Equation.DSMT4">
                    <p:embed/>
                    <p:pic>
                      <p:nvPicPr>
                        <p:cNvPr id="0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1" y="1342"/>
                          <a:ext cx="48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5134" name="Group 126"/>
          <p:cNvGrpSpPr/>
          <p:nvPr/>
        </p:nvGrpSpPr>
        <p:grpSpPr bwMode="auto">
          <a:xfrm>
            <a:off x="3908425" y="654050"/>
            <a:ext cx="1552575" cy="311150"/>
            <a:chOff x="2542" y="412"/>
            <a:chExt cx="978" cy="196"/>
          </a:xfrm>
        </p:grpSpPr>
        <p:graphicFrame>
          <p:nvGraphicFramePr>
            <p:cNvPr id="555135" name="Object 127"/>
            <p:cNvGraphicFramePr>
              <a:graphicFrameLocks noChangeAspect="1"/>
            </p:cNvGraphicFramePr>
            <p:nvPr/>
          </p:nvGraphicFramePr>
          <p:xfrm>
            <a:off x="2542" y="412"/>
            <a:ext cx="340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92100" imgH="165100" progId="Equation.DSMT4">
                    <p:embed/>
                  </p:oleObj>
                </mc:Choice>
                <mc:Fallback>
                  <p:oleObj name="Equation" r:id="rId30" imgW="292100" imgH="165100" progId="Equation.DSMT4">
                    <p:embed/>
                    <p:pic>
                      <p:nvPicPr>
                        <p:cNvPr id="0" name="Object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2" y="412"/>
                          <a:ext cx="340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5136" name="WordArt 128"/>
            <p:cNvSpPr>
              <a:spLocks noChangeArrowheads="1" noChangeShapeType="1" noTextEdit="1"/>
            </p:cNvSpPr>
            <p:nvPr/>
          </p:nvSpPr>
          <p:spPr bwMode="auto">
            <a:xfrm>
              <a:off x="2853" y="421"/>
              <a:ext cx="667" cy="1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分位点</a:t>
              </a:r>
            </a:p>
          </p:txBody>
        </p:sp>
      </p:grpSp>
      <p:grpSp>
        <p:nvGrpSpPr>
          <p:cNvPr id="555137" name="Group 129"/>
          <p:cNvGrpSpPr/>
          <p:nvPr/>
        </p:nvGrpSpPr>
        <p:grpSpPr bwMode="auto">
          <a:xfrm>
            <a:off x="852488" y="923925"/>
            <a:ext cx="6937375" cy="493713"/>
            <a:chOff x="593" y="606"/>
            <a:chExt cx="4370" cy="311"/>
          </a:xfrm>
        </p:grpSpPr>
        <p:graphicFrame>
          <p:nvGraphicFramePr>
            <p:cNvPr id="555138" name="Object 130"/>
            <p:cNvGraphicFramePr>
              <a:graphicFrameLocks noChangeAspect="1"/>
            </p:cNvGraphicFramePr>
            <p:nvPr/>
          </p:nvGraphicFramePr>
          <p:xfrm>
            <a:off x="817" y="620"/>
            <a:ext cx="93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812800" imgH="241300" progId="Equation.DSMT4">
                    <p:embed/>
                  </p:oleObj>
                </mc:Choice>
                <mc:Fallback>
                  <p:oleObj name="Equation" r:id="rId32" imgW="812800" imgH="241300" progId="Equation.DSMT4">
                    <p:embed/>
                    <p:pic>
                      <p:nvPicPr>
                        <p:cNvPr id="0" name="Object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" y="620"/>
                          <a:ext cx="93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5139" name="Object 131"/>
            <p:cNvGraphicFramePr>
              <a:graphicFrameLocks noChangeAspect="1"/>
            </p:cNvGraphicFramePr>
            <p:nvPr/>
          </p:nvGraphicFramePr>
          <p:xfrm>
            <a:off x="1965" y="642"/>
            <a:ext cx="1051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914400" imgH="215900" progId="Equation.DSMT4">
                    <p:embed/>
                  </p:oleObj>
                </mc:Choice>
                <mc:Fallback>
                  <p:oleObj name="Equation" r:id="rId34" imgW="914400" imgH="215900" progId="Equation.DSMT4">
                    <p:embed/>
                    <p:pic>
                      <p:nvPicPr>
                        <p:cNvPr id="0" name="Object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5" y="642"/>
                          <a:ext cx="1051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5140" name="Text Box 132"/>
            <p:cNvSpPr txBox="1">
              <a:spLocks noChangeArrowheads="1"/>
            </p:cNvSpPr>
            <p:nvPr/>
          </p:nvSpPr>
          <p:spPr bwMode="auto">
            <a:xfrm>
              <a:off x="593" y="614"/>
              <a:ext cx="5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设</a:t>
              </a:r>
            </a:p>
          </p:txBody>
        </p:sp>
        <p:sp>
          <p:nvSpPr>
            <p:cNvPr id="555141" name="Text Box 133"/>
            <p:cNvSpPr txBox="1">
              <a:spLocks noChangeArrowheads="1"/>
            </p:cNvSpPr>
            <p:nvPr/>
          </p:nvSpPr>
          <p:spPr bwMode="auto">
            <a:xfrm>
              <a:off x="1746" y="607"/>
              <a:ext cx="5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若</a:t>
              </a:r>
            </a:p>
          </p:txBody>
        </p:sp>
        <p:sp>
          <p:nvSpPr>
            <p:cNvPr id="555142" name="Text Box 134"/>
            <p:cNvSpPr txBox="1">
              <a:spLocks noChangeArrowheads="1"/>
            </p:cNvSpPr>
            <p:nvPr/>
          </p:nvSpPr>
          <p:spPr bwMode="auto">
            <a:xfrm>
              <a:off x="2995" y="616"/>
              <a:ext cx="196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存在常数     满足</a:t>
              </a:r>
            </a:p>
          </p:txBody>
        </p:sp>
        <p:graphicFrame>
          <p:nvGraphicFramePr>
            <p:cNvPr id="555143" name="Object 135"/>
            <p:cNvGraphicFramePr>
              <a:graphicFrameLocks noChangeAspect="1"/>
            </p:cNvGraphicFramePr>
            <p:nvPr/>
          </p:nvGraphicFramePr>
          <p:xfrm>
            <a:off x="3903" y="606"/>
            <a:ext cx="27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4267200" imgH="4267200" progId="Equation.DSMT4">
                    <p:embed/>
                  </p:oleObj>
                </mc:Choice>
                <mc:Fallback>
                  <p:oleObj name="Equation" r:id="rId36" imgW="4267200" imgH="4267200" progId="Equation.DSMT4">
                    <p:embed/>
                    <p:pic>
                      <p:nvPicPr>
                        <p:cNvPr id="0" name="Object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3" y="606"/>
                          <a:ext cx="27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5144" name="Group 136"/>
          <p:cNvGrpSpPr/>
          <p:nvPr/>
        </p:nvGrpSpPr>
        <p:grpSpPr bwMode="auto">
          <a:xfrm>
            <a:off x="827088" y="2374900"/>
            <a:ext cx="4830762" cy="519113"/>
            <a:chOff x="713" y="1632"/>
            <a:chExt cx="3043" cy="327"/>
          </a:xfrm>
        </p:grpSpPr>
        <p:sp>
          <p:nvSpPr>
            <p:cNvPr id="555145" name="Rectangle 137"/>
            <p:cNvSpPr>
              <a:spLocks noChangeArrowheads="1"/>
            </p:cNvSpPr>
            <p:nvPr/>
          </p:nvSpPr>
          <p:spPr bwMode="auto">
            <a:xfrm>
              <a:off x="1484" y="1632"/>
              <a:ext cx="2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的   分位点记为</a:t>
              </a:r>
            </a:p>
          </p:txBody>
        </p:sp>
        <p:graphicFrame>
          <p:nvGraphicFramePr>
            <p:cNvPr id="555146" name="Object 138"/>
            <p:cNvGraphicFramePr>
              <a:graphicFrameLocks noChangeAspect="1"/>
            </p:cNvGraphicFramePr>
            <p:nvPr/>
          </p:nvGraphicFramePr>
          <p:xfrm>
            <a:off x="902" y="1666"/>
            <a:ext cx="701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558800" imgH="241300" progId="Equation.DSMT4">
                    <p:embed/>
                  </p:oleObj>
                </mc:Choice>
                <mc:Fallback>
                  <p:oleObj name="Equation" r:id="rId38" imgW="558800" imgH="241300" progId="Equation.DSMT4">
                    <p:embed/>
                    <p:pic>
                      <p:nvPicPr>
                        <p:cNvPr id="0" name="Object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2" y="1666"/>
                          <a:ext cx="701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5147" name="Object 139"/>
            <p:cNvGraphicFramePr>
              <a:graphicFrameLocks noChangeAspect="1"/>
            </p:cNvGraphicFramePr>
            <p:nvPr/>
          </p:nvGraphicFramePr>
          <p:xfrm>
            <a:off x="1763" y="1714"/>
            <a:ext cx="233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190500" imgH="165100" progId="Equation.DSMT4">
                    <p:embed/>
                  </p:oleObj>
                </mc:Choice>
                <mc:Fallback>
                  <p:oleObj name="Equation" r:id="rId40" imgW="190500" imgH="165100" progId="Equation.DSMT4">
                    <p:embed/>
                    <p:pic>
                      <p:nvPicPr>
                        <p:cNvPr id="0" name="Object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" y="1714"/>
                          <a:ext cx="233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5148" name="Oval 140"/>
            <p:cNvSpPr>
              <a:spLocks noChangeArrowheads="1"/>
            </p:cNvSpPr>
            <p:nvPr/>
          </p:nvSpPr>
          <p:spPr bwMode="auto">
            <a:xfrm>
              <a:off x="713" y="1705"/>
              <a:ext cx="152" cy="15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7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5149" name="Object 141"/>
            <p:cNvGraphicFramePr>
              <a:graphicFrameLocks noChangeAspect="1"/>
            </p:cNvGraphicFramePr>
            <p:nvPr/>
          </p:nvGraphicFramePr>
          <p:xfrm>
            <a:off x="3017" y="1646"/>
            <a:ext cx="33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4267200" imgH="4267200" progId="Equation.DSMT4">
                    <p:embed/>
                  </p:oleObj>
                </mc:Choice>
                <mc:Fallback>
                  <p:oleObj name="Equation" r:id="rId42" imgW="4267200" imgH="4267200" progId="Equation.DSMT4">
                    <p:embed/>
                    <p:pic>
                      <p:nvPicPr>
                        <p:cNvPr id="0" name="Object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" y="1646"/>
                          <a:ext cx="33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5150" name="Object 142"/>
          <p:cNvGraphicFramePr>
            <a:graphicFrameLocks noChangeAspect="1"/>
          </p:cNvGraphicFramePr>
          <p:nvPr/>
        </p:nvGraphicFramePr>
        <p:xfrm>
          <a:off x="2424113" y="1328738"/>
          <a:ext cx="393382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44196000" imgH="7924800" progId="Equation.DSMT4">
                  <p:embed/>
                </p:oleObj>
              </mc:Choice>
              <mc:Fallback>
                <p:oleObj name="Equation" r:id="rId44" imgW="44196000" imgH="7924800" progId="Equation.DSMT4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328738"/>
                        <a:ext cx="3933825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276480" y="428623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1.645</a:t>
            </a:r>
            <a:endParaRPr lang="zh-CN" alt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5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5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5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5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5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5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5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5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4" dur="1000"/>
                                        <p:tgtEl>
                                          <p:spTgt spid="55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5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5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5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55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5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5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1000"/>
                                        <p:tgtEl>
                                          <p:spTgt spid="55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55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55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55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55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55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55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55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55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55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55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55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55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1000"/>
                                        <p:tgtEl>
                                          <p:spTgt spid="55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55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55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55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55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5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5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47" grpId="0" animBg="1"/>
      <p:bldP spid="555048" grpId="0" animBg="1"/>
      <p:bldP spid="555054" grpId="0" animBg="1"/>
      <p:bldP spid="555058" grpId="0"/>
      <p:bldP spid="555067" grpId="0" animBg="1"/>
      <p:bldP spid="555069" grpId="0" animBg="1"/>
      <p:bldP spid="55510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74" name="Oval 18"/>
          <p:cNvSpPr>
            <a:spLocks noChangeArrowheads="1"/>
          </p:cNvSpPr>
          <p:nvPr/>
        </p:nvSpPr>
        <p:spPr bwMode="auto">
          <a:xfrm>
            <a:off x="827088" y="2490788"/>
            <a:ext cx="241300" cy="2413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73725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7081" name="WordArt 25"/>
          <p:cNvSpPr>
            <a:spLocks noChangeArrowheads="1" noChangeShapeType="1" noTextEdit="1"/>
          </p:cNvSpPr>
          <p:nvPr/>
        </p:nvSpPr>
        <p:spPr bwMode="auto">
          <a:xfrm>
            <a:off x="796925" y="29432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chemeClr val="accent2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557130" name="Group 74"/>
          <p:cNvGrpSpPr/>
          <p:nvPr/>
        </p:nvGrpSpPr>
        <p:grpSpPr bwMode="auto">
          <a:xfrm>
            <a:off x="1163638" y="2336800"/>
            <a:ext cx="4468812" cy="536575"/>
            <a:chOff x="749" y="1480"/>
            <a:chExt cx="2815" cy="338"/>
          </a:xfrm>
        </p:grpSpPr>
        <p:sp>
          <p:nvSpPr>
            <p:cNvPr id="557126" name="Rectangle 70"/>
            <p:cNvSpPr>
              <a:spLocks noChangeArrowheads="1"/>
            </p:cNvSpPr>
            <p:nvPr/>
          </p:nvSpPr>
          <p:spPr bwMode="auto">
            <a:xfrm>
              <a:off x="1292" y="1480"/>
              <a:ext cx="2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的    分位点记为</a:t>
              </a:r>
            </a:p>
          </p:txBody>
        </p:sp>
        <p:graphicFrame>
          <p:nvGraphicFramePr>
            <p:cNvPr id="557127" name="Object 71"/>
            <p:cNvGraphicFramePr>
              <a:graphicFrameLocks noChangeAspect="1"/>
            </p:cNvGraphicFramePr>
            <p:nvPr/>
          </p:nvGraphicFramePr>
          <p:xfrm>
            <a:off x="749" y="1494"/>
            <a:ext cx="636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08000" imgH="266700" progId="Equation.DSMT4">
                    <p:embed/>
                  </p:oleObj>
                </mc:Choice>
                <mc:Fallback>
                  <p:oleObj name="Equation" r:id="rId2" imgW="508000" imgH="266700" progId="Equation.DSMT4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" y="1494"/>
                          <a:ext cx="636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7128" name="Object 72"/>
            <p:cNvGraphicFramePr>
              <a:graphicFrameLocks noChangeAspect="1"/>
            </p:cNvGraphicFramePr>
            <p:nvPr/>
          </p:nvGraphicFramePr>
          <p:xfrm>
            <a:off x="2623" y="1486"/>
            <a:ext cx="867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98500" imgH="266700" progId="Equation.DSMT4">
                    <p:embed/>
                  </p:oleObj>
                </mc:Choice>
                <mc:Fallback>
                  <p:oleObj name="Equation" r:id="rId4" imgW="698500" imgH="266700" progId="Equation.DSMT4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3" y="1486"/>
                          <a:ext cx="867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7129" name="Object 73"/>
            <p:cNvGraphicFramePr>
              <a:graphicFrameLocks noChangeAspect="1"/>
            </p:cNvGraphicFramePr>
            <p:nvPr/>
          </p:nvGraphicFramePr>
          <p:xfrm>
            <a:off x="1611" y="1562"/>
            <a:ext cx="233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0500" imgH="165100" progId="Equation.DSMT4">
                    <p:embed/>
                  </p:oleObj>
                </mc:Choice>
                <mc:Fallback>
                  <p:oleObj name="Equation" r:id="rId6" imgW="190500" imgH="165100" progId="Equation.DSMT4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1" y="1562"/>
                          <a:ext cx="233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7131" name="Group 75"/>
          <p:cNvGrpSpPr/>
          <p:nvPr/>
        </p:nvGrpSpPr>
        <p:grpSpPr bwMode="auto">
          <a:xfrm>
            <a:off x="1268413" y="2814638"/>
            <a:ext cx="3770312" cy="519112"/>
            <a:chOff x="943" y="1957"/>
            <a:chExt cx="2375" cy="327"/>
          </a:xfrm>
        </p:grpSpPr>
        <p:sp>
          <p:nvSpPr>
            <p:cNvPr id="557132" name="Rectangle 76"/>
            <p:cNvSpPr>
              <a:spLocks noChangeArrowheads="1"/>
            </p:cNvSpPr>
            <p:nvPr/>
          </p:nvSpPr>
          <p:spPr bwMode="auto">
            <a:xfrm>
              <a:off x="943" y="1957"/>
              <a:ext cx="2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查   </a:t>
              </a:r>
              <a:r>
                <a:rPr kumimoji="1" lang="zh-CN" altLang="en-US" sz="2800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分布表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求</a:t>
              </a:r>
            </a:p>
          </p:txBody>
        </p:sp>
        <p:graphicFrame>
          <p:nvGraphicFramePr>
            <p:cNvPr id="557133" name="Object 77"/>
            <p:cNvGraphicFramePr>
              <a:graphicFrameLocks noChangeAspect="1"/>
            </p:cNvGraphicFramePr>
            <p:nvPr/>
          </p:nvGraphicFramePr>
          <p:xfrm>
            <a:off x="1225" y="1965"/>
            <a:ext cx="29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1300" imgH="241300" progId="Equation.DSMT4">
                    <p:embed/>
                  </p:oleObj>
                </mc:Choice>
                <mc:Fallback>
                  <p:oleObj name="Equation" r:id="rId8" imgW="241300" imgH="24130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5" y="1965"/>
                          <a:ext cx="297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7144" name="Object 88"/>
          <p:cNvGraphicFramePr>
            <a:graphicFrameLocks noChangeAspect="1"/>
          </p:cNvGraphicFramePr>
          <p:nvPr/>
        </p:nvGraphicFramePr>
        <p:xfrm>
          <a:off x="741363" y="3359150"/>
          <a:ext cx="15779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325600" imgH="4876800" progId="Equation.DSMT4">
                  <p:embed/>
                </p:oleObj>
              </mc:Choice>
              <mc:Fallback>
                <p:oleObj name="Equation" r:id="rId10" imgW="14325600" imgH="487680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3359150"/>
                        <a:ext cx="157797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145" name="Object 89"/>
          <p:cNvGraphicFramePr>
            <a:graphicFrameLocks noChangeAspect="1"/>
          </p:cNvGraphicFramePr>
          <p:nvPr/>
        </p:nvGraphicFramePr>
        <p:xfrm>
          <a:off x="2205038" y="3416300"/>
          <a:ext cx="10414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448800" imgH="3657600" progId="Equation.DSMT4">
                  <p:embed/>
                </p:oleObj>
              </mc:Choice>
              <mc:Fallback>
                <p:oleObj name="Equation" r:id="rId12" imgW="9448800" imgH="3657600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3416300"/>
                        <a:ext cx="10414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146" name="Object 90"/>
          <p:cNvGraphicFramePr>
            <a:graphicFrameLocks noChangeAspect="1"/>
          </p:cNvGraphicFramePr>
          <p:nvPr/>
        </p:nvGraphicFramePr>
        <p:xfrm>
          <a:off x="727075" y="3922713"/>
          <a:ext cx="15779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325600" imgH="4876800" progId="Equation.DSMT4">
                  <p:embed/>
                </p:oleObj>
              </mc:Choice>
              <mc:Fallback>
                <p:oleObj name="Equation" r:id="rId14" imgW="14325600" imgH="4876800" progId="Equation.DSMT4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3922713"/>
                        <a:ext cx="15779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147" name="Object 91"/>
          <p:cNvGraphicFramePr>
            <a:graphicFrameLocks noChangeAspect="1"/>
          </p:cNvGraphicFramePr>
          <p:nvPr/>
        </p:nvGraphicFramePr>
        <p:xfrm>
          <a:off x="738188" y="4506913"/>
          <a:ext cx="131127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887200" imgH="4876800" progId="Equation.DSMT4">
                  <p:embed/>
                </p:oleObj>
              </mc:Choice>
              <mc:Fallback>
                <p:oleObj name="Equation" r:id="rId16" imgW="11887200" imgH="4876800" progId="Equation.DSMT4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4506913"/>
                        <a:ext cx="131127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148" name="Object 92"/>
          <p:cNvGraphicFramePr>
            <a:graphicFrameLocks noChangeAspect="1"/>
          </p:cNvGraphicFramePr>
          <p:nvPr/>
        </p:nvGraphicFramePr>
        <p:xfrm>
          <a:off x="1957388" y="4421188"/>
          <a:ext cx="248443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2555200" imgH="7010400" progId="Equation.DSMT4">
                  <p:embed/>
                </p:oleObj>
              </mc:Choice>
              <mc:Fallback>
                <p:oleObj name="Equation" r:id="rId18" imgW="22555200" imgH="7010400" progId="Equation.DSMT4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4421188"/>
                        <a:ext cx="2484437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149" name="Object 93"/>
          <p:cNvGraphicFramePr>
            <a:graphicFrameLocks noChangeAspect="1"/>
          </p:cNvGraphicFramePr>
          <p:nvPr/>
        </p:nvGraphicFramePr>
        <p:xfrm>
          <a:off x="2208213" y="3975100"/>
          <a:ext cx="10064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144000" imgH="3657600" progId="Equation.DSMT4">
                  <p:embed/>
                </p:oleObj>
              </mc:Choice>
              <mc:Fallback>
                <p:oleObj name="Equation" r:id="rId20" imgW="9144000" imgH="3657600" progId="Equation.DSMT4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975100"/>
                        <a:ext cx="10064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7151" name="Group 95"/>
          <p:cNvGrpSpPr/>
          <p:nvPr/>
        </p:nvGrpSpPr>
        <p:grpSpPr bwMode="auto">
          <a:xfrm>
            <a:off x="295275" y="5273675"/>
            <a:ext cx="4860925" cy="1063625"/>
            <a:chOff x="554" y="3522"/>
            <a:chExt cx="3062" cy="670"/>
          </a:xfrm>
        </p:grpSpPr>
        <p:sp>
          <p:nvSpPr>
            <p:cNvPr id="557152" name="AutoShape 96"/>
            <p:cNvSpPr>
              <a:spLocks noChangeArrowheads="1"/>
            </p:cNvSpPr>
            <p:nvPr/>
          </p:nvSpPr>
          <p:spPr bwMode="auto">
            <a:xfrm>
              <a:off x="554" y="3522"/>
              <a:ext cx="3062" cy="656"/>
            </a:xfrm>
            <a:prstGeom prst="wedgeRectCallout">
              <a:avLst>
                <a:gd name="adj1" fmla="val -21556"/>
                <a:gd name="adj2" fmla="val -77593"/>
              </a:avLst>
            </a:prstGeom>
            <a:solidFill>
              <a:schemeClr val="accent2"/>
            </a:solidFill>
            <a:ln w="12700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lnSpc>
                  <a:spcPct val="90000"/>
                </a:lnSpc>
              </a:pPr>
              <a:r>
                <a:rPr kumimoji="1"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 Fisher</a:t>
              </a:r>
              <a:r>
                <a:rPr kumimoji="1"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曾证明</a:t>
              </a:r>
              <a:r>
                <a:rPr kumimoji="1" lang="en-US" altLang="zh-CN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:</a:t>
              </a:r>
              <a:r>
                <a:rPr kumimoji="1"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当 </a:t>
              </a:r>
              <a:r>
                <a:rPr kumimoji="1" lang="en-US" altLang="zh-CN" sz="2800" i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n </a:t>
              </a:r>
              <a:r>
                <a:rPr kumimoji="1"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充分大时有</a:t>
              </a:r>
            </a:p>
          </p:txBody>
        </p:sp>
        <p:graphicFrame>
          <p:nvGraphicFramePr>
            <p:cNvPr id="557153" name="Object 97"/>
            <p:cNvGraphicFramePr>
              <a:graphicFrameLocks noChangeAspect="1"/>
            </p:cNvGraphicFramePr>
            <p:nvPr/>
          </p:nvGraphicFramePr>
          <p:xfrm>
            <a:off x="1169" y="3768"/>
            <a:ext cx="2012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2004000" imgH="7010400" progId="Equation.DSMT4">
                    <p:embed/>
                  </p:oleObj>
                </mc:Choice>
                <mc:Fallback>
                  <p:oleObj name="Equation" r:id="rId22" imgW="32004000" imgH="7010400" progId="Equation.DSMT4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" y="3768"/>
                          <a:ext cx="2012" cy="424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7157" name="Group 101"/>
          <p:cNvGrpSpPr/>
          <p:nvPr/>
        </p:nvGrpSpPr>
        <p:grpSpPr bwMode="auto">
          <a:xfrm>
            <a:off x="5416550" y="2981325"/>
            <a:ext cx="3211513" cy="1747838"/>
            <a:chOff x="3500" y="1990"/>
            <a:chExt cx="2023" cy="1101"/>
          </a:xfrm>
        </p:grpSpPr>
        <p:sp>
          <p:nvSpPr>
            <p:cNvPr id="557135" name="Freeform 79"/>
            <p:cNvSpPr/>
            <p:nvPr/>
          </p:nvSpPr>
          <p:spPr bwMode="auto">
            <a:xfrm>
              <a:off x="3624" y="2217"/>
              <a:ext cx="1159" cy="605"/>
            </a:xfrm>
            <a:custGeom>
              <a:avLst/>
              <a:gdLst>
                <a:gd name="T0" fmla="*/ 1154 w 1159"/>
                <a:gd name="T1" fmla="*/ 441 h 605"/>
                <a:gd name="T2" fmla="*/ 1001 w 1159"/>
                <a:gd name="T3" fmla="*/ 396 h 605"/>
                <a:gd name="T4" fmla="*/ 894 w 1159"/>
                <a:gd name="T5" fmla="*/ 348 h 605"/>
                <a:gd name="T6" fmla="*/ 821 w 1159"/>
                <a:gd name="T7" fmla="*/ 300 h 605"/>
                <a:gd name="T8" fmla="*/ 717 w 1159"/>
                <a:gd name="T9" fmla="*/ 216 h 605"/>
                <a:gd name="T10" fmla="*/ 645 w 1159"/>
                <a:gd name="T11" fmla="*/ 132 h 605"/>
                <a:gd name="T12" fmla="*/ 597 w 1159"/>
                <a:gd name="T13" fmla="*/ 75 h 605"/>
                <a:gd name="T14" fmla="*/ 533 w 1159"/>
                <a:gd name="T15" fmla="*/ 23 h 605"/>
                <a:gd name="T16" fmla="*/ 468 w 1159"/>
                <a:gd name="T17" fmla="*/ 0 h 605"/>
                <a:gd name="T18" fmla="*/ 423 w 1159"/>
                <a:gd name="T19" fmla="*/ 2 h 605"/>
                <a:gd name="T20" fmla="*/ 380 w 1159"/>
                <a:gd name="T21" fmla="*/ 17 h 605"/>
                <a:gd name="T22" fmla="*/ 317 w 1159"/>
                <a:gd name="T23" fmla="*/ 72 h 605"/>
                <a:gd name="T24" fmla="*/ 261 w 1159"/>
                <a:gd name="T25" fmla="*/ 159 h 605"/>
                <a:gd name="T26" fmla="*/ 218 w 1159"/>
                <a:gd name="T27" fmla="*/ 261 h 605"/>
                <a:gd name="T28" fmla="*/ 177 w 1159"/>
                <a:gd name="T29" fmla="*/ 368 h 605"/>
                <a:gd name="T30" fmla="*/ 138 w 1159"/>
                <a:gd name="T31" fmla="*/ 446 h 605"/>
                <a:gd name="T32" fmla="*/ 113 w 1159"/>
                <a:gd name="T33" fmla="*/ 498 h 605"/>
                <a:gd name="T34" fmla="*/ 56 w 1159"/>
                <a:gd name="T35" fmla="*/ 552 h 605"/>
                <a:gd name="T36" fmla="*/ 0 w 1159"/>
                <a:gd name="T37" fmla="*/ 600 h 605"/>
                <a:gd name="T38" fmla="*/ 1159 w 1159"/>
                <a:gd name="T39" fmla="*/ 605 h 605"/>
                <a:gd name="T40" fmla="*/ 1154 w 1159"/>
                <a:gd name="T41" fmla="*/ 441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9" h="605">
                  <a:moveTo>
                    <a:pt x="1154" y="441"/>
                  </a:moveTo>
                  <a:lnTo>
                    <a:pt x="1001" y="396"/>
                  </a:lnTo>
                  <a:lnTo>
                    <a:pt x="894" y="348"/>
                  </a:lnTo>
                  <a:lnTo>
                    <a:pt x="821" y="300"/>
                  </a:lnTo>
                  <a:lnTo>
                    <a:pt x="717" y="216"/>
                  </a:lnTo>
                  <a:lnTo>
                    <a:pt x="645" y="132"/>
                  </a:lnTo>
                  <a:lnTo>
                    <a:pt x="597" y="75"/>
                  </a:lnTo>
                  <a:lnTo>
                    <a:pt x="533" y="23"/>
                  </a:lnTo>
                  <a:lnTo>
                    <a:pt x="468" y="0"/>
                  </a:lnTo>
                  <a:lnTo>
                    <a:pt x="423" y="2"/>
                  </a:lnTo>
                  <a:lnTo>
                    <a:pt x="380" y="17"/>
                  </a:lnTo>
                  <a:lnTo>
                    <a:pt x="317" y="72"/>
                  </a:lnTo>
                  <a:lnTo>
                    <a:pt x="261" y="159"/>
                  </a:lnTo>
                  <a:lnTo>
                    <a:pt x="218" y="261"/>
                  </a:lnTo>
                  <a:lnTo>
                    <a:pt x="177" y="368"/>
                  </a:lnTo>
                  <a:lnTo>
                    <a:pt x="138" y="446"/>
                  </a:lnTo>
                  <a:lnTo>
                    <a:pt x="113" y="498"/>
                  </a:lnTo>
                  <a:lnTo>
                    <a:pt x="56" y="552"/>
                  </a:lnTo>
                  <a:lnTo>
                    <a:pt x="0" y="600"/>
                  </a:lnTo>
                  <a:lnTo>
                    <a:pt x="1159" y="605"/>
                  </a:lnTo>
                  <a:lnTo>
                    <a:pt x="1154" y="44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36" name="Line 80"/>
            <p:cNvSpPr>
              <a:spLocks noChangeShapeType="1"/>
            </p:cNvSpPr>
            <p:nvPr/>
          </p:nvSpPr>
          <p:spPr bwMode="auto">
            <a:xfrm flipV="1">
              <a:off x="3625" y="2821"/>
              <a:ext cx="18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37" name="Line 81"/>
            <p:cNvSpPr>
              <a:spLocks noChangeShapeType="1"/>
            </p:cNvSpPr>
            <p:nvPr/>
          </p:nvSpPr>
          <p:spPr bwMode="auto">
            <a:xfrm flipV="1">
              <a:off x="3624" y="1990"/>
              <a:ext cx="0" cy="8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7138" name="Object 82"/>
            <p:cNvGraphicFramePr>
              <a:graphicFrameLocks noChangeAspect="1"/>
            </p:cNvGraphicFramePr>
            <p:nvPr/>
          </p:nvGraphicFramePr>
          <p:xfrm>
            <a:off x="3500" y="2806"/>
            <a:ext cx="190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52400" imgH="165100" progId="Equation.DSMT4">
                    <p:embed/>
                  </p:oleObj>
                </mc:Choice>
                <mc:Fallback>
                  <p:oleObj name="Equation" r:id="rId24" imgW="152400" imgH="165100" progId="Equation.DSMT4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0" y="2806"/>
                          <a:ext cx="190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7139" name="Object 83"/>
            <p:cNvGraphicFramePr>
              <a:graphicFrameLocks noChangeAspect="1"/>
            </p:cNvGraphicFramePr>
            <p:nvPr/>
          </p:nvGraphicFramePr>
          <p:xfrm>
            <a:off x="4576" y="2769"/>
            <a:ext cx="462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393700" imgH="266700" progId="Equation.DSMT4">
                    <p:embed/>
                  </p:oleObj>
                </mc:Choice>
                <mc:Fallback>
                  <p:oleObj name="Equation" r:id="rId26" imgW="393700" imgH="266700" progId="Equation.DSMT4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6" y="2769"/>
                          <a:ext cx="462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7140" name="Line 84"/>
            <p:cNvSpPr>
              <a:spLocks noChangeShapeType="1"/>
            </p:cNvSpPr>
            <p:nvPr/>
          </p:nvSpPr>
          <p:spPr bwMode="auto">
            <a:xfrm>
              <a:off x="4782" y="2668"/>
              <a:ext cx="0" cy="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43" name="Freeform 87"/>
            <p:cNvSpPr/>
            <p:nvPr/>
          </p:nvSpPr>
          <p:spPr bwMode="auto">
            <a:xfrm>
              <a:off x="3628" y="2204"/>
              <a:ext cx="1752" cy="616"/>
            </a:xfrm>
            <a:custGeom>
              <a:avLst/>
              <a:gdLst>
                <a:gd name="T0" fmla="*/ 0 w 1752"/>
                <a:gd name="T1" fmla="*/ 616 h 616"/>
                <a:gd name="T2" fmla="*/ 111 w 1752"/>
                <a:gd name="T3" fmla="*/ 497 h 616"/>
                <a:gd name="T4" fmla="*/ 189 w 1752"/>
                <a:gd name="T5" fmla="*/ 340 h 616"/>
                <a:gd name="T6" fmla="*/ 257 w 1752"/>
                <a:gd name="T7" fmla="*/ 170 h 616"/>
                <a:gd name="T8" fmla="*/ 378 w 1752"/>
                <a:gd name="T9" fmla="*/ 28 h 616"/>
                <a:gd name="T10" fmla="*/ 546 w 1752"/>
                <a:gd name="T11" fmla="*/ 43 h 616"/>
                <a:gd name="T12" fmla="*/ 753 w 1752"/>
                <a:gd name="T13" fmla="*/ 262 h 616"/>
                <a:gd name="T14" fmla="*/ 1005 w 1752"/>
                <a:gd name="T15" fmla="*/ 409 h 616"/>
                <a:gd name="T16" fmla="*/ 1398 w 1752"/>
                <a:gd name="T17" fmla="*/ 508 h 616"/>
                <a:gd name="T18" fmla="*/ 1752 w 1752"/>
                <a:gd name="T19" fmla="*/ 55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2" h="616">
                  <a:moveTo>
                    <a:pt x="0" y="616"/>
                  </a:moveTo>
                  <a:cubicBezTo>
                    <a:pt x="18" y="596"/>
                    <a:pt x="79" y="542"/>
                    <a:pt x="111" y="497"/>
                  </a:cubicBezTo>
                  <a:cubicBezTo>
                    <a:pt x="143" y="452"/>
                    <a:pt x="169" y="399"/>
                    <a:pt x="189" y="340"/>
                  </a:cubicBezTo>
                  <a:cubicBezTo>
                    <a:pt x="209" y="281"/>
                    <a:pt x="227" y="226"/>
                    <a:pt x="257" y="170"/>
                  </a:cubicBezTo>
                  <a:cubicBezTo>
                    <a:pt x="287" y="114"/>
                    <a:pt x="328" y="52"/>
                    <a:pt x="378" y="28"/>
                  </a:cubicBezTo>
                  <a:cubicBezTo>
                    <a:pt x="428" y="4"/>
                    <a:pt x="478" y="0"/>
                    <a:pt x="546" y="43"/>
                  </a:cubicBezTo>
                  <a:cubicBezTo>
                    <a:pt x="614" y="86"/>
                    <a:pt x="670" y="197"/>
                    <a:pt x="753" y="262"/>
                  </a:cubicBezTo>
                  <a:cubicBezTo>
                    <a:pt x="836" y="327"/>
                    <a:pt x="898" y="368"/>
                    <a:pt x="1005" y="409"/>
                  </a:cubicBezTo>
                  <a:cubicBezTo>
                    <a:pt x="1112" y="450"/>
                    <a:pt x="1274" y="485"/>
                    <a:pt x="1398" y="508"/>
                  </a:cubicBezTo>
                  <a:cubicBezTo>
                    <a:pt x="1522" y="531"/>
                    <a:pt x="1637" y="540"/>
                    <a:pt x="1752" y="55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7154" name="Group 98"/>
            <p:cNvGrpSpPr/>
            <p:nvPr/>
          </p:nvGrpSpPr>
          <p:grpSpPr bwMode="auto">
            <a:xfrm>
              <a:off x="4525" y="2322"/>
              <a:ext cx="152" cy="170"/>
              <a:chOff x="5093" y="2642"/>
              <a:chExt cx="152" cy="170"/>
            </a:xfrm>
          </p:grpSpPr>
          <p:sp>
            <p:nvSpPr>
              <p:cNvPr id="557155" name="AutoShape 99"/>
              <p:cNvSpPr>
                <a:spLocks noChangeArrowheads="1"/>
              </p:cNvSpPr>
              <p:nvPr/>
            </p:nvSpPr>
            <p:spPr bwMode="auto">
              <a:xfrm>
                <a:off x="5093" y="2642"/>
                <a:ext cx="152" cy="170"/>
              </a:xfrm>
              <a:prstGeom prst="wedgeRectCallout">
                <a:avLst>
                  <a:gd name="adj1" fmla="val -57236"/>
                  <a:gd name="adj2" fmla="val 127060"/>
                </a:avLst>
              </a:prstGeom>
              <a:solidFill>
                <a:schemeClr val="accent2"/>
              </a:solidFill>
              <a:ln w="9525" algn="ctr">
                <a:solidFill>
                  <a:schemeClr val="folHlink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:endParaRPr kumimoji="1" lang="zh-CN" altLang="zh-CN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557156" name="WordArt 1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25" y="2689"/>
                <a:ext cx="80" cy="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a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</p:grpSp>
      </p:grpSp>
      <p:graphicFrame>
        <p:nvGraphicFramePr>
          <p:cNvPr id="557158" name="Object 102"/>
          <p:cNvGraphicFramePr>
            <a:graphicFrameLocks noChangeAspect="1"/>
          </p:cNvGraphicFramePr>
          <p:nvPr/>
        </p:nvGraphicFramePr>
        <p:xfrm>
          <a:off x="4376738" y="4586288"/>
          <a:ext cx="130968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1887200" imgH="3657600" progId="Equation.DSMT4">
                  <p:embed/>
                </p:oleObj>
              </mc:Choice>
              <mc:Fallback>
                <p:oleObj name="Equation" r:id="rId28" imgW="11887200" imgH="3657600" progId="Equation.DSMT4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738" y="4586288"/>
                        <a:ext cx="1309687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7161" name="Group 105"/>
          <p:cNvGrpSpPr/>
          <p:nvPr/>
        </p:nvGrpSpPr>
        <p:grpSpPr bwMode="auto">
          <a:xfrm>
            <a:off x="-15875" y="1930398"/>
            <a:ext cx="6196013" cy="523875"/>
            <a:chOff x="54" y="1320"/>
            <a:chExt cx="3903" cy="330"/>
          </a:xfrm>
        </p:grpSpPr>
        <p:sp>
          <p:nvSpPr>
            <p:cNvPr id="557162" name="Rectangle 106"/>
            <p:cNvSpPr>
              <a:spLocks noChangeArrowheads="1"/>
            </p:cNvSpPr>
            <p:nvPr/>
          </p:nvSpPr>
          <p:spPr bwMode="auto">
            <a:xfrm>
              <a:off x="54" y="1320"/>
              <a:ext cx="390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则称     为分布密度        的</a:t>
              </a:r>
              <a:r>
                <a:rPr kumimoji="1" lang="zh-CN" altLang="en-US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  </a:t>
              </a: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分位点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557163" name="Object 107"/>
            <p:cNvGraphicFramePr>
              <a:graphicFrameLocks noChangeAspect="1"/>
            </p:cNvGraphicFramePr>
            <p:nvPr/>
          </p:nvGraphicFramePr>
          <p:xfrm>
            <a:off x="2584" y="1398"/>
            <a:ext cx="274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15900" imgH="165100" progId="Equation.DSMT4">
                    <p:embed/>
                  </p:oleObj>
                </mc:Choice>
                <mc:Fallback>
                  <p:oleObj name="Equation" r:id="rId30" imgW="215900" imgH="165100" progId="Equation.DSMT4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4" y="1398"/>
                          <a:ext cx="274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7164" name="Object 108"/>
            <p:cNvGraphicFramePr>
              <a:graphicFrameLocks noChangeAspect="1"/>
            </p:cNvGraphicFramePr>
            <p:nvPr/>
          </p:nvGraphicFramePr>
          <p:xfrm>
            <a:off x="571" y="1323"/>
            <a:ext cx="27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4267200" imgH="4267200" progId="Equation.DSMT4">
                    <p:embed/>
                  </p:oleObj>
                </mc:Choice>
                <mc:Fallback>
                  <p:oleObj name="Equation" r:id="rId32" imgW="4267200" imgH="4267200" progId="Equation.DSMT4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" y="1323"/>
                          <a:ext cx="27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7165" name="Object 109"/>
            <p:cNvGraphicFramePr>
              <a:graphicFrameLocks noChangeAspect="1"/>
            </p:cNvGraphicFramePr>
            <p:nvPr/>
          </p:nvGraphicFramePr>
          <p:xfrm>
            <a:off x="1941" y="1342"/>
            <a:ext cx="48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419100" imgH="241300" progId="Equation.DSMT4">
                    <p:embed/>
                  </p:oleObj>
                </mc:Choice>
                <mc:Fallback>
                  <p:oleObj name="Equation" r:id="rId34" imgW="419100" imgH="241300" progId="Equation.DSMT4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1" y="1342"/>
                          <a:ext cx="48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7166" name="Group 110"/>
          <p:cNvGrpSpPr/>
          <p:nvPr/>
        </p:nvGrpSpPr>
        <p:grpSpPr bwMode="auto">
          <a:xfrm>
            <a:off x="3908425" y="654050"/>
            <a:ext cx="1552575" cy="311150"/>
            <a:chOff x="2542" y="412"/>
            <a:chExt cx="978" cy="196"/>
          </a:xfrm>
        </p:grpSpPr>
        <p:graphicFrame>
          <p:nvGraphicFramePr>
            <p:cNvPr id="557167" name="Object 111"/>
            <p:cNvGraphicFramePr>
              <a:graphicFrameLocks noChangeAspect="1"/>
            </p:cNvGraphicFramePr>
            <p:nvPr/>
          </p:nvGraphicFramePr>
          <p:xfrm>
            <a:off x="2542" y="412"/>
            <a:ext cx="340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292100" imgH="165100" progId="Equation.DSMT4">
                    <p:embed/>
                  </p:oleObj>
                </mc:Choice>
                <mc:Fallback>
                  <p:oleObj name="Equation" r:id="rId36" imgW="292100" imgH="165100" progId="Equation.DSMT4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2" y="412"/>
                          <a:ext cx="340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7168" name="WordArt 112"/>
            <p:cNvSpPr>
              <a:spLocks noChangeArrowheads="1" noChangeShapeType="1" noTextEdit="1"/>
            </p:cNvSpPr>
            <p:nvPr/>
          </p:nvSpPr>
          <p:spPr bwMode="auto">
            <a:xfrm>
              <a:off x="2853" y="421"/>
              <a:ext cx="667" cy="1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分位点</a:t>
              </a:r>
            </a:p>
          </p:txBody>
        </p:sp>
      </p:grpSp>
      <p:grpSp>
        <p:nvGrpSpPr>
          <p:cNvPr id="557169" name="Group 113"/>
          <p:cNvGrpSpPr/>
          <p:nvPr/>
        </p:nvGrpSpPr>
        <p:grpSpPr bwMode="auto">
          <a:xfrm>
            <a:off x="852488" y="923925"/>
            <a:ext cx="6937375" cy="493713"/>
            <a:chOff x="593" y="606"/>
            <a:chExt cx="4370" cy="311"/>
          </a:xfrm>
        </p:grpSpPr>
        <p:graphicFrame>
          <p:nvGraphicFramePr>
            <p:cNvPr id="557170" name="Object 114"/>
            <p:cNvGraphicFramePr>
              <a:graphicFrameLocks noChangeAspect="1"/>
            </p:cNvGraphicFramePr>
            <p:nvPr/>
          </p:nvGraphicFramePr>
          <p:xfrm>
            <a:off x="817" y="620"/>
            <a:ext cx="93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812800" imgH="241300" progId="Equation.DSMT4">
                    <p:embed/>
                  </p:oleObj>
                </mc:Choice>
                <mc:Fallback>
                  <p:oleObj name="Equation" r:id="rId38" imgW="812800" imgH="241300" progId="Equation.DSMT4">
                    <p:embed/>
                    <p:pic>
                      <p:nvPicPr>
                        <p:cNvPr id="0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" y="620"/>
                          <a:ext cx="93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7171" name="Object 115"/>
            <p:cNvGraphicFramePr>
              <a:graphicFrameLocks noChangeAspect="1"/>
            </p:cNvGraphicFramePr>
            <p:nvPr/>
          </p:nvGraphicFramePr>
          <p:xfrm>
            <a:off x="1965" y="642"/>
            <a:ext cx="1051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914400" imgH="215900" progId="Equation.DSMT4">
                    <p:embed/>
                  </p:oleObj>
                </mc:Choice>
                <mc:Fallback>
                  <p:oleObj name="Equation" r:id="rId40" imgW="914400" imgH="215900" progId="Equation.DSMT4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5" y="642"/>
                          <a:ext cx="1051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7172" name="Text Box 116"/>
            <p:cNvSpPr txBox="1">
              <a:spLocks noChangeArrowheads="1"/>
            </p:cNvSpPr>
            <p:nvPr/>
          </p:nvSpPr>
          <p:spPr bwMode="auto">
            <a:xfrm>
              <a:off x="593" y="614"/>
              <a:ext cx="5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设</a:t>
              </a:r>
            </a:p>
          </p:txBody>
        </p:sp>
        <p:sp>
          <p:nvSpPr>
            <p:cNvPr id="557173" name="Text Box 117"/>
            <p:cNvSpPr txBox="1">
              <a:spLocks noChangeArrowheads="1"/>
            </p:cNvSpPr>
            <p:nvPr/>
          </p:nvSpPr>
          <p:spPr bwMode="auto">
            <a:xfrm>
              <a:off x="1746" y="607"/>
              <a:ext cx="5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若</a:t>
              </a:r>
            </a:p>
          </p:txBody>
        </p:sp>
        <p:sp>
          <p:nvSpPr>
            <p:cNvPr id="557174" name="Text Box 118"/>
            <p:cNvSpPr txBox="1">
              <a:spLocks noChangeArrowheads="1"/>
            </p:cNvSpPr>
            <p:nvPr/>
          </p:nvSpPr>
          <p:spPr bwMode="auto">
            <a:xfrm>
              <a:off x="2995" y="616"/>
              <a:ext cx="196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存在常数     满足</a:t>
              </a:r>
            </a:p>
          </p:txBody>
        </p:sp>
        <p:graphicFrame>
          <p:nvGraphicFramePr>
            <p:cNvPr id="557175" name="Object 119"/>
            <p:cNvGraphicFramePr>
              <a:graphicFrameLocks noChangeAspect="1"/>
            </p:cNvGraphicFramePr>
            <p:nvPr/>
          </p:nvGraphicFramePr>
          <p:xfrm>
            <a:off x="3903" y="606"/>
            <a:ext cx="27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4267200" imgH="4267200" progId="Equation.DSMT4">
                    <p:embed/>
                  </p:oleObj>
                </mc:Choice>
                <mc:Fallback>
                  <p:oleObj name="Equation" r:id="rId42" imgW="4267200" imgH="4267200" progId="Equation.DSMT4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3" y="606"/>
                          <a:ext cx="27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7176" name="Object 120"/>
          <p:cNvGraphicFramePr>
            <a:graphicFrameLocks noChangeAspect="1"/>
          </p:cNvGraphicFramePr>
          <p:nvPr/>
        </p:nvGraphicFramePr>
        <p:xfrm>
          <a:off x="2424113" y="1328738"/>
          <a:ext cx="393382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44196000" imgH="7924800" progId="Equation.DSMT4">
                  <p:embed/>
                </p:oleObj>
              </mc:Choice>
              <mc:Fallback>
                <p:oleObj name="Equation" r:id="rId44" imgW="44196000" imgH="7924800" progId="Equation.DSMT4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328738"/>
                        <a:ext cx="3933825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500"/>
                                        <p:tgtEl>
                                          <p:spTgt spid="55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7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7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5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7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7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7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7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7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7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7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7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57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7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7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57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7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57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5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8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409281" y="875012"/>
            <a:ext cx="5337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kumimoji="1" lang="zh-CN" altLang="en-US" sz="2400" b="1" dirty="0">
                <a:solidFill>
                  <a:schemeClr val="folHlink"/>
                </a:solidFill>
              </a:rPr>
              <a:t>例</a:t>
            </a:r>
            <a:r>
              <a:rPr kumimoji="1" lang="en-US" altLang="zh-CN" sz="2400" b="1" dirty="0">
                <a:solidFill>
                  <a:schemeClr val="folHlink"/>
                </a:solidFill>
              </a:rPr>
              <a:t>2</a:t>
            </a:r>
            <a:r>
              <a:rPr kumimoji="1" lang="zh-CN" altLang="en-US" sz="2400" b="1" dirty="0">
                <a:solidFill>
                  <a:schemeClr val="folHlink"/>
                </a:solidFill>
              </a:rPr>
              <a:t>．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设总体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X~N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（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0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，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0.3</a:t>
            </a:r>
            <a:r>
              <a:rPr kumimoji="1" lang="en-US" altLang="zh-CN" sz="2400" b="1" baseline="30000" dirty="0">
                <a:solidFill>
                  <a:schemeClr val="tx1"/>
                </a:solidFill>
              </a:rPr>
              <a:t>2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）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, </a:t>
            </a:r>
            <a:r>
              <a:rPr kumimoji="1" lang="en-US" altLang="zh-CN" sz="2400" b="1" i="1" dirty="0">
                <a:solidFill>
                  <a:schemeClr val="tx1"/>
                </a:solidFill>
              </a:rPr>
              <a:t>n 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=10, </a:t>
            </a:r>
          </a:p>
          <a:p>
            <a:pPr algn="l" eaLnBrk="1" hangingPunct="1"/>
            <a:endParaRPr kumimoji="1" lang="en-US" altLang="zh-CN" sz="2400" b="1" dirty="0"/>
          </a:p>
          <a:p>
            <a:pPr algn="l" eaLnBrk="1" hangingPunct="1"/>
            <a:r>
              <a:rPr kumimoji="1" lang="zh-CN" altLang="en-US" sz="2400" b="1" dirty="0">
                <a:solidFill>
                  <a:schemeClr val="tx1"/>
                </a:solidFill>
              </a:rPr>
              <a:t>求</a:t>
            </a:r>
          </a:p>
        </p:txBody>
      </p:sp>
      <p:graphicFrame>
        <p:nvGraphicFramePr>
          <p:cNvPr id="164867" name="Object 3"/>
          <p:cNvGraphicFramePr>
            <a:graphicFrameLocks noChangeAspect="1"/>
          </p:cNvGraphicFramePr>
          <p:nvPr/>
        </p:nvGraphicFramePr>
        <p:xfrm>
          <a:off x="5554151" y="689635"/>
          <a:ext cx="23558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04900" imgH="457200" progId="Equation.3">
                  <p:embed/>
                </p:oleObj>
              </mc:Choice>
              <mc:Fallback>
                <p:oleObj name="公式" r:id="rId2" imgW="11049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4151" y="689635"/>
                        <a:ext cx="23558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409281" y="2421778"/>
            <a:ext cx="80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folHlink"/>
                </a:solidFill>
              </a:rPr>
              <a:t>解：</a:t>
            </a:r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1171281" y="2478928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kumimoji="1" lang="en-US" altLang="zh-CN" sz="2400" b="1">
                <a:solidFill>
                  <a:schemeClr val="tx1"/>
                </a:solidFill>
              </a:rPr>
              <a:t>∵  X/0.3~N(0,1)</a:t>
            </a:r>
            <a:r>
              <a:rPr kumimoji="1" lang="zh-CN" altLang="en-US" sz="2400" b="1">
                <a:solidFill>
                  <a:schemeClr val="tx1"/>
                </a:solidFill>
              </a:rPr>
              <a:t>，</a:t>
            </a:r>
          </a:p>
        </p:txBody>
      </p:sp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4709819" y="2228103"/>
          <a:ext cx="3208337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465" imgH="431800" progId="Equation.3">
                  <p:embed/>
                </p:oleObj>
              </mc:Choice>
              <mc:Fallback>
                <p:oleObj name="Equation" r:id="rId4" imgW="1180465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9819" y="2228103"/>
                        <a:ext cx="3208337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1" name="Object 7"/>
          <p:cNvGraphicFramePr>
            <a:graphicFrameLocks noChangeAspect="1"/>
          </p:cNvGraphicFramePr>
          <p:nvPr/>
        </p:nvGraphicFramePr>
        <p:xfrm>
          <a:off x="1866606" y="3336178"/>
          <a:ext cx="28003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04900" imgH="457200" progId="Equation.3">
                  <p:embed/>
                </p:oleObj>
              </mc:Choice>
              <mc:Fallback>
                <p:oleObj name="公式" r:id="rId6" imgW="11049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606" y="3336178"/>
                        <a:ext cx="280035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2" name="Object 8"/>
          <p:cNvGraphicFramePr>
            <a:graphicFrameLocks noChangeAspect="1"/>
          </p:cNvGraphicFramePr>
          <p:nvPr/>
        </p:nvGraphicFramePr>
        <p:xfrm>
          <a:off x="1877719" y="4526803"/>
          <a:ext cx="651033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44800" imgH="482600" progId="Equation.3">
                  <p:embed/>
                </p:oleObj>
              </mc:Choice>
              <mc:Fallback>
                <p:oleObj name="Equation" r:id="rId7" imgW="28448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719" y="4526803"/>
                        <a:ext cx="6510337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1190331" y="354572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kumimoji="1" lang="en-US" altLang="zh-CN" sz="2400" b="1">
                <a:solidFill>
                  <a:schemeClr val="tx1"/>
                </a:solidFill>
              </a:rPr>
              <a:t>∴</a:t>
            </a:r>
          </a:p>
        </p:txBody>
      </p:sp>
      <p:sp>
        <p:nvSpPr>
          <p:cNvPr id="164876" name="AutoShape 12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52744" y="7495428"/>
            <a:ext cx="1306512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zh-CN" altLang="en-US" sz="1600" b="1"/>
              <a:t>下页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 autoUpdateAnimBg="0"/>
      <p:bldP spid="164868" grpId="0" autoUpdateAnimBg="0"/>
      <p:bldP spid="164869" grpId="0" autoUpdateAnimBg="0"/>
      <p:bldP spid="164873" grpId="0" autoUpdateAnimBg="0"/>
      <p:bldP spid="16487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54" name="Oval 22"/>
          <p:cNvSpPr>
            <a:spLocks noChangeArrowheads="1"/>
          </p:cNvSpPr>
          <p:nvPr/>
        </p:nvSpPr>
        <p:spPr bwMode="auto">
          <a:xfrm>
            <a:off x="827088" y="2490788"/>
            <a:ext cx="241300" cy="2413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73725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6056" name="Freeform 24"/>
          <p:cNvSpPr/>
          <p:nvPr/>
        </p:nvSpPr>
        <p:spPr bwMode="auto">
          <a:xfrm flipH="1">
            <a:off x="7921625" y="4416425"/>
            <a:ext cx="804863" cy="385763"/>
          </a:xfrm>
          <a:custGeom>
            <a:avLst/>
            <a:gdLst>
              <a:gd name="T0" fmla="*/ 498 w 501"/>
              <a:gd name="T1" fmla="*/ 0 h 225"/>
              <a:gd name="T2" fmla="*/ 444 w 501"/>
              <a:gd name="T3" fmla="*/ 39 h 225"/>
              <a:gd name="T4" fmla="*/ 387 w 501"/>
              <a:gd name="T5" fmla="*/ 75 h 225"/>
              <a:gd name="T6" fmla="*/ 324 w 501"/>
              <a:gd name="T7" fmla="*/ 107 h 225"/>
              <a:gd name="T8" fmla="*/ 267 w 501"/>
              <a:gd name="T9" fmla="*/ 131 h 225"/>
              <a:gd name="T10" fmla="*/ 207 w 501"/>
              <a:gd name="T11" fmla="*/ 149 h 225"/>
              <a:gd name="T12" fmla="*/ 144 w 501"/>
              <a:gd name="T13" fmla="*/ 160 h 225"/>
              <a:gd name="T14" fmla="*/ 91 w 501"/>
              <a:gd name="T15" fmla="*/ 169 h 225"/>
              <a:gd name="T16" fmla="*/ 57 w 501"/>
              <a:gd name="T17" fmla="*/ 175 h 225"/>
              <a:gd name="T18" fmla="*/ 1 w 501"/>
              <a:gd name="T19" fmla="*/ 175 h 225"/>
              <a:gd name="T20" fmla="*/ 0 w 501"/>
              <a:gd name="T21" fmla="*/ 225 h 225"/>
              <a:gd name="T22" fmla="*/ 501 w 501"/>
              <a:gd name="T23" fmla="*/ 225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1" h="225">
                <a:moveTo>
                  <a:pt x="498" y="0"/>
                </a:moveTo>
                <a:lnTo>
                  <a:pt x="444" y="39"/>
                </a:lnTo>
                <a:lnTo>
                  <a:pt x="387" y="75"/>
                </a:lnTo>
                <a:lnTo>
                  <a:pt x="324" y="107"/>
                </a:lnTo>
                <a:lnTo>
                  <a:pt x="267" y="131"/>
                </a:lnTo>
                <a:lnTo>
                  <a:pt x="207" y="149"/>
                </a:lnTo>
                <a:lnTo>
                  <a:pt x="144" y="160"/>
                </a:lnTo>
                <a:lnTo>
                  <a:pt x="91" y="169"/>
                </a:lnTo>
                <a:lnTo>
                  <a:pt x="57" y="175"/>
                </a:lnTo>
                <a:lnTo>
                  <a:pt x="1" y="175"/>
                </a:lnTo>
                <a:lnTo>
                  <a:pt x="0" y="225"/>
                </a:lnTo>
                <a:lnTo>
                  <a:pt x="501" y="225"/>
                </a:lnTo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6057" name="Freeform 25"/>
          <p:cNvSpPr/>
          <p:nvPr/>
        </p:nvSpPr>
        <p:spPr bwMode="auto">
          <a:xfrm>
            <a:off x="5337175" y="4437063"/>
            <a:ext cx="795338" cy="357187"/>
          </a:xfrm>
          <a:custGeom>
            <a:avLst/>
            <a:gdLst>
              <a:gd name="T0" fmla="*/ 498 w 501"/>
              <a:gd name="T1" fmla="*/ 0 h 225"/>
              <a:gd name="T2" fmla="*/ 444 w 501"/>
              <a:gd name="T3" fmla="*/ 39 h 225"/>
              <a:gd name="T4" fmla="*/ 387 w 501"/>
              <a:gd name="T5" fmla="*/ 75 h 225"/>
              <a:gd name="T6" fmla="*/ 324 w 501"/>
              <a:gd name="T7" fmla="*/ 107 h 225"/>
              <a:gd name="T8" fmla="*/ 267 w 501"/>
              <a:gd name="T9" fmla="*/ 131 h 225"/>
              <a:gd name="T10" fmla="*/ 207 w 501"/>
              <a:gd name="T11" fmla="*/ 149 h 225"/>
              <a:gd name="T12" fmla="*/ 144 w 501"/>
              <a:gd name="T13" fmla="*/ 160 h 225"/>
              <a:gd name="T14" fmla="*/ 91 w 501"/>
              <a:gd name="T15" fmla="*/ 169 h 225"/>
              <a:gd name="T16" fmla="*/ 57 w 501"/>
              <a:gd name="T17" fmla="*/ 175 h 225"/>
              <a:gd name="T18" fmla="*/ 1 w 501"/>
              <a:gd name="T19" fmla="*/ 175 h 225"/>
              <a:gd name="T20" fmla="*/ 0 w 501"/>
              <a:gd name="T21" fmla="*/ 225 h 225"/>
              <a:gd name="T22" fmla="*/ 501 w 501"/>
              <a:gd name="T23" fmla="*/ 225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1" h="225">
                <a:moveTo>
                  <a:pt x="498" y="0"/>
                </a:moveTo>
                <a:lnTo>
                  <a:pt x="444" y="39"/>
                </a:lnTo>
                <a:lnTo>
                  <a:pt x="387" y="75"/>
                </a:lnTo>
                <a:lnTo>
                  <a:pt x="324" y="107"/>
                </a:lnTo>
                <a:lnTo>
                  <a:pt x="267" y="131"/>
                </a:lnTo>
                <a:lnTo>
                  <a:pt x="207" y="149"/>
                </a:lnTo>
                <a:lnTo>
                  <a:pt x="144" y="160"/>
                </a:lnTo>
                <a:lnTo>
                  <a:pt x="91" y="169"/>
                </a:lnTo>
                <a:lnTo>
                  <a:pt x="57" y="175"/>
                </a:lnTo>
                <a:lnTo>
                  <a:pt x="1" y="175"/>
                </a:lnTo>
                <a:lnTo>
                  <a:pt x="0" y="225"/>
                </a:lnTo>
                <a:lnTo>
                  <a:pt x="501" y="225"/>
                </a:lnTo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6058" name="Line 26"/>
          <p:cNvSpPr>
            <a:spLocks noChangeShapeType="1"/>
          </p:cNvSpPr>
          <p:nvPr/>
        </p:nvSpPr>
        <p:spPr bwMode="auto">
          <a:xfrm>
            <a:off x="7935913" y="4429125"/>
            <a:ext cx="0" cy="3571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6059" name="Rectangle 27"/>
          <p:cNvSpPr>
            <a:spLocks noChangeArrowheads="1"/>
          </p:cNvSpPr>
          <p:nvPr/>
        </p:nvSpPr>
        <p:spPr bwMode="auto">
          <a:xfrm>
            <a:off x="1255713" y="2801938"/>
            <a:ext cx="2703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查 </a:t>
            </a:r>
            <a:r>
              <a:rPr kumimoji="1" lang="en-US" altLang="zh-CN" sz="28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分布表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求</a:t>
            </a:r>
          </a:p>
        </p:txBody>
      </p:sp>
      <p:sp>
        <p:nvSpPr>
          <p:cNvPr id="556067" name="Line 35"/>
          <p:cNvSpPr>
            <a:spLocks noChangeShapeType="1"/>
          </p:cNvSpPr>
          <p:nvPr/>
        </p:nvSpPr>
        <p:spPr bwMode="auto">
          <a:xfrm>
            <a:off x="6130925" y="4432300"/>
            <a:ext cx="0" cy="3571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56068" name="Object 36"/>
          <p:cNvGraphicFramePr>
            <a:graphicFrameLocks noChangeAspect="1"/>
          </p:cNvGraphicFramePr>
          <p:nvPr/>
        </p:nvGraphicFramePr>
        <p:xfrm>
          <a:off x="6273800" y="5307013"/>
          <a:ext cx="23526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6000" imgH="4572000" progId="Equation.DSMT4">
                  <p:embed/>
                </p:oleObj>
              </mc:Choice>
              <mc:Fallback>
                <p:oleObj name="Equation" r:id="rId2" imgW="21336000" imgH="45720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5307013"/>
                        <a:ext cx="235267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69" name="WordArt 37"/>
          <p:cNvSpPr>
            <a:spLocks noChangeArrowheads="1" noChangeShapeType="1" noTextEdit="1"/>
          </p:cNvSpPr>
          <p:nvPr/>
        </p:nvSpPr>
        <p:spPr bwMode="auto">
          <a:xfrm>
            <a:off x="771525" y="29432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chemeClr val="accent2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aphicFrame>
        <p:nvGraphicFramePr>
          <p:cNvPr id="556071" name="Object 39"/>
          <p:cNvGraphicFramePr>
            <a:graphicFrameLocks noChangeAspect="1"/>
          </p:cNvGraphicFramePr>
          <p:nvPr/>
        </p:nvGraphicFramePr>
        <p:xfrm>
          <a:off x="7508875" y="4759325"/>
          <a:ext cx="9921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753600" imgH="4572000" progId="Equation.DSMT4">
                  <p:embed/>
                </p:oleObj>
              </mc:Choice>
              <mc:Fallback>
                <p:oleObj name="Equation" r:id="rId4" imgW="9753600" imgH="45720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75" y="4759325"/>
                        <a:ext cx="99218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72" name="Object 40"/>
          <p:cNvGraphicFramePr>
            <a:graphicFrameLocks noChangeAspect="1"/>
          </p:cNvGraphicFramePr>
          <p:nvPr/>
        </p:nvGraphicFramePr>
        <p:xfrm>
          <a:off x="5754688" y="4760913"/>
          <a:ext cx="8334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20000" imgH="4572000" progId="Equation.DSMT4">
                  <p:embed/>
                </p:oleObj>
              </mc:Choice>
              <mc:Fallback>
                <p:oleObj name="Equation" r:id="rId6" imgW="7620000" imgH="45720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688" y="4760913"/>
                        <a:ext cx="83343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6073" name="Group 41"/>
          <p:cNvGrpSpPr/>
          <p:nvPr/>
        </p:nvGrpSpPr>
        <p:grpSpPr bwMode="auto">
          <a:xfrm>
            <a:off x="5273675" y="3468688"/>
            <a:ext cx="3584575" cy="1635125"/>
            <a:chOff x="3322" y="2289"/>
            <a:chExt cx="2258" cy="1030"/>
          </a:xfrm>
        </p:grpSpPr>
        <p:sp>
          <p:nvSpPr>
            <p:cNvPr id="556074" name="Line 42"/>
            <p:cNvSpPr>
              <a:spLocks noChangeShapeType="1"/>
            </p:cNvSpPr>
            <p:nvPr/>
          </p:nvSpPr>
          <p:spPr bwMode="auto">
            <a:xfrm flipV="1">
              <a:off x="3322" y="3126"/>
              <a:ext cx="2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6075" name="Line 43"/>
            <p:cNvSpPr>
              <a:spLocks noChangeShapeType="1"/>
            </p:cNvSpPr>
            <p:nvPr/>
          </p:nvSpPr>
          <p:spPr bwMode="auto">
            <a:xfrm flipV="1">
              <a:off x="4441" y="2289"/>
              <a:ext cx="0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6076" name="Group 44"/>
            <p:cNvGrpSpPr/>
            <p:nvPr/>
          </p:nvGrpSpPr>
          <p:grpSpPr bwMode="auto">
            <a:xfrm>
              <a:off x="3361" y="2549"/>
              <a:ext cx="2153" cy="525"/>
              <a:chOff x="3289" y="2741"/>
              <a:chExt cx="2153" cy="525"/>
            </a:xfrm>
          </p:grpSpPr>
          <p:sp>
            <p:nvSpPr>
              <p:cNvPr id="556077" name="Freeform 45"/>
              <p:cNvSpPr/>
              <p:nvPr/>
            </p:nvSpPr>
            <p:spPr bwMode="auto">
              <a:xfrm>
                <a:off x="3289" y="2742"/>
                <a:ext cx="1081" cy="524"/>
              </a:xfrm>
              <a:custGeom>
                <a:avLst/>
                <a:gdLst>
                  <a:gd name="T0" fmla="*/ 0 w 1081"/>
                  <a:gd name="T1" fmla="*/ 524 h 524"/>
                  <a:gd name="T2" fmla="*/ 134 w 1081"/>
                  <a:gd name="T3" fmla="*/ 510 h 524"/>
                  <a:gd name="T4" fmla="*/ 360 w 1081"/>
                  <a:gd name="T5" fmla="*/ 436 h 524"/>
                  <a:gd name="T6" fmla="*/ 688 w 1081"/>
                  <a:gd name="T7" fmla="*/ 196 h 524"/>
                  <a:gd name="T8" fmla="*/ 833 w 1081"/>
                  <a:gd name="T9" fmla="*/ 78 h 524"/>
                  <a:gd name="T10" fmla="*/ 955 w 1081"/>
                  <a:gd name="T11" fmla="*/ 14 h 524"/>
                  <a:gd name="T12" fmla="*/ 1081 w 1081"/>
                  <a:gd name="T13" fmla="*/ 2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1" h="524">
                    <a:moveTo>
                      <a:pt x="0" y="524"/>
                    </a:moveTo>
                    <a:cubicBezTo>
                      <a:pt x="22" y="522"/>
                      <a:pt x="72" y="522"/>
                      <a:pt x="134" y="510"/>
                    </a:cubicBezTo>
                    <a:cubicBezTo>
                      <a:pt x="196" y="498"/>
                      <a:pt x="268" y="488"/>
                      <a:pt x="360" y="436"/>
                    </a:cubicBezTo>
                    <a:cubicBezTo>
                      <a:pt x="472" y="380"/>
                      <a:pt x="612" y="260"/>
                      <a:pt x="688" y="196"/>
                    </a:cubicBezTo>
                    <a:cubicBezTo>
                      <a:pt x="764" y="132"/>
                      <a:pt x="788" y="111"/>
                      <a:pt x="833" y="78"/>
                    </a:cubicBezTo>
                    <a:cubicBezTo>
                      <a:pt x="878" y="45"/>
                      <a:pt x="916" y="28"/>
                      <a:pt x="955" y="14"/>
                    </a:cubicBezTo>
                    <a:cubicBezTo>
                      <a:pt x="994" y="0"/>
                      <a:pt x="1055" y="4"/>
                      <a:pt x="1081" y="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6078" name="Freeform 46"/>
              <p:cNvSpPr/>
              <p:nvPr/>
            </p:nvSpPr>
            <p:spPr bwMode="auto">
              <a:xfrm flipH="1">
                <a:off x="4363" y="2741"/>
                <a:ext cx="1079" cy="524"/>
              </a:xfrm>
              <a:custGeom>
                <a:avLst/>
                <a:gdLst>
                  <a:gd name="T0" fmla="*/ 0 w 1081"/>
                  <a:gd name="T1" fmla="*/ 524 h 524"/>
                  <a:gd name="T2" fmla="*/ 134 w 1081"/>
                  <a:gd name="T3" fmla="*/ 510 h 524"/>
                  <a:gd name="T4" fmla="*/ 360 w 1081"/>
                  <a:gd name="T5" fmla="*/ 436 h 524"/>
                  <a:gd name="T6" fmla="*/ 688 w 1081"/>
                  <a:gd name="T7" fmla="*/ 196 h 524"/>
                  <a:gd name="T8" fmla="*/ 833 w 1081"/>
                  <a:gd name="T9" fmla="*/ 78 h 524"/>
                  <a:gd name="T10" fmla="*/ 955 w 1081"/>
                  <a:gd name="T11" fmla="*/ 14 h 524"/>
                  <a:gd name="T12" fmla="*/ 1081 w 1081"/>
                  <a:gd name="T13" fmla="*/ 2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1" h="524">
                    <a:moveTo>
                      <a:pt x="0" y="524"/>
                    </a:moveTo>
                    <a:cubicBezTo>
                      <a:pt x="22" y="522"/>
                      <a:pt x="72" y="522"/>
                      <a:pt x="134" y="510"/>
                    </a:cubicBezTo>
                    <a:cubicBezTo>
                      <a:pt x="196" y="498"/>
                      <a:pt x="268" y="488"/>
                      <a:pt x="360" y="436"/>
                    </a:cubicBezTo>
                    <a:cubicBezTo>
                      <a:pt x="472" y="380"/>
                      <a:pt x="612" y="260"/>
                      <a:pt x="688" y="196"/>
                    </a:cubicBezTo>
                    <a:cubicBezTo>
                      <a:pt x="764" y="132"/>
                      <a:pt x="788" y="111"/>
                      <a:pt x="833" y="78"/>
                    </a:cubicBezTo>
                    <a:cubicBezTo>
                      <a:pt x="878" y="45"/>
                      <a:pt x="916" y="28"/>
                      <a:pt x="955" y="14"/>
                    </a:cubicBezTo>
                    <a:cubicBezTo>
                      <a:pt x="994" y="0"/>
                      <a:pt x="1055" y="4"/>
                      <a:pt x="1081" y="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556079" name="Object 47"/>
            <p:cNvGraphicFramePr>
              <a:graphicFrameLocks noChangeAspect="1"/>
            </p:cNvGraphicFramePr>
            <p:nvPr/>
          </p:nvGraphicFramePr>
          <p:xfrm>
            <a:off x="4349" y="3112"/>
            <a:ext cx="159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0500" imgH="203200" progId="Equation.DSMT4">
                    <p:embed/>
                  </p:oleObj>
                </mc:Choice>
                <mc:Fallback>
                  <p:oleObj name="Equation" r:id="rId8" imgW="190500" imgH="20320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9" y="3112"/>
                          <a:ext cx="159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6080" name="Group 48"/>
          <p:cNvGrpSpPr/>
          <p:nvPr/>
        </p:nvGrpSpPr>
        <p:grpSpPr bwMode="auto">
          <a:xfrm>
            <a:off x="8085138" y="4094163"/>
            <a:ext cx="403225" cy="344487"/>
            <a:chOff x="5093" y="2642"/>
            <a:chExt cx="152" cy="170"/>
          </a:xfrm>
        </p:grpSpPr>
        <p:sp>
          <p:nvSpPr>
            <p:cNvPr id="556081" name="AutoShape 49"/>
            <p:cNvSpPr>
              <a:spLocks noChangeArrowheads="1"/>
            </p:cNvSpPr>
            <p:nvPr/>
          </p:nvSpPr>
          <p:spPr bwMode="auto">
            <a:xfrm>
              <a:off x="5093" y="2642"/>
              <a:ext cx="152" cy="170"/>
            </a:xfrm>
            <a:prstGeom prst="wedgeRectCallout">
              <a:avLst>
                <a:gd name="adj1" fmla="val -57236"/>
                <a:gd name="adj2" fmla="val 127060"/>
              </a:avLst>
            </a:prstGeom>
            <a:solidFill>
              <a:schemeClr val="accent2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56082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5125" y="2689"/>
              <a:ext cx="80" cy="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a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</p:grpSp>
      <p:grpSp>
        <p:nvGrpSpPr>
          <p:cNvPr id="556083" name="Group 51"/>
          <p:cNvGrpSpPr/>
          <p:nvPr/>
        </p:nvGrpSpPr>
        <p:grpSpPr bwMode="auto">
          <a:xfrm>
            <a:off x="5548313" y="4095750"/>
            <a:ext cx="392112" cy="331788"/>
            <a:chOff x="3630" y="2675"/>
            <a:chExt cx="152" cy="170"/>
          </a:xfrm>
        </p:grpSpPr>
        <p:sp>
          <p:nvSpPr>
            <p:cNvPr id="556084" name="AutoShape 52"/>
            <p:cNvSpPr>
              <a:spLocks noChangeArrowheads="1"/>
            </p:cNvSpPr>
            <p:nvPr/>
          </p:nvSpPr>
          <p:spPr bwMode="auto">
            <a:xfrm>
              <a:off x="3630" y="2675"/>
              <a:ext cx="152" cy="170"/>
            </a:xfrm>
            <a:prstGeom prst="wedgeRectCallout">
              <a:avLst>
                <a:gd name="adj1" fmla="val 32236"/>
                <a:gd name="adj2" fmla="val 117648"/>
              </a:avLst>
            </a:prstGeom>
            <a:solidFill>
              <a:schemeClr val="accent2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56085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3662" y="2714"/>
              <a:ext cx="80" cy="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a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</p:grpSp>
      <p:sp>
        <p:nvSpPr>
          <p:cNvPr id="556086" name="Oval 54"/>
          <p:cNvSpPr>
            <a:spLocks noChangeArrowheads="1"/>
          </p:cNvSpPr>
          <p:nvPr/>
        </p:nvSpPr>
        <p:spPr bwMode="auto">
          <a:xfrm>
            <a:off x="5867400" y="4902200"/>
            <a:ext cx="279400" cy="1905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6100" name="Group 68"/>
          <p:cNvGrpSpPr/>
          <p:nvPr/>
        </p:nvGrpSpPr>
        <p:grpSpPr bwMode="auto">
          <a:xfrm>
            <a:off x="981075" y="2362200"/>
            <a:ext cx="4410075" cy="519113"/>
            <a:chOff x="362" y="3680"/>
            <a:chExt cx="2778" cy="327"/>
          </a:xfrm>
        </p:grpSpPr>
        <p:sp>
          <p:nvSpPr>
            <p:cNvPr id="556096" name="Rectangle 64"/>
            <p:cNvSpPr>
              <a:spLocks noChangeArrowheads="1"/>
            </p:cNvSpPr>
            <p:nvPr/>
          </p:nvSpPr>
          <p:spPr bwMode="auto">
            <a:xfrm>
              <a:off x="868" y="3680"/>
              <a:ext cx="2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的    分位点记为</a:t>
              </a:r>
            </a:p>
          </p:txBody>
        </p:sp>
        <p:graphicFrame>
          <p:nvGraphicFramePr>
            <p:cNvPr id="556097" name="Object 65"/>
            <p:cNvGraphicFramePr>
              <a:graphicFrameLocks noChangeAspect="1"/>
            </p:cNvGraphicFramePr>
            <p:nvPr/>
          </p:nvGraphicFramePr>
          <p:xfrm>
            <a:off x="362" y="3714"/>
            <a:ext cx="595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69900" imgH="241300" progId="Equation.DSMT4">
                    <p:embed/>
                  </p:oleObj>
                </mc:Choice>
                <mc:Fallback>
                  <p:oleObj name="Equation" r:id="rId10" imgW="469900" imgH="241300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" y="3714"/>
                          <a:ext cx="595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6098" name="Object 66"/>
            <p:cNvGraphicFramePr>
              <a:graphicFrameLocks noChangeAspect="1"/>
            </p:cNvGraphicFramePr>
            <p:nvPr/>
          </p:nvGraphicFramePr>
          <p:xfrm>
            <a:off x="2270" y="3704"/>
            <a:ext cx="740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96900" imgH="254000" progId="Equation.DSMT4">
                    <p:embed/>
                  </p:oleObj>
                </mc:Choice>
                <mc:Fallback>
                  <p:oleObj name="Equation" r:id="rId12" imgW="596900" imgH="25400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0" y="3704"/>
                          <a:ext cx="740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6099" name="Object 67"/>
            <p:cNvGraphicFramePr>
              <a:graphicFrameLocks noChangeAspect="1"/>
            </p:cNvGraphicFramePr>
            <p:nvPr/>
          </p:nvGraphicFramePr>
          <p:xfrm>
            <a:off x="1171" y="3762"/>
            <a:ext cx="233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90500" imgH="165100" progId="Equation.DSMT4">
                    <p:embed/>
                  </p:oleObj>
                </mc:Choice>
                <mc:Fallback>
                  <p:oleObj name="Equation" r:id="rId14" imgW="190500" imgH="165100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1" y="3762"/>
                          <a:ext cx="233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6101" name="Object 69"/>
          <p:cNvGraphicFramePr>
            <a:graphicFrameLocks noChangeAspect="1"/>
          </p:cNvGraphicFramePr>
          <p:nvPr/>
        </p:nvGraphicFramePr>
        <p:xfrm>
          <a:off x="717550" y="3311525"/>
          <a:ext cx="13446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192000" imgH="4572000" progId="Equation.DSMT4">
                  <p:embed/>
                </p:oleObj>
              </mc:Choice>
              <mc:Fallback>
                <p:oleObj name="Equation" r:id="rId16" imgW="12192000" imgH="457200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3311525"/>
                        <a:ext cx="13446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102" name="Object 70"/>
          <p:cNvGraphicFramePr>
            <a:graphicFrameLocks noChangeAspect="1"/>
          </p:cNvGraphicFramePr>
          <p:nvPr/>
        </p:nvGraphicFramePr>
        <p:xfrm>
          <a:off x="1963738" y="3352800"/>
          <a:ext cx="10414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9448800" imgH="3657600" progId="Equation.DSMT4">
                  <p:embed/>
                </p:oleObj>
              </mc:Choice>
              <mc:Fallback>
                <p:oleObj name="Equation" r:id="rId18" imgW="9448800" imgH="365760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3352800"/>
                        <a:ext cx="10414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103" name="Object 71"/>
          <p:cNvGraphicFramePr>
            <a:graphicFrameLocks noChangeAspect="1"/>
          </p:cNvGraphicFramePr>
          <p:nvPr/>
        </p:nvGraphicFramePr>
        <p:xfrm>
          <a:off x="645187" y="3786188"/>
          <a:ext cx="147796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411200" imgH="4572000" progId="Equation.DSMT4">
                  <p:embed/>
                </p:oleObj>
              </mc:Choice>
              <mc:Fallback>
                <p:oleObj name="Equation" r:id="rId20" imgW="13411200" imgH="4572000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87" y="3786188"/>
                        <a:ext cx="1477963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104" name="Object 72"/>
          <p:cNvGraphicFramePr>
            <a:graphicFrameLocks noChangeAspect="1"/>
          </p:cNvGraphicFramePr>
          <p:nvPr/>
        </p:nvGraphicFramePr>
        <p:xfrm>
          <a:off x="1827213" y="4246563"/>
          <a:ext cx="15113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716000" imgH="3657600" progId="Equation.DSMT4">
                  <p:embed/>
                </p:oleObj>
              </mc:Choice>
              <mc:Fallback>
                <p:oleObj name="Equation" r:id="rId22" imgW="13716000" imgH="365760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4246563"/>
                        <a:ext cx="15113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105" name="Object 73"/>
          <p:cNvGraphicFramePr>
            <a:graphicFrameLocks noChangeAspect="1"/>
          </p:cNvGraphicFramePr>
          <p:nvPr/>
        </p:nvGraphicFramePr>
        <p:xfrm>
          <a:off x="2028825" y="3775075"/>
          <a:ext cx="14430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3106400" imgH="4572000" progId="Equation.DSMT4">
                  <p:embed/>
                </p:oleObj>
              </mc:Choice>
              <mc:Fallback>
                <p:oleObj name="Equation" r:id="rId24" imgW="13106400" imgH="4572000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3775075"/>
                        <a:ext cx="144303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106" name="Object 74"/>
          <p:cNvGraphicFramePr>
            <a:graphicFrameLocks noChangeAspect="1"/>
          </p:cNvGraphicFramePr>
          <p:nvPr/>
        </p:nvGraphicFramePr>
        <p:xfrm>
          <a:off x="728663" y="4649788"/>
          <a:ext cx="12065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0972800" imgH="4572000" progId="Equation.DSMT4">
                  <p:embed/>
                </p:oleObj>
              </mc:Choice>
              <mc:Fallback>
                <p:oleObj name="Equation" r:id="rId26" imgW="10972800" imgH="457200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4649788"/>
                        <a:ext cx="12065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107" name="Object 75"/>
          <p:cNvGraphicFramePr>
            <a:graphicFrameLocks noChangeAspect="1"/>
          </p:cNvGraphicFramePr>
          <p:nvPr/>
        </p:nvGraphicFramePr>
        <p:xfrm>
          <a:off x="1778000" y="4665663"/>
          <a:ext cx="208121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8897600" imgH="4267200" progId="Equation.DSMT4">
                  <p:embed/>
                </p:oleObj>
              </mc:Choice>
              <mc:Fallback>
                <p:oleObj name="Equation" r:id="rId28" imgW="18897600" imgH="426720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4665663"/>
                        <a:ext cx="208121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6113" name="Group 81"/>
          <p:cNvGrpSpPr/>
          <p:nvPr/>
        </p:nvGrpSpPr>
        <p:grpSpPr bwMode="auto">
          <a:xfrm>
            <a:off x="263525" y="5260975"/>
            <a:ext cx="3932238" cy="1177925"/>
            <a:chOff x="14" y="3378"/>
            <a:chExt cx="2477" cy="742"/>
          </a:xfrm>
        </p:grpSpPr>
        <p:sp>
          <p:nvSpPr>
            <p:cNvPr id="556109" name="AutoShape 77"/>
            <p:cNvSpPr>
              <a:spLocks noChangeArrowheads="1"/>
            </p:cNvSpPr>
            <p:nvPr/>
          </p:nvSpPr>
          <p:spPr bwMode="auto">
            <a:xfrm>
              <a:off x="104" y="3418"/>
              <a:ext cx="2270" cy="702"/>
            </a:xfrm>
            <a:prstGeom prst="wedgeRectCallout">
              <a:avLst>
                <a:gd name="adj1" fmla="val -20792"/>
                <a:gd name="adj2" fmla="val -72366"/>
              </a:avLst>
            </a:prstGeom>
            <a:solidFill>
              <a:schemeClr val="accent2"/>
            </a:solidFill>
            <a:ln w="12700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556111" name="Object 79"/>
            <p:cNvGraphicFramePr>
              <a:graphicFrameLocks noChangeAspect="1"/>
            </p:cNvGraphicFramePr>
            <p:nvPr/>
          </p:nvGraphicFramePr>
          <p:xfrm>
            <a:off x="14" y="3378"/>
            <a:ext cx="2477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5661600" imgH="8229600" progId="Equation.DSMT4">
                    <p:embed/>
                  </p:oleObj>
                </mc:Choice>
                <mc:Fallback>
                  <p:oleObj name="Equation" r:id="rId30" imgW="35661600" imgH="8229600" progId="Equation.DSMT4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" y="3378"/>
                          <a:ext cx="2477" cy="545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6112" name="Object 80"/>
          <p:cNvGraphicFramePr>
            <a:graphicFrameLocks noChangeAspect="1"/>
          </p:cNvGraphicFramePr>
          <p:nvPr/>
        </p:nvGraphicFramePr>
        <p:xfrm>
          <a:off x="374650" y="5932488"/>
          <a:ext cx="34607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739900" imgH="304800" progId="Equation.DSMT4">
                  <p:embed/>
                </p:oleObj>
              </mc:Choice>
              <mc:Fallback>
                <p:oleObj name="Equation" r:id="rId32" imgW="1739900" imgH="304800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5932488"/>
                        <a:ext cx="34607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6125" name="Group 93"/>
          <p:cNvGrpSpPr/>
          <p:nvPr/>
        </p:nvGrpSpPr>
        <p:grpSpPr bwMode="auto">
          <a:xfrm>
            <a:off x="5083175" y="5303838"/>
            <a:ext cx="1177925" cy="622300"/>
            <a:chOff x="3912" y="1429"/>
            <a:chExt cx="560" cy="338"/>
          </a:xfrm>
        </p:grpSpPr>
        <p:sp>
          <p:nvSpPr>
            <p:cNvPr id="556115" name="AutoShape 83"/>
            <p:cNvSpPr>
              <a:spLocks noChangeArrowheads="1"/>
            </p:cNvSpPr>
            <p:nvPr/>
          </p:nvSpPr>
          <p:spPr bwMode="auto">
            <a:xfrm>
              <a:off x="3912" y="1429"/>
              <a:ext cx="560" cy="338"/>
            </a:xfrm>
            <a:prstGeom prst="wedgeRectCallout">
              <a:avLst>
                <a:gd name="adj1" fmla="val 22319"/>
                <a:gd name="adj2" fmla="val -84023"/>
              </a:avLst>
            </a:prstGeom>
            <a:solidFill>
              <a:schemeClr val="accent2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56116" name="WordArt 84"/>
            <p:cNvSpPr>
              <a:spLocks noChangeArrowheads="1" noChangeShapeType="1" noTextEdit="1"/>
            </p:cNvSpPr>
            <p:nvPr/>
          </p:nvSpPr>
          <p:spPr bwMode="auto">
            <a:xfrm>
              <a:off x="3978" y="1474"/>
              <a:ext cx="101" cy="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a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56117" name="WordArt 85"/>
            <p:cNvSpPr>
              <a:spLocks noChangeArrowheads="1" noChangeShapeType="1" noTextEdit="1"/>
            </p:cNvSpPr>
            <p:nvPr/>
          </p:nvSpPr>
          <p:spPr bwMode="auto">
            <a:xfrm>
              <a:off x="4103" y="1461"/>
              <a:ext cx="291" cy="1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&lt; 0.5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56118" name="WordArt 86"/>
            <p:cNvSpPr>
              <a:spLocks noChangeArrowheads="1" noChangeShapeType="1" noTextEdit="1"/>
            </p:cNvSpPr>
            <p:nvPr/>
          </p:nvSpPr>
          <p:spPr bwMode="auto">
            <a:xfrm>
              <a:off x="3952" y="1610"/>
              <a:ext cx="45" cy="1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t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56119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4003" y="1667"/>
              <a:ext cx="56" cy="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a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56120" name="WordArt 88"/>
            <p:cNvSpPr>
              <a:spLocks noChangeArrowheads="1" noChangeShapeType="1" noTextEdit="1"/>
            </p:cNvSpPr>
            <p:nvPr/>
          </p:nvSpPr>
          <p:spPr bwMode="auto">
            <a:xfrm>
              <a:off x="4265" y="1617"/>
              <a:ext cx="75" cy="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&lt;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56121" name="WordArt 89"/>
            <p:cNvSpPr>
              <a:spLocks noChangeArrowheads="1" noChangeShapeType="1" noTextEdit="1"/>
            </p:cNvSpPr>
            <p:nvPr/>
          </p:nvSpPr>
          <p:spPr bwMode="auto">
            <a:xfrm>
              <a:off x="4360" y="1613"/>
              <a:ext cx="79" cy="1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0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56122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4076" y="1613"/>
              <a:ext cx="27" cy="1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(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56123" name="WordArt 91"/>
            <p:cNvSpPr>
              <a:spLocks noChangeArrowheads="1" noChangeShapeType="1" noTextEdit="1"/>
            </p:cNvSpPr>
            <p:nvPr/>
          </p:nvSpPr>
          <p:spPr bwMode="auto">
            <a:xfrm>
              <a:off x="4216" y="1616"/>
              <a:ext cx="27" cy="1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)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56124" name="WordArt 92"/>
            <p:cNvSpPr>
              <a:spLocks noChangeArrowheads="1" noChangeShapeType="1" noTextEdit="1"/>
            </p:cNvSpPr>
            <p:nvPr/>
          </p:nvSpPr>
          <p:spPr bwMode="auto">
            <a:xfrm>
              <a:off x="4125" y="1626"/>
              <a:ext cx="72" cy="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n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556127" name="Group 95"/>
          <p:cNvGrpSpPr/>
          <p:nvPr/>
        </p:nvGrpSpPr>
        <p:grpSpPr bwMode="auto">
          <a:xfrm>
            <a:off x="-15875" y="1930398"/>
            <a:ext cx="6196013" cy="523875"/>
            <a:chOff x="54" y="1320"/>
            <a:chExt cx="3903" cy="330"/>
          </a:xfrm>
        </p:grpSpPr>
        <p:sp>
          <p:nvSpPr>
            <p:cNvPr id="556128" name="Rectangle 96"/>
            <p:cNvSpPr>
              <a:spLocks noChangeArrowheads="1"/>
            </p:cNvSpPr>
            <p:nvPr/>
          </p:nvSpPr>
          <p:spPr bwMode="auto">
            <a:xfrm>
              <a:off x="54" y="1320"/>
              <a:ext cx="390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则称     为分布密度        的</a:t>
              </a:r>
              <a:r>
                <a:rPr kumimoji="1" lang="zh-CN" altLang="en-US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  </a:t>
              </a: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分位点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556129" name="Object 97"/>
            <p:cNvGraphicFramePr>
              <a:graphicFrameLocks noChangeAspect="1"/>
            </p:cNvGraphicFramePr>
            <p:nvPr/>
          </p:nvGraphicFramePr>
          <p:xfrm>
            <a:off x="2584" y="1398"/>
            <a:ext cx="274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215900" imgH="165100" progId="Equation.DSMT4">
                    <p:embed/>
                  </p:oleObj>
                </mc:Choice>
                <mc:Fallback>
                  <p:oleObj name="Equation" r:id="rId34" imgW="215900" imgH="165100" progId="Equation.DSMT4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4" y="1398"/>
                          <a:ext cx="274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6130" name="Object 98"/>
            <p:cNvGraphicFramePr>
              <a:graphicFrameLocks noChangeAspect="1"/>
            </p:cNvGraphicFramePr>
            <p:nvPr/>
          </p:nvGraphicFramePr>
          <p:xfrm>
            <a:off x="571" y="1323"/>
            <a:ext cx="27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4267200" imgH="4267200" progId="Equation.DSMT4">
                    <p:embed/>
                  </p:oleObj>
                </mc:Choice>
                <mc:Fallback>
                  <p:oleObj name="Equation" r:id="rId36" imgW="4267200" imgH="4267200" progId="Equation.DSMT4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" y="1323"/>
                          <a:ext cx="27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6131" name="Object 99"/>
            <p:cNvGraphicFramePr>
              <a:graphicFrameLocks noChangeAspect="1"/>
            </p:cNvGraphicFramePr>
            <p:nvPr/>
          </p:nvGraphicFramePr>
          <p:xfrm>
            <a:off x="1941" y="1342"/>
            <a:ext cx="48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419100" imgH="241300" progId="Equation.DSMT4">
                    <p:embed/>
                  </p:oleObj>
                </mc:Choice>
                <mc:Fallback>
                  <p:oleObj name="Equation" r:id="rId38" imgW="419100" imgH="241300" progId="Equation.DSMT4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1" y="1342"/>
                          <a:ext cx="48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6132" name="Group 100"/>
          <p:cNvGrpSpPr/>
          <p:nvPr/>
        </p:nvGrpSpPr>
        <p:grpSpPr bwMode="auto">
          <a:xfrm>
            <a:off x="3908425" y="654050"/>
            <a:ext cx="1552575" cy="311150"/>
            <a:chOff x="2542" y="412"/>
            <a:chExt cx="978" cy="196"/>
          </a:xfrm>
        </p:grpSpPr>
        <p:graphicFrame>
          <p:nvGraphicFramePr>
            <p:cNvPr id="556133" name="Object 101"/>
            <p:cNvGraphicFramePr>
              <a:graphicFrameLocks noChangeAspect="1"/>
            </p:cNvGraphicFramePr>
            <p:nvPr/>
          </p:nvGraphicFramePr>
          <p:xfrm>
            <a:off x="2542" y="412"/>
            <a:ext cx="340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292100" imgH="165100" progId="Equation.DSMT4">
                    <p:embed/>
                  </p:oleObj>
                </mc:Choice>
                <mc:Fallback>
                  <p:oleObj name="Equation" r:id="rId40" imgW="292100" imgH="165100" progId="Equation.DSMT4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2" y="412"/>
                          <a:ext cx="340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6134" name="WordArt 102"/>
            <p:cNvSpPr>
              <a:spLocks noChangeArrowheads="1" noChangeShapeType="1" noTextEdit="1"/>
            </p:cNvSpPr>
            <p:nvPr/>
          </p:nvSpPr>
          <p:spPr bwMode="auto">
            <a:xfrm>
              <a:off x="2853" y="421"/>
              <a:ext cx="667" cy="1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分位点</a:t>
              </a:r>
            </a:p>
          </p:txBody>
        </p:sp>
      </p:grpSp>
      <p:grpSp>
        <p:nvGrpSpPr>
          <p:cNvPr id="556135" name="Group 103"/>
          <p:cNvGrpSpPr/>
          <p:nvPr/>
        </p:nvGrpSpPr>
        <p:grpSpPr bwMode="auto">
          <a:xfrm>
            <a:off x="852488" y="923925"/>
            <a:ext cx="6937375" cy="493713"/>
            <a:chOff x="593" y="606"/>
            <a:chExt cx="4370" cy="311"/>
          </a:xfrm>
        </p:grpSpPr>
        <p:graphicFrame>
          <p:nvGraphicFramePr>
            <p:cNvPr id="556136" name="Object 104"/>
            <p:cNvGraphicFramePr>
              <a:graphicFrameLocks noChangeAspect="1"/>
            </p:cNvGraphicFramePr>
            <p:nvPr/>
          </p:nvGraphicFramePr>
          <p:xfrm>
            <a:off x="817" y="620"/>
            <a:ext cx="93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812800" imgH="241300" progId="Equation.DSMT4">
                    <p:embed/>
                  </p:oleObj>
                </mc:Choice>
                <mc:Fallback>
                  <p:oleObj name="Equation" r:id="rId42" imgW="812800" imgH="241300" progId="Equation.DSMT4">
                    <p:embed/>
                    <p:pic>
                      <p:nvPicPr>
                        <p:cNvPr id="0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" y="620"/>
                          <a:ext cx="93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6137" name="Object 105"/>
            <p:cNvGraphicFramePr>
              <a:graphicFrameLocks noChangeAspect="1"/>
            </p:cNvGraphicFramePr>
            <p:nvPr/>
          </p:nvGraphicFramePr>
          <p:xfrm>
            <a:off x="1965" y="642"/>
            <a:ext cx="1051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914400" imgH="215900" progId="Equation.DSMT4">
                    <p:embed/>
                  </p:oleObj>
                </mc:Choice>
                <mc:Fallback>
                  <p:oleObj name="Equation" r:id="rId44" imgW="914400" imgH="215900" progId="Equation.DSMT4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5" y="642"/>
                          <a:ext cx="1051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6138" name="Text Box 106"/>
            <p:cNvSpPr txBox="1">
              <a:spLocks noChangeArrowheads="1"/>
            </p:cNvSpPr>
            <p:nvPr/>
          </p:nvSpPr>
          <p:spPr bwMode="auto">
            <a:xfrm>
              <a:off x="593" y="614"/>
              <a:ext cx="5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设</a:t>
              </a:r>
            </a:p>
          </p:txBody>
        </p:sp>
        <p:sp>
          <p:nvSpPr>
            <p:cNvPr id="556139" name="Text Box 107"/>
            <p:cNvSpPr txBox="1">
              <a:spLocks noChangeArrowheads="1"/>
            </p:cNvSpPr>
            <p:nvPr/>
          </p:nvSpPr>
          <p:spPr bwMode="auto">
            <a:xfrm>
              <a:off x="1746" y="607"/>
              <a:ext cx="5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若</a:t>
              </a:r>
            </a:p>
          </p:txBody>
        </p:sp>
        <p:sp>
          <p:nvSpPr>
            <p:cNvPr id="556140" name="Text Box 108"/>
            <p:cNvSpPr txBox="1">
              <a:spLocks noChangeArrowheads="1"/>
            </p:cNvSpPr>
            <p:nvPr/>
          </p:nvSpPr>
          <p:spPr bwMode="auto">
            <a:xfrm>
              <a:off x="2995" y="616"/>
              <a:ext cx="196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存在常数     满足</a:t>
              </a:r>
            </a:p>
          </p:txBody>
        </p:sp>
        <p:graphicFrame>
          <p:nvGraphicFramePr>
            <p:cNvPr id="556141" name="Object 109"/>
            <p:cNvGraphicFramePr>
              <a:graphicFrameLocks noChangeAspect="1"/>
            </p:cNvGraphicFramePr>
            <p:nvPr/>
          </p:nvGraphicFramePr>
          <p:xfrm>
            <a:off x="3903" y="606"/>
            <a:ext cx="27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4267200" imgH="4267200" progId="Equation.DSMT4">
                    <p:embed/>
                  </p:oleObj>
                </mc:Choice>
                <mc:Fallback>
                  <p:oleObj name="Equation" r:id="rId46" imgW="4267200" imgH="4267200" progId="Equation.DSMT4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3" y="606"/>
                          <a:ext cx="27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6142" name="Object 110"/>
          <p:cNvGraphicFramePr>
            <a:graphicFrameLocks noChangeAspect="1"/>
          </p:cNvGraphicFramePr>
          <p:nvPr/>
        </p:nvGraphicFramePr>
        <p:xfrm>
          <a:off x="2424113" y="1328738"/>
          <a:ext cx="393382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44196000" imgH="7924800" progId="Equation.DSMT4">
                  <p:embed/>
                </p:oleObj>
              </mc:Choice>
              <mc:Fallback>
                <p:oleObj name="Equation" r:id="rId48" imgW="44196000" imgH="7924800" progId="Equation.DSMT4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328738"/>
                        <a:ext cx="3933825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6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6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5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6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6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6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6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6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6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1000"/>
                                        <p:tgtEl>
                                          <p:spTgt spid="55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6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6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6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6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56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6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500"/>
                                        <p:tgtEl>
                                          <p:spTgt spid="55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5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5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56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56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56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56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56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56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56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56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56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56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1000"/>
                                        <p:tgtEl>
                                          <p:spTgt spid="55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56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56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5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56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56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5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56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6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5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56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56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5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56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56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5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5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5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56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56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5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56" grpId="0" animBg="1"/>
      <p:bldP spid="556057" grpId="0" animBg="1"/>
      <p:bldP spid="556058" grpId="0" animBg="1"/>
      <p:bldP spid="556059" grpId="0"/>
      <p:bldP spid="556067" grpId="0" animBg="1"/>
      <p:bldP spid="556069" grpId="0" animBg="1"/>
      <p:bldP spid="55608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7985" name="Object 17"/>
          <p:cNvGraphicFramePr>
            <a:graphicFrameLocks noChangeAspect="1"/>
          </p:cNvGraphicFramePr>
          <p:nvPr/>
        </p:nvGraphicFramePr>
        <p:xfrm>
          <a:off x="1843088" y="2640013"/>
          <a:ext cx="51181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812800" progId="Equation.DSMT4">
                  <p:embed/>
                </p:oleObj>
              </mc:Choice>
              <mc:Fallback>
                <p:oleObj name="Equation" r:id="rId2" imgW="2578100" imgH="812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2640013"/>
                        <a:ext cx="51181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82" name="Object 14"/>
          <p:cNvGraphicFramePr>
            <a:graphicFrameLocks noChangeAspect="1"/>
          </p:cNvGraphicFramePr>
          <p:nvPr/>
        </p:nvGraphicFramePr>
        <p:xfrm>
          <a:off x="3106738" y="1350963"/>
          <a:ext cx="30845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9100" imgH="292100" progId="Equation.DSMT4">
                  <p:embed/>
                </p:oleObj>
              </mc:Choice>
              <mc:Fallback>
                <p:oleObj name="Equation" r:id="rId4" imgW="1689100" imgH="292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1350963"/>
                        <a:ext cx="30845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8045" name="Group 77"/>
          <p:cNvGrpSpPr/>
          <p:nvPr/>
        </p:nvGrpSpPr>
        <p:grpSpPr bwMode="auto">
          <a:xfrm>
            <a:off x="1798701" y="4402138"/>
            <a:ext cx="4884738" cy="2122487"/>
            <a:chOff x="1342" y="2885"/>
            <a:chExt cx="3077" cy="1337"/>
          </a:xfrm>
        </p:grpSpPr>
        <p:sp>
          <p:nvSpPr>
            <p:cNvPr id="468005" name="Line 37"/>
            <p:cNvSpPr>
              <a:spLocks noChangeShapeType="1"/>
            </p:cNvSpPr>
            <p:nvPr/>
          </p:nvSpPr>
          <p:spPr bwMode="auto">
            <a:xfrm flipV="1">
              <a:off x="1670" y="4032"/>
              <a:ext cx="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8006" name="Line 38"/>
            <p:cNvSpPr>
              <a:spLocks noChangeShapeType="1"/>
            </p:cNvSpPr>
            <p:nvPr/>
          </p:nvSpPr>
          <p:spPr bwMode="auto">
            <a:xfrm flipV="1">
              <a:off x="1669" y="2943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68007" name="Object 39"/>
            <p:cNvGraphicFramePr>
              <a:graphicFrameLocks noChangeAspect="1"/>
            </p:cNvGraphicFramePr>
            <p:nvPr/>
          </p:nvGraphicFramePr>
          <p:xfrm>
            <a:off x="1568" y="4019"/>
            <a:ext cx="614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95300" imgH="165100" progId="Equation.DSMT4">
                    <p:embed/>
                  </p:oleObj>
                </mc:Choice>
                <mc:Fallback>
                  <p:oleObj name="Equation" r:id="rId6" imgW="495300" imgH="1651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8" y="4019"/>
                          <a:ext cx="614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8008" name="Line 40"/>
            <p:cNvSpPr>
              <a:spLocks noChangeShapeType="1"/>
            </p:cNvSpPr>
            <p:nvPr/>
          </p:nvSpPr>
          <p:spPr bwMode="auto">
            <a:xfrm>
              <a:off x="1823" y="4008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8010" name="Line 42"/>
            <p:cNvSpPr>
              <a:spLocks noChangeShapeType="1"/>
            </p:cNvSpPr>
            <p:nvPr/>
          </p:nvSpPr>
          <p:spPr bwMode="auto">
            <a:xfrm>
              <a:off x="1978" y="4006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8011" name="Line 43"/>
            <p:cNvSpPr>
              <a:spLocks noChangeShapeType="1"/>
            </p:cNvSpPr>
            <p:nvPr/>
          </p:nvSpPr>
          <p:spPr bwMode="auto">
            <a:xfrm>
              <a:off x="2132" y="4008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8013" name="Line 45"/>
            <p:cNvSpPr>
              <a:spLocks noChangeShapeType="1"/>
            </p:cNvSpPr>
            <p:nvPr/>
          </p:nvSpPr>
          <p:spPr bwMode="auto">
            <a:xfrm>
              <a:off x="2289" y="4005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8014" name="Line 46"/>
            <p:cNvSpPr>
              <a:spLocks noChangeShapeType="1"/>
            </p:cNvSpPr>
            <p:nvPr/>
          </p:nvSpPr>
          <p:spPr bwMode="auto">
            <a:xfrm>
              <a:off x="2443" y="4007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8016" name="Line 48"/>
            <p:cNvSpPr>
              <a:spLocks noChangeShapeType="1"/>
            </p:cNvSpPr>
            <p:nvPr/>
          </p:nvSpPr>
          <p:spPr bwMode="auto">
            <a:xfrm>
              <a:off x="2598" y="4008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8017" name="Line 49"/>
            <p:cNvSpPr>
              <a:spLocks noChangeShapeType="1"/>
            </p:cNvSpPr>
            <p:nvPr/>
          </p:nvSpPr>
          <p:spPr bwMode="auto">
            <a:xfrm>
              <a:off x="2752" y="4007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8018" name="Line 50"/>
            <p:cNvSpPr>
              <a:spLocks noChangeShapeType="1"/>
            </p:cNvSpPr>
            <p:nvPr/>
          </p:nvSpPr>
          <p:spPr bwMode="auto">
            <a:xfrm>
              <a:off x="2909" y="4007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8019" name="Line 51"/>
            <p:cNvSpPr>
              <a:spLocks noChangeShapeType="1"/>
            </p:cNvSpPr>
            <p:nvPr/>
          </p:nvSpPr>
          <p:spPr bwMode="auto">
            <a:xfrm>
              <a:off x="3063" y="4006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8021" name="Line 53"/>
            <p:cNvSpPr>
              <a:spLocks noChangeShapeType="1"/>
            </p:cNvSpPr>
            <p:nvPr/>
          </p:nvSpPr>
          <p:spPr bwMode="auto">
            <a:xfrm>
              <a:off x="3216" y="4006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8022" name="Line 54"/>
            <p:cNvSpPr>
              <a:spLocks noChangeShapeType="1"/>
            </p:cNvSpPr>
            <p:nvPr/>
          </p:nvSpPr>
          <p:spPr bwMode="auto">
            <a:xfrm>
              <a:off x="3370" y="4008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8023" name="Line 55"/>
            <p:cNvSpPr>
              <a:spLocks noChangeShapeType="1"/>
            </p:cNvSpPr>
            <p:nvPr/>
          </p:nvSpPr>
          <p:spPr bwMode="auto">
            <a:xfrm>
              <a:off x="3527" y="4005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8024" name="Line 56"/>
            <p:cNvSpPr>
              <a:spLocks noChangeShapeType="1"/>
            </p:cNvSpPr>
            <p:nvPr/>
          </p:nvSpPr>
          <p:spPr bwMode="auto">
            <a:xfrm>
              <a:off x="3681" y="4007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8025" name="Line 57"/>
            <p:cNvSpPr>
              <a:spLocks noChangeShapeType="1"/>
            </p:cNvSpPr>
            <p:nvPr/>
          </p:nvSpPr>
          <p:spPr bwMode="auto">
            <a:xfrm>
              <a:off x="3836" y="4008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8026" name="Line 58"/>
            <p:cNvSpPr>
              <a:spLocks noChangeShapeType="1"/>
            </p:cNvSpPr>
            <p:nvPr/>
          </p:nvSpPr>
          <p:spPr bwMode="auto">
            <a:xfrm>
              <a:off x="3990" y="4007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68029" name="Object 61"/>
            <p:cNvGraphicFramePr>
              <a:graphicFrameLocks noChangeAspect="1"/>
            </p:cNvGraphicFramePr>
            <p:nvPr/>
          </p:nvGraphicFramePr>
          <p:xfrm>
            <a:off x="2238" y="4017"/>
            <a:ext cx="42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42900" imgH="165100" progId="Equation.DSMT4">
                    <p:embed/>
                  </p:oleObj>
                </mc:Choice>
                <mc:Fallback>
                  <p:oleObj name="Equation" r:id="rId8" imgW="342900" imgH="165100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8" y="4017"/>
                          <a:ext cx="42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8030" name="Object 62"/>
            <p:cNvGraphicFramePr>
              <a:graphicFrameLocks noChangeAspect="1"/>
            </p:cNvGraphicFramePr>
            <p:nvPr/>
          </p:nvGraphicFramePr>
          <p:xfrm>
            <a:off x="2675" y="4017"/>
            <a:ext cx="467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68300" imgH="165100" progId="Equation.DSMT4">
                    <p:embed/>
                  </p:oleObj>
                </mc:Choice>
                <mc:Fallback>
                  <p:oleObj name="Equation" r:id="rId10" imgW="368300" imgH="165100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5" y="4017"/>
                          <a:ext cx="467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8031" name="Object 63"/>
            <p:cNvGraphicFramePr>
              <a:graphicFrameLocks noChangeAspect="1"/>
            </p:cNvGraphicFramePr>
            <p:nvPr/>
          </p:nvGraphicFramePr>
          <p:xfrm>
            <a:off x="3119" y="4017"/>
            <a:ext cx="551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44500" imgH="165100" progId="Equation.DSMT4">
                    <p:embed/>
                  </p:oleObj>
                </mc:Choice>
                <mc:Fallback>
                  <p:oleObj name="Equation" r:id="rId12" imgW="444500" imgH="16510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9" y="4017"/>
                          <a:ext cx="551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8032" name="Object 64"/>
            <p:cNvGraphicFramePr>
              <a:graphicFrameLocks noChangeAspect="1"/>
            </p:cNvGraphicFramePr>
            <p:nvPr/>
          </p:nvGraphicFramePr>
          <p:xfrm>
            <a:off x="3591" y="4017"/>
            <a:ext cx="551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44500" imgH="165100" progId="Equation.DSMT4">
                    <p:embed/>
                  </p:oleObj>
                </mc:Choice>
                <mc:Fallback>
                  <p:oleObj name="Equation" r:id="rId14" imgW="444500" imgH="165100" progId="Equation.DSMT4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1" y="4017"/>
                          <a:ext cx="551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8033" name="Object 65"/>
            <p:cNvGraphicFramePr>
              <a:graphicFrameLocks noChangeAspect="1"/>
            </p:cNvGraphicFramePr>
            <p:nvPr/>
          </p:nvGraphicFramePr>
          <p:xfrm>
            <a:off x="1343" y="3685"/>
            <a:ext cx="38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04800" imgH="190500" progId="Equation.DSMT4">
                    <p:embed/>
                  </p:oleObj>
                </mc:Choice>
                <mc:Fallback>
                  <p:oleObj name="Equation" r:id="rId16" imgW="304800" imgH="190500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3" y="3685"/>
                          <a:ext cx="382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8034" name="Object 66"/>
            <p:cNvGraphicFramePr>
              <a:graphicFrameLocks noChangeAspect="1"/>
            </p:cNvGraphicFramePr>
            <p:nvPr/>
          </p:nvGraphicFramePr>
          <p:xfrm>
            <a:off x="1344" y="3467"/>
            <a:ext cx="38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04800" imgH="190500" progId="Equation.DSMT4">
                    <p:embed/>
                  </p:oleObj>
                </mc:Choice>
                <mc:Fallback>
                  <p:oleObj name="Equation" r:id="rId18" imgW="304800" imgH="19050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467"/>
                          <a:ext cx="382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8035" name="Object 67"/>
            <p:cNvGraphicFramePr>
              <a:graphicFrameLocks noChangeAspect="1"/>
            </p:cNvGraphicFramePr>
            <p:nvPr/>
          </p:nvGraphicFramePr>
          <p:xfrm>
            <a:off x="1347" y="3249"/>
            <a:ext cx="382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04800" imgH="190500" progId="Equation.DSMT4">
                    <p:embed/>
                  </p:oleObj>
                </mc:Choice>
                <mc:Fallback>
                  <p:oleObj name="Equation" r:id="rId20" imgW="304800" imgH="190500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7" y="3249"/>
                          <a:ext cx="382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8036" name="Object 68"/>
            <p:cNvGraphicFramePr>
              <a:graphicFrameLocks noChangeAspect="1"/>
            </p:cNvGraphicFramePr>
            <p:nvPr/>
          </p:nvGraphicFramePr>
          <p:xfrm>
            <a:off x="1342" y="2994"/>
            <a:ext cx="38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04800" imgH="190500" progId="Equation.DSMT4">
                    <p:embed/>
                  </p:oleObj>
                </mc:Choice>
                <mc:Fallback>
                  <p:oleObj name="Equation" r:id="rId22" imgW="304800" imgH="190500" progId="Equation.DSMT4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2" y="2994"/>
                          <a:ext cx="382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8037" name="Line 69"/>
            <p:cNvSpPr>
              <a:spLocks noChangeShapeType="1"/>
            </p:cNvSpPr>
            <p:nvPr/>
          </p:nvSpPr>
          <p:spPr bwMode="auto">
            <a:xfrm>
              <a:off x="1669" y="3807"/>
              <a:ext cx="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8039" name="Line 71"/>
            <p:cNvSpPr>
              <a:spLocks noChangeShapeType="1"/>
            </p:cNvSpPr>
            <p:nvPr/>
          </p:nvSpPr>
          <p:spPr bwMode="auto">
            <a:xfrm>
              <a:off x="1670" y="3576"/>
              <a:ext cx="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8040" name="Line 72"/>
            <p:cNvSpPr>
              <a:spLocks noChangeShapeType="1"/>
            </p:cNvSpPr>
            <p:nvPr/>
          </p:nvSpPr>
          <p:spPr bwMode="auto">
            <a:xfrm>
              <a:off x="1665" y="3356"/>
              <a:ext cx="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8041" name="Line 73"/>
            <p:cNvSpPr>
              <a:spLocks noChangeShapeType="1"/>
            </p:cNvSpPr>
            <p:nvPr/>
          </p:nvSpPr>
          <p:spPr bwMode="auto">
            <a:xfrm>
              <a:off x="1671" y="3113"/>
              <a:ext cx="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68043" name="Object 75"/>
            <p:cNvGraphicFramePr>
              <a:graphicFrameLocks noChangeAspect="1"/>
            </p:cNvGraphicFramePr>
            <p:nvPr/>
          </p:nvGraphicFramePr>
          <p:xfrm>
            <a:off x="4228" y="3930"/>
            <a:ext cx="191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52400" imgH="190500" progId="Equation.DSMT4">
                    <p:embed/>
                  </p:oleObj>
                </mc:Choice>
                <mc:Fallback>
                  <p:oleObj name="Equation" r:id="rId24" imgW="152400" imgH="190500" progId="Equation.DSMT4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8" y="3930"/>
                          <a:ext cx="191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8044" name="Object 76"/>
            <p:cNvGraphicFramePr>
              <a:graphicFrameLocks noChangeAspect="1"/>
            </p:cNvGraphicFramePr>
            <p:nvPr/>
          </p:nvGraphicFramePr>
          <p:xfrm>
            <a:off x="1664" y="2885"/>
            <a:ext cx="42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342900" imgH="190500" progId="Equation.DSMT4">
                    <p:embed/>
                  </p:oleObj>
                </mc:Choice>
                <mc:Fallback>
                  <p:oleObj name="Equation" r:id="rId26" imgW="342900" imgH="190500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4" y="2885"/>
                          <a:ext cx="426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8047" name="Freeform 79"/>
          <p:cNvSpPr/>
          <p:nvPr/>
        </p:nvSpPr>
        <p:spPr bwMode="auto">
          <a:xfrm>
            <a:off x="2538476" y="4699000"/>
            <a:ext cx="2565400" cy="1498600"/>
          </a:xfrm>
          <a:custGeom>
            <a:avLst/>
            <a:gdLst>
              <a:gd name="T0" fmla="*/ 0 w 1616"/>
              <a:gd name="T1" fmla="*/ 0 h 944"/>
              <a:gd name="T2" fmla="*/ 32 w 1616"/>
              <a:gd name="T3" fmla="*/ 184 h 944"/>
              <a:gd name="T4" fmla="*/ 152 w 1616"/>
              <a:gd name="T5" fmla="*/ 456 h 944"/>
              <a:gd name="T6" fmla="*/ 408 w 1616"/>
              <a:gd name="T7" fmla="*/ 712 h 944"/>
              <a:gd name="T8" fmla="*/ 752 w 1616"/>
              <a:gd name="T9" fmla="*/ 864 h 944"/>
              <a:gd name="T10" fmla="*/ 1096 w 1616"/>
              <a:gd name="T11" fmla="*/ 920 h 944"/>
              <a:gd name="T12" fmla="*/ 1616 w 1616"/>
              <a:gd name="T13" fmla="*/ 944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16" h="944">
                <a:moveTo>
                  <a:pt x="0" y="0"/>
                </a:moveTo>
                <a:cubicBezTo>
                  <a:pt x="5" y="31"/>
                  <a:pt x="7" y="108"/>
                  <a:pt x="32" y="184"/>
                </a:cubicBezTo>
                <a:cubicBezTo>
                  <a:pt x="50" y="259"/>
                  <a:pt x="87" y="369"/>
                  <a:pt x="152" y="456"/>
                </a:cubicBezTo>
                <a:cubicBezTo>
                  <a:pt x="217" y="543"/>
                  <a:pt x="306" y="640"/>
                  <a:pt x="408" y="712"/>
                </a:cubicBezTo>
                <a:cubicBezTo>
                  <a:pt x="510" y="784"/>
                  <a:pt x="632" y="833"/>
                  <a:pt x="752" y="864"/>
                </a:cubicBezTo>
                <a:cubicBezTo>
                  <a:pt x="872" y="895"/>
                  <a:pt x="950" y="908"/>
                  <a:pt x="1096" y="920"/>
                </a:cubicBezTo>
                <a:cubicBezTo>
                  <a:pt x="1242" y="932"/>
                  <a:pt x="1508" y="939"/>
                  <a:pt x="1616" y="944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68095" name="Group 127"/>
          <p:cNvGrpSpPr/>
          <p:nvPr/>
        </p:nvGrpSpPr>
        <p:grpSpPr bwMode="auto">
          <a:xfrm>
            <a:off x="2627376" y="4781550"/>
            <a:ext cx="1062038" cy="393700"/>
            <a:chOff x="1952" y="3092"/>
            <a:chExt cx="669" cy="248"/>
          </a:xfrm>
        </p:grpSpPr>
        <p:graphicFrame>
          <p:nvGraphicFramePr>
            <p:cNvPr id="468048" name="Object 80"/>
            <p:cNvGraphicFramePr>
              <a:graphicFrameLocks noChangeAspect="1"/>
            </p:cNvGraphicFramePr>
            <p:nvPr/>
          </p:nvGraphicFramePr>
          <p:xfrm>
            <a:off x="2026" y="3092"/>
            <a:ext cx="595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469900" imgH="190500" progId="Equation.DSMT4">
                    <p:embed/>
                  </p:oleObj>
                </mc:Choice>
                <mc:Fallback>
                  <p:oleObj name="Equation" r:id="rId28" imgW="469900" imgH="190500" progId="Equation.DSMT4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6" y="3092"/>
                          <a:ext cx="595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8049" name="Line 81"/>
            <p:cNvSpPr>
              <a:spLocks noChangeShapeType="1"/>
            </p:cNvSpPr>
            <p:nvPr/>
          </p:nvSpPr>
          <p:spPr bwMode="auto">
            <a:xfrm flipH="1">
              <a:off x="1952" y="3243"/>
              <a:ext cx="234" cy="9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8051" name="Freeform 83"/>
          <p:cNvSpPr/>
          <p:nvPr/>
        </p:nvSpPr>
        <p:spPr bwMode="auto">
          <a:xfrm>
            <a:off x="2703576" y="4711700"/>
            <a:ext cx="2565400" cy="1447800"/>
          </a:xfrm>
          <a:custGeom>
            <a:avLst/>
            <a:gdLst>
              <a:gd name="T0" fmla="*/ 0 w 1616"/>
              <a:gd name="T1" fmla="*/ 0 h 912"/>
              <a:gd name="T2" fmla="*/ 52 w 1616"/>
              <a:gd name="T3" fmla="*/ 174 h 912"/>
              <a:gd name="T4" fmla="*/ 151 w 1616"/>
              <a:gd name="T5" fmla="*/ 372 h 912"/>
              <a:gd name="T6" fmla="*/ 403 w 1616"/>
              <a:gd name="T7" fmla="*/ 636 h 912"/>
              <a:gd name="T8" fmla="*/ 724 w 1616"/>
              <a:gd name="T9" fmla="*/ 801 h 912"/>
              <a:gd name="T10" fmla="*/ 1024 w 1616"/>
              <a:gd name="T11" fmla="*/ 870 h 912"/>
              <a:gd name="T12" fmla="*/ 1616 w 1616"/>
              <a:gd name="T13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16" h="912">
                <a:moveTo>
                  <a:pt x="0" y="0"/>
                </a:moveTo>
                <a:cubicBezTo>
                  <a:pt x="9" y="29"/>
                  <a:pt x="27" y="112"/>
                  <a:pt x="52" y="174"/>
                </a:cubicBezTo>
                <a:cubicBezTo>
                  <a:pt x="77" y="236"/>
                  <a:pt x="93" y="295"/>
                  <a:pt x="151" y="372"/>
                </a:cubicBezTo>
                <a:cubicBezTo>
                  <a:pt x="220" y="477"/>
                  <a:pt x="297" y="564"/>
                  <a:pt x="403" y="636"/>
                </a:cubicBezTo>
                <a:cubicBezTo>
                  <a:pt x="509" y="708"/>
                  <a:pt x="622" y="765"/>
                  <a:pt x="724" y="801"/>
                </a:cubicBezTo>
                <a:cubicBezTo>
                  <a:pt x="826" y="837"/>
                  <a:pt x="874" y="852"/>
                  <a:pt x="1024" y="870"/>
                </a:cubicBezTo>
                <a:cubicBezTo>
                  <a:pt x="1174" y="888"/>
                  <a:pt x="1493" y="903"/>
                  <a:pt x="1616" y="912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68052" name="Object 84"/>
          <p:cNvGraphicFramePr>
            <a:graphicFrameLocks noChangeAspect="1"/>
          </p:cNvGraphicFramePr>
          <p:nvPr/>
        </p:nvGraphicFramePr>
        <p:xfrm>
          <a:off x="2487676" y="4595813"/>
          <a:ext cx="83026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469900" imgH="165100" progId="Equation.DSMT4">
                  <p:embed/>
                </p:oleObj>
              </mc:Choice>
              <mc:Fallback>
                <p:oleObj name="Equation" r:id="rId30" imgW="469900" imgH="16510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76" y="4595813"/>
                        <a:ext cx="830263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8053" name="Group 85"/>
          <p:cNvGrpSpPr/>
          <p:nvPr/>
        </p:nvGrpSpPr>
        <p:grpSpPr bwMode="auto">
          <a:xfrm>
            <a:off x="2309876" y="5116513"/>
            <a:ext cx="3556000" cy="1106487"/>
            <a:chOff x="1736" y="3359"/>
            <a:chExt cx="2240" cy="697"/>
          </a:xfrm>
        </p:grpSpPr>
        <p:sp>
          <p:nvSpPr>
            <p:cNvPr id="468054" name="Freeform 86"/>
            <p:cNvSpPr/>
            <p:nvPr/>
          </p:nvSpPr>
          <p:spPr bwMode="auto">
            <a:xfrm>
              <a:off x="1736" y="3439"/>
              <a:ext cx="2240" cy="617"/>
            </a:xfrm>
            <a:custGeom>
              <a:avLst/>
              <a:gdLst>
                <a:gd name="T0" fmla="*/ 0 w 2240"/>
                <a:gd name="T1" fmla="*/ 617 h 617"/>
                <a:gd name="T2" fmla="*/ 64 w 2240"/>
                <a:gd name="T3" fmla="*/ 361 h 617"/>
                <a:gd name="T4" fmla="*/ 120 w 2240"/>
                <a:gd name="T5" fmla="*/ 161 h 617"/>
                <a:gd name="T6" fmla="*/ 224 w 2240"/>
                <a:gd name="T7" fmla="*/ 41 h 617"/>
                <a:gd name="T8" fmla="*/ 336 w 2240"/>
                <a:gd name="T9" fmla="*/ 1 h 617"/>
                <a:gd name="T10" fmla="*/ 464 w 2240"/>
                <a:gd name="T11" fmla="*/ 33 h 617"/>
                <a:gd name="T12" fmla="*/ 600 w 2240"/>
                <a:gd name="T13" fmla="*/ 129 h 617"/>
                <a:gd name="T14" fmla="*/ 744 w 2240"/>
                <a:gd name="T15" fmla="*/ 233 h 617"/>
                <a:gd name="T16" fmla="*/ 1000 w 2240"/>
                <a:gd name="T17" fmla="*/ 361 h 617"/>
                <a:gd name="T18" fmla="*/ 1424 w 2240"/>
                <a:gd name="T19" fmla="*/ 481 h 617"/>
                <a:gd name="T20" fmla="*/ 1944 w 2240"/>
                <a:gd name="T21" fmla="*/ 545 h 617"/>
                <a:gd name="T22" fmla="*/ 2240 w 2240"/>
                <a:gd name="T23" fmla="*/ 569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40" h="617">
                  <a:moveTo>
                    <a:pt x="0" y="617"/>
                  </a:moveTo>
                  <a:cubicBezTo>
                    <a:pt x="22" y="527"/>
                    <a:pt x="44" y="437"/>
                    <a:pt x="64" y="361"/>
                  </a:cubicBezTo>
                  <a:cubicBezTo>
                    <a:pt x="84" y="285"/>
                    <a:pt x="93" y="214"/>
                    <a:pt x="120" y="161"/>
                  </a:cubicBezTo>
                  <a:cubicBezTo>
                    <a:pt x="147" y="108"/>
                    <a:pt x="188" y="68"/>
                    <a:pt x="224" y="41"/>
                  </a:cubicBezTo>
                  <a:cubicBezTo>
                    <a:pt x="260" y="14"/>
                    <a:pt x="296" y="2"/>
                    <a:pt x="336" y="1"/>
                  </a:cubicBezTo>
                  <a:cubicBezTo>
                    <a:pt x="376" y="0"/>
                    <a:pt x="420" y="12"/>
                    <a:pt x="464" y="33"/>
                  </a:cubicBezTo>
                  <a:cubicBezTo>
                    <a:pt x="508" y="54"/>
                    <a:pt x="553" y="96"/>
                    <a:pt x="600" y="129"/>
                  </a:cubicBezTo>
                  <a:cubicBezTo>
                    <a:pt x="647" y="162"/>
                    <a:pt x="677" y="194"/>
                    <a:pt x="744" y="233"/>
                  </a:cubicBezTo>
                  <a:cubicBezTo>
                    <a:pt x="811" y="272"/>
                    <a:pt x="887" y="320"/>
                    <a:pt x="1000" y="361"/>
                  </a:cubicBezTo>
                  <a:cubicBezTo>
                    <a:pt x="1113" y="402"/>
                    <a:pt x="1267" y="450"/>
                    <a:pt x="1424" y="481"/>
                  </a:cubicBezTo>
                  <a:cubicBezTo>
                    <a:pt x="1581" y="512"/>
                    <a:pt x="1808" y="530"/>
                    <a:pt x="1944" y="545"/>
                  </a:cubicBezTo>
                  <a:cubicBezTo>
                    <a:pt x="2080" y="560"/>
                    <a:pt x="2160" y="564"/>
                    <a:pt x="2240" y="569"/>
                  </a:cubicBezTo>
                </a:path>
              </a:pathLst>
            </a:custGeom>
            <a:noFill/>
            <a:ln w="2857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68055" name="Object 87"/>
            <p:cNvGraphicFramePr>
              <a:graphicFrameLocks noChangeAspect="1"/>
            </p:cNvGraphicFramePr>
            <p:nvPr/>
          </p:nvGraphicFramePr>
          <p:xfrm>
            <a:off x="2229" y="3359"/>
            <a:ext cx="446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355600" imgH="165100" progId="Equation.DSMT4">
                    <p:embed/>
                  </p:oleObj>
                </mc:Choice>
                <mc:Fallback>
                  <p:oleObj name="Equation" r:id="rId32" imgW="355600" imgH="165100" progId="Equation.DSMT4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9" y="3359"/>
                          <a:ext cx="446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8056" name="Group 88"/>
          <p:cNvGrpSpPr/>
          <p:nvPr/>
        </p:nvGrpSpPr>
        <p:grpSpPr bwMode="auto">
          <a:xfrm>
            <a:off x="2309876" y="5345113"/>
            <a:ext cx="3835400" cy="877887"/>
            <a:chOff x="1736" y="3503"/>
            <a:chExt cx="2416" cy="553"/>
          </a:xfrm>
        </p:grpSpPr>
        <p:sp>
          <p:nvSpPr>
            <p:cNvPr id="468057" name="Freeform 89"/>
            <p:cNvSpPr/>
            <p:nvPr/>
          </p:nvSpPr>
          <p:spPr bwMode="auto">
            <a:xfrm>
              <a:off x="1736" y="3591"/>
              <a:ext cx="2416" cy="465"/>
            </a:xfrm>
            <a:custGeom>
              <a:avLst/>
              <a:gdLst>
                <a:gd name="T0" fmla="*/ 0 w 2416"/>
                <a:gd name="T1" fmla="*/ 465 h 465"/>
                <a:gd name="T2" fmla="*/ 216 w 2416"/>
                <a:gd name="T3" fmla="*/ 201 h 465"/>
                <a:gd name="T4" fmla="*/ 456 w 2416"/>
                <a:gd name="T5" fmla="*/ 41 h 465"/>
                <a:gd name="T6" fmla="*/ 744 w 2416"/>
                <a:gd name="T7" fmla="*/ 1 h 465"/>
                <a:gd name="T8" fmla="*/ 984 w 2416"/>
                <a:gd name="T9" fmla="*/ 33 h 465"/>
                <a:gd name="T10" fmla="*/ 1376 w 2416"/>
                <a:gd name="T11" fmla="*/ 169 h 465"/>
                <a:gd name="T12" fmla="*/ 1624 w 2416"/>
                <a:gd name="T13" fmla="*/ 241 h 465"/>
                <a:gd name="T14" fmla="*/ 2112 w 2416"/>
                <a:gd name="T15" fmla="*/ 345 h 465"/>
                <a:gd name="T16" fmla="*/ 2416 w 2416"/>
                <a:gd name="T17" fmla="*/ 377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6" h="465">
                  <a:moveTo>
                    <a:pt x="0" y="465"/>
                  </a:moveTo>
                  <a:cubicBezTo>
                    <a:pt x="70" y="368"/>
                    <a:pt x="140" y="272"/>
                    <a:pt x="216" y="201"/>
                  </a:cubicBezTo>
                  <a:cubicBezTo>
                    <a:pt x="292" y="130"/>
                    <a:pt x="368" y="74"/>
                    <a:pt x="456" y="41"/>
                  </a:cubicBezTo>
                  <a:cubicBezTo>
                    <a:pt x="544" y="8"/>
                    <a:pt x="656" y="2"/>
                    <a:pt x="744" y="1"/>
                  </a:cubicBezTo>
                  <a:cubicBezTo>
                    <a:pt x="832" y="0"/>
                    <a:pt x="879" y="5"/>
                    <a:pt x="984" y="33"/>
                  </a:cubicBezTo>
                  <a:cubicBezTo>
                    <a:pt x="1089" y="61"/>
                    <a:pt x="1269" y="134"/>
                    <a:pt x="1376" y="169"/>
                  </a:cubicBezTo>
                  <a:cubicBezTo>
                    <a:pt x="1483" y="204"/>
                    <a:pt x="1501" y="212"/>
                    <a:pt x="1624" y="241"/>
                  </a:cubicBezTo>
                  <a:cubicBezTo>
                    <a:pt x="1747" y="270"/>
                    <a:pt x="1980" y="322"/>
                    <a:pt x="2112" y="345"/>
                  </a:cubicBezTo>
                  <a:cubicBezTo>
                    <a:pt x="2244" y="368"/>
                    <a:pt x="2330" y="372"/>
                    <a:pt x="2416" y="377"/>
                  </a:cubicBezTo>
                </a:path>
              </a:pathLst>
            </a:custGeom>
            <a:noFill/>
            <a:ln w="2857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68058" name="Object 90"/>
            <p:cNvGraphicFramePr>
              <a:graphicFrameLocks noChangeAspect="1"/>
            </p:cNvGraphicFramePr>
            <p:nvPr/>
          </p:nvGraphicFramePr>
          <p:xfrm>
            <a:off x="2805" y="3503"/>
            <a:ext cx="445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355600" imgH="165100" progId="Equation.DSMT4">
                    <p:embed/>
                  </p:oleObj>
                </mc:Choice>
                <mc:Fallback>
                  <p:oleObj name="Equation" r:id="rId34" imgW="355600" imgH="165100" progId="Equation.DSMT4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5" y="3503"/>
                          <a:ext cx="445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8059" name="Group 91"/>
          <p:cNvGrpSpPr/>
          <p:nvPr/>
        </p:nvGrpSpPr>
        <p:grpSpPr bwMode="auto">
          <a:xfrm>
            <a:off x="3046476" y="5510213"/>
            <a:ext cx="3213100" cy="712787"/>
            <a:chOff x="2200" y="3607"/>
            <a:chExt cx="2024" cy="449"/>
          </a:xfrm>
        </p:grpSpPr>
        <p:sp>
          <p:nvSpPr>
            <p:cNvPr id="468060" name="Freeform 92"/>
            <p:cNvSpPr/>
            <p:nvPr/>
          </p:nvSpPr>
          <p:spPr bwMode="auto">
            <a:xfrm>
              <a:off x="2200" y="3652"/>
              <a:ext cx="2024" cy="404"/>
            </a:xfrm>
            <a:custGeom>
              <a:avLst/>
              <a:gdLst>
                <a:gd name="T0" fmla="*/ 0 w 2024"/>
                <a:gd name="T1" fmla="*/ 404 h 404"/>
                <a:gd name="T2" fmla="*/ 272 w 2024"/>
                <a:gd name="T3" fmla="*/ 332 h 404"/>
                <a:gd name="T4" fmla="*/ 496 w 2024"/>
                <a:gd name="T5" fmla="*/ 228 h 404"/>
                <a:gd name="T6" fmla="*/ 736 w 2024"/>
                <a:gd name="T7" fmla="*/ 92 h 404"/>
                <a:gd name="T8" fmla="*/ 912 w 2024"/>
                <a:gd name="T9" fmla="*/ 12 h 404"/>
                <a:gd name="T10" fmla="*/ 1056 w 2024"/>
                <a:gd name="T11" fmla="*/ 20 h 404"/>
                <a:gd name="T12" fmla="*/ 1240 w 2024"/>
                <a:gd name="T13" fmla="*/ 100 h 404"/>
                <a:gd name="T14" fmla="*/ 1544 w 2024"/>
                <a:gd name="T15" fmla="*/ 196 h 404"/>
                <a:gd name="T16" fmla="*/ 2024 w 2024"/>
                <a:gd name="T17" fmla="*/ 276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4" h="404">
                  <a:moveTo>
                    <a:pt x="0" y="404"/>
                  </a:moveTo>
                  <a:cubicBezTo>
                    <a:pt x="95" y="382"/>
                    <a:pt x="190" y="361"/>
                    <a:pt x="272" y="332"/>
                  </a:cubicBezTo>
                  <a:cubicBezTo>
                    <a:pt x="354" y="303"/>
                    <a:pt x="419" y="268"/>
                    <a:pt x="496" y="228"/>
                  </a:cubicBezTo>
                  <a:cubicBezTo>
                    <a:pt x="573" y="188"/>
                    <a:pt x="667" y="128"/>
                    <a:pt x="736" y="92"/>
                  </a:cubicBezTo>
                  <a:cubicBezTo>
                    <a:pt x="805" y="56"/>
                    <a:pt x="859" y="24"/>
                    <a:pt x="912" y="12"/>
                  </a:cubicBezTo>
                  <a:cubicBezTo>
                    <a:pt x="965" y="0"/>
                    <a:pt x="1001" y="5"/>
                    <a:pt x="1056" y="20"/>
                  </a:cubicBezTo>
                  <a:cubicBezTo>
                    <a:pt x="1111" y="35"/>
                    <a:pt x="1159" y="71"/>
                    <a:pt x="1240" y="100"/>
                  </a:cubicBezTo>
                  <a:cubicBezTo>
                    <a:pt x="1321" y="129"/>
                    <a:pt x="1413" y="167"/>
                    <a:pt x="1544" y="196"/>
                  </a:cubicBezTo>
                  <a:cubicBezTo>
                    <a:pt x="1675" y="225"/>
                    <a:pt x="1924" y="259"/>
                    <a:pt x="2024" y="276"/>
                  </a:cubicBezTo>
                </a:path>
              </a:pathLst>
            </a:custGeom>
            <a:noFill/>
            <a:ln w="2857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68061" name="Object 93"/>
            <p:cNvGraphicFramePr>
              <a:graphicFrameLocks noChangeAspect="1"/>
            </p:cNvGraphicFramePr>
            <p:nvPr/>
          </p:nvGraphicFramePr>
          <p:xfrm>
            <a:off x="3454" y="3607"/>
            <a:ext cx="508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406400" imgH="165100" progId="Equation.DSMT4">
                    <p:embed/>
                  </p:oleObj>
                </mc:Choice>
                <mc:Fallback>
                  <p:oleObj name="Equation" r:id="rId36" imgW="406400" imgH="165100" progId="Equation.DSMT4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4" y="3607"/>
                          <a:ext cx="508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8080" name="Group 112"/>
          <p:cNvGrpSpPr/>
          <p:nvPr/>
        </p:nvGrpSpPr>
        <p:grpSpPr bwMode="auto">
          <a:xfrm>
            <a:off x="984250" y="520700"/>
            <a:ext cx="2089150" cy="501650"/>
            <a:chOff x="660" y="352"/>
            <a:chExt cx="1316" cy="316"/>
          </a:xfrm>
        </p:grpSpPr>
        <p:graphicFrame>
          <p:nvGraphicFramePr>
            <p:cNvPr id="467989" name="Object 21"/>
            <p:cNvGraphicFramePr>
              <a:graphicFrameLocks noChangeAspect="1"/>
            </p:cNvGraphicFramePr>
            <p:nvPr/>
          </p:nvGraphicFramePr>
          <p:xfrm>
            <a:off x="1082" y="352"/>
            <a:ext cx="30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254000" imgH="266700" progId="Equation.DSMT4">
                    <p:embed/>
                  </p:oleObj>
                </mc:Choice>
                <mc:Fallback>
                  <p:oleObj name="Equation" r:id="rId38" imgW="254000" imgH="2667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2" y="352"/>
                          <a:ext cx="30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8076" name="WordArt 108"/>
            <p:cNvSpPr>
              <a:spLocks noChangeArrowheads="1" noChangeShapeType="1" noTextEdit="1"/>
            </p:cNvSpPr>
            <p:nvPr/>
          </p:nvSpPr>
          <p:spPr bwMode="auto">
            <a:xfrm>
              <a:off x="660" y="453"/>
              <a:ext cx="303" cy="17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(</a:t>
              </a:r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一</a:t>
              </a:r>
              <a:r>
                <a:rPr lang="en-US" altLang="zh-CN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)</a:t>
              </a:r>
              <a:endParaRPr lang="zh-CN" altLang="en-US" sz="3600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468077" name="WordArt 109"/>
            <p:cNvSpPr>
              <a:spLocks noChangeArrowheads="1" noChangeShapeType="1" noTextEdit="1"/>
            </p:cNvSpPr>
            <p:nvPr/>
          </p:nvSpPr>
          <p:spPr bwMode="auto">
            <a:xfrm>
              <a:off x="1349" y="469"/>
              <a:ext cx="627" cy="1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-</a:t>
              </a:r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分布</a:t>
              </a:r>
            </a:p>
          </p:txBody>
        </p:sp>
      </p:grpSp>
      <p:grpSp>
        <p:nvGrpSpPr>
          <p:cNvPr id="468083" name="Group 115"/>
          <p:cNvGrpSpPr/>
          <p:nvPr/>
        </p:nvGrpSpPr>
        <p:grpSpPr bwMode="auto">
          <a:xfrm>
            <a:off x="966788" y="998538"/>
            <a:ext cx="7891462" cy="492125"/>
            <a:chOff x="633" y="789"/>
            <a:chExt cx="4971" cy="310"/>
          </a:xfrm>
        </p:grpSpPr>
        <p:sp>
          <p:nvSpPr>
            <p:cNvPr id="467978" name="Text Box 10"/>
            <p:cNvSpPr txBox="1">
              <a:spLocks noChangeArrowheads="1"/>
            </p:cNvSpPr>
            <p:nvPr/>
          </p:nvSpPr>
          <p:spPr bwMode="auto">
            <a:xfrm>
              <a:off x="1992" y="789"/>
              <a:ext cx="144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是来自总体</a:t>
              </a:r>
            </a:p>
          </p:txBody>
        </p:sp>
        <p:graphicFrame>
          <p:nvGraphicFramePr>
            <p:cNvPr id="467975" name="Object 7"/>
            <p:cNvGraphicFramePr>
              <a:graphicFrameLocks noChangeAspect="1"/>
            </p:cNvGraphicFramePr>
            <p:nvPr/>
          </p:nvGraphicFramePr>
          <p:xfrm>
            <a:off x="3116" y="803"/>
            <a:ext cx="112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977900" imgH="241300" progId="Equation.DSMT4">
                    <p:embed/>
                  </p:oleObj>
                </mc:Choice>
                <mc:Fallback>
                  <p:oleObj name="Equation" r:id="rId40" imgW="977900" imgH="2413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6" y="803"/>
                          <a:ext cx="112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7979" name="Object 11"/>
            <p:cNvGraphicFramePr>
              <a:graphicFrameLocks noChangeAspect="1"/>
            </p:cNvGraphicFramePr>
            <p:nvPr/>
          </p:nvGraphicFramePr>
          <p:xfrm>
            <a:off x="856" y="791"/>
            <a:ext cx="118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1028700" imgH="241300" progId="Equation.DSMT4">
                    <p:embed/>
                  </p:oleObj>
                </mc:Choice>
                <mc:Fallback>
                  <p:oleObj name="Equation" r:id="rId42" imgW="1028700" imgH="2413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" y="791"/>
                          <a:ext cx="118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8081" name="Text Box 113"/>
            <p:cNvSpPr txBox="1">
              <a:spLocks noChangeArrowheads="1"/>
            </p:cNvSpPr>
            <p:nvPr/>
          </p:nvSpPr>
          <p:spPr bwMode="auto">
            <a:xfrm>
              <a:off x="633" y="790"/>
              <a:ext cx="45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sp>
          <p:nvSpPr>
            <p:cNvPr id="468082" name="Text Box 114"/>
            <p:cNvSpPr txBox="1">
              <a:spLocks noChangeArrowheads="1"/>
            </p:cNvSpPr>
            <p:nvPr/>
          </p:nvSpPr>
          <p:spPr bwMode="auto">
            <a:xfrm>
              <a:off x="4217" y="798"/>
              <a:ext cx="138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令 </a:t>
              </a:r>
            </a:p>
          </p:txBody>
        </p:sp>
      </p:grpSp>
      <p:grpSp>
        <p:nvGrpSpPr>
          <p:cNvPr id="468085" name="Group 117"/>
          <p:cNvGrpSpPr/>
          <p:nvPr/>
        </p:nvGrpSpPr>
        <p:grpSpPr bwMode="auto">
          <a:xfrm>
            <a:off x="-15875" y="1803398"/>
            <a:ext cx="7808916" cy="587375"/>
            <a:chOff x="38" y="1360"/>
            <a:chExt cx="4919" cy="370"/>
          </a:xfrm>
        </p:grpSpPr>
        <p:sp>
          <p:nvSpPr>
            <p:cNvPr id="467973" name="Rectangle 5"/>
            <p:cNvSpPr>
              <a:spLocks noChangeArrowheads="1"/>
            </p:cNvSpPr>
            <p:nvPr/>
          </p:nvSpPr>
          <p:spPr bwMode="auto">
            <a:xfrm>
              <a:off x="38" y="1400"/>
              <a:ext cx="43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称   服从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自由度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  的   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分布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，记为</a:t>
              </a:r>
            </a:p>
          </p:txBody>
        </p:sp>
        <p:graphicFrame>
          <p:nvGraphicFramePr>
            <p:cNvPr id="467991" name="Object 23"/>
            <p:cNvGraphicFramePr>
              <a:graphicFrameLocks noChangeAspect="1"/>
            </p:cNvGraphicFramePr>
            <p:nvPr/>
          </p:nvGraphicFramePr>
          <p:xfrm>
            <a:off x="349" y="1360"/>
            <a:ext cx="27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241300" imgH="266700" progId="Equation.DSMT4">
                    <p:embed/>
                  </p:oleObj>
                </mc:Choice>
                <mc:Fallback>
                  <p:oleObj name="Equation" r:id="rId44" imgW="241300" imgH="2667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" y="1360"/>
                          <a:ext cx="271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7992" name="Object 24"/>
            <p:cNvGraphicFramePr>
              <a:graphicFrameLocks noChangeAspect="1"/>
            </p:cNvGraphicFramePr>
            <p:nvPr/>
          </p:nvGraphicFramePr>
          <p:xfrm>
            <a:off x="2436" y="1379"/>
            <a:ext cx="38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342900" imgH="266700" progId="Equation.DSMT4">
                    <p:embed/>
                  </p:oleObj>
                </mc:Choice>
                <mc:Fallback>
                  <p:oleObj name="Equation" r:id="rId46" imgW="342900" imgH="2667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6" y="1379"/>
                          <a:ext cx="387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7993" name="Object 25"/>
            <p:cNvGraphicFramePr>
              <a:graphicFrameLocks noChangeAspect="1"/>
            </p:cNvGraphicFramePr>
            <p:nvPr/>
          </p:nvGraphicFramePr>
          <p:xfrm>
            <a:off x="3931" y="1376"/>
            <a:ext cx="1026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8" imgW="901700" imgH="266700" progId="Equation.DSMT4">
                    <p:embed/>
                  </p:oleObj>
                </mc:Choice>
                <mc:Fallback>
                  <p:oleObj name="Equation" r:id="rId48" imgW="901700" imgH="2667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1" y="1376"/>
                          <a:ext cx="1026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8084" name="Object 116"/>
            <p:cNvGraphicFramePr>
              <a:graphicFrameLocks noChangeAspect="1"/>
            </p:cNvGraphicFramePr>
            <p:nvPr/>
          </p:nvGraphicFramePr>
          <p:xfrm>
            <a:off x="2030" y="1482"/>
            <a:ext cx="175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0" imgW="152400" imgH="165100" progId="Equation.DSMT4">
                    <p:embed/>
                  </p:oleObj>
                </mc:Choice>
                <mc:Fallback>
                  <p:oleObj name="Equation" r:id="rId50" imgW="152400" imgH="165100" progId="Equation.DSMT4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0" y="1482"/>
                          <a:ext cx="175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8092" name="Group 124"/>
          <p:cNvGrpSpPr/>
          <p:nvPr/>
        </p:nvGrpSpPr>
        <p:grpSpPr bwMode="auto">
          <a:xfrm>
            <a:off x="977900" y="2262188"/>
            <a:ext cx="4083050" cy="501650"/>
            <a:chOff x="688" y="1617"/>
            <a:chExt cx="2572" cy="316"/>
          </a:xfrm>
        </p:grpSpPr>
        <p:sp>
          <p:nvSpPr>
            <p:cNvPr id="468086" name="Oval 118"/>
            <p:cNvSpPr>
              <a:spLocks noChangeArrowheads="1"/>
            </p:cNvSpPr>
            <p:nvPr/>
          </p:nvSpPr>
          <p:spPr bwMode="auto">
            <a:xfrm>
              <a:off x="688" y="1720"/>
              <a:ext cx="152" cy="15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68088" name="Object 120"/>
            <p:cNvGraphicFramePr>
              <a:graphicFrameLocks noChangeAspect="1"/>
            </p:cNvGraphicFramePr>
            <p:nvPr/>
          </p:nvGraphicFramePr>
          <p:xfrm>
            <a:off x="938" y="1617"/>
            <a:ext cx="42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2" imgW="355600" imgH="266700" progId="Equation.DSMT4">
                    <p:embed/>
                  </p:oleObj>
                </mc:Choice>
                <mc:Fallback>
                  <p:oleObj name="Equation" r:id="rId52" imgW="355600" imgH="266700" progId="Equation.DSMT4">
                    <p:embed/>
                    <p:pic>
                      <p:nvPicPr>
                        <p:cNvPr id="0" name="Object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" y="1617"/>
                          <a:ext cx="42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8091" name="WordArt 123"/>
            <p:cNvSpPr>
              <a:spLocks noChangeArrowheads="1" noChangeShapeType="1" noTextEdit="1"/>
            </p:cNvSpPr>
            <p:nvPr/>
          </p:nvSpPr>
          <p:spPr bwMode="auto">
            <a:xfrm>
              <a:off x="1340" y="1703"/>
              <a:ext cx="1920" cy="19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2400" b="1" kern="10">
                  <a:ln w="12700">
                    <a:solidFill>
                      <a:srgbClr val="3399FF"/>
                    </a:solidFill>
                    <a:round/>
                  </a:ln>
                  <a:latin typeface="黑体" panose="02010609060101010101" pitchFamily="2" charset="-122"/>
                  <a:ea typeface="黑体" panose="02010609060101010101" pitchFamily="2" charset="-122"/>
                </a:rPr>
                <a:t>分布的密度函数及图形</a:t>
              </a:r>
            </a:p>
          </p:txBody>
        </p:sp>
      </p:grpSp>
      <p:grpSp>
        <p:nvGrpSpPr>
          <p:cNvPr id="468176" name="Group 208"/>
          <p:cNvGrpSpPr/>
          <p:nvPr/>
        </p:nvGrpSpPr>
        <p:grpSpPr bwMode="auto">
          <a:xfrm>
            <a:off x="5854764" y="5021263"/>
            <a:ext cx="2868612" cy="730250"/>
            <a:chOff x="3631" y="2977"/>
            <a:chExt cx="1449" cy="413"/>
          </a:xfrm>
        </p:grpSpPr>
        <p:sp>
          <p:nvSpPr>
            <p:cNvPr id="468174" name="AutoShape 206"/>
            <p:cNvSpPr>
              <a:spLocks noChangeArrowheads="1"/>
            </p:cNvSpPr>
            <p:nvPr/>
          </p:nvSpPr>
          <p:spPr bwMode="auto">
            <a:xfrm>
              <a:off x="3631" y="2977"/>
              <a:ext cx="1449" cy="413"/>
            </a:xfrm>
            <a:prstGeom prst="wedgeRectCallout">
              <a:avLst>
                <a:gd name="adj1" fmla="val -73031"/>
                <a:gd name="adj2" fmla="val 83324"/>
              </a:avLst>
            </a:prstGeom>
            <a:solidFill>
              <a:schemeClr val="accent2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68175" name="WordArt 207"/>
            <p:cNvSpPr>
              <a:spLocks noChangeArrowheads="1" noChangeShapeType="1" noTextEdit="1"/>
            </p:cNvSpPr>
            <p:nvPr/>
          </p:nvSpPr>
          <p:spPr bwMode="auto">
            <a:xfrm>
              <a:off x="3707" y="3019"/>
              <a:ext cx="1309" cy="3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随着自由度的增加曲</a:t>
              </a:r>
            </a:p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线趋于平缓</a:t>
              </a:r>
            </a:p>
          </p:txBody>
        </p:sp>
      </p:grpSp>
      <p:grpSp>
        <p:nvGrpSpPr>
          <p:cNvPr id="468180" name="Group 212"/>
          <p:cNvGrpSpPr/>
          <p:nvPr/>
        </p:nvGrpSpPr>
        <p:grpSpPr bwMode="auto">
          <a:xfrm>
            <a:off x="4344352" y="4258564"/>
            <a:ext cx="2968625" cy="730250"/>
            <a:chOff x="3631" y="2977"/>
            <a:chExt cx="1449" cy="413"/>
          </a:xfrm>
        </p:grpSpPr>
        <p:sp>
          <p:nvSpPr>
            <p:cNvPr id="468181" name="AutoShape 213"/>
            <p:cNvSpPr>
              <a:spLocks noChangeArrowheads="1"/>
            </p:cNvSpPr>
            <p:nvPr/>
          </p:nvSpPr>
          <p:spPr bwMode="auto">
            <a:xfrm>
              <a:off x="3631" y="2977"/>
              <a:ext cx="1449" cy="413"/>
            </a:xfrm>
            <a:prstGeom prst="wedgeRectCallout">
              <a:avLst>
                <a:gd name="adj1" fmla="val -33505"/>
                <a:gd name="adj2" fmla="val 137167"/>
              </a:avLst>
            </a:prstGeom>
            <a:solidFill>
              <a:schemeClr val="accent2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68182" name="WordArt 214"/>
            <p:cNvSpPr>
              <a:spLocks noChangeArrowheads="1" noChangeShapeType="1" noTextEdit="1"/>
            </p:cNvSpPr>
            <p:nvPr/>
          </p:nvSpPr>
          <p:spPr bwMode="auto">
            <a:xfrm>
              <a:off x="3707" y="3019"/>
              <a:ext cx="1309" cy="3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随着自由度的增加曲</a:t>
              </a:r>
            </a:p>
            <a:p>
              <a:pPr algn="ctr"/>
              <a:r>
                <a:rPr lang="zh-CN" altLang="en-US" sz="3600" b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线重心向右下方移动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8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8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7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7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6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1000"/>
                                        <p:tgtEl>
                                          <p:spTgt spid="46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1000"/>
                                        <p:tgtEl>
                                          <p:spTgt spid="46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1000"/>
                                        <p:tgtEl>
                                          <p:spTgt spid="46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8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8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1000"/>
                                        <p:tgtEl>
                                          <p:spTgt spid="46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8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8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9" dur="1000"/>
                                        <p:tgtEl>
                                          <p:spTgt spid="46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3" dur="1000"/>
                                        <p:tgtEl>
                                          <p:spTgt spid="46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7" dur="1000"/>
                                        <p:tgtEl>
                                          <p:spTgt spid="46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8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8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68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68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047" grpId="0" animBg="1"/>
      <p:bldP spid="46805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98" name="Oval 18"/>
          <p:cNvSpPr>
            <a:spLocks noChangeArrowheads="1"/>
          </p:cNvSpPr>
          <p:nvPr/>
        </p:nvSpPr>
        <p:spPr bwMode="auto">
          <a:xfrm>
            <a:off x="827088" y="2490788"/>
            <a:ext cx="241300" cy="2413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73725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8099" name="WordArt 19"/>
          <p:cNvSpPr>
            <a:spLocks noChangeArrowheads="1" noChangeShapeType="1" noTextEdit="1"/>
          </p:cNvSpPr>
          <p:nvPr/>
        </p:nvSpPr>
        <p:spPr bwMode="auto">
          <a:xfrm>
            <a:off x="796925" y="29432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chemeClr val="accent2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558134" name="Group 54"/>
          <p:cNvGrpSpPr/>
          <p:nvPr/>
        </p:nvGrpSpPr>
        <p:grpSpPr bwMode="auto">
          <a:xfrm>
            <a:off x="1209675" y="2374900"/>
            <a:ext cx="5248275" cy="531813"/>
            <a:chOff x="762" y="1504"/>
            <a:chExt cx="3306" cy="335"/>
          </a:xfrm>
        </p:grpSpPr>
        <p:sp>
          <p:nvSpPr>
            <p:cNvPr id="558130" name="Rectangle 50"/>
            <p:cNvSpPr>
              <a:spLocks noChangeArrowheads="1"/>
            </p:cNvSpPr>
            <p:nvPr/>
          </p:nvSpPr>
          <p:spPr bwMode="auto">
            <a:xfrm>
              <a:off x="1524" y="1504"/>
              <a:ext cx="2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的    分位点记为</a:t>
              </a:r>
            </a:p>
          </p:txBody>
        </p:sp>
        <p:graphicFrame>
          <p:nvGraphicFramePr>
            <p:cNvPr id="558131" name="Object 51"/>
            <p:cNvGraphicFramePr>
              <a:graphicFrameLocks noChangeAspect="1"/>
            </p:cNvGraphicFramePr>
            <p:nvPr/>
          </p:nvGraphicFramePr>
          <p:xfrm>
            <a:off x="762" y="1528"/>
            <a:ext cx="871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98500" imgH="254000" progId="Equation.DSMT4">
                    <p:embed/>
                  </p:oleObj>
                </mc:Choice>
                <mc:Fallback>
                  <p:oleObj name="Equation" r:id="rId2" imgW="698500" imgH="25400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" y="1528"/>
                          <a:ext cx="871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8132" name="Object 52"/>
            <p:cNvGraphicFramePr>
              <a:graphicFrameLocks noChangeAspect="1"/>
            </p:cNvGraphicFramePr>
            <p:nvPr/>
          </p:nvGraphicFramePr>
          <p:xfrm>
            <a:off x="3118" y="1536"/>
            <a:ext cx="950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62000" imgH="254000" progId="Equation.DSMT4">
                    <p:embed/>
                  </p:oleObj>
                </mc:Choice>
                <mc:Fallback>
                  <p:oleObj name="Equation" r:id="rId4" imgW="762000" imgH="25400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8" y="1536"/>
                          <a:ext cx="950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8133" name="Object 53"/>
            <p:cNvGraphicFramePr>
              <a:graphicFrameLocks noChangeAspect="1"/>
            </p:cNvGraphicFramePr>
            <p:nvPr/>
          </p:nvGraphicFramePr>
          <p:xfrm>
            <a:off x="1835" y="1586"/>
            <a:ext cx="233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0500" imgH="165100" progId="Equation.DSMT4">
                    <p:embed/>
                  </p:oleObj>
                </mc:Choice>
                <mc:Fallback>
                  <p:oleObj name="Equation" r:id="rId6" imgW="190500" imgH="165100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" y="1586"/>
                          <a:ext cx="233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8135" name="Group 55"/>
          <p:cNvGrpSpPr/>
          <p:nvPr/>
        </p:nvGrpSpPr>
        <p:grpSpPr bwMode="auto">
          <a:xfrm>
            <a:off x="1193800" y="2828925"/>
            <a:ext cx="3770313" cy="519113"/>
            <a:chOff x="919" y="1957"/>
            <a:chExt cx="2375" cy="327"/>
          </a:xfrm>
        </p:grpSpPr>
        <p:sp>
          <p:nvSpPr>
            <p:cNvPr id="558136" name="Rectangle 56"/>
            <p:cNvSpPr>
              <a:spLocks noChangeArrowheads="1"/>
            </p:cNvSpPr>
            <p:nvPr/>
          </p:nvSpPr>
          <p:spPr bwMode="auto">
            <a:xfrm>
              <a:off x="919" y="1957"/>
              <a:ext cx="2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查   </a:t>
              </a:r>
              <a:r>
                <a:rPr kumimoji="1" lang="zh-CN" altLang="en-US" sz="2800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分布表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求</a:t>
              </a:r>
            </a:p>
          </p:txBody>
        </p:sp>
        <p:graphicFrame>
          <p:nvGraphicFramePr>
            <p:cNvPr id="558137" name="Object 57"/>
            <p:cNvGraphicFramePr>
              <a:graphicFrameLocks noChangeAspect="1"/>
            </p:cNvGraphicFramePr>
            <p:nvPr/>
          </p:nvGraphicFramePr>
          <p:xfrm>
            <a:off x="1223" y="2011"/>
            <a:ext cx="254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03200" imgH="190500" progId="Equation.DSMT4">
                    <p:embed/>
                  </p:oleObj>
                </mc:Choice>
                <mc:Fallback>
                  <p:oleObj name="Equation" r:id="rId8" imgW="203200" imgH="19050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3" y="2011"/>
                          <a:ext cx="254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8148" name="Object 68"/>
          <p:cNvGraphicFramePr>
            <a:graphicFrameLocks noChangeAspect="1"/>
          </p:cNvGraphicFramePr>
          <p:nvPr/>
        </p:nvGraphicFramePr>
        <p:xfrm>
          <a:off x="698500" y="3351213"/>
          <a:ext cx="194786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678400" imgH="4572000" progId="Equation.DSMT4">
                  <p:embed/>
                </p:oleObj>
              </mc:Choice>
              <mc:Fallback>
                <p:oleObj name="Equation" r:id="rId10" imgW="17678400" imgH="45720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3351213"/>
                        <a:ext cx="1947863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149" name="Object 69"/>
          <p:cNvGraphicFramePr>
            <a:graphicFrameLocks noChangeAspect="1"/>
          </p:cNvGraphicFramePr>
          <p:nvPr/>
        </p:nvGraphicFramePr>
        <p:xfrm>
          <a:off x="2585684" y="3392488"/>
          <a:ext cx="7048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00800" imgH="3657600" progId="Equation.DSMT4">
                  <p:embed/>
                </p:oleObj>
              </mc:Choice>
              <mc:Fallback>
                <p:oleObj name="Equation" r:id="rId12" imgW="6400800" imgH="365760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5684" y="3392488"/>
                        <a:ext cx="70485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150" name="Object 70"/>
          <p:cNvGraphicFramePr>
            <a:graphicFrameLocks noChangeAspect="1"/>
          </p:cNvGraphicFramePr>
          <p:nvPr/>
        </p:nvGraphicFramePr>
        <p:xfrm>
          <a:off x="681038" y="3914775"/>
          <a:ext cx="19796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983200" imgH="4572000" progId="Equation.DSMT4">
                  <p:embed/>
                </p:oleObj>
              </mc:Choice>
              <mc:Fallback>
                <p:oleObj name="Equation" r:id="rId14" imgW="17983200" imgH="457200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3914775"/>
                        <a:ext cx="197961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151" name="Object 71"/>
          <p:cNvGraphicFramePr>
            <a:graphicFrameLocks noChangeAspect="1"/>
          </p:cNvGraphicFramePr>
          <p:nvPr/>
        </p:nvGraphicFramePr>
        <p:xfrm>
          <a:off x="468711" y="4486275"/>
          <a:ext cx="19462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678400" imgH="4572000" progId="Equation.DSMT4">
                  <p:embed/>
                </p:oleObj>
              </mc:Choice>
              <mc:Fallback>
                <p:oleObj name="Equation" r:id="rId16" imgW="17678400" imgH="4572000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11" y="4486275"/>
                        <a:ext cx="194627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152" name="Object 72"/>
          <p:cNvGraphicFramePr>
            <a:graphicFrameLocks noChangeAspect="1"/>
          </p:cNvGraphicFramePr>
          <p:nvPr/>
        </p:nvGraphicFramePr>
        <p:xfrm>
          <a:off x="2555213" y="3951288"/>
          <a:ext cx="7048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400800" imgH="3657600" progId="Equation.DSMT4">
                  <p:embed/>
                </p:oleObj>
              </mc:Choice>
              <mc:Fallback>
                <p:oleObj name="Equation" r:id="rId18" imgW="6400800" imgH="365760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213" y="3951288"/>
                        <a:ext cx="70485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153" name="Object 73"/>
          <p:cNvGraphicFramePr>
            <a:graphicFrameLocks noChangeAspect="1"/>
          </p:cNvGraphicFramePr>
          <p:nvPr/>
        </p:nvGraphicFramePr>
        <p:xfrm>
          <a:off x="2357438" y="4352925"/>
          <a:ext cx="161131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630400" imgH="7620000" progId="Equation.DSMT4">
                  <p:embed/>
                </p:oleObj>
              </mc:Choice>
              <mc:Fallback>
                <p:oleObj name="Equation" r:id="rId20" imgW="14630400" imgH="7620000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352925"/>
                        <a:ext cx="1611312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154" name="Object 74"/>
          <p:cNvGraphicFramePr>
            <a:graphicFrameLocks noChangeAspect="1"/>
          </p:cNvGraphicFramePr>
          <p:nvPr/>
        </p:nvGraphicFramePr>
        <p:xfrm>
          <a:off x="3889375" y="4385310"/>
          <a:ext cx="21494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9507200" imgH="7010400" progId="Equation.DSMT4">
                  <p:embed/>
                </p:oleObj>
              </mc:Choice>
              <mc:Fallback>
                <p:oleObj name="Equation" r:id="rId22" imgW="19507200" imgH="701040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75" y="4385310"/>
                        <a:ext cx="21494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8191" name="Group 111"/>
          <p:cNvGrpSpPr/>
          <p:nvPr/>
        </p:nvGrpSpPr>
        <p:grpSpPr bwMode="auto">
          <a:xfrm>
            <a:off x="202407" y="5324475"/>
            <a:ext cx="4960937" cy="1352550"/>
            <a:chOff x="107" y="3258"/>
            <a:chExt cx="3125" cy="852"/>
          </a:xfrm>
        </p:grpSpPr>
        <p:sp>
          <p:nvSpPr>
            <p:cNvPr id="558156" name="AutoShape 76"/>
            <p:cNvSpPr>
              <a:spLocks noChangeArrowheads="1"/>
            </p:cNvSpPr>
            <p:nvPr/>
          </p:nvSpPr>
          <p:spPr bwMode="auto">
            <a:xfrm>
              <a:off x="107" y="3258"/>
              <a:ext cx="3125" cy="850"/>
            </a:xfrm>
            <a:prstGeom prst="wedgeRectCallout">
              <a:avLst>
                <a:gd name="adj1" fmla="val -21032"/>
                <a:gd name="adj2" fmla="val -71435"/>
              </a:avLst>
            </a:prstGeom>
            <a:solidFill>
              <a:schemeClr val="accent2"/>
            </a:solidFill>
            <a:ln w="12700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kumimoji="1"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若                    </a:t>
              </a:r>
              <a:r>
                <a:rPr kumimoji="1" lang="en-US" altLang="zh-CN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,</a:t>
              </a:r>
              <a:r>
                <a:rPr kumimoji="1"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则</a:t>
              </a:r>
            </a:p>
            <a:p>
              <a:pPr>
                <a:spcBef>
                  <a:spcPct val="20000"/>
                </a:spcBef>
              </a:pPr>
              <a:r>
                <a:rPr kumimoji="1"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故</a:t>
              </a:r>
            </a:p>
          </p:txBody>
        </p:sp>
        <p:graphicFrame>
          <p:nvGraphicFramePr>
            <p:cNvPr id="558157" name="Object 77"/>
            <p:cNvGraphicFramePr>
              <a:graphicFrameLocks noChangeAspect="1"/>
            </p:cNvGraphicFramePr>
            <p:nvPr/>
          </p:nvGraphicFramePr>
          <p:xfrm>
            <a:off x="374" y="3292"/>
            <a:ext cx="117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016000" imgH="254000" progId="Equation.DSMT4">
                    <p:embed/>
                  </p:oleObj>
                </mc:Choice>
                <mc:Fallback>
                  <p:oleObj name="Equation" r:id="rId24" imgW="1016000" imgH="25400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" y="3292"/>
                          <a:ext cx="1173" cy="334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8158" name="Object 78"/>
            <p:cNvGraphicFramePr>
              <a:graphicFrameLocks noChangeAspect="1"/>
            </p:cNvGraphicFramePr>
            <p:nvPr/>
          </p:nvGraphicFramePr>
          <p:xfrm>
            <a:off x="1759" y="3282"/>
            <a:ext cx="1330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155700" imgH="266700" progId="Equation.DSMT4">
                    <p:embed/>
                  </p:oleObj>
                </mc:Choice>
                <mc:Fallback>
                  <p:oleObj name="Equation" r:id="rId26" imgW="1155700" imgH="266700" progId="Equation.DSMT4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9" y="3282"/>
                          <a:ext cx="1330" cy="356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8159" name="Object 79"/>
            <p:cNvGraphicFramePr>
              <a:graphicFrameLocks noChangeAspect="1"/>
            </p:cNvGraphicFramePr>
            <p:nvPr/>
          </p:nvGraphicFramePr>
          <p:xfrm>
            <a:off x="670" y="3498"/>
            <a:ext cx="2053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778000" imgH="508000" progId="Equation.DSMT4">
                    <p:embed/>
                  </p:oleObj>
                </mc:Choice>
                <mc:Fallback>
                  <p:oleObj name="Equation" r:id="rId28" imgW="1778000" imgH="508000" progId="Equation.DSMT4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" y="3498"/>
                          <a:ext cx="2053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8160" name="WordArt 80"/>
          <p:cNvSpPr>
            <a:spLocks noChangeArrowheads="1" noChangeShapeType="1" noTextEdit="1"/>
          </p:cNvSpPr>
          <p:nvPr/>
        </p:nvSpPr>
        <p:spPr bwMode="auto">
          <a:xfrm>
            <a:off x="5435600" y="5618163"/>
            <a:ext cx="2062163" cy="3825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2700">
                  <a:solidFill>
                    <a:schemeClr val="tx1"/>
                  </a:solidFill>
                  <a:round/>
                </a:ln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</a:t>
            </a:r>
            <a:r>
              <a:rPr lang="zh-CN" altLang="en-US" sz="3600" b="1" kern="10">
                <a:ln w="12700">
                  <a:solidFill>
                    <a:schemeClr val="tx1"/>
                  </a:solidFill>
                  <a:round/>
                </a:ln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三反</a:t>
            </a:r>
            <a:r>
              <a:rPr lang="en-US" altLang="zh-CN" sz="3600" b="1" kern="10">
                <a:ln w="12700">
                  <a:solidFill>
                    <a:schemeClr val="tx1"/>
                  </a:solidFill>
                  <a:round/>
                </a:ln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</a:t>
            </a:r>
            <a:r>
              <a:rPr lang="zh-CN" altLang="en-US" sz="3600" b="1" kern="10">
                <a:ln w="12700">
                  <a:solidFill>
                    <a:schemeClr val="tx1"/>
                  </a:solidFill>
                  <a:round/>
                </a:ln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公式</a:t>
            </a:r>
          </a:p>
        </p:txBody>
      </p:sp>
      <p:grpSp>
        <p:nvGrpSpPr>
          <p:cNvPr id="558173" name="Group 93"/>
          <p:cNvGrpSpPr/>
          <p:nvPr/>
        </p:nvGrpSpPr>
        <p:grpSpPr bwMode="auto">
          <a:xfrm>
            <a:off x="5276850" y="2957957"/>
            <a:ext cx="3211513" cy="1662113"/>
            <a:chOff x="3324" y="1990"/>
            <a:chExt cx="2023" cy="1047"/>
          </a:xfrm>
        </p:grpSpPr>
        <p:sp>
          <p:nvSpPr>
            <p:cNvPr id="558162" name="Freeform 82"/>
            <p:cNvSpPr/>
            <p:nvPr/>
          </p:nvSpPr>
          <p:spPr bwMode="auto">
            <a:xfrm>
              <a:off x="3448" y="2217"/>
              <a:ext cx="1159" cy="605"/>
            </a:xfrm>
            <a:custGeom>
              <a:avLst/>
              <a:gdLst>
                <a:gd name="T0" fmla="*/ 1154 w 1159"/>
                <a:gd name="T1" fmla="*/ 441 h 605"/>
                <a:gd name="T2" fmla="*/ 1001 w 1159"/>
                <a:gd name="T3" fmla="*/ 396 h 605"/>
                <a:gd name="T4" fmla="*/ 894 w 1159"/>
                <a:gd name="T5" fmla="*/ 348 h 605"/>
                <a:gd name="T6" fmla="*/ 821 w 1159"/>
                <a:gd name="T7" fmla="*/ 300 h 605"/>
                <a:gd name="T8" fmla="*/ 717 w 1159"/>
                <a:gd name="T9" fmla="*/ 216 h 605"/>
                <a:gd name="T10" fmla="*/ 645 w 1159"/>
                <a:gd name="T11" fmla="*/ 132 h 605"/>
                <a:gd name="T12" fmla="*/ 597 w 1159"/>
                <a:gd name="T13" fmla="*/ 75 h 605"/>
                <a:gd name="T14" fmla="*/ 533 w 1159"/>
                <a:gd name="T15" fmla="*/ 23 h 605"/>
                <a:gd name="T16" fmla="*/ 468 w 1159"/>
                <a:gd name="T17" fmla="*/ 0 h 605"/>
                <a:gd name="T18" fmla="*/ 423 w 1159"/>
                <a:gd name="T19" fmla="*/ 2 h 605"/>
                <a:gd name="T20" fmla="*/ 380 w 1159"/>
                <a:gd name="T21" fmla="*/ 17 h 605"/>
                <a:gd name="T22" fmla="*/ 317 w 1159"/>
                <a:gd name="T23" fmla="*/ 72 h 605"/>
                <a:gd name="T24" fmla="*/ 261 w 1159"/>
                <a:gd name="T25" fmla="*/ 159 h 605"/>
                <a:gd name="T26" fmla="*/ 218 w 1159"/>
                <a:gd name="T27" fmla="*/ 261 h 605"/>
                <a:gd name="T28" fmla="*/ 177 w 1159"/>
                <a:gd name="T29" fmla="*/ 368 h 605"/>
                <a:gd name="T30" fmla="*/ 138 w 1159"/>
                <a:gd name="T31" fmla="*/ 446 h 605"/>
                <a:gd name="T32" fmla="*/ 113 w 1159"/>
                <a:gd name="T33" fmla="*/ 498 h 605"/>
                <a:gd name="T34" fmla="*/ 56 w 1159"/>
                <a:gd name="T35" fmla="*/ 552 h 605"/>
                <a:gd name="T36" fmla="*/ 0 w 1159"/>
                <a:gd name="T37" fmla="*/ 600 h 605"/>
                <a:gd name="T38" fmla="*/ 1159 w 1159"/>
                <a:gd name="T39" fmla="*/ 605 h 605"/>
                <a:gd name="T40" fmla="*/ 1154 w 1159"/>
                <a:gd name="T41" fmla="*/ 441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9" h="605">
                  <a:moveTo>
                    <a:pt x="1154" y="441"/>
                  </a:moveTo>
                  <a:lnTo>
                    <a:pt x="1001" y="396"/>
                  </a:lnTo>
                  <a:lnTo>
                    <a:pt x="894" y="348"/>
                  </a:lnTo>
                  <a:lnTo>
                    <a:pt x="821" y="300"/>
                  </a:lnTo>
                  <a:lnTo>
                    <a:pt x="717" y="216"/>
                  </a:lnTo>
                  <a:lnTo>
                    <a:pt x="645" y="132"/>
                  </a:lnTo>
                  <a:lnTo>
                    <a:pt x="597" y="75"/>
                  </a:lnTo>
                  <a:lnTo>
                    <a:pt x="533" y="23"/>
                  </a:lnTo>
                  <a:lnTo>
                    <a:pt x="468" y="0"/>
                  </a:lnTo>
                  <a:lnTo>
                    <a:pt x="423" y="2"/>
                  </a:lnTo>
                  <a:lnTo>
                    <a:pt x="380" y="17"/>
                  </a:lnTo>
                  <a:lnTo>
                    <a:pt x="317" y="72"/>
                  </a:lnTo>
                  <a:lnTo>
                    <a:pt x="261" y="159"/>
                  </a:lnTo>
                  <a:lnTo>
                    <a:pt x="218" y="261"/>
                  </a:lnTo>
                  <a:lnTo>
                    <a:pt x="177" y="368"/>
                  </a:lnTo>
                  <a:lnTo>
                    <a:pt x="138" y="446"/>
                  </a:lnTo>
                  <a:lnTo>
                    <a:pt x="113" y="498"/>
                  </a:lnTo>
                  <a:lnTo>
                    <a:pt x="56" y="552"/>
                  </a:lnTo>
                  <a:lnTo>
                    <a:pt x="0" y="600"/>
                  </a:lnTo>
                  <a:lnTo>
                    <a:pt x="1159" y="605"/>
                  </a:lnTo>
                  <a:lnTo>
                    <a:pt x="1154" y="44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8163" name="Line 83"/>
            <p:cNvSpPr>
              <a:spLocks noChangeShapeType="1"/>
            </p:cNvSpPr>
            <p:nvPr/>
          </p:nvSpPr>
          <p:spPr bwMode="auto">
            <a:xfrm flipV="1">
              <a:off x="3449" y="2821"/>
              <a:ext cx="18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8164" name="Line 84"/>
            <p:cNvSpPr>
              <a:spLocks noChangeShapeType="1"/>
            </p:cNvSpPr>
            <p:nvPr/>
          </p:nvSpPr>
          <p:spPr bwMode="auto">
            <a:xfrm flipV="1">
              <a:off x="3448" y="1990"/>
              <a:ext cx="0" cy="8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8165" name="Object 85"/>
            <p:cNvGraphicFramePr>
              <a:graphicFrameLocks noChangeAspect="1"/>
            </p:cNvGraphicFramePr>
            <p:nvPr/>
          </p:nvGraphicFramePr>
          <p:xfrm>
            <a:off x="3324" y="2806"/>
            <a:ext cx="190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52400" imgH="165100" progId="Equation.DSMT4">
                    <p:embed/>
                  </p:oleObj>
                </mc:Choice>
                <mc:Fallback>
                  <p:oleObj name="Equation" r:id="rId30" imgW="152400" imgH="165100" progId="Equation.DSMT4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4" y="2806"/>
                          <a:ext cx="190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8167" name="Line 87"/>
            <p:cNvSpPr>
              <a:spLocks noChangeShapeType="1"/>
            </p:cNvSpPr>
            <p:nvPr/>
          </p:nvSpPr>
          <p:spPr bwMode="auto">
            <a:xfrm>
              <a:off x="4606" y="2668"/>
              <a:ext cx="0" cy="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8168" name="Freeform 88"/>
            <p:cNvSpPr/>
            <p:nvPr/>
          </p:nvSpPr>
          <p:spPr bwMode="auto">
            <a:xfrm>
              <a:off x="3452" y="2204"/>
              <a:ext cx="1752" cy="616"/>
            </a:xfrm>
            <a:custGeom>
              <a:avLst/>
              <a:gdLst>
                <a:gd name="T0" fmla="*/ 0 w 1752"/>
                <a:gd name="T1" fmla="*/ 616 h 616"/>
                <a:gd name="T2" fmla="*/ 111 w 1752"/>
                <a:gd name="T3" fmla="*/ 497 h 616"/>
                <a:gd name="T4" fmla="*/ 189 w 1752"/>
                <a:gd name="T5" fmla="*/ 340 h 616"/>
                <a:gd name="T6" fmla="*/ 257 w 1752"/>
                <a:gd name="T7" fmla="*/ 170 h 616"/>
                <a:gd name="T8" fmla="*/ 378 w 1752"/>
                <a:gd name="T9" fmla="*/ 28 h 616"/>
                <a:gd name="T10" fmla="*/ 546 w 1752"/>
                <a:gd name="T11" fmla="*/ 43 h 616"/>
                <a:gd name="T12" fmla="*/ 753 w 1752"/>
                <a:gd name="T13" fmla="*/ 262 h 616"/>
                <a:gd name="T14" fmla="*/ 1005 w 1752"/>
                <a:gd name="T15" fmla="*/ 409 h 616"/>
                <a:gd name="T16" fmla="*/ 1398 w 1752"/>
                <a:gd name="T17" fmla="*/ 508 h 616"/>
                <a:gd name="T18" fmla="*/ 1752 w 1752"/>
                <a:gd name="T19" fmla="*/ 55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2" h="616">
                  <a:moveTo>
                    <a:pt x="0" y="616"/>
                  </a:moveTo>
                  <a:cubicBezTo>
                    <a:pt x="18" y="596"/>
                    <a:pt x="79" y="542"/>
                    <a:pt x="111" y="497"/>
                  </a:cubicBezTo>
                  <a:cubicBezTo>
                    <a:pt x="143" y="452"/>
                    <a:pt x="169" y="399"/>
                    <a:pt x="189" y="340"/>
                  </a:cubicBezTo>
                  <a:cubicBezTo>
                    <a:pt x="209" y="281"/>
                    <a:pt x="227" y="226"/>
                    <a:pt x="257" y="170"/>
                  </a:cubicBezTo>
                  <a:cubicBezTo>
                    <a:pt x="287" y="114"/>
                    <a:pt x="328" y="52"/>
                    <a:pt x="378" y="28"/>
                  </a:cubicBezTo>
                  <a:cubicBezTo>
                    <a:pt x="428" y="4"/>
                    <a:pt x="478" y="0"/>
                    <a:pt x="546" y="43"/>
                  </a:cubicBezTo>
                  <a:cubicBezTo>
                    <a:pt x="614" y="86"/>
                    <a:pt x="670" y="197"/>
                    <a:pt x="753" y="262"/>
                  </a:cubicBezTo>
                  <a:cubicBezTo>
                    <a:pt x="836" y="327"/>
                    <a:pt x="898" y="368"/>
                    <a:pt x="1005" y="409"/>
                  </a:cubicBezTo>
                  <a:cubicBezTo>
                    <a:pt x="1112" y="450"/>
                    <a:pt x="1274" y="485"/>
                    <a:pt x="1398" y="508"/>
                  </a:cubicBezTo>
                  <a:cubicBezTo>
                    <a:pt x="1522" y="531"/>
                    <a:pt x="1637" y="540"/>
                    <a:pt x="1752" y="55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8169" name="Group 89"/>
            <p:cNvGrpSpPr/>
            <p:nvPr/>
          </p:nvGrpSpPr>
          <p:grpSpPr bwMode="auto">
            <a:xfrm>
              <a:off x="4349" y="2322"/>
              <a:ext cx="152" cy="170"/>
              <a:chOff x="5093" y="2642"/>
              <a:chExt cx="152" cy="170"/>
            </a:xfrm>
          </p:grpSpPr>
          <p:sp>
            <p:nvSpPr>
              <p:cNvPr id="558170" name="AutoShape 90"/>
              <p:cNvSpPr>
                <a:spLocks noChangeArrowheads="1"/>
              </p:cNvSpPr>
              <p:nvPr/>
            </p:nvSpPr>
            <p:spPr bwMode="auto">
              <a:xfrm>
                <a:off x="5093" y="2642"/>
                <a:ext cx="152" cy="170"/>
              </a:xfrm>
              <a:prstGeom prst="wedgeRectCallout">
                <a:avLst>
                  <a:gd name="adj1" fmla="val -57236"/>
                  <a:gd name="adj2" fmla="val 127060"/>
                </a:avLst>
              </a:prstGeom>
              <a:solidFill>
                <a:schemeClr val="accent2"/>
              </a:solidFill>
              <a:ln w="9525" algn="ctr">
                <a:solidFill>
                  <a:schemeClr val="folHlink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:endParaRPr kumimoji="1" lang="zh-CN" altLang="zh-CN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558171" name="WordArt 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25" y="2689"/>
                <a:ext cx="80" cy="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a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</p:grpSp>
        <p:graphicFrame>
          <p:nvGraphicFramePr>
            <p:cNvPr id="558172" name="Object 92"/>
            <p:cNvGraphicFramePr>
              <a:graphicFrameLocks noChangeAspect="1"/>
            </p:cNvGraphicFramePr>
            <p:nvPr/>
          </p:nvGraphicFramePr>
          <p:xfrm>
            <a:off x="4417" y="2735"/>
            <a:ext cx="675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660400" imgH="254000" progId="Equation.DSMT4">
                    <p:embed/>
                  </p:oleObj>
                </mc:Choice>
                <mc:Fallback>
                  <p:oleObj name="Equation" r:id="rId32" imgW="660400" imgH="254000" progId="Equation.DSMT4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7" y="2735"/>
                          <a:ext cx="675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8175" name="Group 95"/>
          <p:cNvGrpSpPr/>
          <p:nvPr/>
        </p:nvGrpSpPr>
        <p:grpSpPr bwMode="auto">
          <a:xfrm>
            <a:off x="-15875" y="1930398"/>
            <a:ext cx="6196013" cy="523875"/>
            <a:chOff x="54" y="1320"/>
            <a:chExt cx="3903" cy="330"/>
          </a:xfrm>
        </p:grpSpPr>
        <p:sp>
          <p:nvSpPr>
            <p:cNvPr id="558176" name="Rectangle 96"/>
            <p:cNvSpPr>
              <a:spLocks noChangeArrowheads="1"/>
            </p:cNvSpPr>
            <p:nvPr/>
          </p:nvSpPr>
          <p:spPr bwMode="auto">
            <a:xfrm>
              <a:off x="54" y="1320"/>
              <a:ext cx="390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则称     为分布密度        的</a:t>
              </a:r>
              <a:r>
                <a:rPr kumimoji="1" lang="zh-CN" altLang="en-US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  </a:t>
              </a: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分位点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558177" name="Object 97"/>
            <p:cNvGraphicFramePr>
              <a:graphicFrameLocks noChangeAspect="1"/>
            </p:cNvGraphicFramePr>
            <p:nvPr/>
          </p:nvGraphicFramePr>
          <p:xfrm>
            <a:off x="2584" y="1398"/>
            <a:ext cx="274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215900" imgH="165100" progId="Equation.DSMT4">
                    <p:embed/>
                  </p:oleObj>
                </mc:Choice>
                <mc:Fallback>
                  <p:oleObj name="Equation" r:id="rId34" imgW="215900" imgH="165100" progId="Equation.DSMT4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4" y="1398"/>
                          <a:ext cx="274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8178" name="Object 98"/>
            <p:cNvGraphicFramePr>
              <a:graphicFrameLocks noChangeAspect="1"/>
            </p:cNvGraphicFramePr>
            <p:nvPr/>
          </p:nvGraphicFramePr>
          <p:xfrm>
            <a:off x="571" y="1323"/>
            <a:ext cx="27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4267200" imgH="4267200" progId="Equation.DSMT4">
                    <p:embed/>
                  </p:oleObj>
                </mc:Choice>
                <mc:Fallback>
                  <p:oleObj name="Equation" r:id="rId36" imgW="4267200" imgH="4267200" progId="Equation.DSMT4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" y="1323"/>
                          <a:ext cx="27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8179" name="Object 99"/>
            <p:cNvGraphicFramePr>
              <a:graphicFrameLocks noChangeAspect="1"/>
            </p:cNvGraphicFramePr>
            <p:nvPr/>
          </p:nvGraphicFramePr>
          <p:xfrm>
            <a:off x="1941" y="1342"/>
            <a:ext cx="48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419100" imgH="241300" progId="Equation.DSMT4">
                    <p:embed/>
                  </p:oleObj>
                </mc:Choice>
                <mc:Fallback>
                  <p:oleObj name="Equation" r:id="rId38" imgW="419100" imgH="241300" progId="Equation.DSMT4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1" y="1342"/>
                          <a:ext cx="48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8180" name="Group 100"/>
          <p:cNvGrpSpPr/>
          <p:nvPr/>
        </p:nvGrpSpPr>
        <p:grpSpPr bwMode="auto">
          <a:xfrm>
            <a:off x="3908425" y="654050"/>
            <a:ext cx="1552575" cy="311150"/>
            <a:chOff x="2542" y="412"/>
            <a:chExt cx="978" cy="196"/>
          </a:xfrm>
        </p:grpSpPr>
        <p:graphicFrame>
          <p:nvGraphicFramePr>
            <p:cNvPr id="558181" name="Object 101"/>
            <p:cNvGraphicFramePr>
              <a:graphicFrameLocks noChangeAspect="1"/>
            </p:cNvGraphicFramePr>
            <p:nvPr/>
          </p:nvGraphicFramePr>
          <p:xfrm>
            <a:off x="2542" y="412"/>
            <a:ext cx="340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292100" imgH="165100" progId="Equation.DSMT4">
                    <p:embed/>
                  </p:oleObj>
                </mc:Choice>
                <mc:Fallback>
                  <p:oleObj name="Equation" r:id="rId40" imgW="292100" imgH="165100" progId="Equation.DSMT4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2" y="412"/>
                          <a:ext cx="340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8182" name="WordArt 102"/>
            <p:cNvSpPr>
              <a:spLocks noChangeArrowheads="1" noChangeShapeType="1" noTextEdit="1"/>
            </p:cNvSpPr>
            <p:nvPr/>
          </p:nvSpPr>
          <p:spPr bwMode="auto">
            <a:xfrm>
              <a:off x="2853" y="421"/>
              <a:ext cx="667" cy="1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分位点</a:t>
              </a:r>
            </a:p>
          </p:txBody>
        </p:sp>
      </p:grpSp>
      <p:grpSp>
        <p:nvGrpSpPr>
          <p:cNvPr id="558183" name="Group 103"/>
          <p:cNvGrpSpPr/>
          <p:nvPr/>
        </p:nvGrpSpPr>
        <p:grpSpPr bwMode="auto">
          <a:xfrm>
            <a:off x="852488" y="923925"/>
            <a:ext cx="6937375" cy="493713"/>
            <a:chOff x="593" y="606"/>
            <a:chExt cx="4370" cy="311"/>
          </a:xfrm>
        </p:grpSpPr>
        <p:graphicFrame>
          <p:nvGraphicFramePr>
            <p:cNvPr id="558184" name="Object 104"/>
            <p:cNvGraphicFramePr>
              <a:graphicFrameLocks noChangeAspect="1"/>
            </p:cNvGraphicFramePr>
            <p:nvPr/>
          </p:nvGraphicFramePr>
          <p:xfrm>
            <a:off x="817" y="620"/>
            <a:ext cx="93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812800" imgH="241300" progId="Equation.DSMT4">
                    <p:embed/>
                  </p:oleObj>
                </mc:Choice>
                <mc:Fallback>
                  <p:oleObj name="Equation" r:id="rId42" imgW="812800" imgH="241300" progId="Equation.DSMT4">
                    <p:embed/>
                    <p:pic>
                      <p:nvPicPr>
                        <p:cNvPr id="0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" y="620"/>
                          <a:ext cx="93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8185" name="Object 105"/>
            <p:cNvGraphicFramePr>
              <a:graphicFrameLocks noChangeAspect="1"/>
            </p:cNvGraphicFramePr>
            <p:nvPr/>
          </p:nvGraphicFramePr>
          <p:xfrm>
            <a:off x="1965" y="642"/>
            <a:ext cx="1051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914400" imgH="215900" progId="Equation.DSMT4">
                    <p:embed/>
                  </p:oleObj>
                </mc:Choice>
                <mc:Fallback>
                  <p:oleObj name="Equation" r:id="rId44" imgW="914400" imgH="215900" progId="Equation.DSMT4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5" y="642"/>
                          <a:ext cx="1051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8186" name="Text Box 106"/>
            <p:cNvSpPr txBox="1">
              <a:spLocks noChangeArrowheads="1"/>
            </p:cNvSpPr>
            <p:nvPr/>
          </p:nvSpPr>
          <p:spPr bwMode="auto">
            <a:xfrm>
              <a:off x="593" y="614"/>
              <a:ext cx="5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设</a:t>
              </a:r>
            </a:p>
          </p:txBody>
        </p:sp>
        <p:sp>
          <p:nvSpPr>
            <p:cNvPr id="558187" name="Text Box 107"/>
            <p:cNvSpPr txBox="1">
              <a:spLocks noChangeArrowheads="1"/>
            </p:cNvSpPr>
            <p:nvPr/>
          </p:nvSpPr>
          <p:spPr bwMode="auto">
            <a:xfrm>
              <a:off x="1746" y="607"/>
              <a:ext cx="5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若</a:t>
              </a:r>
            </a:p>
          </p:txBody>
        </p:sp>
        <p:sp>
          <p:nvSpPr>
            <p:cNvPr id="558188" name="Text Box 108"/>
            <p:cNvSpPr txBox="1">
              <a:spLocks noChangeArrowheads="1"/>
            </p:cNvSpPr>
            <p:nvPr/>
          </p:nvSpPr>
          <p:spPr bwMode="auto">
            <a:xfrm>
              <a:off x="2995" y="616"/>
              <a:ext cx="196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存在常数     满足</a:t>
              </a:r>
            </a:p>
          </p:txBody>
        </p:sp>
        <p:graphicFrame>
          <p:nvGraphicFramePr>
            <p:cNvPr id="558189" name="Object 109"/>
            <p:cNvGraphicFramePr>
              <a:graphicFrameLocks noChangeAspect="1"/>
            </p:cNvGraphicFramePr>
            <p:nvPr/>
          </p:nvGraphicFramePr>
          <p:xfrm>
            <a:off x="3903" y="606"/>
            <a:ext cx="27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4267200" imgH="4267200" progId="Equation.DSMT4">
                    <p:embed/>
                  </p:oleObj>
                </mc:Choice>
                <mc:Fallback>
                  <p:oleObj name="Equation" r:id="rId46" imgW="4267200" imgH="4267200" progId="Equation.DSMT4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3" y="606"/>
                          <a:ext cx="27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8190" name="Object 110"/>
          <p:cNvGraphicFramePr>
            <a:graphicFrameLocks noChangeAspect="1"/>
          </p:cNvGraphicFramePr>
          <p:nvPr/>
        </p:nvGraphicFramePr>
        <p:xfrm>
          <a:off x="2424113" y="1328738"/>
          <a:ext cx="393382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44196000" imgH="7924800" progId="Equation.DSMT4">
                  <p:embed/>
                </p:oleObj>
              </mc:Choice>
              <mc:Fallback>
                <p:oleObj name="Equation" r:id="rId48" imgW="44196000" imgH="7924800" progId="Equation.DSMT4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328738"/>
                        <a:ext cx="3933825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500"/>
                                        <p:tgtEl>
                                          <p:spTgt spid="55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8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8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5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8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8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8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8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8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8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8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8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58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8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8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58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8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58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8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58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58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58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58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58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58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58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99" grpId="0" animBg="1"/>
      <p:bldP spid="558160" grpId="0" animBg="1"/>
      <p:bldP spid="55816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458" name="Group 82"/>
          <p:cNvGrpSpPr/>
          <p:nvPr/>
        </p:nvGrpSpPr>
        <p:grpSpPr bwMode="auto">
          <a:xfrm>
            <a:off x="820738" y="681038"/>
            <a:ext cx="3327400" cy="373062"/>
            <a:chOff x="604" y="413"/>
            <a:chExt cx="1724" cy="172"/>
          </a:xfrm>
        </p:grpSpPr>
        <p:sp>
          <p:nvSpPr>
            <p:cNvPr id="485456" name="WordArt 80"/>
            <p:cNvSpPr>
              <a:spLocks noChangeArrowheads="1" noChangeShapeType="1" noTextEdit="1"/>
            </p:cNvSpPr>
            <p:nvPr/>
          </p:nvSpPr>
          <p:spPr bwMode="auto">
            <a:xfrm>
              <a:off x="604" y="413"/>
              <a:ext cx="303" cy="17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(</a:t>
              </a:r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四</a:t>
              </a:r>
              <a:r>
                <a:rPr lang="en-US" altLang="zh-CN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)</a:t>
              </a:r>
              <a:endParaRPr lang="zh-CN" altLang="en-US" sz="3600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485457" name="WordArt 81"/>
            <p:cNvSpPr>
              <a:spLocks noChangeArrowheads="1" noChangeShapeType="1" noTextEdit="1"/>
            </p:cNvSpPr>
            <p:nvPr/>
          </p:nvSpPr>
          <p:spPr bwMode="auto">
            <a:xfrm>
              <a:off x="1021" y="429"/>
              <a:ext cx="1307" cy="1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抽样分布定理</a:t>
              </a:r>
            </a:p>
          </p:txBody>
        </p:sp>
      </p:grpSp>
      <p:grpSp>
        <p:nvGrpSpPr>
          <p:cNvPr id="485495" name="Group 119"/>
          <p:cNvGrpSpPr/>
          <p:nvPr/>
        </p:nvGrpSpPr>
        <p:grpSpPr bwMode="auto">
          <a:xfrm>
            <a:off x="714375" y="1281113"/>
            <a:ext cx="4587875" cy="601662"/>
            <a:chOff x="865" y="1467"/>
            <a:chExt cx="2343" cy="340"/>
          </a:xfrm>
        </p:grpSpPr>
        <p:sp>
          <p:nvSpPr>
            <p:cNvPr id="485496" name="WordArt 120"/>
            <p:cNvSpPr>
              <a:spLocks noChangeArrowheads="1" noChangeShapeType="1" noTextEdit="1"/>
            </p:cNvSpPr>
            <p:nvPr/>
          </p:nvSpPr>
          <p:spPr bwMode="auto">
            <a:xfrm>
              <a:off x="865" y="1539"/>
              <a:ext cx="1014" cy="19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最重要的总体：</a:t>
              </a:r>
            </a:p>
          </p:txBody>
        </p:sp>
        <p:graphicFrame>
          <p:nvGraphicFramePr>
            <p:cNvPr id="485497" name="Object 121"/>
            <p:cNvGraphicFramePr>
              <a:graphicFrameLocks noChangeAspect="1"/>
            </p:cNvGraphicFramePr>
            <p:nvPr/>
          </p:nvGraphicFramePr>
          <p:xfrm>
            <a:off x="1964" y="1467"/>
            <a:ext cx="124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79500" imgH="266700" progId="Equation.DSMT4">
                    <p:embed/>
                  </p:oleObj>
                </mc:Choice>
                <mc:Fallback>
                  <p:oleObj name="Equation" r:id="rId2" imgW="1079500" imgH="266700" progId="Equation.DSMT4">
                    <p:embed/>
                    <p:pic>
                      <p:nvPicPr>
                        <p:cNvPr id="0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4" y="1467"/>
                          <a:ext cx="1244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5498" name="Group 122"/>
          <p:cNvGrpSpPr/>
          <p:nvPr/>
        </p:nvGrpSpPr>
        <p:grpSpPr bwMode="auto">
          <a:xfrm>
            <a:off x="884238" y="2089150"/>
            <a:ext cx="1473200" cy="698500"/>
            <a:chOff x="382" y="497"/>
            <a:chExt cx="928" cy="440"/>
          </a:xfrm>
        </p:grpSpPr>
        <p:pic>
          <p:nvPicPr>
            <p:cNvPr id="485499" name="Picture 123" descr="8_4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" y="497"/>
              <a:ext cx="558" cy="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5500" name="WordArt 124"/>
            <p:cNvSpPr>
              <a:spLocks noChangeArrowheads="1" noChangeShapeType="1" noTextEdit="1"/>
            </p:cNvSpPr>
            <p:nvPr/>
          </p:nvSpPr>
          <p:spPr bwMode="auto">
            <a:xfrm>
              <a:off x="783" y="536"/>
              <a:ext cx="52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5875">
                    <a:solidFill>
                      <a:srgbClr val="3399FF"/>
                    </a:solidFill>
                    <a:round/>
                  </a:ln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方正舒体" panose="02010601030101010101" charset="-122"/>
                  <a:ea typeface="方正舒体" panose="02010601030101010101" charset="-122"/>
                </a:rPr>
                <a:t>问题</a:t>
              </a:r>
            </a:p>
          </p:txBody>
        </p:sp>
        <p:sp>
          <p:nvSpPr>
            <p:cNvPr id="485501" name="WordArt 125"/>
            <p:cNvSpPr>
              <a:spLocks noChangeArrowheads="1" noChangeShapeType="1" noTextEdit="1"/>
            </p:cNvSpPr>
            <p:nvPr/>
          </p:nvSpPr>
          <p:spPr bwMode="auto">
            <a:xfrm>
              <a:off x="388" y="759"/>
              <a:ext cx="915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9050">
                    <a:solidFill>
                      <a:srgbClr val="99CCFF"/>
                    </a:solidFill>
                    <a:rou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question</a:t>
              </a:r>
              <a:endParaRPr lang="zh-CN" altLang="en-US" sz="3600" b="1" kern="1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485502" name="Group 126"/>
          <p:cNvGrpSpPr/>
          <p:nvPr/>
        </p:nvGrpSpPr>
        <p:grpSpPr bwMode="auto">
          <a:xfrm>
            <a:off x="2560638" y="2012950"/>
            <a:ext cx="5334000" cy="539750"/>
            <a:chOff x="1295" y="1196"/>
            <a:chExt cx="3360" cy="340"/>
          </a:xfrm>
        </p:grpSpPr>
        <p:sp>
          <p:nvSpPr>
            <p:cNvPr id="485503" name="Text Box 127"/>
            <p:cNvSpPr txBox="1">
              <a:spLocks noChangeArrowheads="1"/>
            </p:cNvSpPr>
            <p:nvPr/>
          </p:nvSpPr>
          <p:spPr bwMode="auto">
            <a:xfrm>
              <a:off x="1295" y="1212"/>
              <a:ext cx="310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>
                <a:lnSpc>
                  <a:spcPct val="110000"/>
                </a:lnSpc>
              </a:pPr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如何由样本                    推断</a:t>
              </a:r>
            </a:p>
          </p:txBody>
        </p:sp>
        <p:graphicFrame>
          <p:nvGraphicFramePr>
            <p:cNvPr id="485504" name="Object 128"/>
            <p:cNvGraphicFramePr>
              <a:graphicFrameLocks noChangeAspect="1"/>
            </p:cNvGraphicFramePr>
            <p:nvPr/>
          </p:nvGraphicFramePr>
          <p:xfrm>
            <a:off x="2423" y="1222"/>
            <a:ext cx="110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965200" imgH="241300" progId="Equation.DSMT4">
                    <p:embed/>
                  </p:oleObj>
                </mc:Choice>
                <mc:Fallback>
                  <p:oleObj name="Equation" r:id="rId5" imgW="965200" imgH="241300" progId="Equation.DSMT4">
                    <p:embed/>
                    <p:pic>
                      <p:nvPicPr>
                        <p:cNvPr id="0" name="Object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3" y="1222"/>
                          <a:ext cx="1108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5505" name="Object 129"/>
            <p:cNvGraphicFramePr>
              <a:graphicFrameLocks noChangeAspect="1"/>
            </p:cNvGraphicFramePr>
            <p:nvPr/>
          </p:nvGraphicFramePr>
          <p:xfrm>
            <a:off x="3973" y="1196"/>
            <a:ext cx="486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419100" imgH="266700" progId="Equation.DSMT4">
                    <p:embed/>
                  </p:oleObj>
                </mc:Choice>
                <mc:Fallback>
                  <p:oleObj name="Equation" r:id="rId7" imgW="419100" imgH="266700" progId="Equation.DSMT4">
                    <p:embed/>
                    <p:pic>
                      <p:nvPicPr>
                        <p:cNvPr id="0" name="Object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1196"/>
                          <a:ext cx="486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5506" name="WordArt 130"/>
            <p:cNvSpPr>
              <a:spLocks noChangeArrowheads="1" noChangeShapeType="1" noTextEdit="1"/>
            </p:cNvSpPr>
            <p:nvPr/>
          </p:nvSpPr>
          <p:spPr bwMode="auto">
            <a:xfrm>
              <a:off x="4520" y="1315"/>
              <a:ext cx="135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4D0808"/>
                      </a:gs>
                      <a:gs pos="15000">
                        <a:srgbClr val="FF0300"/>
                      </a:gs>
                      <a:gs pos="27500">
                        <a:srgbClr val="FF7A00"/>
                      </a:gs>
                      <a:gs pos="50000">
                        <a:srgbClr val="FFF200"/>
                      </a:gs>
                      <a:gs pos="72500">
                        <a:srgbClr val="FF7A00"/>
                      </a:gs>
                      <a:gs pos="85000">
                        <a:srgbClr val="FF0300"/>
                      </a:gs>
                      <a:gs pos="100000">
                        <a:srgbClr val="4D0808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？</a:t>
              </a:r>
            </a:p>
          </p:txBody>
        </p:sp>
      </p:grpSp>
      <p:sp>
        <p:nvSpPr>
          <p:cNvPr id="485507" name="WordArt 131"/>
          <p:cNvSpPr>
            <a:spLocks noChangeArrowheads="1" noChangeShapeType="1" noTextEdit="1"/>
          </p:cNvSpPr>
          <p:nvPr/>
        </p:nvSpPr>
        <p:spPr bwMode="auto">
          <a:xfrm>
            <a:off x="701675" y="3115292"/>
            <a:ext cx="1111250" cy="3524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2700000" scaled="1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分析：</a:t>
            </a:r>
          </a:p>
        </p:txBody>
      </p:sp>
      <p:grpSp>
        <p:nvGrpSpPr>
          <p:cNvPr id="485508" name="Group 132"/>
          <p:cNvGrpSpPr/>
          <p:nvPr/>
        </p:nvGrpSpPr>
        <p:grpSpPr bwMode="auto">
          <a:xfrm>
            <a:off x="2076450" y="2974005"/>
            <a:ext cx="6559550" cy="514350"/>
            <a:chOff x="1348" y="1703"/>
            <a:chExt cx="4132" cy="324"/>
          </a:xfrm>
        </p:grpSpPr>
        <p:sp>
          <p:nvSpPr>
            <p:cNvPr id="485509" name="Text Box 133"/>
            <p:cNvSpPr txBox="1">
              <a:spLocks noChangeArrowheads="1"/>
            </p:cNvSpPr>
            <p:nvPr/>
          </p:nvSpPr>
          <p:spPr bwMode="auto">
            <a:xfrm>
              <a:off x="1348" y="1703"/>
              <a:ext cx="4132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>
                <a:lnSpc>
                  <a:spcPct val="11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对    的推断是通过构造统计量实现的</a:t>
              </a:r>
            </a:p>
          </p:txBody>
        </p:sp>
        <p:graphicFrame>
          <p:nvGraphicFramePr>
            <p:cNvPr id="485510" name="Object 134"/>
            <p:cNvGraphicFramePr>
              <a:graphicFrameLocks noChangeAspect="1"/>
            </p:cNvGraphicFramePr>
            <p:nvPr/>
          </p:nvGraphicFramePr>
          <p:xfrm>
            <a:off x="1549" y="1711"/>
            <a:ext cx="50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419100" imgH="266700" progId="Equation.DSMT4">
                    <p:embed/>
                  </p:oleObj>
                </mc:Choice>
                <mc:Fallback>
                  <p:oleObj name="Equation" r:id="rId9" imgW="419100" imgH="266700" progId="Equation.DSMT4">
                    <p:embed/>
                    <p:pic>
                      <p:nvPicPr>
                        <p:cNvPr id="0" name="Object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9" y="1711"/>
                          <a:ext cx="50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5511" name="Group 135"/>
          <p:cNvGrpSpPr/>
          <p:nvPr/>
        </p:nvGrpSpPr>
        <p:grpSpPr bwMode="auto">
          <a:xfrm>
            <a:off x="2603500" y="3623278"/>
            <a:ext cx="6384930" cy="490538"/>
            <a:chOff x="1680" y="2328"/>
            <a:chExt cx="4022" cy="309"/>
          </a:xfrm>
        </p:grpSpPr>
        <p:graphicFrame>
          <p:nvGraphicFramePr>
            <p:cNvPr id="485512" name="Object 136"/>
            <p:cNvGraphicFramePr>
              <a:graphicFrameLocks noChangeAspect="1"/>
            </p:cNvGraphicFramePr>
            <p:nvPr/>
          </p:nvGraphicFramePr>
          <p:xfrm>
            <a:off x="3999" y="2341"/>
            <a:ext cx="152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3164800" imgH="4572000" progId="Equation.DSMT4">
                    <p:embed/>
                  </p:oleObj>
                </mc:Choice>
                <mc:Fallback>
                  <p:oleObj name="Equation" r:id="rId11" imgW="23164800" imgH="4572000" progId="Equation.DSMT4">
                    <p:embed/>
                    <p:pic>
                      <p:nvPicPr>
                        <p:cNvPr id="0" name="Object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9" y="2341"/>
                          <a:ext cx="152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5513" name="Text Box 137"/>
            <p:cNvSpPr txBox="1">
              <a:spLocks noChangeArrowheads="1"/>
            </p:cNvSpPr>
            <p:nvPr/>
          </p:nvSpPr>
          <p:spPr bwMode="auto">
            <a:xfrm>
              <a:off x="1680" y="2328"/>
              <a:ext cx="4022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fontAlgn="ctr">
                <a:lnSpc>
                  <a:spcPct val="11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如何构造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“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好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”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的统计量                            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?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 </a:t>
              </a:r>
            </a:p>
          </p:txBody>
        </p:sp>
      </p:grpSp>
      <p:sp>
        <p:nvSpPr>
          <p:cNvPr id="485514" name="WordArt 138"/>
          <p:cNvSpPr>
            <a:spLocks noChangeArrowheads="1" noChangeShapeType="1" noTextEdit="1"/>
          </p:cNvSpPr>
          <p:nvPr/>
        </p:nvSpPr>
        <p:spPr bwMode="auto">
          <a:xfrm>
            <a:off x="2101850" y="3737570"/>
            <a:ext cx="325438" cy="266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485515" name="WordArt 139"/>
          <p:cNvSpPr>
            <a:spLocks noChangeArrowheads="1" noChangeShapeType="1" noTextEdit="1"/>
          </p:cNvSpPr>
          <p:nvPr/>
        </p:nvSpPr>
        <p:spPr bwMode="auto">
          <a:xfrm>
            <a:off x="2070100" y="4340797"/>
            <a:ext cx="325438" cy="2762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grpSp>
        <p:nvGrpSpPr>
          <p:cNvPr id="485516" name="Group 140"/>
          <p:cNvGrpSpPr/>
          <p:nvPr/>
        </p:nvGrpSpPr>
        <p:grpSpPr bwMode="auto">
          <a:xfrm>
            <a:off x="2517775" y="4240788"/>
            <a:ext cx="5730878" cy="490538"/>
            <a:chOff x="1258" y="2407"/>
            <a:chExt cx="3610" cy="309"/>
          </a:xfrm>
        </p:grpSpPr>
        <p:sp>
          <p:nvSpPr>
            <p:cNvPr id="485517" name="Text Box 141"/>
            <p:cNvSpPr txBox="1">
              <a:spLocks noChangeArrowheads="1"/>
            </p:cNvSpPr>
            <p:nvPr/>
          </p:nvSpPr>
          <p:spPr bwMode="auto">
            <a:xfrm>
              <a:off x="2772" y="2407"/>
              <a:ext cx="209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>
                <a:lnSpc>
                  <a:spcPct val="11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服从什么分布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?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</a:p>
          </p:txBody>
        </p:sp>
        <p:graphicFrame>
          <p:nvGraphicFramePr>
            <p:cNvPr id="485518" name="Object 142"/>
            <p:cNvGraphicFramePr>
              <a:graphicFrameLocks noChangeAspect="1"/>
            </p:cNvGraphicFramePr>
            <p:nvPr/>
          </p:nvGraphicFramePr>
          <p:xfrm>
            <a:off x="1258" y="2420"/>
            <a:ext cx="152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282700" imgH="254000" progId="Equation.DSMT4">
                    <p:embed/>
                  </p:oleObj>
                </mc:Choice>
                <mc:Fallback>
                  <p:oleObj name="Equation" r:id="rId13" imgW="1282700" imgH="254000" progId="Equation.DSMT4">
                    <p:embed/>
                    <p:pic>
                      <p:nvPicPr>
                        <p:cNvPr id="0" name="Object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8" y="2420"/>
                          <a:ext cx="152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5519" name="Text Box 143"/>
          <p:cNvSpPr txBox="1">
            <a:spLocks noChangeArrowheads="1"/>
          </p:cNvSpPr>
          <p:nvPr/>
        </p:nvSpPr>
        <p:spPr bwMode="auto">
          <a:xfrm>
            <a:off x="950913" y="4870360"/>
            <a:ext cx="46069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ctr">
              <a:lnSpc>
                <a:spcPct val="110000"/>
              </a:lnSpc>
            </a:pP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统计推断中最重要的结论：</a:t>
            </a:r>
          </a:p>
        </p:txBody>
      </p:sp>
      <p:sp>
        <p:nvSpPr>
          <p:cNvPr id="485520" name="WordArt 144"/>
          <p:cNvSpPr>
            <a:spLocks noChangeArrowheads="1" noChangeShapeType="1" noTextEdit="1"/>
          </p:cNvSpPr>
          <p:nvPr/>
        </p:nvSpPr>
        <p:spPr bwMode="auto">
          <a:xfrm>
            <a:off x="5103813" y="4946560"/>
            <a:ext cx="3359150" cy="412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6600"/>
                  </a:solidFill>
                  <a:round/>
                </a:ln>
                <a:solidFill>
                  <a:srgbClr val="FFCC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五个抽样分布定理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5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5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8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5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5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5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5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8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5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5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8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5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5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8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8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49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8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507" grpId="0" animBg="1"/>
      <p:bldP spid="485514" grpId="0" animBg="1"/>
      <p:bldP spid="485515" grpId="0" animBg="1"/>
      <p:bldP spid="485519" grpId="0"/>
      <p:bldP spid="4855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9" name="Rectangle 7"/>
          <p:cNvSpPr>
            <a:spLocks noChangeArrowheads="1"/>
          </p:cNvSpPr>
          <p:nvPr/>
        </p:nvSpPr>
        <p:spPr bwMode="auto">
          <a:xfrm>
            <a:off x="127820" y="4020062"/>
            <a:ext cx="3157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仍服从正态分布</a:t>
            </a:r>
          </a:p>
        </p:txBody>
      </p:sp>
      <p:sp>
        <p:nvSpPr>
          <p:cNvPr id="545800" name="Rectangle 8"/>
          <p:cNvSpPr>
            <a:spLocks noChangeArrowheads="1"/>
          </p:cNvSpPr>
          <p:nvPr/>
        </p:nvSpPr>
        <p:spPr bwMode="auto">
          <a:xfrm>
            <a:off x="2677345" y="4020062"/>
            <a:ext cx="1000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且</a:t>
            </a:r>
          </a:p>
        </p:txBody>
      </p:sp>
      <p:sp>
        <p:nvSpPr>
          <p:cNvPr id="545801" name="WordArt 9"/>
          <p:cNvSpPr>
            <a:spLocks noChangeArrowheads="1" noChangeShapeType="1" noTextEdit="1"/>
          </p:cNvSpPr>
          <p:nvPr/>
        </p:nvSpPr>
        <p:spPr bwMode="auto">
          <a:xfrm>
            <a:off x="946150" y="782638"/>
            <a:ext cx="1000125" cy="2984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</a:rPr>
              <a:t>定理一</a:t>
            </a:r>
          </a:p>
        </p:txBody>
      </p:sp>
      <p:sp>
        <p:nvSpPr>
          <p:cNvPr id="545802" name="WordArt 10"/>
          <p:cNvSpPr>
            <a:spLocks noChangeArrowheads="1" noChangeShapeType="1" noTextEdit="1"/>
          </p:cNvSpPr>
          <p:nvPr/>
        </p:nvSpPr>
        <p:spPr bwMode="auto">
          <a:xfrm>
            <a:off x="1051745" y="2581787"/>
            <a:ext cx="347663" cy="2952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tx2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FFFF00"/>
                    </a:gs>
                    <a:gs pos="100000">
                      <a:schemeClr val="bg1"/>
                    </a:gs>
                  </a:gsLst>
                  <a:lin ang="2700000" scaled="1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</a:p>
        </p:txBody>
      </p:sp>
      <p:grpSp>
        <p:nvGrpSpPr>
          <p:cNvPr id="545803" name="Group 11"/>
          <p:cNvGrpSpPr/>
          <p:nvPr/>
        </p:nvGrpSpPr>
        <p:grpSpPr bwMode="auto">
          <a:xfrm>
            <a:off x="2173288" y="595313"/>
            <a:ext cx="7046912" cy="604837"/>
            <a:chOff x="1377" y="887"/>
            <a:chExt cx="4439" cy="381"/>
          </a:xfrm>
        </p:grpSpPr>
        <p:sp>
          <p:nvSpPr>
            <p:cNvPr id="545804" name="Text Box 12"/>
            <p:cNvSpPr txBox="1">
              <a:spLocks noChangeArrowheads="1"/>
            </p:cNvSpPr>
            <p:nvPr/>
          </p:nvSpPr>
          <p:spPr bwMode="auto">
            <a:xfrm>
              <a:off x="5168" y="934"/>
              <a:ext cx="64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</a:t>
              </a:r>
            </a:p>
          </p:txBody>
        </p:sp>
        <p:graphicFrame>
          <p:nvGraphicFramePr>
            <p:cNvPr id="545805" name="Object 13"/>
            <p:cNvGraphicFramePr>
              <a:graphicFrameLocks noChangeAspect="1"/>
            </p:cNvGraphicFramePr>
            <p:nvPr/>
          </p:nvGraphicFramePr>
          <p:xfrm>
            <a:off x="3947" y="887"/>
            <a:ext cx="1224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66800" imgH="304800" progId="Equation.DSMT4">
                    <p:embed/>
                  </p:oleObj>
                </mc:Choice>
                <mc:Fallback>
                  <p:oleObj name="Equation" r:id="rId2" imgW="1066800" imgH="3048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7" y="887"/>
                          <a:ext cx="1224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5806" name="Object 14"/>
            <p:cNvGraphicFramePr>
              <a:graphicFrameLocks noChangeAspect="1"/>
            </p:cNvGraphicFramePr>
            <p:nvPr/>
          </p:nvGraphicFramePr>
          <p:xfrm>
            <a:off x="1579" y="952"/>
            <a:ext cx="1293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28700" imgH="241300" progId="Equation.DSMT4">
                    <p:embed/>
                  </p:oleObj>
                </mc:Choice>
                <mc:Fallback>
                  <p:oleObj name="Equation" r:id="rId4" imgW="1028700" imgH="2413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9" y="952"/>
                          <a:ext cx="1293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5807" name="Text Box 15"/>
            <p:cNvSpPr txBox="1">
              <a:spLocks noChangeArrowheads="1"/>
            </p:cNvSpPr>
            <p:nvPr/>
          </p:nvSpPr>
          <p:spPr bwMode="auto">
            <a:xfrm>
              <a:off x="1377" y="943"/>
              <a:ext cx="5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sp>
          <p:nvSpPr>
            <p:cNvPr id="545808" name="Text Box 16"/>
            <p:cNvSpPr txBox="1">
              <a:spLocks noChangeArrowheads="1"/>
            </p:cNvSpPr>
            <p:nvPr/>
          </p:nvSpPr>
          <p:spPr bwMode="auto">
            <a:xfrm>
              <a:off x="2817" y="927"/>
              <a:ext cx="137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是来自总体</a:t>
              </a:r>
            </a:p>
          </p:txBody>
        </p:sp>
      </p:grpSp>
      <p:sp>
        <p:nvSpPr>
          <p:cNvPr id="545809" name="Text Box 17"/>
          <p:cNvSpPr txBox="1">
            <a:spLocks noChangeArrowheads="1"/>
          </p:cNvSpPr>
          <p:nvPr/>
        </p:nvSpPr>
        <p:spPr bwMode="auto">
          <a:xfrm>
            <a:off x="153988" y="1116013"/>
            <a:ext cx="12954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本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则</a:t>
            </a:r>
          </a:p>
        </p:txBody>
      </p:sp>
      <p:graphicFrame>
        <p:nvGraphicFramePr>
          <p:cNvPr id="545810" name="Object 18"/>
          <p:cNvGraphicFramePr>
            <a:graphicFrameLocks noChangeAspect="1"/>
          </p:cNvGraphicFramePr>
          <p:nvPr/>
        </p:nvGraphicFramePr>
        <p:xfrm>
          <a:off x="3484563" y="1349375"/>
          <a:ext cx="21923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800" imgH="406400" progId="Equation.DSMT4">
                  <p:embed/>
                </p:oleObj>
              </mc:Choice>
              <mc:Fallback>
                <p:oleObj name="Equation" r:id="rId6" imgW="1066800" imgH="406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3" y="1349375"/>
                        <a:ext cx="219233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11" name="Object 19"/>
          <p:cNvGraphicFramePr>
            <a:graphicFrameLocks noChangeAspect="1"/>
          </p:cNvGraphicFramePr>
          <p:nvPr/>
        </p:nvGraphicFramePr>
        <p:xfrm>
          <a:off x="2855145" y="3453325"/>
          <a:ext cx="35877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30400" imgH="393700" progId="Equation.DSMT4">
                  <p:embed/>
                </p:oleObj>
              </mc:Choice>
              <mc:Fallback>
                <p:oleObj name="Equation" r:id="rId8" imgW="1930400" imgH="3937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145" y="3453325"/>
                        <a:ext cx="35877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5812" name="Group 20"/>
          <p:cNvGrpSpPr/>
          <p:nvPr/>
        </p:nvGrpSpPr>
        <p:grpSpPr bwMode="auto">
          <a:xfrm>
            <a:off x="1591495" y="2462725"/>
            <a:ext cx="5481638" cy="538162"/>
            <a:chOff x="922" y="1717"/>
            <a:chExt cx="3453" cy="339"/>
          </a:xfrm>
        </p:grpSpPr>
        <p:graphicFrame>
          <p:nvGraphicFramePr>
            <p:cNvPr id="545813" name="Object 21"/>
            <p:cNvGraphicFramePr>
              <a:graphicFrameLocks noChangeAspect="1"/>
            </p:cNvGraphicFramePr>
            <p:nvPr/>
          </p:nvGraphicFramePr>
          <p:xfrm>
            <a:off x="3560" y="1717"/>
            <a:ext cx="81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11200" imgH="266700" progId="Equation.DSMT4">
                    <p:embed/>
                  </p:oleObj>
                </mc:Choice>
                <mc:Fallback>
                  <p:oleObj name="Equation" r:id="rId10" imgW="711200" imgH="2667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1717"/>
                          <a:ext cx="815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5814" name="Object 22"/>
            <p:cNvGraphicFramePr>
              <a:graphicFrameLocks noChangeAspect="1"/>
            </p:cNvGraphicFramePr>
            <p:nvPr/>
          </p:nvGraphicFramePr>
          <p:xfrm>
            <a:off x="922" y="1753"/>
            <a:ext cx="1569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57300" imgH="241300" progId="Equation.DSMT4">
                    <p:embed/>
                  </p:oleObj>
                </mc:Choice>
                <mc:Fallback>
                  <p:oleObj name="Equation" r:id="rId12" imgW="1257300" imgH="2413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2" y="1753"/>
                          <a:ext cx="1569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5815" name="Text Box 23"/>
            <p:cNvSpPr txBox="1">
              <a:spLocks noChangeArrowheads="1"/>
            </p:cNvSpPr>
            <p:nvPr/>
          </p:nvSpPr>
          <p:spPr bwMode="auto">
            <a:xfrm>
              <a:off x="2434" y="1736"/>
              <a:ext cx="137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独立同分布</a:t>
              </a:r>
            </a:p>
          </p:txBody>
        </p:sp>
      </p:grpSp>
      <p:grpSp>
        <p:nvGrpSpPr>
          <p:cNvPr id="545816" name="Group 24"/>
          <p:cNvGrpSpPr/>
          <p:nvPr/>
        </p:nvGrpSpPr>
        <p:grpSpPr bwMode="auto">
          <a:xfrm>
            <a:off x="1637533" y="2981837"/>
            <a:ext cx="5826125" cy="519113"/>
            <a:chOff x="951" y="2044"/>
            <a:chExt cx="3670" cy="327"/>
          </a:xfrm>
        </p:grpSpPr>
        <p:sp>
          <p:nvSpPr>
            <p:cNvPr id="545817" name="Rectangle 25"/>
            <p:cNvSpPr>
              <a:spLocks noChangeArrowheads="1"/>
            </p:cNvSpPr>
            <p:nvPr/>
          </p:nvSpPr>
          <p:spPr bwMode="auto">
            <a:xfrm>
              <a:off x="1165" y="2044"/>
              <a:ext cx="34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由正态分布的性质知，线性组合</a:t>
              </a:r>
            </a:p>
          </p:txBody>
        </p:sp>
        <p:graphicFrame>
          <p:nvGraphicFramePr>
            <p:cNvPr id="545818" name="Object 26"/>
            <p:cNvGraphicFramePr>
              <a:graphicFrameLocks noChangeAspect="1"/>
            </p:cNvGraphicFramePr>
            <p:nvPr/>
          </p:nvGraphicFramePr>
          <p:xfrm>
            <a:off x="951" y="2144"/>
            <a:ext cx="210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5100" imgH="152400" progId="Equation.DSMT4">
                    <p:embed/>
                  </p:oleObj>
                </mc:Choice>
                <mc:Fallback>
                  <p:oleObj name="Equation" r:id="rId14" imgW="165100" imgH="1524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1" y="2144"/>
                          <a:ext cx="210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5819" name="Object 27"/>
          <p:cNvGraphicFramePr>
            <a:graphicFrameLocks noChangeAspect="1"/>
          </p:cNvGraphicFramePr>
          <p:nvPr/>
        </p:nvGraphicFramePr>
        <p:xfrm>
          <a:off x="2985320" y="4416937"/>
          <a:ext cx="33051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78000" imgH="406400" progId="Equation.DSMT4">
                  <p:embed/>
                </p:oleObj>
              </mc:Choice>
              <mc:Fallback>
                <p:oleObj name="Equation" r:id="rId16" imgW="1778000" imgH="4064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5320" y="4416937"/>
                        <a:ext cx="33051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20" name="Object 28"/>
          <p:cNvGraphicFramePr>
            <a:graphicFrameLocks noChangeAspect="1"/>
          </p:cNvGraphicFramePr>
          <p:nvPr/>
        </p:nvGraphicFramePr>
        <p:xfrm>
          <a:off x="3147245" y="5075750"/>
          <a:ext cx="26447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82700" imgH="406400" progId="Equation.DSMT4">
                  <p:embed/>
                </p:oleObj>
              </mc:Choice>
              <mc:Fallback>
                <p:oleObj name="Equation" r:id="rId18" imgW="1282700" imgH="4064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7245" y="5075750"/>
                        <a:ext cx="26447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5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5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4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4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45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5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4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4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45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45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5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45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9" grpId="0"/>
      <p:bldP spid="545800" grpId="0"/>
      <p:bldP spid="545801" grpId="0" animBg="1"/>
      <p:bldP spid="545802" grpId="0" animBg="1"/>
      <p:bldP spid="54580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33" name="WordArt 9"/>
          <p:cNvSpPr>
            <a:spLocks noChangeArrowheads="1" noChangeShapeType="1" noTextEdit="1"/>
          </p:cNvSpPr>
          <p:nvPr/>
        </p:nvSpPr>
        <p:spPr bwMode="auto">
          <a:xfrm>
            <a:off x="971550" y="693738"/>
            <a:ext cx="1000125" cy="2984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</a:rPr>
              <a:t>定理二</a:t>
            </a:r>
          </a:p>
        </p:txBody>
      </p:sp>
      <p:grpSp>
        <p:nvGrpSpPr>
          <p:cNvPr id="538653" name="Group 29"/>
          <p:cNvGrpSpPr/>
          <p:nvPr/>
        </p:nvGrpSpPr>
        <p:grpSpPr bwMode="auto">
          <a:xfrm>
            <a:off x="2198688" y="519113"/>
            <a:ext cx="7046912" cy="604837"/>
            <a:chOff x="1369" y="887"/>
            <a:chExt cx="4439" cy="381"/>
          </a:xfrm>
        </p:grpSpPr>
        <p:sp>
          <p:nvSpPr>
            <p:cNvPr id="538636" name="Text Box 12"/>
            <p:cNvSpPr txBox="1">
              <a:spLocks noChangeArrowheads="1"/>
            </p:cNvSpPr>
            <p:nvPr/>
          </p:nvSpPr>
          <p:spPr bwMode="auto">
            <a:xfrm>
              <a:off x="4784" y="934"/>
              <a:ext cx="10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的样本，</a:t>
              </a:r>
            </a:p>
          </p:txBody>
        </p:sp>
        <p:graphicFrame>
          <p:nvGraphicFramePr>
            <p:cNvPr id="538637" name="Object 13"/>
            <p:cNvGraphicFramePr>
              <a:graphicFrameLocks noChangeAspect="1"/>
            </p:cNvGraphicFramePr>
            <p:nvPr/>
          </p:nvGraphicFramePr>
          <p:xfrm>
            <a:off x="3547" y="887"/>
            <a:ext cx="1223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66800" imgH="304800" progId="Equation.DSMT4">
                    <p:embed/>
                  </p:oleObj>
                </mc:Choice>
                <mc:Fallback>
                  <p:oleObj name="Equation" r:id="rId2" imgW="1066800" imgH="3048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7" y="887"/>
                          <a:ext cx="1223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8638" name="Object 14"/>
            <p:cNvGraphicFramePr>
              <a:graphicFrameLocks noChangeAspect="1"/>
            </p:cNvGraphicFramePr>
            <p:nvPr/>
          </p:nvGraphicFramePr>
          <p:xfrm>
            <a:off x="1602" y="952"/>
            <a:ext cx="129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28700" imgH="241300" progId="Equation.DSMT4">
                    <p:embed/>
                  </p:oleObj>
                </mc:Choice>
                <mc:Fallback>
                  <p:oleObj name="Equation" r:id="rId4" imgW="1028700" imgH="2413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952"/>
                          <a:ext cx="1294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8639" name="Text Box 15"/>
            <p:cNvSpPr txBox="1">
              <a:spLocks noChangeArrowheads="1"/>
            </p:cNvSpPr>
            <p:nvPr/>
          </p:nvSpPr>
          <p:spPr bwMode="auto">
            <a:xfrm>
              <a:off x="1369" y="943"/>
              <a:ext cx="5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sp>
          <p:nvSpPr>
            <p:cNvPr id="538640" name="Text Box 16"/>
            <p:cNvSpPr txBox="1">
              <a:spLocks noChangeArrowheads="1"/>
            </p:cNvSpPr>
            <p:nvPr/>
          </p:nvSpPr>
          <p:spPr bwMode="auto">
            <a:xfrm>
              <a:off x="2857" y="927"/>
              <a:ext cx="9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是总体</a:t>
              </a:r>
            </a:p>
          </p:txBody>
        </p:sp>
      </p:grpSp>
      <p:grpSp>
        <p:nvGrpSpPr>
          <p:cNvPr id="538660" name="Group 36"/>
          <p:cNvGrpSpPr/>
          <p:nvPr/>
        </p:nvGrpSpPr>
        <p:grpSpPr bwMode="auto">
          <a:xfrm>
            <a:off x="47625" y="1011238"/>
            <a:ext cx="6657975" cy="546100"/>
            <a:chOff x="142" y="685"/>
            <a:chExt cx="4194" cy="344"/>
          </a:xfrm>
        </p:grpSpPr>
        <p:sp>
          <p:nvSpPr>
            <p:cNvPr id="538655" name="Text Box 31"/>
            <p:cNvSpPr txBox="1">
              <a:spLocks noChangeArrowheads="1"/>
            </p:cNvSpPr>
            <p:nvPr/>
          </p:nvSpPr>
          <p:spPr bwMode="auto">
            <a:xfrm>
              <a:off x="668" y="685"/>
              <a:ext cx="366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>
                <a:lnSpc>
                  <a:spcPct val="110000"/>
                </a:lnSpc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分别为样本均值和样本方差，则有</a:t>
              </a:r>
            </a:p>
          </p:txBody>
        </p:sp>
        <p:graphicFrame>
          <p:nvGraphicFramePr>
            <p:cNvPr id="538659" name="Object 35"/>
            <p:cNvGraphicFramePr>
              <a:graphicFrameLocks noChangeAspect="1"/>
            </p:cNvGraphicFramePr>
            <p:nvPr/>
          </p:nvGraphicFramePr>
          <p:xfrm>
            <a:off x="142" y="732"/>
            <a:ext cx="59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57200" imgH="254000" progId="Equation.DSMT4">
                    <p:embed/>
                  </p:oleObj>
                </mc:Choice>
                <mc:Fallback>
                  <p:oleObj name="Equation" r:id="rId6" imgW="457200" imgH="2540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" y="732"/>
                          <a:ext cx="59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8668" name="Object 44"/>
          <p:cNvGraphicFramePr>
            <a:graphicFrameLocks noChangeAspect="1"/>
          </p:cNvGraphicFramePr>
          <p:nvPr/>
        </p:nvGraphicFramePr>
        <p:xfrm>
          <a:off x="1377950" y="1392238"/>
          <a:ext cx="2833688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4000" imgH="469900" progId="Equation.DSMT4">
                  <p:embed/>
                </p:oleObj>
              </mc:Choice>
              <mc:Fallback>
                <p:oleObj name="Equation" r:id="rId8" imgW="1524000" imgH="4699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1392238"/>
                        <a:ext cx="2833688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8670" name="Group 46"/>
          <p:cNvGrpSpPr/>
          <p:nvPr/>
        </p:nvGrpSpPr>
        <p:grpSpPr bwMode="auto">
          <a:xfrm>
            <a:off x="1468438" y="2097088"/>
            <a:ext cx="2668587" cy="530225"/>
            <a:chOff x="1605" y="1481"/>
            <a:chExt cx="1681" cy="334"/>
          </a:xfrm>
        </p:grpSpPr>
        <p:sp>
          <p:nvSpPr>
            <p:cNvPr id="538665" name="Rectangle 41"/>
            <p:cNvSpPr>
              <a:spLocks noChangeArrowheads="1"/>
            </p:cNvSpPr>
            <p:nvPr/>
          </p:nvSpPr>
          <p:spPr bwMode="auto">
            <a:xfrm>
              <a:off x="2042" y="1481"/>
              <a:ext cx="1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相互独立</a:t>
              </a:r>
            </a:p>
          </p:txBody>
        </p:sp>
        <p:graphicFrame>
          <p:nvGraphicFramePr>
            <p:cNvPr id="538669" name="Object 45"/>
            <p:cNvGraphicFramePr>
              <a:graphicFrameLocks noChangeAspect="1"/>
            </p:cNvGraphicFramePr>
            <p:nvPr/>
          </p:nvGraphicFramePr>
          <p:xfrm>
            <a:off x="1605" y="1517"/>
            <a:ext cx="535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57200" imgH="254000" progId="Equation.DSMT4">
                    <p:embed/>
                  </p:oleObj>
                </mc:Choice>
                <mc:Fallback>
                  <p:oleObj name="Equation" r:id="rId10" imgW="457200" imgH="2540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5" y="1517"/>
                          <a:ext cx="535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8671" name="WordArt 47"/>
          <p:cNvSpPr>
            <a:spLocks noChangeArrowheads="1" noChangeShapeType="1" noTextEdit="1"/>
          </p:cNvSpPr>
          <p:nvPr/>
        </p:nvSpPr>
        <p:spPr bwMode="auto">
          <a:xfrm>
            <a:off x="958850" y="165417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FF00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538672" name="WordArt 48"/>
          <p:cNvSpPr>
            <a:spLocks noChangeArrowheads="1" noChangeShapeType="1" noTextEdit="1"/>
          </p:cNvSpPr>
          <p:nvPr/>
        </p:nvSpPr>
        <p:spPr bwMode="auto">
          <a:xfrm>
            <a:off x="936625" y="22288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FF00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sp>
        <p:nvSpPr>
          <p:cNvPr id="538673" name="WordArt 49"/>
          <p:cNvSpPr>
            <a:spLocks noChangeArrowheads="1" noChangeShapeType="1" noTextEdit="1"/>
          </p:cNvSpPr>
          <p:nvPr/>
        </p:nvSpPr>
        <p:spPr bwMode="auto">
          <a:xfrm>
            <a:off x="933450" y="2792413"/>
            <a:ext cx="785813" cy="2778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</a:p>
        </p:txBody>
      </p:sp>
      <p:graphicFrame>
        <p:nvGraphicFramePr>
          <p:cNvPr id="538674" name="Object 50"/>
          <p:cNvGraphicFramePr>
            <a:graphicFrameLocks noChangeAspect="1"/>
          </p:cNvGraphicFramePr>
          <p:nvPr/>
        </p:nvGraphicFramePr>
        <p:xfrm>
          <a:off x="1787525" y="2505075"/>
          <a:ext cx="531971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06700" imgH="457200" progId="Equation.DSMT4">
                  <p:embed/>
                </p:oleObj>
              </mc:Choice>
              <mc:Fallback>
                <p:oleObj name="Equation" r:id="rId12" imgW="2806700" imgH="4572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2505075"/>
                        <a:ext cx="5319713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75" name="Object 51"/>
          <p:cNvGraphicFramePr>
            <a:graphicFrameLocks noChangeAspect="1"/>
          </p:cNvGraphicFramePr>
          <p:nvPr/>
        </p:nvGraphicFramePr>
        <p:xfrm>
          <a:off x="2389188" y="2698750"/>
          <a:ext cx="105251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71500" imgH="406400" progId="Equation.DSMT4">
                  <p:embed/>
                </p:oleObj>
              </mc:Choice>
              <mc:Fallback>
                <p:oleObj name="Equation" r:id="rId14" imgW="571500" imgH="4064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2698750"/>
                        <a:ext cx="1052512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76" name="Object 52"/>
          <p:cNvGraphicFramePr>
            <a:graphicFrameLocks noChangeAspect="1"/>
          </p:cNvGraphicFramePr>
          <p:nvPr/>
        </p:nvGraphicFramePr>
        <p:xfrm>
          <a:off x="4168775" y="2725738"/>
          <a:ext cx="1052513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71500" imgH="406400" progId="Equation.DSMT4">
                  <p:embed/>
                </p:oleObj>
              </mc:Choice>
              <mc:Fallback>
                <p:oleObj name="Equation" r:id="rId16" imgW="571500" imgH="4064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5" y="2725738"/>
                        <a:ext cx="1052513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77" name="Object 53"/>
          <p:cNvGraphicFramePr>
            <a:graphicFrameLocks noChangeAspect="1"/>
          </p:cNvGraphicFramePr>
          <p:nvPr/>
        </p:nvGraphicFramePr>
        <p:xfrm>
          <a:off x="5795963" y="2714625"/>
          <a:ext cx="105251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71500" imgH="406400" progId="Equation.DSMT4">
                  <p:embed/>
                </p:oleObj>
              </mc:Choice>
              <mc:Fallback>
                <p:oleObj name="Equation" r:id="rId18" imgW="571500" imgH="4064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714625"/>
                        <a:ext cx="1052512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78" name="Object 54"/>
          <p:cNvGraphicFramePr>
            <a:graphicFrameLocks noChangeAspect="1"/>
          </p:cNvGraphicFramePr>
          <p:nvPr/>
        </p:nvGraphicFramePr>
        <p:xfrm>
          <a:off x="3530600" y="3316288"/>
          <a:ext cx="365283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930400" imgH="469900" progId="Equation.DSMT4">
                  <p:embed/>
                </p:oleObj>
              </mc:Choice>
              <mc:Fallback>
                <p:oleObj name="Equation" r:id="rId20" imgW="1930400" imgH="4699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3316288"/>
                        <a:ext cx="3652838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80" name="Object 56"/>
          <p:cNvGraphicFramePr>
            <a:graphicFrameLocks noChangeAspect="1"/>
          </p:cNvGraphicFramePr>
          <p:nvPr/>
        </p:nvGraphicFramePr>
        <p:xfrm>
          <a:off x="1754188" y="4037013"/>
          <a:ext cx="579913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060700" imgH="495300" progId="Equation.DSMT4">
                  <p:embed/>
                </p:oleObj>
              </mc:Choice>
              <mc:Fallback>
                <p:oleObj name="Equation" r:id="rId22" imgW="3060700" imgH="4953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4037013"/>
                        <a:ext cx="5799137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89" name="Oval 65"/>
          <p:cNvSpPr>
            <a:spLocks noChangeArrowheads="1"/>
          </p:cNvSpPr>
          <p:nvPr/>
        </p:nvSpPr>
        <p:spPr bwMode="auto">
          <a:xfrm>
            <a:off x="3797300" y="4038600"/>
            <a:ext cx="1358900" cy="82550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4053" dir="3542175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8692" name="Oval 68"/>
          <p:cNvSpPr>
            <a:spLocks noChangeArrowheads="1"/>
          </p:cNvSpPr>
          <p:nvPr/>
        </p:nvSpPr>
        <p:spPr bwMode="auto">
          <a:xfrm>
            <a:off x="5272088" y="4078288"/>
            <a:ext cx="1892300" cy="72390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4053" dir="3542175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75"/>
          <p:cNvSpPr>
            <a:spLocks noChangeShapeType="1"/>
          </p:cNvSpPr>
          <p:nvPr/>
        </p:nvSpPr>
        <p:spPr bwMode="auto">
          <a:xfrm flipV="1">
            <a:off x="4508500" y="4927600"/>
            <a:ext cx="0" cy="546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76"/>
          <p:cNvSpPr>
            <a:spLocks noChangeShapeType="1"/>
          </p:cNvSpPr>
          <p:nvPr/>
        </p:nvSpPr>
        <p:spPr bwMode="auto">
          <a:xfrm flipV="1">
            <a:off x="6275388" y="4929188"/>
            <a:ext cx="0" cy="546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77"/>
          <p:cNvSpPr>
            <a:spLocks noChangeShapeType="1"/>
          </p:cNvSpPr>
          <p:nvPr/>
        </p:nvSpPr>
        <p:spPr bwMode="auto">
          <a:xfrm flipV="1">
            <a:off x="2946400" y="4938713"/>
            <a:ext cx="0" cy="546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" name="Object 78"/>
          <p:cNvGraphicFramePr>
            <a:graphicFrameLocks noChangeAspect="1"/>
          </p:cNvGraphicFramePr>
          <p:nvPr/>
        </p:nvGraphicFramePr>
        <p:xfrm>
          <a:off x="5873750" y="5435600"/>
          <a:ext cx="8985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69900" imgH="266700" progId="Equation.DSMT4">
                  <p:embed/>
                </p:oleObj>
              </mc:Choice>
              <mc:Fallback>
                <p:oleObj name="Equation" r:id="rId24" imgW="469900" imgH="266700" progId="Equation.DSMT4">
                  <p:embed/>
                  <p:pic>
                    <p:nvPicPr>
                      <p:cNvPr id="0" name="图片 6175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0" y="5435600"/>
                        <a:ext cx="8985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79"/>
          <p:cNvGraphicFramePr>
            <a:graphicFrameLocks noChangeAspect="1"/>
          </p:cNvGraphicFramePr>
          <p:nvPr/>
        </p:nvGraphicFramePr>
        <p:xfrm>
          <a:off x="4164013" y="5437188"/>
          <a:ext cx="8651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57200" imgH="266700" progId="Equation.DSMT4">
                  <p:embed/>
                </p:oleObj>
              </mc:Choice>
              <mc:Fallback>
                <p:oleObj name="Equation" r:id="rId26" imgW="457200" imgH="266700" progId="Equation.DSMT4">
                  <p:embed/>
                  <p:pic>
                    <p:nvPicPr>
                      <p:cNvPr id="0" name="图片 6175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5437188"/>
                        <a:ext cx="8651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80"/>
          <p:cNvGraphicFramePr>
            <a:graphicFrameLocks noChangeAspect="1"/>
          </p:cNvGraphicFramePr>
          <p:nvPr/>
        </p:nvGraphicFramePr>
        <p:xfrm>
          <a:off x="2379663" y="5422900"/>
          <a:ext cx="13112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698500" imgH="266700" progId="Equation.DSMT4">
                  <p:embed/>
                </p:oleObj>
              </mc:Choice>
              <mc:Fallback>
                <p:oleObj name="Equation" r:id="rId28" imgW="698500" imgH="266700" progId="Equation.DSMT4">
                  <p:embed/>
                  <p:pic>
                    <p:nvPicPr>
                      <p:cNvPr id="0" name="图片 6176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5422900"/>
                        <a:ext cx="13112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WordArt 81"/>
          <p:cNvSpPr>
            <a:spLocks noChangeArrowheads="1" noChangeShapeType="1" noTextEdit="1"/>
          </p:cNvSpPr>
          <p:nvPr/>
        </p:nvSpPr>
        <p:spPr bwMode="auto">
          <a:xfrm>
            <a:off x="3049588" y="507841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sp>
        <p:nvSpPr>
          <p:cNvPr id="55" name="WordArt 82"/>
          <p:cNvSpPr>
            <a:spLocks noChangeArrowheads="1" noChangeShapeType="1" noTextEdit="1"/>
          </p:cNvSpPr>
          <p:nvPr/>
        </p:nvSpPr>
        <p:spPr bwMode="auto">
          <a:xfrm>
            <a:off x="973138" y="5921375"/>
            <a:ext cx="893762" cy="2825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2700">
                  <a:solidFill>
                    <a:schemeClr val="accent2"/>
                  </a:solidFill>
                  <a:round/>
                </a:ln>
                <a:solidFill>
                  <a:srgbClr val="0066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3600" b="1" kern="10" dirty="0">
                <a:ln w="12700">
                  <a:solidFill>
                    <a:schemeClr val="accent2"/>
                  </a:solidFill>
                  <a:round/>
                </a:ln>
                <a:solidFill>
                  <a:srgbClr val="0066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证略</a:t>
            </a:r>
            <a:r>
              <a:rPr lang="en-US" altLang="zh-CN" sz="3600" b="1" kern="10" dirty="0">
                <a:ln w="12700">
                  <a:solidFill>
                    <a:schemeClr val="accent2"/>
                  </a:solidFill>
                  <a:round/>
                </a:ln>
                <a:solidFill>
                  <a:srgbClr val="0066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zh-CN" altLang="en-US" sz="3600" b="1" kern="10" dirty="0">
              <a:ln w="12700">
                <a:solidFill>
                  <a:schemeClr val="accent2"/>
                </a:solidFill>
                <a:round/>
              </a:ln>
              <a:solidFill>
                <a:srgbClr val="0066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8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8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8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8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8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8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8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8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3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8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8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1000"/>
                                        <p:tgtEl>
                                          <p:spTgt spid="53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3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3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3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3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3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38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38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6" dur="1000"/>
                                        <p:tgtEl>
                                          <p:spTgt spid="53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38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38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3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38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38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538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538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538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538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3" grpId="0" animBg="1"/>
      <p:bldP spid="538671" grpId="0" animBg="1"/>
      <p:bldP spid="538672" grpId="0" animBg="1"/>
      <p:bldP spid="538673" grpId="0" animBg="1"/>
      <p:bldP spid="538689" grpId="0" animBg="1"/>
      <p:bldP spid="538689" grpId="1" animBg="1"/>
      <p:bldP spid="538692" grpId="0" animBg="1"/>
      <p:bldP spid="538692" grpId="1" animBg="1"/>
      <p:bldP spid="48" grpId="0" animBg="1"/>
      <p:bldP spid="49" grpId="0" animBg="1"/>
      <p:bldP spid="50" grpId="0" animBg="1"/>
      <p:bldP spid="54" grpId="0" animBg="1"/>
      <p:bldP spid="5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WordArt 2"/>
          <p:cNvSpPr>
            <a:spLocks noChangeArrowheads="1" noChangeShapeType="1" noTextEdit="1"/>
          </p:cNvSpPr>
          <p:nvPr/>
        </p:nvSpPr>
        <p:spPr bwMode="auto">
          <a:xfrm>
            <a:off x="971550" y="693738"/>
            <a:ext cx="1000125" cy="2984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</a:rPr>
              <a:t>定理三</a:t>
            </a:r>
          </a:p>
        </p:txBody>
      </p:sp>
      <p:grpSp>
        <p:nvGrpSpPr>
          <p:cNvPr id="539651" name="Group 3"/>
          <p:cNvGrpSpPr/>
          <p:nvPr/>
        </p:nvGrpSpPr>
        <p:grpSpPr bwMode="auto">
          <a:xfrm>
            <a:off x="2198688" y="519113"/>
            <a:ext cx="7046912" cy="604837"/>
            <a:chOff x="1369" y="887"/>
            <a:chExt cx="4439" cy="381"/>
          </a:xfrm>
        </p:grpSpPr>
        <p:sp>
          <p:nvSpPr>
            <p:cNvPr id="539652" name="Text Box 4"/>
            <p:cNvSpPr txBox="1">
              <a:spLocks noChangeArrowheads="1"/>
            </p:cNvSpPr>
            <p:nvPr/>
          </p:nvSpPr>
          <p:spPr bwMode="auto">
            <a:xfrm>
              <a:off x="4784" y="934"/>
              <a:ext cx="10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的样本，</a:t>
              </a:r>
            </a:p>
          </p:txBody>
        </p:sp>
        <p:graphicFrame>
          <p:nvGraphicFramePr>
            <p:cNvPr id="539653" name="Object 5"/>
            <p:cNvGraphicFramePr>
              <a:graphicFrameLocks noChangeAspect="1"/>
            </p:cNvGraphicFramePr>
            <p:nvPr/>
          </p:nvGraphicFramePr>
          <p:xfrm>
            <a:off x="3547" y="887"/>
            <a:ext cx="1223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66800" imgH="304800" progId="Equation.DSMT4">
                    <p:embed/>
                  </p:oleObj>
                </mc:Choice>
                <mc:Fallback>
                  <p:oleObj name="Equation" r:id="rId2" imgW="1066800" imgH="304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7" y="887"/>
                          <a:ext cx="1223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654" name="Object 6"/>
            <p:cNvGraphicFramePr>
              <a:graphicFrameLocks noChangeAspect="1"/>
            </p:cNvGraphicFramePr>
            <p:nvPr/>
          </p:nvGraphicFramePr>
          <p:xfrm>
            <a:off x="1602" y="952"/>
            <a:ext cx="129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28700" imgH="241300" progId="Equation.DSMT4">
                    <p:embed/>
                  </p:oleObj>
                </mc:Choice>
                <mc:Fallback>
                  <p:oleObj name="Equation" r:id="rId4" imgW="1028700" imgH="2413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952"/>
                          <a:ext cx="1294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9655" name="Text Box 7"/>
            <p:cNvSpPr txBox="1">
              <a:spLocks noChangeArrowheads="1"/>
            </p:cNvSpPr>
            <p:nvPr/>
          </p:nvSpPr>
          <p:spPr bwMode="auto">
            <a:xfrm>
              <a:off x="1369" y="943"/>
              <a:ext cx="5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sp>
          <p:nvSpPr>
            <p:cNvPr id="539656" name="Text Box 8"/>
            <p:cNvSpPr txBox="1">
              <a:spLocks noChangeArrowheads="1"/>
            </p:cNvSpPr>
            <p:nvPr/>
          </p:nvSpPr>
          <p:spPr bwMode="auto">
            <a:xfrm>
              <a:off x="2857" y="927"/>
              <a:ext cx="9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是总体</a:t>
              </a:r>
            </a:p>
          </p:txBody>
        </p:sp>
      </p:grpSp>
      <p:grpSp>
        <p:nvGrpSpPr>
          <p:cNvPr id="539657" name="Group 9"/>
          <p:cNvGrpSpPr/>
          <p:nvPr/>
        </p:nvGrpSpPr>
        <p:grpSpPr bwMode="auto">
          <a:xfrm>
            <a:off x="47625" y="1011238"/>
            <a:ext cx="6657975" cy="546100"/>
            <a:chOff x="142" y="685"/>
            <a:chExt cx="4194" cy="344"/>
          </a:xfrm>
        </p:grpSpPr>
        <p:sp>
          <p:nvSpPr>
            <p:cNvPr id="539658" name="Text Box 10"/>
            <p:cNvSpPr txBox="1">
              <a:spLocks noChangeArrowheads="1"/>
            </p:cNvSpPr>
            <p:nvPr/>
          </p:nvSpPr>
          <p:spPr bwMode="auto">
            <a:xfrm>
              <a:off x="668" y="685"/>
              <a:ext cx="366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>
                <a:lnSpc>
                  <a:spcPct val="11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分别为样本均值和样本方差，则有</a:t>
              </a:r>
            </a:p>
          </p:txBody>
        </p:sp>
        <p:graphicFrame>
          <p:nvGraphicFramePr>
            <p:cNvPr id="539659" name="Object 11"/>
            <p:cNvGraphicFramePr>
              <a:graphicFrameLocks noChangeAspect="1"/>
            </p:cNvGraphicFramePr>
            <p:nvPr/>
          </p:nvGraphicFramePr>
          <p:xfrm>
            <a:off x="142" y="732"/>
            <a:ext cx="59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57200" imgH="254000" progId="Equation.DSMT4">
                    <p:embed/>
                  </p:oleObj>
                </mc:Choice>
                <mc:Fallback>
                  <p:oleObj name="Equation" r:id="rId6" imgW="457200" imgH="2540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" y="732"/>
                          <a:ext cx="59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9700" name="Object 52"/>
          <p:cNvGraphicFramePr>
            <a:graphicFrameLocks noChangeAspect="1"/>
          </p:cNvGraphicFramePr>
          <p:nvPr/>
        </p:nvGraphicFramePr>
        <p:xfrm>
          <a:off x="3413125" y="1446213"/>
          <a:ext cx="225266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31900" imgH="520700" progId="Equation.DSMT4">
                  <p:embed/>
                </p:oleObj>
              </mc:Choice>
              <mc:Fallback>
                <p:oleObj name="Equation" r:id="rId8" imgW="1231900" imgH="5207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1446213"/>
                        <a:ext cx="225266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701" name="WordArt 53"/>
          <p:cNvSpPr>
            <a:spLocks noChangeArrowheads="1" noChangeShapeType="1" noTextEdit="1"/>
          </p:cNvSpPr>
          <p:nvPr/>
        </p:nvSpPr>
        <p:spPr bwMode="auto">
          <a:xfrm>
            <a:off x="987425" y="2603500"/>
            <a:ext cx="347663" cy="2952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tx2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FFFF00"/>
                    </a:gs>
                    <a:gs pos="100000">
                      <a:schemeClr val="bg1"/>
                    </a:gs>
                  </a:gsLst>
                  <a:lin ang="2700000" scaled="1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</a:p>
        </p:txBody>
      </p:sp>
      <p:sp>
        <p:nvSpPr>
          <p:cNvPr id="539702" name="Rectangle 54"/>
          <p:cNvSpPr>
            <a:spLocks noChangeArrowheads="1"/>
          </p:cNvSpPr>
          <p:nvPr/>
        </p:nvSpPr>
        <p:spPr bwMode="auto">
          <a:xfrm>
            <a:off x="1438275" y="2457450"/>
            <a:ext cx="378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由定理一、定理二有</a:t>
            </a:r>
          </a:p>
        </p:txBody>
      </p:sp>
      <p:grpSp>
        <p:nvGrpSpPr>
          <p:cNvPr id="539703" name="Group 55"/>
          <p:cNvGrpSpPr/>
          <p:nvPr/>
        </p:nvGrpSpPr>
        <p:grpSpPr bwMode="auto">
          <a:xfrm>
            <a:off x="1557338" y="2916238"/>
            <a:ext cx="2716212" cy="1009650"/>
            <a:chOff x="973" y="1909"/>
            <a:chExt cx="1711" cy="636"/>
          </a:xfrm>
        </p:grpSpPr>
        <p:graphicFrame>
          <p:nvGraphicFramePr>
            <p:cNvPr id="539704" name="Object 56"/>
            <p:cNvGraphicFramePr>
              <a:graphicFrameLocks noChangeAspect="1"/>
            </p:cNvGraphicFramePr>
            <p:nvPr/>
          </p:nvGraphicFramePr>
          <p:xfrm>
            <a:off x="973" y="1909"/>
            <a:ext cx="1711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485900" imgH="508000" progId="Equation.DSMT4">
                    <p:embed/>
                  </p:oleObj>
                </mc:Choice>
                <mc:Fallback>
                  <p:oleObj name="Equation" r:id="rId10" imgW="1485900" imgH="508000" progId="Equation.DSMT4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3" y="1909"/>
                          <a:ext cx="1711" cy="6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705" name="Object 57"/>
            <p:cNvGraphicFramePr>
              <a:graphicFrameLocks noChangeAspect="1"/>
            </p:cNvGraphicFramePr>
            <p:nvPr/>
          </p:nvGraphicFramePr>
          <p:xfrm>
            <a:off x="1124" y="2019"/>
            <a:ext cx="19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65100" imgH="152400" progId="Equation.DSMT4">
                    <p:embed/>
                  </p:oleObj>
                </mc:Choice>
                <mc:Fallback>
                  <p:oleObj name="Equation" r:id="rId12" imgW="165100" imgH="15240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4" y="2019"/>
                          <a:ext cx="19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9706" name="Group 58"/>
          <p:cNvGrpSpPr/>
          <p:nvPr/>
        </p:nvGrpSpPr>
        <p:grpSpPr bwMode="auto">
          <a:xfrm>
            <a:off x="4394200" y="2955925"/>
            <a:ext cx="3621088" cy="908050"/>
            <a:chOff x="2776" y="1918"/>
            <a:chExt cx="2281" cy="572"/>
          </a:xfrm>
        </p:grpSpPr>
        <p:graphicFrame>
          <p:nvGraphicFramePr>
            <p:cNvPr id="539707" name="Object 59"/>
            <p:cNvGraphicFramePr>
              <a:graphicFrameLocks noChangeAspect="1"/>
            </p:cNvGraphicFramePr>
            <p:nvPr/>
          </p:nvGraphicFramePr>
          <p:xfrm>
            <a:off x="2776" y="1918"/>
            <a:ext cx="2281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917700" imgH="457200" progId="Equation.DSMT4">
                    <p:embed/>
                  </p:oleObj>
                </mc:Choice>
                <mc:Fallback>
                  <p:oleObj name="Equation" r:id="rId14" imgW="1917700" imgH="45720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6" y="1918"/>
                          <a:ext cx="2281" cy="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708" name="Object 60"/>
            <p:cNvGraphicFramePr>
              <a:graphicFrameLocks noChangeAspect="1"/>
            </p:cNvGraphicFramePr>
            <p:nvPr/>
          </p:nvGraphicFramePr>
          <p:xfrm>
            <a:off x="3152" y="2011"/>
            <a:ext cx="21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90500" imgH="152400" progId="Equation.DSMT4">
                    <p:embed/>
                  </p:oleObj>
                </mc:Choice>
                <mc:Fallback>
                  <p:oleObj name="Equation" r:id="rId16" imgW="190500" imgH="152400" progId="Equation.DSMT4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011"/>
                          <a:ext cx="21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9709" name="Group 61"/>
          <p:cNvGrpSpPr/>
          <p:nvPr/>
        </p:nvGrpSpPr>
        <p:grpSpPr bwMode="auto">
          <a:xfrm>
            <a:off x="-12700" y="3798888"/>
            <a:ext cx="3817938" cy="608012"/>
            <a:chOff x="206" y="2425"/>
            <a:chExt cx="2405" cy="383"/>
          </a:xfrm>
        </p:grpSpPr>
        <p:sp>
          <p:nvSpPr>
            <p:cNvPr id="539710" name="Rectangle 62"/>
            <p:cNvSpPr>
              <a:spLocks noChangeArrowheads="1"/>
            </p:cNvSpPr>
            <p:nvPr/>
          </p:nvSpPr>
          <p:spPr bwMode="auto">
            <a:xfrm>
              <a:off x="206" y="2481"/>
              <a:ext cx="24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且    与     独立</a:t>
              </a:r>
            </a:p>
          </p:txBody>
        </p:sp>
        <p:graphicFrame>
          <p:nvGraphicFramePr>
            <p:cNvPr id="539711" name="Object 63"/>
            <p:cNvGraphicFramePr>
              <a:graphicFrameLocks noChangeAspect="1"/>
            </p:cNvGraphicFramePr>
            <p:nvPr/>
          </p:nvGraphicFramePr>
          <p:xfrm>
            <a:off x="518" y="2518"/>
            <a:ext cx="21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90500" imgH="190500" progId="Equation.DSMT4">
                    <p:embed/>
                  </p:oleObj>
                </mc:Choice>
                <mc:Fallback>
                  <p:oleObj name="Equation" r:id="rId18" imgW="190500" imgH="19050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" y="2518"/>
                          <a:ext cx="215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712" name="Object 64"/>
            <p:cNvGraphicFramePr>
              <a:graphicFrameLocks noChangeAspect="1"/>
            </p:cNvGraphicFramePr>
            <p:nvPr/>
          </p:nvGraphicFramePr>
          <p:xfrm>
            <a:off x="943" y="2425"/>
            <a:ext cx="272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41300" imgH="304800" progId="Equation.DSMT4">
                    <p:embed/>
                  </p:oleObj>
                </mc:Choice>
                <mc:Fallback>
                  <p:oleObj name="Equation" r:id="rId20" imgW="241300" imgH="304800" progId="Equation.DSMT4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3" y="2425"/>
                          <a:ext cx="272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9713" name="Group 65"/>
          <p:cNvGrpSpPr/>
          <p:nvPr/>
        </p:nvGrpSpPr>
        <p:grpSpPr bwMode="auto">
          <a:xfrm>
            <a:off x="2217738" y="3887788"/>
            <a:ext cx="4394200" cy="519112"/>
            <a:chOff x="1408" y="3090"/>
            <a:chExt cx="2768" cy="327"/>
          </a:xfrm>
        </p:grpSpPr>
        <p:sp>
          <p:nvSpPr>
            <p:cNvPr id="539714" name="Rectangle 66"/>
            <p:cNvSpPr>
              <a:spLocks noChangeArrowheads="1"/>
            </p:cNvSpPr>
            <p:nvPr/>
          </p:nvSpPr>
          <p:spPr bwMode="auto">
            <a:xfrm>
              <a:off x="1408" y="3090"/>
              <a:ext cx="2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，由   分布的定义有</a:t>
              </a:r>
            </a:p>
          </p:txBody>
        </p:sp>
        <p:graphicFrame>
          <p:nvGraphicFramePr>
            <p:cNvPr id="539715" name="Object 67"/>
            <p:cNvGraphicFramePr>
              <a:graphicFrameLocks noChangeAspect="1"/>
            </p:cNvGraphicFramePr>
            <p:nvPr/>
          </p:nvGraphicFramePr>
          <p:xfrm>
            <a:off x="1928" y="3144"/>
            <a:ext cx="136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14300" imgH="190500" progId="Equation.DSMT4">
                    <p:embed/>
                  </p:oleObj>
                </mc:Choice>
                <mc:Fallback>
                  <p:oleObj name="Equation" r:id="rId22" imgW="114300" imgH="190500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3144"/>
                          <a:ext cx="136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9716" name="Object 68"/>
          <p:cNvGraphicFramePr>
            <a:graphicFrameLocks noChangeAspect="1"/>
          </p:cNvGraphicFramePr>
          <p:nvPr/>
        </p:nvGraphicFramePr>
        <p:xfrm>
          <a:off x="4992688" y="4964113"/>
          <a:ext cx="1681162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54100" imgH="457200" progId="Equation.DSMT4">
                  <p:embed/>
                </p:oleObj>
              </mc:Choice>
              <mc:Fallback>
                <p:oleObj name="Equation" r:id="rId24" imgW="1054100" imgH="4572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688" y="4964113"/>
                        <a:ext cx="1681162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717" name="Object 69"/>
          <p:cNvGraphicFramePr>
            <a:graphicFrameLocks noChangeAspect="1"/>
          </p:cNvGraphicFramePr>
          <p:nvPr/>
        </p:nvGraphicFramePr>
        <p:xfrm>
          <a:off x="3030538" y="4408488"/>
          <a:ext cx="206375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130300" imgH="901700" progId="Equation.DSMT4">
                  <p:embed/>
                </p:oleObj>
              </mc:Choice>
              <mc:Fallback>
                <p:oleObj name="Equation" r:id="rId26" imgW="1130300" imgH="90170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4408488"/>
                        <a:ext cx="2063750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718" name="Object 70"/>
          <p:cNvGraphicFramePr>
            <a:graphicFrameLocks noChangeAspect="1"/>
          </p:cNvGraphicFramePr>
          <p:nvPr/>
        </p:nvGraphicFramePr>
        <p:xfrm>
          <a:off x="1924050" y="4833938"/>
          <a:ext cx="12033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660400" imgH="457200" progId="Equation.DSMT4">
                  <p:embed/>
                </p:oleObj>
              </mc:Choice>
              <mc:Fallback>
                <p:oleObj name="Equation" r:id="rId28" imgW="660400" imgH="45720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4833938"/>
                        <a:ext cx="120332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719" name="Object 71"/>
          <p:cNvGraphicFramePr>
            <a:graphicFrameLocks noChangeAspect="1"/>
          </p:cNvGraphicFramePr>
          <p:nvPr/>
        </p:nvGraphicFramePr>
        <p:xfrm>
          <a:off x="6548438" y="5100638"/>
          <a:ext cx="1295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711200" imgH="241300" progId="Equation.DSMT4">
                  <p:embed/>
                </p:oleObj>
              </mc:Choice>
              <mc:Fallback>
                <p:oleObj name="Equation" r:id="rId30" imgW="711200" imgH="241300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8438" y="5100638"/>
                        <a:ext cx="1295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720" name="Line 72"/>
          <p:cNvSpPr>
            <a:spLocks noChangeShapeType="1"/>
          </p:cNvSpPr>
          <p:nvPr/>
        </p:nvSpPr>
        <p:spPr bwMode="auto">
          <a:xfrm flipV="1">
            <a:off x="3670300" y="5016500"/>
            <a:ext cx="342900" cy="241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9721" name="Line 73"/>
          <p:cNvSpPr>
            <a:spLocks noChangeShapeType="1"/>
          </p:cNvSpPr>
          <p:nvPr/>
        </p:nvSpPr>
        <p:spPr bwMode="auto">
          <a:xfrm flipV="1">
            <a:off x="4535488" y="5424488"/>
            <a:ext cx="342900" cy="241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9722" name="Line 74"/>
          <p:cNvSpPr>
            <a:spLocks noChangeShapeType="1"/>
          </p:cNvSpPr>
          <p:nvPr/>
        </p:nvSpPr>
        <p:spPr bwMode="auto">
          <a:xfrm flipV="1">
            <a:off x="3327400" y="5435600"/>
            <a:ext cx="711200" cy="254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9723" name="Line 75"/>
          <p:cNvSpPr>
            <a:spLocks noChangeShapeType="1"/>
          </p:cNvSpPr>
          <p:nvPr/>
        </p:nvSpPr>
        <p:spPr bwMode="auto">
          <a:xfrm flipV="1">
            <a:off x="3735388" y="5843588"/>
            <a:ext cx="711200" cy="254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9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9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9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9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99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9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9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9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9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3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3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39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39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39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39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3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39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9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39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39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39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39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39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39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9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9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39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39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3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53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53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53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53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53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53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53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53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53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53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53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53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53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53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539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539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53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53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53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53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53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53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53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53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539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539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539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539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0" grpId="0" animBg="1"/>
      <p:bldP spid="539701" grpId="0" animBg="1"/>
      <p:bldP spid="539701" grpId="1" animBg="1"/>
      <p:bldP spid="539702" grpId="0"/>
      <p:bldP spid="539702" grpId="1"/>
      <p:bldP spid="539720" grpId="0" animBg="1"/>
      <p:bldP spid="539720" grpId="1" animBg="1"/>
      <p:bldP spid="539721" grpId="0" animBg="1"/>
      <p:bldP spid="539721" grpId="1" animBg="1"/>
      <p:bldP spid="539722" grpId="0" animBg="1"/>
      <p:bldP spid="539722" grpId="1" animBg="1"/>
      <p:bldP spid="539723" grpId="0" animBg="1"/>
      <p:bldP spid="53972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WordArt 2"/>
          <p:cNvSpPr>
            <a:spLocks noChangeArrowheads="1" noChangeShapeType="1" noTextEdit="1"/>
          </p:cNvSpPr>
          <p:nvPr/>
        </p:nvSpPr>
        <p:spPr bwMode="auto">
          <a:xfrm>
            <a:off x="971550" y="693738"/>
            <a:ext cx="1000125" cy="2984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</a:rPr>
              <a:t>定理三</a:t>
            </a:r>
          </a:p>
        </p:txBody>
      </p:sp>
      <p:grpSp>
        <p:nvGrpSpPr>
          <p:cNvPr id="539651" name="Group 3"/>
          <p:cNvGrpSpPr/>
          <p:nvPr/>
        </p:nvGrpSpPr>
        <p:grpSpPr bwMode="auto">
          <a:xfrm>
            <a:off x="2198688" y="519113"/>
            <a:ext cx="7046912" cy="604837"/>
            <a:chOff x="1369" y="887"/>
            <a:chExt cx="4439" cy="381"/>
          </a:xfrm>
        </p:grpSpPr>
        <p:sp>
          <p:nvSpPr>
            <p:cNvPr id="539652" name="Text Box 4"/>
            <p:cNvSpPr txBox="1">
              <a:spLocks noChangeArrowheads="1"/>
            </p:cNvSpPr>
            <p:nvPr/>
          </p:nvSpPr>
          <p:spPr bwMode="auto">
            <a:xfrm>
              <a:off x="4784" y="934"/>
              <a:ext cx="10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的样本，</a:t>
              </a:r>
            </a:p>
          </p:txBody>
        </p:sp>
        <p:graphicFrame>
          <p:nvGraphicFramePr>
            <p:cNvPr id="539653" name="Object 5"/>
            <p:cNvGraphicFramePr>
              <a:graphicFrameLocks noChangeAspect="1"/>
            </p:cNvGraphicFramePr>
            <p:nvPr/>
          </p:nvGraphicFramePr>
          <p:xfrm>
            <a:off x="3547" y="887"/>
            <a:ext cx="1223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66800" imgH="304800" progId="Equation.DSMT4">
                    <p:embed/>
                  </p:oleObj>
                </mc:Choice>
                <mc:Fallback>
                  <p:oleObj name="Equation" r:id="rId2" imgW="1066800" imgH="304800" progId="Equation.DSMT4">
                    <p:embed/>
                    <p:pic>
                      <p:nvPicPr>
                        <p:cNvPr id="0" name="图片 6075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7" y="887"/>
                          <a:ext cx="1223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654" name="Object 6"/>
            <p:cNvGraphicFramePr>
              <a:graphicFrameLocks noChangeAspect="1"/>
            </p:cNvGraphicFramePr>
            <p:nvPr/>
          </p:nvGraphicFramePr>
          <p:xfrm>
            <a:off x="1602" y="952"/>
            <a:ext cx="129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28700" imgH="241300" progId="Equation.DSMT4">
                    <p:embed/>
                  </p:oleObj>
                </mc:Choice>
                <mc:Fallback>
                  <p:oleObj name="Equation" r:id="rId4" imgW="1028700" imgH="241300" progId="Equation.DSMT4">
                    <p:embed/>
                    <p:pic>
                      <p:nvPicPr>
                        <p:cNvPr id="0" name="图片 6075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952"/>
                          <a:ext cx="1294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9655" name="Text Box 7"/>
            <p:cNvSpPr txBox="1">
              <a:spLocks noChangeArrowheads="1"/>
            </p:cNvSpPr>
            <p:nvPr/>
          </p:nvSpPr>
          <p:spPr bwMode="auto">
            <a:xfrm>
              <a:off x="1369" y="943"/>
              <a:ext cx="5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sp>
          <p:nvSpPr>
            <p:cNvPr id="539656" name="Text Box 8"/>
            <p:cNvSpPr txBox="1">
              <a:spLocks noChangeArrowheads="1"/>
            </p:cNvSpPr>
            <p:nvPr/>
          </p:nvSpPr>
          <p:spPr bwMode="auto">
            <a:xfrm>
              <a:off x="2857" y="927"/>
              <a:ext cx="9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是总体</a:t>
              </a:r>
            </a:p>
          </p:txBody>
        </p:sp>
      </p:grpSp>
      <p:grpSp>
        <p:nvGrpSpPr>
          <p:cNvPr id="539657" name="Group 9"/>
          <p:cNvGrpSpPr/>
          <p:nvPr/>
        </p:nvGrpSpPr>
        <p:grpSpPr bwMode="auto">
          <a:xfrm>
            <a:off x="47625" y="1011238"/>
            <a:ext cx="6657975" cy="546100"/>
            <a:chOff x="142" y="685"/>
            <a:chExt cx="4194" cy="344"/>
          </a:xfrm>
        </p:grpSpPr>
        <p:sp>
          <p:nvSpPr>
            <p:cNvPr id="539658" name="Text Box 10"/>
            <p:cNvSpPr txBox="1">
              <a:spLocks noChangeArrowheads="1"/>
            </p:cNvSpPr>
            <p:nvPr/>
          </p:nvSpPr>
          <p:spPr bwMode="auto">
            <a:xfrm>
              <a:off x="668" y="685"/>
              <a:ext cx="366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>
                <a:lnSpc>
                  <a:spcPct val="11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分别为样本均值和样本方差，则有</a:t>
              </a:r>
            </a:p>
          </p:txBody>
        </p:sp>
        <p:graphicFrame>
          <p:nvGraphicFramePr>
            <p:cNvPr id="539659" name="Object 11"/>
            <p:cNvGraphicFramePr>
              <a:graphicFrameLocks noChangeAspect="1"/>
            </p:cNvGraphicFramePr>
            <p:nvPr/>
          </p:nvGraphicFramePr>
          <p:xfrm>
            <a:off x="142" y="732"/>
            <a:ext cx="59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57200" imgH="254000" progId="Equation.DSMT4">
                    <p:embed/>
                  </p:oleObj>
                </mc:Choice>
                <mc:Fallback>
                  <p:oleObj name="Equation" r:id="rId6" imgW="457200" imgH="254000" progId="Equation.DSMT4">
                    <p:embed/>
                    <p:pic>
                      <p:nvPicPr>
                        <p:cNvPr id="0" name="图片 6075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" y="732"/>
                          <a:ext cx="59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9700" name="Object 52"/>
          <p:cNvGraphicFramePr>
            <a:graphicFrameLocks noChangeAspect="1"/>
          </p:cNvGraphicFramePr>
          <p:nvPr/>
        </p:nvGraphicFramePr>
        <p:xfrm>
          <a:off x="3413125" y="1446213"/>
          <a:ext cx="225266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31900" imgH="520700" progId="Equation.DSMT4">
                  <p:embed/>
                </p:oleObj>
              </mc:Choice>
              <mc:Fallback>
                <p:oleObj name="Equation" r:id="rId8" imgW="1231900" imgH="520700" progId="Equation.DSMT4">
                  <p:embed/>
                  <p:pic>
                    <p:nvPicPr>
                      <p:cNvPr id="0" name="图片 6075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1446213"/>
                        <a:ext cx="225266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701" name="WordArt 53"/>
          <p:cNvSpPr>
            <a:spLocks noChangeArrowheads="1" noChangeShapeType="1" noTextEdit="1"/>
          </p:cNvSpPr>
          <p:nvPr/>
        </p:nvSpPr>
        <p:spPr bwMode="auto">
          <a:xfrm>
            <a:off x="987425" y="2603500"/>
            <a:ext cx="347663" cy="2952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tx2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FFFF00"/>
                    </a:gs>
                    <a:gs pos="100000">
                      <a:schemeClr val="bg1"/>
                    </a:gs>
                  </a:gsLst>
                  <a:lin ang="2700000" scaled="1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</a:p>
        </p:txBody>
      </p:sp>
      <p:sp>
        <p:nvSpPr>
          <p:cNvPr id="539702" name="Rectangle 54"/>
          <p:cNvSpPr>
            <a:spLocks noChangeArrowheads="1"/>
          </p:cNvSpPr>
          <p:nvPr/>
        </p:nvSpPr>
        <p:spPr bwMode="auto">
          <a:xfrm>
            <a:off x="1438275" y="2457450"/>
            <a:ext cx="378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由定理一、定理二有</a:t>
            </a:r>
          </a:p>
        </p:txBody>
      </p:sp>
      <p:grpSp>
        <p:nvGrpSpPr>
          <p:cNvPr id="539703" name="Group 55"/>
          <p:cNvGrpSpPr/>
          <p:nvPr/>
        </p:nvGrpSpPr>
        <p:grpSpPr bwMode="auto">
          <a:xfrm>
            <a:off x="1557338" y="2916238"/>
            <a:ext cx="2716212" cy="1009650"/>
            <a:chOff x="973" y="1909"/>
            <a:chExt cx="1711" cy="636"/>
          </a:xfrm>
        </p:grpSpPr>
        <p:graphicFrame>
          <p:nvGraphicFramePr>
            <p:cNvPr id="539704" name="Object 56"/>
            <p:cNvGraphicFramePr>
              <a:graphicFrameLocks noChangeAspect="1"/>
            </p:cNvGraphicFramePr>
            <p:nvPr/>
          </p:nvGraphicFramePr>
          <p:xfrm>
            <a:off x="973" y="1909"/>
            <a:ext cx="1711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485900" imgH="508000" progId="Equation.DSMT4">
                    <p:embed/>
                  </p:oleObj>
                </mc:Choice>
                <mc:Fallback>
                  <p:oleObj name="Equation" r:id="rId10" imgW="1485900" imgH="508000" progId="Equation.DSMT4">
                    <p:embed/>
                    <p:pic>
                      <p:nvPicPr>
                        <p:cNvPr id="0" name="图片 6075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3" y="1909"/>
                          <a:ext cx="1711" cy="6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705" name="Object 57"/>
            <p:cNvGraphicFramePr>
              <a:graphicFrameLocks noChangeAspect="1"/>
            </p:cNvGraphicFramePr>
            <p:nvPr/>
          </p:nvGraphicFramePr>
          <p:xfrm>
            <a:off x="1124" y="2019"/>
            <a:ext cx="19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65100" imgH="152400" progId="Equation.DSMT4">
                    <p:embed/>
                  </p:oleObj>
                </mc:Choice>
                <mc:Fallback>
                  <p:oleObj name="Equation" r:id="rId12" imgW="165100" imgH="152400" progId="Equation.DSMT4">
                    <p:embed/>
                    <p:pic>
                      <p:nvPicPr>
                        <p:cNvPr id="0" name="图片 6075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4" y="2019"/>
                          <a:ext cx="19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9706" name="Group 58"/>
          <p:cNvGrpSpPr/>
          <p:nvPr/>
        </p:nvGrpSpPr>
        <p:grpSpPr bwMode="auto">
          <a:xfrm>
            <a:off x="4394200" y="2955925"/>
            <a:ext cx="3621088" cy="908050"/>
            <a:chOff x="2776" y="1918"/>
            <a:chExt cx="2281" cy="572"/>
          </a:xfrm>
        </p:grpSpPr>
        <p:graphicFrame>
          <p:nvGraphicFramePr>
            <p:cNvPr id="539707" name="Object 59"/>
            <p:cNvGraphicFramePr>
              <a:graphicFrameLocks noChangeAspect="1"/>
            </p:cNvGraphicFramePr>
            <p:nvPr/>
          </p:nvGraphicFramePr>
          <p:xfrm>
            <a:off x="2776" y="1918"/>
            <a:ext cx="2281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917700" imgH="457200" progId="Equation.DSMT4">
                    <p:embed/>
                  </p:oleObj>
                </mc:Choice>
                <mc:Fallback>
                  <p:oleObj name="Equation" r:id="rId14" imgW="1917700" imgH="457200" progId="Equation.DSMT4">
                    <p:embed/>
                    <p:pic>
                      <p:nvPicPr>
                        <p:cNvPr id="0" name="图片 6075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6" y="1918"/>
                          <a:ext cx="2281" cy="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708" name="Object 60"/>
            <p:cNvGraphicFramePr>
              <a:graphicFrameLocks noChangeAspect="1"/>
            </p:cNvGraphicFramePr>
            <p:nvPr/>
          </p:nvGraphicFramePr>
          <p:xfrm>
            <a:off x="3152" y="2011"/>
            <a:ext cx="21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90500" imgH="152400" progId="Equation.DSMT4">
                    <p:embed/>
                  </p:oleObj>
                </mc:Choice>
                <mc:Fallback>
                  <p:oleObj name="Equation" r:id="rId16" imgW="190500" imgH="152400" progId="Equation.DSMT4">
                    <p:embed/>
                    <p:pic>
                      <p:nvPicPr>
                        <p:cNvPr id="0" name="图片 6076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011"/>
                          <a:ext cx="21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9709" name="Group 61"/>
          <p:cNvGrpSpPr/>
          <p:nvPr/>
        </p:nvGrpSpPr>
        <p:grpSpPr bwMode="auto">
          <a:xfrm>
            <a:off x="-12700" y="3798888"/>
            <a:ext cx="3817938" cy="608012"/>
            <a:chOff x="206" y="2425"/>
            <a:chExt cx="2405" cy="383"/>
          </a:xfrm>
        </p:grpSpPr>
        <p:sp>
          <p:nvSpPr>
            <p:cNvPr id="539710" name="Rectangle 62"/>
            <p:cNvSpPr>
              <a:spLocks noChangeArrowheads="1"/>
            </p:cNvSpPr>
            <p:nvPr/>
          </p:nvSpPr>
          <p:spPr bwMode="auto">
            <a:xfrm>
              <a:off x="206" y="2481"/>
              <a:ext cx="24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且    与     独立</a:t>
              </a:r>
            </a:p>
          </p:txBody>
        </p:sp>
        <p:graphicFrame>
          <p:nvGraphicFramePr>
            <p:cNvPr id="539711" name="Object 63"/>
            <p:cNvGraphicFramePr>
              <a:graphicFrameLocks noChangeAspect="1"/>
            </p:cNvGraphicFramePr>
            <p:nvPr/>
          </p:nvGraphicFramePr>
          <p:xfrm>
            <a:off x="518" y="2518"/>
            <a:ext cx="21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90500" imgH="190500" progId="Equation.DSMT4">
                    <p:embed/>
                  </p:oleObj>
                </mc:Choice>
                <mc:Fallback>
                  <p:oleObj name="Equation" r:id="rId18" imgW="190500" imgH="190500" progId="Equation.DSMT4">
                    <p:embed/>
                    <p:pic>
                      <p:nvPicPr>
                        <p:cNvPr id="0" name="图片 6076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" y="2518"/>
                          <a:ext cx="215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712" name="Object 64"/>
            <p:cNvGraphicFramePr>
              <a:graphicFrameLocks noChangeAspect="1"/>
            </p:cNvGraphicFramePr>
            <p:nvPr/>
          </p:nvGraphicFramePr>
          <p:xfrm>
            <a:off x="943" y="2425"/>
            <a:ext cx="272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41300" imgH="304800" progId="Equation.DSMT4">
                    <p:embed/>
                  </p:oleObj>
                </mc:Choice>
                <mc:Fallback>
                  <p:oleObj name="Equation" r:id="rId20" imgW="241300" imgH="304800" progId="Equation.DSMT4">
                    <p:embed/>
                    <p:pic>
                      <p:nvPicPr>
                        <p:cNvPr id="0" name="图片 6076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3" y="2425"/>
                          <a:ext cx="272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9713" name="Group 65"/>
          <p:cNvGrpSpPr/>
          <p:nvPr/>
        </p:nvGrpSpPr>
        <p:grpSpPr bwMode="auto">
          <a:xfrm>
            <a:off x="2217738" y="3887788"/>
            <a:ext cx="4394200" cy="519112"/>
            <a:chOff x="1408" y="3090"/>
            <a:chExt cx="2768" cy="327"/>
          </a:xfrm>
        </p:grpSpPr>
        <p:sp>
          <p:nvSpPr>
            <p:cNvPr id="539714" name="Rectangle 66"/>
            <p:cNvSpPr>
              <a:spLocks noChangeArrowheads="1"/>
            </p:cNvSpPr>
            <p:nvPr/>
          </p:nvSpPr>
          <p:spPr bwMode="auto">
            <a:xfrm>
              <a:off x="1408" y="3090"/>
              <a:ext cx="2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，由   分布的定义有</a:t>
              </a:r>
            </a:p>
          </p:txBody>
        </p:sp>
        <p:graphicFrame>
          <p:nvGraphicFramePr>
            <p:cNvPr id="539715" name="Object 67"/>
            <p:cNvGraphicFramePr>
              <a:graphicFrameLocks noChangeAspect="1"/>
            </p:cNvGraphicFramePr>
            <p:nvPr/>
          </p:nvGraphicFramePr>
          <p:xfrm>
            <a:off x="1928" y="3144"/>
            <a:ext cx="136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14300" imgH="190500" progId="Equation.DSMT4">
                    <p:embed/>
                  </p:oleObj>
                </mc:Choice>
                <mc:Fallback>
                  <p:oleObj name="Equation" r:id="rId22" imgW="114300" imgH="190500" progId="Equation.DSMT4">
                    <p:embed/>
                    <p:pic>
                      <p:nvPicPr>
                        <p:cNvPr id="0" name="图片 6076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3144"/>
                          <a:ext cx="136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9716" name="Object 68"/>
          <p:cNvGraphicFramePr>
            <a:graphicFrameLocks noChangeAspect="1"/>
          </p:cNvGraphicFramePr>
          <p:nvPr/>
        </p:nvGraphicFramePr>
        <p:xfrm>
          <a:off x="4992688" y="4964113"/>
          <a:ext cx="1681162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54100" imgH="457200" progId="Equation.DSMT4">
                  <p:embed/>
                </p:oleObj>
              </mc:Choice>
              <mc:Fallback>
                <p:oleObj name="Equation" r:id="rId24" imgW="1054100" imgH="457200" progId="Equation.DSMT4">
                  <p:embed/>
                  <p:pic>
                    <p:nvPicPr>
                      <p:cNvPr id="0" name="图片 6076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688" y="4964113"/>
                        <a:ext cx="1681162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717" name="Object 69"/>
          <p:cNvGraphicFramePr>
            <a:graphicFrameLocks noChangeAspect="1"/>
          </p:cNvGraphicFramePr>
          <p:nvPr/>
        </p:nvGraphicFramePr>
        <p:xfrm>
          <a:off x="3030538" y="4408488"/>
          <a:ext cx="206375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130300" imgH="901700" progId="Equation.DSMT4">
                  <p:embed/>
                </p:oleObj>
              </mc:Choice>
              <mc:Fallback>
                <p:oleObj name="Equation" r:id="rId26" imgW="1130300" imgH="901700" progId="Equation.DSMT4">
                  <p:embed/>
                  <p:pic>
                    <p:nvPicPr>
                      <p:cNvPr id="0" name="图片 6076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4408488"/>
                        <a:ext cx="2063750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718" name="Object 70"/>
          <p:cNvGraphicFramePr>
            <a:graphicFrameLocks noChangeAspect="1"/>
          </p:cNvGraphicFramePr>
          <p:nvPr/>
        </p:nvGraphicFramePr>
        <p:xfrm>
          <a:off x="1924050" y="4833938"/>
          <a:ext cx="12033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660400" imgH="457200" progId="Equation.DSMT4">
                  <p:embed/>
                </p:oleObj>
              </mc:Choice>
              <mc:Fallback>
                <p:oleObj name="Equation" r:id="rId28" imgW="660400" imgH="457200" progId="Equation.DSMT4">
                  <p:embed/>
                  <p:pic>
                    <p:nvPicPr>
                      <p:cNvPr id="0" name="图片 6076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4833938"/>
                        <a:ext cx="120332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719" name="Object 71"/>
          <p:cNvGraphicFramePr>
            <a:graphicFrameLocks noChangeAspect="1"/>
          </p:cNvGraphicFramePr>
          <p:nvPr/>
        </p:nvGraphicFramePr>
        <p:xfrm>
          <a:off x="6548438" y="5100638"/>
          <a:ext cx="1295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711200" imgH="241300" progId="Equation.DSMT4">
                  <p:embed/>
                </p:oleObj>
              </mc:Choice>
              <mc:Fallback>
                <p:oleObj name="Equation" r:id="rId30" imgW="711200" imgH="241300" progId="Equation.DSMT4">
                  <p:embed/>
                  <p:pic>
                    <p:nvPicPr>
                      <p:cNvPr id="0" name="图片 6076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8438" y="5100638"/>
                        <a:ext cx="1295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720" name="Line 72"/>
          <p:cNvSpPr>
            <a:spLocks noChangeShapeType="1"/>
          </p:cNvSpPr>
          <p:nvPr/>
        </p:nvSpPr>
        <p:spPr bwMode="auto">
          <a:xfrm flipV="1">
            <a:off x="3670300" y="5016500"/>
            <a:ext cx="342900" cy="241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9721" name="Line 73"/>
          <p:cNvSpPr>
            <a:spLocks noChangeShapeType="1"/>
          </p:cNvSpPr>
          <p:nvPr/>
        </p:nvSpPr>
        <p:spPr bwMode="auto">
          <a:xfrm flipV="1">
            <a:off x="4535488" y="5424488"/>
            <a:ext cx="342900" cy="241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9722" name="Line 74"/>
          <p:cNvSpPr>
            <a:spLocks noChangeShapeType="1"/>
          </p:cNvSpPr>
          <p:nvPr/>
        </p:nvSpPr>
        <p:spPr bwMode="auto">
          <a:xfrm flipV="1">
            <a:off x="3327400" y="5435600"/>
            <a:ext cx="711200" cy="254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9723" name="Line 75"/>
          <p:cNvSpPr>
            <a:spLocks noChangeShapeType="1"/>
          </p:cNvSpPr>
          <p:nvPr/>
        </p:nvSpPr>
        <p:spPr bwMode="auto">
          <a:xfrm flipV="1">
            <a:off x="3735388" y="5843588"/>
            <a:ext cx="711200" cy="254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9733" name="Rectangle 85"/>
          <p:cNvSpPr>
            <a:spLocks noChangeArrowheads="1"/>
          </p:cNvSpPr>
          <p:nvPr/>
        </p:nvSpPr>
        <p:spPr bwMode="auto">
          <a:xfrm>
            <a:off x="-12700" y="2457450"/>
            <a:ext cx="9144000" cy="4418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9734" name="WordArt 86"/>
          <p:cNvSpPr>
            <a:spLocks noChangeArrowheads="1" noChangeShapeType="1" noTextEdit="1"/>
          </p:cNvSpPr>
          <p:nvPr/>
        </p:nvSpPr>
        <p:spPr bwMode="auto">
          <a:xfrm>
            <a:off x="835025" y="2652713"/>
            <a:ext cx="1354138" cy="3413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结果分析</a:t>
            </a:r>
          </a:p>
        </p:txBody>
      </p:sp>
      <p:graphicFrame>
        <p:nvGraphicFramePr>
          <p:cNvPr id="539737" name="Object 89"/>
          <p:cNvGraphicFramePr>
            <a:graphicFrameLocks noChangeAspect="1"/>
          </p:cNvGraphicFramePr>
          <p:nvPr/>
        </p:nvGraphicFramePr>
        <p:xfrm>
          <a:off x="2376488" y="2409825"/>
          <a:ext cx="330358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778000" imgH="469900" progId="Equation.DSMT4">
                  <p:embed/>
                </p:oleObj>
              </mc:Choice>
              <mc:Fallback>
                <p:oleObj name="Equation" r:id="rId32" imgW="1778000" imgH="469900" progId="Equation.DSMT4">
                  <p:embed/>
                  <p:pic>
                    <p:nvPicPr>
                      <p:cNvPr id="0" name="图片 6076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2409825"/>
                        <a:ext cx="3303587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9743" name="Group 95"/>
          <p:cNvGrpSpPr/>
          <p:nvPr/>
        </p:nvGrpSpPr>
        <p:grpSpPr bwMode="auto">
          <a:xfrm>
            <a:off x="2408238" y="3136900"/>
            <a:ext cx="6010275" cy="849313"/>
            <a:chOff x="1549" y="2032"/>
            <a:chExt cx="3786" cy="535"/>
          </a:xfrm>
        </p:grpSpPr>
        <p:graphicFrame>
          <p:nvGraphicFramePr>
            <p:cNvPr id="539738" name="Object 90"/>
            <p:cNvGraphicFramePr>
              <a:graphicFrameLocks noChangeAspect="1"/>
            </p:cNvGraphicFramePr>
            <p:nvPr/>
          </p:nvGraphicFramePr>
          <p:xfrm>
            <a:off x="1549" y="2032"/>
            <a:ext cx="3786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3238500" imgH="457200" progId="Equation.DSMT4">
                    <p:embed/>
                  </p:oleObj>
                </mc:Choice>
                <mc:Fallback>
                  <p:oleObj name="Equation" r:id="rId34" imgW="3238500" imgH="457200" progId="Equation.DSMT4">
                    <p:embed/>
                    <p:pic>
                      <p:nvPicPr>
                        <p:cNvPr id="0" name="图片 6076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9" y="2032"/>
                          <a:ext cx="3786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739" name="Object 91"/>
            <p:cNvGraphicFramePr>
              <a:graphicFrameLocks noChangeAspect="1"/>
            </p:cNvGraphicFramePr>
            <p:nvPr/>
          </p:nvGraphicFramePr>
          <p:xfrm>
            <a:off x="1907" y="2119"/>
            <a:ext cx="238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203200" imgH="266700" progId="Equation.DSMT4">
                    <p:embed/>
                  </p:oleObj>
                </mc:Choice>
                <mc:Fallback>
                  <p:oleObj name="Equation" r:id="rId36" imgW="203200" imgH="266700" progId="Equation.DSMT4">
                    <p:embed/>
                    <p:pic>
                      <p:nvPicPr>
                        <p:cNvPr id="0" name="图片 6076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" y="2119"/>
                          <a:ext cx="238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740" name="Object 92"/>
            <p:cNvGraphicFramePr>
              <a:graphicFrameLocks noChangeAspect="1"/>
            </p:cNvGraphicFramePr>
            <p:nvPr/>
          </p:nvGraphicFramePr>
          <p:xfrm>
            <a:off x="2596" y="2100"/>
            <a:ext cx="238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203200" imgH="292100" progId="Equation.DSMT4">
                    <p:embed/>
                  </p:oleObj>
                </mc:Choice>
                <mc:Fallback>
                  <p:oleObj name="Equation" r:id="rId38" imgW="203200" imgH="292100" progId="Equation.DSMT4">
                    <p:embed/>
                    <p:pic>
                      <p:nvPicPr>
                        <p:cNvPr id="0" name="图片 6076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6" y="2100"/>
                          <a:ext cx="238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741" name="Object 93"/>
            <p:cNvGraphicFramePr>
              <a:graphicFrameLocks noChangeAspect="1"/>
            </p:cNvGraphicFramePr>
            <p:nvPr/>
          </p:nvGraphicFramePr>
          <p:xfrm>
            <a:off x="3660" y="2100"/>
            <a:ext cx="238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203200" imgH="292100" progId="Equation.DSMT4">
                    <p:embed/>
                  </p:oleObj>
                </mc:Choice>
                <mc:Fallback>
                  <p:oleObj name="Equation" r:id="rId40" imgW="203200" imgH="292100" progId="Equation.DSMT4">
                    <p:embed/>
                    <p:pic>
                      <p:nvPicPr>
                        <p:cNvPr id="0" name="图片 6076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0" y="2100"/>
                          <a:ext cx="238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742" name="Object 94"/>
            <p:cNvGraphicFramePr>
              <a:graphicFrameLocks noChangeAspect="1"/>
            </p:cNvGraphicFramePr>
            <p:nvPr/>
          </p:nvGraphicFramePr>
          <p:xfrm>
            <a:off x="4342" y="2101"/>
            <a:ext cx="237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203200" imgH="292100" progId="Equation.DSMT4">
                    <p:embed/>
                  </p:oleObj>
                </mc:Choice>
                <mc:Fallback>
                  <p:oleObj name="Equation" r:id="rId42" imgW="203200" imgH="292100" progId="Equation.DSMT4">
                    <p:embed/>
                    <p:pic>
                      <p:nvPicPr>
                        <p:cNvPr id="0" name="图片 6076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2" y="2101"/>
                          <a:ext cx="237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9745" name="Object 97"/>
          <p:cNvGraphicFramePr>
            <a:graphicFrameLocks noChangeAspect="1"/>
          </p:cNvGraphicFramePr>
          <p:nvPr/>
        </p:nvGraphicFramePr>
        <p:xfrm>
          <a:off x="2448268" y="3887788"/>
          <a:ext cx="39973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2146300" imgH="406400" progId="Equation.DSMT4">
                  <p:embed/>
                </p:oleObj>
              </mc:Choice>
              <mc:Fallback>
                <p:oleObj name="Equation" r:id="rId44" imgW="2146300" imgH="406400" progId="Equation.DSMT4">
                  <p:embed/>
                  <p:pic>
                    <p:nvPicPr>
                      <p:cNvPr id="0" name="图片 6076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268" y="3887788"/>
                        <a:ext cx="399732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9754" name="Group 106"/>
          <p:cNvGrpSpPr/>
          <p:nvPr/>
        </p:nvGrpSpPr>
        <p:grpSpPr bwMode="auto">
          <a:xfrm>
            <a:off x="6350" y="4575179"/>
            <a:ext cx="5695950" cy="585788"/>
            <a:chOff x="4" y="2802"/>
            <a:chExt cx="3588" cy="369"/>
          </a:xfrm>
        </p:grpSpPr>
        <p:sp>
          <p:nvSpPr>
            <p:cNvPr id="539751" name="Rectangle 103"/>
            <p:cNvSpPr>
              <a:spLocks noChangeArrowheads="1"/>
            </p:cNvSpPr>
            <p:nvPr/>
          </p:nvSpPr>
          <p:spPr bwMode="auto">
            <a:xfrm>
              <a:off x="4" y="2841"/>
              <a:ext cx="35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即“平均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”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说来    与     的差别不大</a:t>
              </a:r>
            </a:p>
          </p:txBody>
        </p:sp>
        <p:graphicFrame>
          <p:nvGraphicFramePr>
            <p:cNvPr id="539752" name="Object 104"/>
            <p:cNvGraphicFramePr>
              <a:graphicFrameLocks noChangeAspect="1"/>
            </p:cNvGraphicFramePr>
            <p:nvPr/>
          </p:nvGraphicFramePr>
          <p:xfrm>
            <a:off x="1503" y="2816"/>
            <a:ext cx="272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241300" imgH="266700" progId="Equation.DSMT4">
                    <p:embed/>
                  </p:oleObj>
                </mc:Choice>
                <mc:Fallback>
                  <p:oleObj name="Equation" r:id="rId46" imgW="241300" imgH="266700" progId="Equation.DSMT4">
                    <p:embed/>
                    <p:pic>
                      <p:nvPicPr>
                        <p:cNvPr id="0" name="图片 6076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3" y="2816"/>
                          <a:ext cx="272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753" name="Object 105"/>
            <p:cNvGraphicFramePr>
              <a:graphicFrameLocks noChangeAspect="1"/>
            </p:cNvGraphicFramePr>
            <p:nvPr/>
          </p:nvGraphicFramePr>
          <p:xfrm>
            <a:off x="2003" y="2802"/>
            <a:ext cx="27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8" imgW="241300" imgH="266700" progId="Equation.DSMT4">
                    <p:embed/>
                  </p:oleObj>
                </mc:Choice>
                <mc:Fallback>
                  <p:oleObj name="Equation" r:id="rId48" imgW="241300" imgH="266700" progId="Equation.DSMT4">
                    <p:embed/>
                    <p:pic>
                      <p:nvPicPr>
                        <p:cNvPr id="0" name="图片 6076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3" y="2802"/>
                          <a:ext cx="272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9759" name="Group 111"/>
          <p:cNvGrpSpPr/>
          <p:nvPr/>
        </p:nvGrpSpPr>
        <p:grpSpPr bwMode="auto">
          <a:xfrm>
            <a:off x="5246688" y="4600575"/>
            <a:ext cx="3378200" cy="560388"/>
            <a:chOff x="3369" y="3202"/>
            <a:chExt cx="2128" cy="353"/>
          </a:xfrm>
        </p:grpSpPr>
        <p:sp>
          <p:nvSpPr>
            <p:cNvPr id="539757" name="Rectangle 109"/>
            <p:cNvSpPr>
              <a:spLocks noChangeArrowheads="1"/>
            </p:cNvSpPr>
            <p:nvPr/>
          </p:nvSpPr>
          <p:spPr bwMode="auto">
            <a:xfrm>
              <a:off x="3369" y="3225"/>
              <a:ext cx="21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故可用      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“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代替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”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39756" name="Object 108"/>
            <p:cNvGraphicFramePr>
              <a:graphicFrameLocks noChangeAspect="1"/>
            </p:cNvGraphicFramePr>
            <p:nvPr/>
          </p:nvGraphicFramePr>
          <p:xfrm>
            <a:off x="4176" y="3207"/>
            <a:ext cx="272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0" imgW="241300" imgH="266700" progId="Equation.DSMT4">
                    <p:embed/>
                  </p:oleObj>
                </mc:Choice>
                <mc:Fallback>
                  <p:oleObj name="Equation" r:id="rId50" imgW="241300" imgH="266700" progId="Equation.DSMT4">
                    <p:embed/>
                    <p:pic>
                      <p:nvPicPr>
                        <p:cNvPr id="0" name="图片 6076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207"/>
                          <a:ext cx="272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758" name="Object 110"/>
            <p:cNvGraphicFramePr>
              <a:graphicFrameLocks noChangeAspect="1"/>
            </p:cNvGraphicFramePr>
            <p:nvPr/>
          </p:nvGraphicFramePr>
          <p:xfrm>
            <a:off x="5149" y="3202"/>
            <a:ext cx="27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2" imgW="241300" imgH="266700" progId="Equation.DSMT4">
                    <p:embed/>
                  </p:oleObj>
                </mc:Choice>
                <mc:Fallback>
                  <p:oleObj name="Equation" r:id="rId52" imgW="241300" imgH="266700" progId="Equation.DSMT4">
                    <p:embed/>
                    <p:pic>
                      <p:nvPicPr>
                        <p:cNvPr id="0" name="图片 6076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9" y="3202"/>
                          <a:ext cx="272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9763" name="Object 115"/>
          <p:cNvGraphicFramePr>
            <a:graphicFrameLocks noChangeAspect="1"/>
          </p:cNvGraphicFramePr>
          <p:nvPr/>
        </p:nvGraphicFramePr>
        <p:xfrm>
          <a:off x="1920875" y="5210175"/>
          <a:ext cx="256222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4" imgW="1409700" imgH="520700" progId="Equation.DSMT4">
                  <p:embed/>
                </p:oleObj>
              </mc:Choice>
              <mc:Fallback>
                <p:oleObj name="Equation" r:id="rId54" imgW="1409700" imgH="520700" progId="Equation.DSMT4">
                  <p:embed/>
                  <p:pic>
                    <p:nvPicPr>
                      <p:cNvPr id="0" name="图片 6076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5210175"/>
                        <a:ext cx="2562225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764" name="AutoShape 116"/>
          <p:cNvSpPr>
            <a:spLocks noChangeArrowheads="1"/>
          </p:cNvSpPr>
          <p:nvPr/>
        </p:nvSpPr>
        <p:spPr bwMode="auto">
          <a:xfrm>
            <a:off x="4483100" y="5499100"/>
            <a:ext cx="622300" cy="47466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accent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39765" name="Object 117"/>
          <p:cNvGraphicFramePr>
            <a:graphicFrameLocks noChangeAspect="1"/>
          </p:cNvGraphicFramePr>
          <p:nvPr/>
        </p:nvGraphicFramePr>
        <p:xfrm>
          <a:off x="5311775" y="5210175"/>
          <a:ext cx="22542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6" imgW="1231900" imgH="520700" progId="Equation.DSMT4">
                  <p:embed/>
                </p:oleObj>
              </mc:Choice>
              <mc:Fallback>
                <p:oleObj name="Equation" r:id="rId56" imgW="1231900" imgH="520700" progId="Equation.DSMT4">
                  <p:embed/>
                  <p:pic>
                    <p:nvPicPr>
                      <p:cNvPr id="0" name="图片 6076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5210175"/>
                        <a:ext cx="225425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766" name="Freeform 118"/>
          <p:cNvSpPr/>
          <p:nvPr/>
        </p:nvSpPr>
        <p:spPr bwMode="auto">
          <a:xfrm>
            <a:off x="3835400" y="5199063"/>
            <a:ext cx="3098800" cy="325437"/>
          </a:xfrm>
          <a:custGeom>
            <a:avLst/>
            <a:gdLst>
              <a:gd name="T0" fmla="*/ 0 w 1952"/>
              <a:gd name="T1" fmla="*/ 205 h 205"/>
              <a:gd name="T2" fmla="*/ 688 w 1952"/>
              <a:gd name="T3" fmla="*/ 29 h 205"/>
              <a:gd name="T4" fmla="*/ 1432 w 1952"/>
              <a:gd name="T5" fmla="*/ 29 h 205"/>
              <a:gd name="T6" fmla="*/ 1952 w 1952"/>
              <a:gd name="T7" fmla="*/ 205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52" h="205">
                <a:moveTo>
                  <a:pt x="0" y="205"/>
                </a:moveTo>
                <a:cubicBezTo>
                  <a:pt x="115" y="176"/>
                  <a:pt x="449" y="58"/>
                  <a:pt x="688" y="29"/>
                </a:cubicBezTo>
                <a:cubicBezTo>
                  <a:pt x="927" y="0"/>
                  <a:pt x="1221" y="0"/>
                  <a:pt x="1432" y="29"/>
                </a:cubicBezTo>
                <a:cubicBezTo>
                  <a:pt x="1643" y="58"/>
                  <a:pt x="1844" y="168"/>
                  <a:pt x="1952" y="205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9767" name="Freeform 119"/>
          <p:cNvSpPr/>
          <p:nvPr/>
        </p:nvSpPr>
        <p:spPr bwMode="auto">
          <a:xfrm>
            <a:off x="2187575" y="6032500"/>
            <a:ext cx="3248025" cy="269875"/>
          </a:xfrm>
          <a:custGeom>
            <a:avLst/>
            <a:gdLst>
              <a:gd name="T0" fmla="*/ 0 w 1920"/>
              <a:gd name="T1" fmla="*/ 48 h 139"/>
              <a:gd name="T2" fmla="*/ 280 w 1920"/>
              <a:gd name="T3" fmla="*/ 96 h 139"/>
              <a:gd name="T4" fmla="*/ 784 w 1920"/>
              <a:gd name="T5" fmla="*/ 136 h 139"/>
              <a:gd name="T6" fmla="*/ 1456 w 1920"/>
              <a:gd name="T7" fmla="*/ 112 h 139"/>
              <a:gd name="T8" fmla="*/ 1920 w 1920"/>
              <a:gd name="T9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0" h="139">
                <a:moveTo>
                  <a:pt x="0" y="48"/>
                </a:moveTo>
                <a:cubicBezTo>
                  <a:pt x="47" y="56"/>
                  <a:pt x="149" y="81"/>
                  <a:pt x="280" y="96"/>
                </a:cubicBezTo>
                <a:cubicBezTo>
                  <a:pt x="411" y="111"/>
                  <a:pt x="588" y="133"/>
                  <a:pt x="784" y="136"/>
                </a:cubicBezTo>
                <a:cubicBezTo>
                  <a:pt x="980" y="139"/>
                  <a:pt x="1267" y="135"/>
                  <a:pt x="1456" y="112"/>
                </a:cubicBezTo>
                <a:cubicBezTo>
                  <a:pt x="1645" y="89"/>
                  <a:pt x="1824" y="23"/>
                  <a:pt x="1920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39774" name="Group 126"/>
          <p:cNvGrpSpPr/>
          <p:nvPr/>
        </p:nvGrpSpPr>
        <p:grpSpPr bwMode="auto">
          <a:xfrm>
            <a:off x="88900" y="5237163"/>
            <a:ext cx="1662113" cy="950912"/>
            <a:chOff x="136" y="3395"/>
            <a:chExt cx="1047" cy="599"/>
          </a:xfrm>
        </p:grpSpPr>
        <p:sp>
          <p:nvSpPr>
            <p:cNvPr id="539769" name="AutoShape 121"/>
            <p:cNvSpPr>
              <a:spLocks noChangeArrowheads="1"/>
            </p:cNvSpPr>
            <p:nvPr/>
          </p:nvSpPr>
          <p:spPr bwMode="auto">
            <a:xfrm>
              <a:off x="136" y="3395"/>
              <a:ext cx="1047" cy="575"/>
            </a:xfrm>
            <a:prstGeom prst="wedgeRectCallout">
              <a:avLst>
                <a:gd name="adj1" fmla="val 64519"/>
                <a:gd name="adj2" fmla="val -18000"/>
              </a:avLst>
            </a:prstGeom>
            <a:solidFill>
              <a:schemeClr val="accent2"/>
            </a:solidFill>
            <a:ln w="12700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r>
                <a:rPr kumimoji="1" lang="zh-CN" altLang="en-US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两个未知参数</a:t>
              </a:r>
            </a:p>
          </p:txBody>
        </p:sp>
        <p:graphicFrame>
          <p:nvGraphicFramePr>
            <p:cNvPr id="539770" name="Object 122"/>
            <p:cNvGraphicFramePr>
              <a:graphicFrameLocks noChangeAspect="1"/>
            </p:cNvGraphicFramePr>
            <p:nvPr/>
          </p:nvGraphicFramePr>
          <p:xfrm>
            <a:off x="659" y="3740"/>
            <a:ext cx="42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8" imgW="368300" imgH="203200" progId="Equation.DSMT4">
                    <p:embed/>
                  </p:oleObj>
                </mc:Choice>
                <mc:Fallback>
                  <p:oleObj name="Equation" r:id="rId58" imgW="368300" imgH="203200" progId="Equation.DSMT4">
                    <p:embed/>
                    <p:pic>
                      <p:nvPicPr>
                        <p:cNvPr id="0" name="图片 6076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" y="3740"/>
                          <a:ext cx="428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9775" name="Oval 127"/>
          <p:cNvSpPr>
            <a:spLocks noChangeArrowheads="1"/>
          </p:cNvSpPr>
          <p:nvPr/>
        </p:nvSpPr>
        <p:spPr bwMode="auto">
          <a:xfrm>
            <a:off x="1784350" y="5232400"/>
            <a:ext cx="1289050" cy="99060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9776" name="Oval 128"/>
          <p:cNvSpPr>
            <a:spLocks noChangeArrowheads="1"/>
          </p:cNvSpPr>
          <p:nvPr/>
        </p:nvSpPr>
        <p:spPr bwMode="auto">
          <a:xfrm>
            <a:off x="5173663" y="5233988"/>
            <a:ext cx="1216025" cy="99060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9777" name="Group 129"/>
          <p:cNvGrpSpPr/>
          <p:nvPr/>
        </p:nvGrpSpPr>
        <p:grpSpPr bwMode="auto">
          <a:xfrm>
            <a:off x="6173788" y="6229350"/>
            <a:ext cx="2741612" cy="493713"/>
            <a:chOff x="3905" y="3924"/>
            <a:chExt cx="1727" cy="311"/>
          </a:xfrm>
        </p:grpSpPr>
        <p:sp>
          <p:nvSpPr>
            <p:cNvPr id="539772" name="AutoShape 124"/>
            <p:cNvSpPr>
              <a:spLocks noChangeArrowheads="1"/>
            </p:cNvSpPr>
            <p:nvPr/>
          </p:nvSpPr>
          <p:spPr bwMode="auto">
            <a:xfrm>
              <a:off x="3905" y="3924"/>
              <a:ext cx="1727" cy="303"/>
            </a:xfrm>
            <a:prstGeom prst="wedgeRectCallout">
              <a:avLst>
                <a:gd name="adj1" fmla="val -44037"/>
                <a:gd name="adj2" fmla="val -108088"/>
              </a:avLst>
            </a:prstGeom>
            <a:solidFill>
              <a:schemeClr val="accent2"/>
            </a:solidFill>
            <a:ln w="12700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r>
                <a:rPr kumimoji="1" lang="zh-CN" altLang="en-US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一个未知参数</a:t>
              </a:r>
            </a:p>
          </p:txBody>
        </p:sp>
        <p:graphicFrame>
          <p:nvGraphicFramePr>
            <p:cNvPr id="539773" name="Object 125"/>
            <p:cNvGraphicFramePr>
              <a:graphicFrameLocks noChangeAspect="1"/>
            </p:cNvGraphicFramePr>
            <p:nvPr/>
          </p:nvGraphicFramePr>
          <p:xfrm>
            <a:off x="5342" y="3981"/>
            <a:ext cx="215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0" imgW="190500" imgH="203200" progId="Equation.DSMT4">
                    <p:embed/>
                  </p:oleObj>
                </mc:Choice>
                <mc:Fallback>
                  <p:oleObj name="Equation" r:id="rId60" imgW="190500" imgH="203200" progId="Equation.DSMT4">
                    <p:embed/>
                    <p:pic>
                      <p:nvPicPr>
                        <p:cNvPr id="0" name="图片 6076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2" y="3981"/>
                          <a:ext cx="215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9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9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9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9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99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9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9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9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9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3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3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9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39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39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39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39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39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39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39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39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9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9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9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39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39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3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39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39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3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53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53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53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53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53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53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53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53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53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53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53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53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53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53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539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539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53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53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53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53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53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53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53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53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539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539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539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539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39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39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7" dur="1000"/>
                                        <p:tgtEl>
                                          <p:spTgt spid="53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2" dur="1000"/>
                                        <p:tgtEl>
                                          <p:spTgt spid="53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7" dur="1000"/>
                                        <p:tgtEl>
                                          <p:spTgt spid="53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53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53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39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539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3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539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539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539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539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539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539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3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539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539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539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39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539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39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39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539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1000"/>
                                        <p:tgtEl>
                                          <p:spTgt spid="539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1000"/>
                                        <p:tgtEl>
                                          <p:spTgt spid="539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539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539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53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539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539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3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000"/>
                            </p:stCondLst>
                            <p:childTnLst>
                              <p:par>
                                <p:cTn id="2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539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539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3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539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539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53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0" grpId="0" animBg="1"/>
      <p:bldP spid="539701" grpId="0" animBg="1"/>
      <p:bldP spid="539701" grpId="1" animBg="1"/>
      <p:bldP spid="539702" grpId="0"/>
      <p:bldP spid="539702" grpId="1"/>
      <p:bldP spid="539720" grpId="0" animBg="1"/>
      <p:bldP spid="539720" grpId="1" animBg="1"/>
      <p:bldP spid="539721" grpId="0" animBg="1"/>
      <p:bldP spid="539721" grpId="1" animBg="1"/>
      <p:bldP spid="539722" grpId="0" animBg="1"/>
      <p:bldP spid="539722" grpId="1" animBg="1"/>
      <p:bldP spid="539723" grpId="0" animBg="1"/>
      <p:bldP spid="539723" grpId="1" animBg="1"/>
      <p:bldP spid="539733" grpId="0" animBg="1"/>
      <p:bldP spid="539733" grpId="1" animBg="1"/>
      <p:bldP spid="539734" grpId="0" animBg="1"/>
      <p:bldP spid="539764" grpId="0" animBg="1"/>
      <p:bldP spid="539766" grpId="0" animBg="1"/>
      <p:bldP spid="539766" grpId="1" animBg="1"/>
      <p:bldP spid="539767" grpId="0" animBg="1"/>
      <p:bldP spid="539767" grpId="1" animBg="1"/>
      <p:bldP spid="539775" grpId="0" animBg="1"/>
      <p:bldP spid="53977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WordArt 2"/>
          <p:cNvSpPr>
            <a:spLocks noChangeArrowheads="1" noChangeShapeType="1" noTextEdit="1"/>
          </p:cNvSpPr>
          <p:nvPr/>
        </p:nvSpPr>
        <p:spPr bwMode="auto">
          <a:xfrm>
            <a:off x="946150" y="693738"/>
            <a:ext cx="1000125" cy="2984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</a:rPr>
              <a:t>定理四</a:t>
            </a:r>
          </a:p>
        </p:txBody>
      </p:sp>
      <p:grpSp>
        <p:nvGrpSpPr>
          <p:cNvPr id="541763" name="Group 67"/>
          <p:cNvGrpSpPr/>
          <p:nvPr/>
        </p:nvGrpSpPr>
        <p:grpSpPr bwMode="auto">
          <a:xfrm>
            <a:off x="2198688" y="539750"/>
            <a:ext cx="7046912" cy="560388"/>
            <a:chOff x="1385" y="340"/>
            <a:chExt cx="4439" cy="353"/>
          </a:xfrm>
        </p:grpSpPr>
        <p:sp>
          <p:nvSpPr>
            <p:cNvPr id="541700" name="Text Box 4"/>
            <p:cNvSpPr txBox="1">
              <a:spLocks noChangeArrowheads="1"/>
            </p:cNvSpPr>
            <p:nvPr/>
          </p:nvSpPr>
          <p:spPr bwMode="auto">
            <a:xfrm>
              <a:off x="4800" y="374"/>
              <a:ext cx="10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的样本；</a:t>
              </a:r>
            </a:p>
          </p:txBody>
        </p:sp>
        <p:graphicFrame>
          <p:nvGraphicFramePr>
            <p:cNvPr id="541701" name="Object 5"/>
            <p:cNvGraphicFramePr>
              <a:graphicFrameLocks noChangeAspect="1"/>
            </p:cNvGraphicFramePr>
            <p:nvPr/>
          </p:nvGraphicFramePr>
          <p:xfrm>
            <a:off x="3560" y="340"/>
            <a:ext cx="126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04900" imgH="266700" progId="Equation.DSMT4">
                    <p:embed/>
                  </p:oleObj>
                </mc:Choice>
                <mc:Fallback>
                  <p:oleObj name="Equation" r:id="rId2" imgW="1104900" imgH="2667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340"/>
                          <a:ext cx="1261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1702" name="Object 6"/>
            <p:cNvGraphicFramePr>
              <a:graphicFrameLocks noChangeAspect="1"/>
            </p:cNvGraphicFramePr>
            <p:nvPr/>
          </p:nvGraphicFramePr>
          <p:xfrm>
            <a:off x="1595" y="390"/>
            <a:ext cx="1357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79500" imgH="254000" progId="Equation.DSMT4">
                    <p:embed/>
                  </p:oleObj>
                </mc:Choice>
                <mc:Fallback>
                  <p:oleObj name="Equation" r:id="rId4" imgW="1079500" imgH="2540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5" y="390"/>
                          <a:ext cx="1357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1703" name="Text Box 7"/>
            <p:cNvSpPr txBox="1">
              <a:spLocks noChangeArrowheads="1"/>
            </p:cNvSpPr>
            <p:nvPr/>
          </p:nvSpPr>
          <p:spPr bwMode="auto">
            <a:xfrm>
              <a:off x="1385" y="383"/>
              <a:ext cx="5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sp>
          <p:nvSpPr>
            <p:cNvPr id="541704" name="Text Box 8"/>
            <p:cNvSpPr txBox="1">
              <a:spLocks noChangeArrowheads="1"/>
            </p:cNvSpPr>
            <p:nvPr/>
          </p:nvSpPr>
          <p:spPr bwMode="auto">
            <a:xfrm>
              <a:off x="2873" y="367"/>
              <a:ext cx="9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是总体</a:t>
              </a:r>
            </a:p>
          </p:txBody>
        </p:sp>
      </p:grpSp>
      <p:grpSp>
        <p:nvGrpSpPr>
          <p:cNvPr id="541770" name="Group 74"/>
          <p:cNvGrpSpPr/>
          <p:nvPr/>
        </p:nvGrpSpPr>
        <p:grpSpPr bwMode="auto">
          <a:xfrm>
            <a:off x="19050" y="1027113"/>
            <a:ext cx="9124950" cy="506412"/>
            <a:chOff x="12" y="655"/>
            <a:chExt cx="5748" cy="319"/>
          </a:xfrm>
        </p:grpSpPr>
        <p:sp>
          <p:nvSpPr>
            <p:cNvPr id="541765" name="Text Box 69"/>
            <p:cNvSpPr txBox="1">
              <a:spLocks noChangeArrowheads="1"/>
            </p:cNvSpPr>
            <p:nvPr/>
          </p:nvSpPr>
          <p:spPr bwMode="auto">
            <a:xfrm>
              <a:off x="2967" y="671"/>
              <a:ext cx="279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且两样本相互独立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</a:p>
          </p:txBody>
        </p:sp>
        <p:graphicFrame>
          <p:nvGraphicFramePr>
            <p:cNvPr id="541766" name="Object 70"/>
            <p:cNvGraphicFramePr>
              <a:graphicFrameLocks noChangeAspect="1"/>
            </p:cNvGraphicFramePr>
            <p:nvPr/>
          </p:nvGraphicFramePr>
          <p:xfrm>
            <a:off x="1777" y="655"/>
            <a:ext cx="1145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03300" imgH="254000" progId="Equation.DSMT4">
                    <p:embed/>
                  </p:oleObj>
                </mc:Choice>
                <mc:Fallback>
                  <p:oleObj name="Equation" r:id="rId6" imgW="1003300" imgH="254000" progId="Equation.DSMT4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7" y="655"/>
                          <a:ext cx="1145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1767" name="Object 71"/>
            <p:cNvGraphicFramePr>
              <a:graphicFrameLocks noChangeAspect="1"/>
            </p:cNvGraphicFramePr>
            <p:nvPr/>
          </p:nvGraphicFramePr>
          <p:xfrm>
            <a:off x="12" y="671"/>
            <a:ext cx="1145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14400" imgH="254000" progId="Equation.DSMT4">
                    <p:embed/>
                  </p:oleObj>
                </mc:Choice>
                <mc:Fallback>
                  <p:oleObj name="Equation" r:id="rId8" imgW="914400" imgH="254000" progId="Equation.DSMT4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" y="671"/>
                          <a:ext cx="1145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1769" name="Text Box 73"/>
            <p:cNvSpPr txBox="1">
              <a:spLocks noChangeArrowheads="1"/>
            </p:cNvSpPr>
            <p:nvPr/>
          </p:nvSpPr>
          <p:spPr bwMode="auto">
            <a:xfrm>
              <a:off x="1109" y="682"/>
              <a:ext cx="9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是总体</a:t>
              </a:r>
            </a:p>
          </p:txBody>
        </p:sp>
      </p:grpSp>
      <p:grpSp>
        <p:nvGrpSpPr>
          <p:cNvPr id="541774" name="Group 78"/>
          <p:cNvGrpSpPr/>
          <p:nvPr/>
        </p:nvGrpSpPr>
        <p:grpSpPr bwMode="auto">
          <a:xfrm>
            <a:off x="88900" y="1531938"/>
            <a:ext cx="7181850" cy="488950"/>
            <a:chOff x="48" y="973"/>
            <a:chExt cx="4524" cy="308"/>
          </a:xfrm>
        </p:grpSpPr>
        <p:sp>
          <p:nvSpPr>
            <p:cNvPr id="541771" name="Text Box 75"/>
            <p:cNvSpPr txBox="1">
              <a:spLocks noChangeArrowheads="1"/>
            </p:cNvSpPr>
            <p:nvPr/>
          </p:nvSpPr>
          <p:spPr bwMode="auto">
            <a:xfrm>
              <a:off x="48" y="973"/>
              <a:ext cx="321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两样本均值和样本方差分别为</a:t>
              </a:r>
            </a:p>
          </p:txBody>
        </p:sp>
        <p:sp>
          <p:nvSpPr>
            <p:cNvPr id="541772" name="Text Box 76"/>
            <p:cNvSpPr txBox="1">
              <a:spLocks noChangeArrowheads="1"/>
            </p:cNvSpPr>
            <p:nvPr/>
          </p:nvSpPr>
          <p:spPr bwMode="auto">
            <a:xfrm>
              <a:off x="4153" y="990"/>
              <a:ext cx="41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541773" name="Object 77"/>
            <p:cNvGraphicFramePr>
              <a:graphicFrameLocks noChangeAspect="1"/>
            </p:cNvGraphicFramePr>
            <p:nvPr/>
          </p:nvGraphicFramePr>
          <p:xfrm>
            <a:off x="2935" y="987"/>
            <a:ext cx="122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52500" imgH="254000" progId="Equation.DSMT4">
                    <p:embed/>
                  </p:oleObj>
                </mc:Choice>
                <mc:Fallback>
                  <p:oleObj name="Equation" r:id="rId10" imgW="952500" imgH="25400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5" y="987"/>
                          <a:ext cx="1228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1776" name="WordArt 80"/>
          <p:cNvSpPr>
            <a:spLocks noChangeArrowheads="1" noChangeShapeType="1" noTextEdit="1"/>
          </p:cNvSpPr>
          <p:nvPr/>
        </p:nvSpPr>
        <p:spPr bwMode="auto">
          <a:xfrm>
            <a:off x="987425" y="2921000"/>
            <a:ext cx="347663" cy="2952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tx2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FFFF00"/>
                    </a:gs>
                    <a:gs pos="100000">
                      <a:schemeClr val="bg1"/>
                    </a:gs>
                  </a:gsLst>
                  <a:lin ang="2700000" scaled="1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</a:p>
        </p:txBody>
      </p:sp>
      <p:sp>
        <p:nvSpPr>
          <p:cNvPr id="541777" name="Rectangle 81"/>
          <p:cNvSpPr>
            <a:spLocks noChangeArrowheads="1"/>
          </p:cNvSpPr>
          <p:nvPr/>
        </p:nvSpPr>
        <p:spPr bwMode="auto">
          <a:xfrm>
            <a:off x="1531938" y="2817813"/>
            <a:ext cx="2657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由定理二，有</a:t>
            </a:r>
          </a:p>
        </p:txBody>
      </p:sp>
      <p:grpSp>
        <p:nvGrpSpPr>
          <p:cNvPr id="541783" name="Group 87"/>
          <p:cNvGrpSpPr/>
          <p:nvPr/>
        </p:nvGrpSpPr>
        <p:grpSpPr bwMode="auto">
          <a:xfrm>
            <a:off x="-12700" y="4106863"/>
            <a:ext cx="5286375" cy="638175"/>
            <a:chOff x="0" y="2571"/>
            <a:chExt cx="3330" cy="402"/>
          </a:xfrm>
        </p:grpSpPr>
        <p:sp>
          <p:nvSpPr>
            <p:cNvPr id="541780" name="Rectangle 84"/>
            <p:cNvSpPr>
              <a:spLocks noChangeArrowheads="1"/>
            </p:cNvSpPr>
            <p:nvPr/>
          </p:nvSpPr>
          <p:spPr bwMode="auto">
            <a:xfrm>
              <a:off x="0" y="2611"/>
              <a:ext cx="33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因两样本独立，故      独立</a:t>
              </a:r>
            </a:p>
          </p:txBody>
        </p:sp>
        <p:graphicFrame>
          <p:nvGraphicFramePr>
            <p:cNvPr id="541781" name="Object 85"/>
            <p:cNvGraphicFramePr>
              <a:graphicFrameLocks noChangeAspect="1"/>
            </p:cNvGraphicFramePr>
            <p:nvPr/>
          </p:nvGraphicFramePr>
          <p:xfrm>
            <a:off x="1859" y="2571"/>
            <a:ext cx="564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95300" imgH="317500" progId="Equation.DSMT4">
                    <p:embed/>
                  </p:oleObj>
                </mc:Choice>
                <mc:Fallback>
                  <p:oleObj name="Equation" r:id="rId12" imgW="495300" imgH="317500" progId="Equation.DSMT4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2571"/>
                          <a:ext cx="564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1782" name="Object 86"/>
          <p:cNvGraphicFramePr>
            <a:graphicFrameLocks noChangeAspect="1"/>
          </p:cNvGraphicFramePr>
          <p:nvPr/>
        </p:nvGraphicFramePr>
        <p:xfrm>
          <a:off x="3060700" y="4686300"/>
          <a:ext cx="2724150" cy="181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35100" imgH="952500" progId="Equation.DSMT4">
                  <p:embed/>
                </p:oleObj>
              </mc:Choice>
              <mc:Fallback>
                <p:oleObj name="Equation" r:id="rId14" imgW="1435100" imgH="952500" progId="Equation.DSMT4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4686300"/>
                        <a:ext cx="2724150" cy="181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84" name="Object 88"/>
          <p:cNvGraphicFramePr>
            <a:graphicFrameLocks noChangeAspect="1"/>
          </p:cNvGraphicFramePr>
          <p:nvPr/>
        </p:nvGraphicFramePr>
        <p:xfrm>
          <a:off x="1724025" y="5126038"/>
          <a:ext cx="140970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49300" imgH="495300" progId="Equation.DSMT4">
                  <p:embed/>
                </p:oleObj>
              </mc:Choice>
              <mc:Fallback>
                <p:oleObj name="Equation" r:id="rId16" imgW="749300" imgH="49530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5126038"/>
                        <a:ext cx="1409700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85" name="Object 89"/>
          <p:cNvGraphicFramePr>
            <a:graphicFrameLocks noChangeAspect="1"/>
          </p:cNvGraphicFramePr>
          <p:nvPr/>
        </p:nvGraphicFramePr>
        <p:xfrm>
          <a:off x="5686425" y="5367338"/>
          <a:ext cx="25638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58900" imgH="254000" progId="Equation.DSMT4">
                  <p:embed/>
                </p:oleObj>
              </mc:Choice>
              <mc:Fallback>
                <p:oleObj name="Equation" r:id="rId18" imgW="1358900" imgH="254000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6425" y="5367338"/>
                        <a:ext cx="25638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86" name="Object 90"/>
          <p:cNvGraphicFramePr>
            <a:graphicFrameLocks noChangeAspect="1"/>
          </p:cNvGraphicFramePr>
          <p:nvPr/>
        </p:nvGraphicFramePr>
        <p:xfrm>
          <a:off x="2970213" y="1944688"/>
          <a:ext cx="374173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866900" imgH="495300" progId="Equation.DSMT4">
                  <p:embed/>
                </p:oleObj>
              </mc:Choice>
              <mc:Fallback>
                <p:oleObj name="Equation" r:id="rId20" imgW="1866900" imgH="495300" progId="Equation.DSMT4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1944688"/>
                        <a:ext cx="3741737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87" name="Object 91"/>
          <p:cNvGraphicFramePr>
            <a:graphicFrameLocks noChangeAspect="1"/>
          </p:cNvGraphicFramePr>
          <p:nvPr/>
        </p:nvGraphicFramePr>
        <p:xfrm>
          <a:off x="1719263" y="3302000"/>
          <a:ext cx="643731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441700" imgH="508000" progId="Equation.DSMT4">
                  <p:embed/>
                </p:oleObj>
              </mc:Choice>
              <mc:Fallback>
                <p:oleObj name="Equation" r:id="rId22" imgW="3441700" imgH="508000" progId="Equation.DSMT4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3302000"/>
                        <a:ext cx="6437312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1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1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1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1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1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1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1000"/>
                                        <p:tgtEl>
                                          <p:spTgt spid="54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4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1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41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1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41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1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1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8" grpId="0" animBg="1"/>
      <p:bldP spid="541776" grpId="0" animBg="1"/>
      <p:bldP spid="54177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WordArt 2"/>
          <p:cNvSpPr>
            <a:spLocks noChangeArrowheads="1" noChangeShapeType="1" noTextEdit="1"/>
          </p:cNvSpPr>
          <p:nvPr/>
        </p:nvSpPr>
        <p:spPr bwMode="auto">
          <a:xfrm>
            <a:off x="946150" y="668338"/>
            <a:ext cx="1000125" cy="2984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</a:rPr>
              <a:t>定理五</a:t>
            </a:r>
          </a:p>
        </p:txBody>
      </p:sp>
      <p:grpSp>
        <p:nvGrpSpPr>
          <p:cNvPr id="542723" name="Group 3"/>
          <p:cNvGrpSpPr/>
          <p:nvPr/>
        </p:nvGrpSpPr>
        <p:grpSpPr bwMode="auto">
          <a:xfrm>
            <a:off x="2198688" y="514350"/>
            <a:ext cx="7046912" cy="560388"/>
            <a:chOff x="1385" y="340"/>
            <a:chExt cx="4439" cy="353"/>
          </a:xfrm>
        </p:grpSpPr>
        <p:sp>
          <p:nvSpPr>
            <p:cNvPr id="542724" name="Text Box 4"/>
            <p:cNvSpPr txBox="1">
              <a:spLocks noChangeArrowheads="1"/>
            </p:cNvSpPr>
            <p:nvPr/>
          </p:nvSpPr>
          <p:spPr bwMode="auto">
            <a:xfrm>
              <a:off x="4800" y="374"/>
              <a:ext cx="10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的样本；</a:t>
              </a:r>
            </a:p>
          </p:txBody>
        </p:sp>
        <p:graphicFrame>
          <p:nvGraphicFramePr>
            <p:cNvPr id="542725" name="Object 5"/>
            <p:cNvGraphicFramePr>
              <a:graphicFrameLocks noChangeAspect="1"/>
            </p:cNvGraphicFramePr>
            <p:nvPr/>
          </p:nvGraphicFramePr>
          <p:xfrm>
            <a:off x="3560" y="340"/>
            <a:ext cx="126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04900" imgH="266700" progId="Equation.DSMT4">
                    <p:embed/>
                  </p:oleObj>
                </mc:Choice>
                <mc:Fallback>
                  <p:oleObj name="Equation" r:id="rId2" imgW="1104900" imgH="2667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340"/>
                          <a:ext cx="1261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26" name="Object 6"/>
            <p:cNvGraphicFramePr>
              <a:graphicFrameLocks noChangeAspect="1"/>
            </p:cNvGraphicFramePr>
            <p:nvPr/>
          </p:nvGraphicFramePr>
          <p:xfrm>
            <a:off x="1595" y="390"/>
            <a:ext cx="1357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79500" imgH="254000" progId="Equation.DSMT4">
                    <p:embed/>
                  </p:oleObj>
                </mc:Choice>
                <mc:Fallback>
                  <p:oleObj name="Equation" r:id="rId4" imgW="1079500" imgH="2540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5" y="390"/>
                          <a:ext cx="1357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727" name="Text Box 7"/>
            <p:cNvSpPr txBox="1">
              <a:spLocks noChangeArrowheads="1"/>
            </p:cNvSpPr>
            <p:nvPr/>
          </p:nvSpPr>
          <p:spPr bwMode="auto">
            <a:xfrm>
              <a:off x="1385" y="383"/>
              <a:ext cx="5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sp>
          <p:nvSpPr>
            <p:cNvPr id="542728" name="Text Box 8"/>
            <p:cNvSpPr txBox="1">
              <a:spLocks noChangeArrowheads="1"/>
            </p:cNvSpPr>
            <p:nvPr/>
          </p:nvSpPr>
          <p:spPr bwMode="auto">
            <a:xfrm>
              <a:off x="2873" y="367"/>
              <a:ext cx="9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是总体</a:t>
              </a:r>
            </a:p>
          </p:txBody>
        </p:sp>
      </p:grpSp>
      <p:grpSp>
        <p:nvGrpSpPr>
          <p:cNvPr id="542729" name="Group 9"/>
          <p:cNvGrpSpPr/>
          <p:nvPr/>
        </p:nvGrpSpPr>
        <p:grpSpPr bwMode="auto">
          <a:xfrm>
            <a:off x="19050" y="973138"/>
            <a:ext cx="9124950" cy="538162"/>
            <a:chOff x="12" y="645"/>
            <a:chExt cx="5748" cy="339"/>
          </a:xfrm>
        </p:grpSpPr>
        <p:sp>
          <p:nvSpPr>
            <p:cNvPr id="542730" name="Text Box 10"/>
            <p:cNvSpPr txBox="1">
              <a:spLocks noChangeArrowheads="1"/>
            </p:cNvSpPr>
            <p:nvPr/>
          </p:nvSpPr>
          <p:spPr bwMode="auto">
            <a:xfrm>
              <a:off x="2967" y="671"/>
              <a:ext cx="279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且两样本相互独立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</a:p>
          </p:txBody>
        </p:sp>
        <p:graphicFrame>
          <p:nvGraphicFramePr>
            <p:cNvPr id="542731" name="Object 11"/>
            <p:cNvGraphicFramePr>
              <a:graphicFrameLocks noChangeAspect="1"/>
            </p:cNvGraphicFramePr>
            <p:nvPr/>
          </p:nvGraphicFramePr>
          <p:xfrm>
            <a:off x="1738" y="645"/>
            <a:ext cx="1223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66800" imgH="266700" progId="Equation.DSMT4">
                    <p:embed/>
                  </p:oleObj>
                </mc:Choice>
                <mc:Fallback>
                  <p:oleObj name="Equation" r:id="rId6" imgW="1066800" imgH="2667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8" y="645"/>
                          <a:ext cx="1223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32" name="Object 12"/>
            <p:cNvGraphicFramePr>
              <a:graphicFrameLocks noChangeAspect="1"/>
            </p:cNvGraphicFramePr>
            <p:nvPr/>
          </p:nvGraphicFramePr>
          <p:xfrm>
            <a:off x="12" y="671"/>
            <a:ext cx="1145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14400" imgH="254000" progId="Equation.DSMT4">
                    <p:embed/>
                  </p:oleObj>
                </mc:Choice>
                <mc:Fallback>
                  <p:oleObj name="Equation" r:id="rId8" imgW="914400" imgH="2540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" y="671"/>
                          <a:ext cx="1145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733" name="Text Box 13"/>
            <p:cNvSpPr txBox="1">
              <a:spLocks noChangeArrowheads="1"/>
            </p:cNvSpPr>
            <p:nvPr/>
          </p:nvSpPr>
          <p:spPr bwMode="auto">
            <a:xfrm>
              <a:off x="1064" y="664"/>
              <a:ext cx="9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是总体</a:t>
              </a:r>
            </a:p>
          </p:txBody>
        </p:sp>
      </p:grpSp>
      <p:grpSp>
        <p:nvGrpSpPr>
          <p:cNvPr id="542734" name="Group 14"/>
          <p:cNvGrpSpPr/>
          <p:nvPr/>
        </p:nvGrpSpPr>
        <p:grpSpPr bwMode="auto">
          <a:xfrm>
            <a:off x="88900" y="1481138"/>
            <a:ext cx="7181850" cy="488950"/>
            <a:chOff x="48" y="973"/>
            <a:chExt cx="4524" cy="308"/>
          </a:xfrm>
        </p:grpSpPr>
        <p:sp>
          <p:nvSpPr>
            <p:cNvPr id="542735" name="Text Box 15"/>
            <p:cNvSpPr txBox="1">
              <a:spLocks noChangeArrowheads="1"/>
            </p:cNvSpPr>
            <p:nvPr/>
          </p:nvSpPr>
          <p:spPr bwMode="auto">
            <a:xfrm>
              <a:off x="48" y="973"/>
              <a:ext cx="321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两样本均值和样本方差分别为</a:t>
              </a:r>
            </a:p>
          </p:txBody>
        </p:sp>
        <p:sp>
          <p:nvSpPr>
            <p:cNvPr id="542736" name="Text Box 16"/>
            <p:cNvSpPr txBox="1">
              <a:spLocks noChangeArrowheads="1"/>
            </p:cNvSpPr>
            <p:nvPr/>
          </p:nvSpPr>
          <p:spPr bwMode="auto">
            <a:xfrm>
              <a:off x="4153" y="990"/>
              <a:ext cx="41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542737" name="Object 17"/>
            <p:cNvGraphicFramePr>
              <a:graphicFrameLocks noChangeAspect="1"/>
            </p:cNvGraphicFramePr>
            <p:nvPr/>
          </p:nvGraphicFramePr>
          <p:xfrm>
            <a:off x="2935" y="987"/>
            <a:ext cx="122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52500" imgH="254000" progId="Equation.DSMT4">
                    <p:embed/>
                  </p:oleObj>
                </mc:Choice>
                <mc:Fallback>
                  <p:oleObj name="Equation" r:id="rId10" imgW="952500" imgH="2540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5" y="987"/>
                          <a:ext cx="1228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738" name="WordArt 18"/>
          <p:cNvSpPr>
            <a:spLocks noChangeArrowheads="1" noChangeShapeType="1" noTextEdit="1"/>
          </p:cNvSpPr>
          <p:nvPr/>
        </p:nvSpPr>
        <p:spPr bwMode="auto">
          <a:xfrm>
            <a:off x="987425" y="3987800"/>
            <a:ext cx="347663" cy="2952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tx2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FFFF00"/>
                    </a:gs>
                    <a:gs pos="100000">
                      <a:schemeClr val="bg1"/>
                    </a:gs>
                  </a:gsLst>
                  <a:lin ang="2700000" scaled="1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</a:p>
        </p:txBody>
      </p:sp>
      <p:graphicFrame>
        <p:nvGraphicFramePr>
          <p:cNvPr id="542746" name="Object 26"/>
          <p:cNvGraphicFramePr>
            <a:graphicFrameLocks noChangeAspect="1"/>
          </p:cNvGraphicFramePr>
          <p:nvPr/>
        </p:nvGraphicFramePr>
        <p:xfrm>
          <a:off x="2343150" y="1874838"/>
          <a:ext cx="4999038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89200" imgH="673100" progId="Equation.DSMT4">
                  <p:embed/>
                </p:oleObj>
              </mc:Choice>
              <mc:Fallback>
                <p:oleObj name="Equation" r:id="rId12" imgW="2489200" imgH="6731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1874838"/>
                        <a:ext cx="4999038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48" name="Rectangle 28"/>
          <p:cNvSpPr>
            <a:spLocks noChangeArrowheads="1"/>
          </p:cNvSpPr>
          <p:nvPr/>
        </p:nvSpPr>
        <p:spPr bwMode="auto">
          <a:xfrm>
            <a:off x="3175" y="3143250"/>
            <a:ext cx="1536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其中</a:t>
            </a:r>
          </a:p>
        </p:txBody>
      </p:sp>
      <p:graphicFrame>
        <p:nvGraphicFramePr>
          <p:cNvPr id="542750" name="Object 30"/>
          <p:cNvGraphicFramePr>
            <a:graphicFrameLocks noChangeAspect="1"/>
          </p:cNvGraphicFramePr>
          <p:nvPr/>
        </p:nvGraphicFramePr>
        <p:xfrm>
          <a:off x="760025" y="2989263"/>
          <a:ext cx="5348287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882900" imgH="495300" progId="Equation.DSMT4">
                  <p:embed/>
                </p:oleObj>
              </mc:Choice>
              <mc:Fallback>
                <p:oleObj name="Equation" r:id="rId14" imgW="2882900" imgH="4953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25" y="2989263"/>
                        <a:ext cx="5348287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2" name="Object 32"/>
          <p:cNvGraphicFramePr>
            <a:graphicFrameLocks noChangeAspect="1"/>
          </p:cNvGraphicFramePr>
          <p:nvPr/>
        </p:nvGraphicFramePr>
        <p:xfrm>
          <a:off x="1401763" y="3786188"/>
          <a:ext cx="47815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78100" imgH="444500" progId="Equation.DSMT4">
                  <p:embed/>
                </p:oleObj>
              </mc:Choice>
              <mc:Fallback>
                <p:oleObj name="Equation" r:id="rId16" imgW="2578100" imgH="4445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3786188"/>
                        <a:ext cx="478155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56" name="Group 36"/>
          <p:cNvGrpSpPr/>
          <p:nvPr/>
        </p:nvGrpSpPr>
        <p:grpSpPr bwMode="auto">
          <a:xfrm>
            <a:off x="6103933" y="3919542"/>
            <a:ext cx="3221037" cy="523875"/>
            <a:chOff x="3885" y="2485"/>
            <a:chExt cx="2029" cy="330"/>
          </a:xfrm>
        </p:grpSpPr>
        <p:sp>
          <p:nvSpPr>
            <p:cNvPr id="542753" name="Rectangle 33"/>
            <p:cNvSpPr>
              <a:spLocks noChangeArrowheads="1"/>
            </p:cNvSpPr>
            <p:nvPr/>
          </p:nvSpPr>
          <p:spPr bwMode="auto">
            <a:xfrm>
              <a:off x="3885" y="2485"/>
              <a:ext cx="20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且         相互独立</a:t>
              </a:r>
            </a:p>
          </p:txBody>
        </p:sp>
        <p:graphicFrame>
          <p:nvGraphicFramePr>
            <p:cNvPr id="542754" name="Object 34"/>
            <p:cNvGraphicFramePr>
              <a:graphicFrameLocks noChangeAspect="1"/>
            </p:cNvGraphicFramePr>
            <p:nvPr/>
          </p:nvGraphicFramePr>
          <p:xfrm>
            <a:off x="4158" y="2502"/>
            <a:ext cx="57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95300" imgH="254000" progId="Equation.DSMT4">
                    <p:embed/>
                  </p:oleObj>
                </mc:Choice>
                <mc:Fallback>
                  <p:oleObj name="Equation" r:id="rId18" imgW="495300" imgH="2540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8" y="2502"/>
                          <a:ext cx="57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757" name="Object 37"/>
          <p:cNvGraphicFramePr>
            <a:graphicFrameLocks noChangeAspect="1"/>
          </p:cNvGraphicFramePr>
          <p:nvPr/>
        </p:nvGraphicFramePr>
        <p:xfrm>
          <a:off x="1381125" y="4384675"/>
          <a:ext cx="4341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336800" imgH="444500" progId="Equation.DSMT4">
                  <p:embed/>
                </p:oleObj>
              </mc:Choice>
              <mc:Fallback>
                <p:oleObj name="Equation" r:id="rId20" imgW="2336800" imgH="4445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4384675"/>
                        <a:ext cx="4341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62" name="Group 42"/>
          <p:cNvGrpSpPr/>
          <p:nvPr/>
        </p:nvGrpSpPr>
        <p:grpSpPr bwMode="auto">
          <a:xfrm>
            <a:off x="1370013" y="4991100"/>
            <a:ext cx="4341812" cy="1225550"/>
            <a:chOff x="983" y="3224"/>
            <a:chExt cx="2735" cy="772"/>
          </a:xfrm>
        </p:grpSpPr>
        <p:graphicFrame>
          <p:nvGraphicFramePr>
            <p:cNvPr id="542760" name="Object 40"/>
            <p:cNvGraphicFramePr>
              <a:graphicFrameLocks noChangeAspect="1"/>
            </p:cNvGraphicFramePr>
            <p:nvPr/>
          </p:nvGraphicFramePr>
          <p:xfrm>
            <a:off x="983" y="3224"/>
            <a:ext cx="2735" cy="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336800" imgH="609600" progId="Equation.DSMT4">
                    <p:embed/>
                  </p:oleObj>
                </mc:Choice>
                <mc:Fallback>
                  <p:oleObj name="Equation" r:id="rId22" imgW="2336800" imgH="6096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3" y="3224"/>
                          <a:ext cx="2735" cy="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61" name="Object 41"/>
            <p:cNvGraphicFramePr>
              <a:graphicFrameLocks noChangeAspect="1"/>
            </p:cNvGraphicFramePr>
            <p:nvPr/>
          </p:nvGraphicFramePr>
          <p:xfrm>
            <a:off x="1906" y="3503"/>
            <a:ext cx="971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825500" imgH="419100" progId="Equation.DSMT4">
                    <p:embed/>
                  </p:oleObj>
                </mc:Choice>
                <mc:Fallback>
                  <p:oleObj name="Equation" r:id="rId24" imgW="825500" imgH="41910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6" y="3503"/>
                          <a:ext cx="971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2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2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4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2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2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2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2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2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2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4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42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2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42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42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542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542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542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542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542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542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542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47592 " pathEditMode="relative" ptsTypes="AA">
                                      <p:cBhvr>
                                        <p:cTn id="92" dur="1000" fill="hold"/>
                                        <p:tgtEl>
                                          <p:spTgt spid="5427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47592 " pathEditMode="relative" ptsTypes="AA">
                                      <p:cBhvr>
                                        <p:cTn id="94" dur="1000" fill="hold"/>
                                        <p:tgtEl>
                                          <p:spTgt spid="542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47592 " pathEditMode="relative" ptsTypes="AA">
                                      <p:cBhvr>
                                        <p:cTn id="96" dur="1000" fill="hold"/>
                                        <p:tgtEl>
                                          <p:spTgt spid="5427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47592 " pathEditMode="relative" ptsTypes="AA">
                                      <p:cBhvr>
                                        <p:cTn id="98" dur="1000" fill="hold"/>
                                        <p:tgtEl>
                                          <p:spTgt spid="5427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47592 " pathEditMode="relative" ptsTypes="AA">
                                      <p:cBhvr>
                                        <p:cTn id="100" dur="1000" fill="hold"/>
                                        <p:tgtEl>
                                          <p:spTgt spid="5427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2" grpId="0" animBg="1"/>
      <p:bldP spid="542722" grpId="1" animBg="1"/>
      <p:bldP spid="542738" grpId="0" animBg="1"/>
      <p:bldP spid="542738" grpId="1" animBg="1"/>
      <p:bldP spid="542748" grpId="0"/>
      <p:bldP spid="542748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8" name="WordArt 18"/>
          <p:cNvSpPr>
            <a:spLocks noChangeArrowheads="1" noChangeShapeType="1" noTextEdit="1"/>
          </p:cNvSpPr>
          <p:nvPr/>
        </p:nvSpPr>
        <p:spPr bwMode="auto">
          <a:xfrm>
            <a:off x="1062037" y="2904909"/>
            <a:ext cx="347663" cy="2952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tx2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FFFF00"/>
                    </a:gs>
                    <a:gs pos="100000">
                      <a:schemeClr val="bg1"/>
                    </a:gs>
                  </a:gsLst>
                  <a:lin ang="2700000" scaled="1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</a:p>
        </p:txBody>
      </p:sp>
      <p:sp>
        <p:nvSpPr>
          <p:cNvPr id="542748" name="Rectangle 28"/>
          <p:cNvSpPr>
            <a:spLocks noChangeArrowheads="1"/>
          </p:cNvSpPr>
          <p:nvPr/>
        </p:nvSpPr>
        <p:spPr bwMode="auto">
          <a:xfrm>
            <a:off x="77787" y="2060359"/>
            <a:ext cx="1536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其中</a:t>
            </a:r>
          </a:p>
        </p:txBody>
      </p:sp>
      <p:graphicFrame>
        <p:nvGraphicFramePr>
          <p:cNvPr id="542750" name="Object 30"/>
          <p:cNvGraphicFramePr>
            <a:graphicFrameLocks noChangeAspect="1"/>
          </p:cNvGraphicFramePr>
          <p:nvPr/>
        </p:nvGraphicFramePr>
        <p:xfrm>
          <a:off x="834637" y="1906372"/>
          <a:ext cx="5348287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82900" imgH="495300" progId="Equation.DSMT4">
                  <p:embed/>
                </p:oleObj>
              </mc:Choice>
              <mc:Fallback>
                <p:oleObj name="Equation" r:id="rId2" imgW="2882900" imgH="495300" progId="Equation.DSMT4">
                  <p:embed/>
                  <p:pic>
                    <p:nvPicPr>
                      <p:cNvPr id="0" name="图片 6064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637" y="1906372"/>
                        <a:ext cx="5348287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2" name="Object 32"/>
          <p:cNvGraphicFramePr>
            <a:graphicFrameLocks noChangeAspect="1"/>
          </p:cNvGraphicFramePr>
          <p:nvPr/>
        </p:nvGraphicFramePr>
        <p:xfrm>
          <a:off x="1476375" y="2703297"/>
          <a:ext cx="47815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78100" imgH="444500" progId="Equation.DSMT4">
                  <p:embed/>
                </p:oleObj>
              </mc:Choice>
              <mc:Fallback>
                <p:oleObj name="Equation" r:id="rId4" imgW="2578100" imgH="444500" progId="Equation.DSMT4">
                  <p:embed/>
                  <p:pic>
                    <p:nvPicPr>
                      <p:cNvPr id="0" name="图片 606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703297"/>
                        <a:ext cx="478155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56" name="Group 36"/>
          <p:cNvGrpSpPr/>
          <p:nvPr/>
        </p:nvGrpSpPr>
        <p:grpSpPr bwMode="auto">
          <a:xfrm>
            <a:off x="6178545" y="2836651"/>
            <a:ext cx="3221037" cy="523875"/>
            <a:chOff x="3885" y="2485"/>
            <a:chExt cx="2029" cy="330"/>
          </a:xfrm>
        </p:grpSpPr>
        <p:sp>
          <p:nvSpPr>
            <p:cNvPr id="542753" name="Rectangle 33"/>
            <p:cNvSpPr>
              <a:spLocks noChangeArrowheads="1"/>
            </p:cNvSpPr>
            <p:nvPr/>
          </p:nvSpPr>
          <p:spPr bwMode="auto">
            <a:xfrm>
              <a:off x="3885" y="2485"/>
              <a:ext cx="20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且         相互独立</a:t>
              </a:r>
            </a:p>
          </p:txBody>
        </p:sp>
        <p:graphicFrame>
          <p:nvGraphicFramePr>
            <p:cNvPr id="542754" name="Object 34"/>
            <p:cNvGraphicFramePr>
              <a:graphicFrameLocks noChangeAspect="1"/>
            </p:cNvGraphicFramePr>
            <p:nvPr/>
          </p:nvGraphicFramePr>
          <p:xfrm>
            <a:off x="4158" y="2502"/>
            <a:ext cx="57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95300" imgH="254000" progId="Equation.DSMT4">
                    <p:embed/>
                  </p:oleObj>
                </mc:Choice>
                <mc:Fallback>
                  <p:oleObj name="Equation" r:id="rId6" imgW="495300" imgH="254000" progId="Equation.DSMT4">
                    <p:embed/>
                    <p:pic>
                      <p:nvPicPr>
                        <p:cNvPr id="0" name="图片 6064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8" y="2502"/>
                          <a:ext cx="57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757" name="Object 37"/>
          <p:cNvGraphicFramePr>
            <a:graphicFrameLocks noChangeAspect="1"/>
          </p:cNvGraphicFramePr>
          <p:nvPr/>
        </p:nvGraphicFramePr>
        <p:xfrm>
          <a:off x="1455737" y="3301784"/>
          <a:ext cx="4341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36800" imgH="444500" progId="Equation.DSMT4">
                  <p:embed/>
                </p:oleObj>
              </mc:Choice>
              <mc:Fallback>
                <p:oleObj name="Equation" r:id="rId8" imgW="2336800" imgH="444500" progId="Equation.DSMT4">
                  <p:embed/>
                  <p:pic>
                    <p:nvPicPr>
                      <p:cNvPr id="0" name="图片 606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7" y="3301784"/>
                        <a:ext cx="4341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62" name="Group 42"/>
          <p:cNvGrpSpPr/>
          <p:nvPr/>
        </p:nvGrpSpPr>
        <p:grpSpPr bwMode="auto">
          <a:xfrm>
            <a:off x="1444625" y="3908209"/>
            <a:ext cx="4341812" cy="1225550"/>
            <a:chOff x="983" y="3224"/>
            <a:chExt cx="2735" cy="772"/>
          </a:xfrm>
        </p:grpSpPr>
        <p:graphicFrame>
          <p:nvGraphicFramePr>
            <p:cNvPr id="542760" name="Object 40"/>
            <p:cNvGraphicFramePr>
              <a:graphicFrameLocks noChangeAspect="1"/>
            </p:cNvGraphicFramePr>
            <p:nvPr/>
          </p:nvGraphicFramePr>
          <p:xfrm>
            <a:off x="983" y="3224"/>
            <a:ext cx="2735" cy="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336800" imgH="609600" progId="Equation.DSMT4">
                    <p:embed/>
                  </p:oleObj>
                </mc:Choice>
                <mc:Fallback>
                  <p:oleObj name="Equation" r:id="rId10" imgW="2336800" imgH="609600" progId="Equation.DSMT4">
                    <p:embed/>
                    <p:pic>
                      <p:nvPicPr>
                        <p:cNvPr id="0" name="图片 6064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3" y="3224"/>
                          <a:ext cx="2735" cy="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61" name="Object 41"/>
            <p:cNvGraphicFramePr>
              <a:graphicFrameLocks noChangeAspect="1"/>
            </p:cNvGraphicFramePr>
            <p:nvPr/>
          </p:nvGraphicFramePr>
          <p:xfrm>
            <a:off x="1906" y="3503"/>
            <a:ext cx="971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825500" imgH="419100" progId="Equation.DSMT4">
                    <p:embed/>
                  </p:oleObj>
                </mc:Choice>
                <mc:Fallback>
                  <p:oleObj name="Equation" r:id="rId12" imgW="825500" imgH="419100" progId="Equation.DSMT4">
                    <p:embed/>
                    <p:pic>
                      <p:nvPicPr>
                        <p:cNvPr id="0" name="图片 6064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6" y="3503"/>
                          <a:ext cx="971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763" name="Rectangle 43"/>
          <p:cNvSpPr>
            <a:spLocks noChangeArrowheads="1"/>
          </p:cNvSpPr>
          <p:nvPr/>
        </p:nvSpPr>
        <p:spPr bwMode="auto">
          <a:xfrm>
            <a:off x="8636" y="1306517"/>
            <a:ext cx="9144000" cy="4457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65" name="Rectangle 45"/>
          <p:cNvSpPr>
            <a:spLocks noChangeArrowheads="1"/>
          </p:cNvSpPr>
          <p:nvPr/>
        </p:nvSpPr>
        <p:spPr bwMode="auto">
          <a:xfrm>
            <a:off x="898525" y="1819059"/>
            <a:ext cx="890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又</a:t>
            </a:r>
          </a:p>
        </p:txBody>
      </p:sp>
      <p:graphicFrame>
        <p:nvGraphicFramePr>
          <p:cNvPr id="542766" name="Object 46"/>
          <p:cNvGraphicFramePr>
            <a:graphicFrameLocks noChangeAspect="1"/>
          </p:cNvGraphicFramePr>
          <p:nvPr/>
        </p:nvGraphicFramePr>
        <p:xfrm>
          <a:off x="1339850" y="1679359"/>
          <a:ext cx="69024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441700" imgH="469900" progId="Equation.DSMT4">
                  <p:embed/>
                </p:oleObj>
              </mc:Choice>
              <mc:Fallback>
                <p:oleObj name="Equation" r:id="rId14" imgW="3441700" imgH="469900" progId="Equation.DSMT4">
                  <p:embed/>
                  <p:pic>
                    <p:nvPicPr>
                      <p:cNvPr id="0" name="图片 606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1679359"/>
                        <a:ext cx="690245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82" name="Group 62"/>
          <p:cNvGrpSpPr/>
          <p:nvPr/>
        </p:nvGrpSpPr>
        <p:grpSpPr bwMode="auto">
          <a:xfrm>
            <a:off x="74612" y="2452476"/>
            <a:ext cx="6403975" cy="523875"/>
            <a:chOff x="22" y="2427"/>
            <a:chExt cx="4034" cy="330"/>
          </a:xfrm>
        </p:grpSpPr>
        <p:sp>
          <p:nvSpPr>
            <p:cNvPr id="542768" name="Rectangle 48"/>
            <p:cNvSpPr>
              <a:spLocks noChangeArrowheads="1"/>
            </p:cNvSpPr>
            <p:nvPr/>
          </p:nvSpPr>
          <p:spPr bwMode="auto">
            <a:xfrm>
              <a:off x="22" y="2427"/>
              <a:ext cx="40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由     的独立性及   分布的可加性有</a:t>
              </a:r>
            </a:p>
          </p:txBody>
        </p:sp>
        <p:graphicFrame>
          <p:nvGraphicFramePr>
            <p:cNvPr id="542780" name="Object 60"/>
            <p:cNvGraphicFramePr>
              <a:graphicFrameLocks noChangeAspect="1"/>
            </p:cNvGraphicFramePr>
            <p:nvPr/>
          </p:nvGraphicFramePr>
          <p:xfrm>
            <a:off x="310" y="2446"/>
            <a:ext cx="62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95300" imgH="254000" progId="Equation.DSMT4">
                    <p:embed/>
                  </p:oleObj>
                </mc:Choice>
                <mc:Fallback>
                  <p:oleObj name="Equation" r:id="rId16" imgW="495300" imgH="254000" progId="Equation.DSMT4">
                    <p:embed/>
                    <p:pic>
                      <p:nvPicPr>
                        <p:cNvPr id="0" name="图片 6064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" y="2446"/>
                          <a:ext cx="62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81" name="Object 61"/>
            <p:cNvGraphicFramePr>
              <a:graphicFrameLocks noChangeAspect="1"/>
            </p:cNvGraphicFramePr>
            <p:nvPr/>
          </p:nvGraphicFramePr>
          <p:xfrm>
            <a:off x="2015" y="2433"/>
            <a:ext cx="299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41300" imgH="241300" progId="Equation.DSMT4">
                    <p:embed/>
                  </p:oleObj>
                </mc:Choice>
                <mc:Fallback>
                  <p:oleObj name="Equation" r:id="rId18" imgW="241300" imgH="241300" progId="Equation.DSMT4">
                    <p:embed/>
                    <p:pic>
                      <p:nvPicPr>
                        <p:cNvPr id="0" name="图片 6064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" y="2433"/>
                          <a:ext cx="299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783" name="Object 63"/>
          <p:cNvGraphicFramePr>
            <a:graphicFrameLocks noChangeAspect="1"/>
          </p:cNvGraphicFramePr>
          <p:nvPr/>
        </p:nvGraphicFramePr>
        <p:xfrm>
          <a:off x="1111250" y="2877922"/>
          <a:ext cx="75676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114800" imgH="469900" progId="Equation.DSMT4">
                  <p:embed/>
                </p:oleObj>
              </mc:Choice>
              <mc:Fallback>
                <p:oleObj name="Equation" r:id="rId20" imgW="4114800" imgH="469900" progId="Equation.DSMT4">
                  <p:embed/>
                  <p:pic>
                    <p:nvPicPr>
                      <p:cNvPr id="0" name="图片 6064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2877922"/>
                        <a:ext cx="756761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87" name="Group 67"/>
          <p:cNvGrpSpPr/>
          <p:nvPr/>
        </p:nvGrpSpPr>
        <p:grpSpPr bwMode="auto">
          <a:xfrm>
            <a:off x="74612" y="3611347"/>
            <a:ext cx="6340475" cy="519112"/>
            <a:chOff x="8" y="3197"/>
            <a:chExt cx="3994" cy="327"/>
          </a:xfrm>
        </p:grpSpPr>
        <p:sp>
          <p:nvSpPr>
            <p:cNvPr id="542773" name="Rectangle 53"/>
            <p:cNvSpPr>
              <a:spLocks noChangeArrowheads="1"/>
            </p:cNvSpPr>
            <p:nvPr/>
          </p:nvSpPr>
          <p:spPr bwMode="auto">
            <a:xfrm>
              <a:off x="8" y="3197"/>
              <a:ext cx="39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由两样本的独立性及  分布的定义有</a:t>
              </a:r>
            </a:p>
          </p:txBody>
        </p:sp>
        <p:graphicFrame>
          <p:nvGraphicFramePr>
            <p:cNvPr id="542785" name="Object 65"/>
            <p:cNvGraphicFramePr>
              <a:graphicFrameLocks noChangeAspect="1"/>
            </p:cNvGraphicFramePr>
            <p:nvPr/>
          </p:nvGraphicFramePr>
          <p:xfrm>
            <a:off x="2150" y="3253"/>
            <a:ext cx="149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133600" imgH="3352800" progId="Equation.DSMT4">
                    <p:embed/>
                  </p:oleObj>
                </mc:Choice>
                <mc:Fallback>
                  <p:oleObj name="Equation" r:id="rId22" imgW="2133600" imgH="3352800" progId="Equation.DSMT4">
                    <p:embed/>
                    <p:pic>
                      <p:nvPicPr>
                        <p:cNvPr id="0" name="图片 6064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0" y="3253"/>
                          <a:ext cx="149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801" name="Group 81"/>
          <p:cNvGrpSpPr/>
          <p:nvPr/>
        </p:nvGrpSpPr>
        <p:grpSpPr bwMode="auto">
          <a:xfrm>
            <a:off x="3614737" y="3966947"/>
            <a:ext cx="2560638" cy="1117600"/>
            <a:chOff x="1798" y="3280"/>
            <a:chExt cx="1613" cy="704"/>
          </a:xfrm>
        </p:grpSpPr>
        <p:graphicFrame>
          <p:nvGraphicFramePr>
            <p:cNvPr id="542788" name="Object 68"/>
            <p:cNvGraphicFramePr>
              <a:graphicFrameLocks noChangeAspect="1"/>
            </p:cNvGraphicFramePr>
            <p:nvPr/>
          </p:nvGraphicFramePr>
          <p:xfrm>
            <a:off x="2340" y="3552"/>
            <a:ext cx="759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660400" imgH="393700" progId="Equation.DSMT4">
                    <p:embed/>
                  </p:oleObj>
                </mc:Choice>
                <mc:Fallback>
                  <p:oleObj name="Equation" r:id="rId24" imgW="660400" imgH="393700" progId="Equation.DSMT4">
                    <p:embed/>
                    <p:pic>
                      <p:nvPicPr>
                        <p:cNvPr id="0" name="图片 6064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0" y="3552"/>
                          <a:ext cx="759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77" name="Object 57"/>
            <p:cNvGraphicFramePr>
              <a:graphicFrameLocks noChangeAspect="1"/>
            </p:cNvGraphicFramePr>
            <p:nvPr/>
          </p:nvGraphicFramePr>
          <p:xfrm>
            <a:off x="1798" y="3280"/>
            <a:ext cx="1613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409700" imgH="457200" progId="Equation.DSMT4">
                    <p:embed/>
                  </p:oleObj>
                </mc:Choice>
                <mc:Fallback>
                  <p:oleObj name="Equation" r:id="rId26" imgW="1409700" imgH="457200" progId="Equation.DSMT4">
                    <p:embed/>
                    <p:pic>
                      <p:nvPicPr>
                        <p:cNvPr id="0" name="图片 6064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8" y="3280"/>
                          <a:ext cx="1613" cy="5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78" name="Object 58"/>
            <p:cNvGraphicFramePr>
              <a:graphicFrameLocks noChangeAspect="1"/>
            </p:cNvGraphicFramePr>
            <p:nvPr/>
          </p:nvGraphicFramePr>
          <p:xfrm>
            <a:off x="2417" y="3564"/>
            <a:ext cx="740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0668000" imgH="7620000" progId="Equation.DSMT4">
                    <p:embed/>
                  </p:oleObj>
                </mc:Choice>
                <mc:Fallback>
                  <p:oleObj name="Equation" r:id="rId28" imgW="10668000" imgH="7620000" progId="Equation.DSMT4">
                    <p:embed/>
                    <p:pic>
                      <p:nvPicPr>
                        <p:cNvPr id="0" name="图片 6064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7" y="3564"/>
                          <a:ext cx="740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79" name="Object 59"/>
            <p:cNvGraphicFramePr>
              <a:graphicFrameLocks noChangeAspect="1"/>
            </p:cNvGraphicFramePr>
            <p:nvPr/>
          </p:nvGraphicFramePr>
          <p:xfrm>
            <a:off x="2159" y="3628"/>
            <a:ext cx="21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90500" imgH="165100" progId="Equation.DSMT4">
                    <p:embed/>
                  </p:oleObj>
                </mc:Choice>
                <mc:Fallback>
                  <p:oleObj name="Equation" r:id="rId30" imgW="190500" imgH="165100" progId="Equation.DSMT4">
                    <p:embed/>
                    <p:pic>
                      <p:nvPicPr>
                        <p:cNvPr id="0" name="图片 6064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9" y="3628"/>
                          <a:ext cx="214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795" name="Object 75"/>
          <p:cNvGraphicFramePr>
            <a:graphicFrameLocks noChangeAspect="1"/>
          </p:cNvGraphicFramePr>
          <p:nvPr/>
        </p:nvGraphicFramePr>
        <p:xfrm>
          <a:off x="6916737" y="4725772"/>
          <a:ext cx="20066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104900" imgH="254000" progId="Equation.DSMT4">
                  <p:embed/>
                </p:oleObj>
              </mc:Choice>
              <mc:Fallback>
                <p:oleObj name="Equation" r:id="rId32" imgW="1104900" imgH="254000" progId="Equation.DSMT4">
                  <p:embed/>
                  <p:pic>
                    <p:nvPicPr>
                      <p:cNvPr id="0" name="图片 6064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6737" y="4725772"/>
                        <a:ext cx="20066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7" name="Line 77"/>
          <p:cNvSpPr>
            <a:spLocks noChangeShapeType="1"/>
          </p:cNvSpPr>
          <p:nvPr/>
        </p:nvSpPr>
        <p:spPr bwMode="auto">
          <a:xfrm flipV="1">
            <a:off x="3325812" y="4970247"/>
            <a:ext cx="3619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42800" name="Group 80"/>
          <p:cNvGrpSpPr/>
          <p:nvPr/>
        </p:nvGrpSpPr>
        <p:grpSpPr bwMode="auto">
          <a:xfrm>
            <a:off x="3262315" y="4970250"/>
            <a:ext cx="3741742" cy="817563"/>
            <a:chOff x="3552" y="3360"/>
            <a:chExt cx="2357" cy="515"/>
          </a:xfrm>
        </p:grpSpPr>
        <p:graphicFrame>
          <p:nvGraphicFramePr>
            <p:cNvPr id="542798" name="Object 78"/>
            <p:cNvGraphicFramePr>
              <a:graphicFrameLocks noChangeAspect="1"/>
            </p:cNvGraphicFramePr>
            <p:nvPr/>
          </p:nvGraphicFramePr>
          <p:xfrm>
            <a:off x="3676" y="3371"/>
            <a:ext cx="2233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37490400" imgH="8534400" progId="Equation.DSMT4">
                    <p:embed/>
                  </p:oleObj>
                </mc:Choice>
                <mc:Fallback>
                  <p:oleObj name="Equation" r:id="rId34" imgW="37490400" imgH="8534400" progId="Equation.DSMT4">
                    <p:embed/>
                    <p:pic>
                      <p:nvPicPr>
                        <p:cNvPr id="0" name="图片 6064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6" y="3371"/>
                          <a:ext cx="2233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99" name="Object 79"/>
            <p:cNvGraphicFramePr>
              <a:graphicFrameLocks noChangeAspect="1"/>
            </p:cNvGraphicFramePr>
            <p:nvPr/>
          </p:nvGraphicFramePr>
          <p:xfrm>
            <a:off x="3552" y="3360"/>
            <a:ext cx="2333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36271200" imgH="7010400" progId="Equation.DSMT4">
                    <p:embed/>
                  </p:oleObj>
                </mc:Choice>
                <mc:Fallback>
                  <p:oleObj name="Equation" r:id="rId36" imgW="36271200" imgH="7010400" progId="Equation.DSMT4">
                    <p:embed/>
                    <p:pic>
                      <p:nvPicPr>
                        <p:cNvPr id="0" name="图片 6064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360"/>
                          <a:ext cx="2333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802" name="Object 82"/>
          <p:cNvGraphicFramePr>
            <a:graphicFrameLocks noChangeAspect="1"/>
          </p:cNvGraphicFramePr>
          <p:nvPr/>
        </p:nvGraphicFramePr>
        <p:xfrm>
          <a:off x="569912" y="4387634"/>
          <a:ext cx="2820988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536700" imgH="673100" progId="Equation.DSMT4">
                  <p:embed/>
                </p:oleObj>
              </mc:Choice>
              <mc:Fallback>
                <p:oleObj name="Equation" r:id="rId38" imgW="1536700" imgH="673100" progId="Equation.DSMT4">
                  <p:embed/>
                  <p:pic>
                    <p:nvPicPr>
                      <p:cNvPr id="0" name="图片 6064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2" y="4387634"/>
                        <a:ext cx="2820988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2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2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2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2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2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2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4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2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42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2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2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542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542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47592 " pathEditMode="relative" ptsTypes="AA">
                                      <p:cBhvr>
                                        <p:cTn id="57" dur="1000" fill="hold"/>
                                        <p:tgtEl>
                                          <p:spTgt spid="5427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47592 " pathEditMode="relative" ptsTypes="AA">
                                      <p:cBhvr>
                                        <p:cTn id="59" dur="1000" fill="hold"/>
                                        <p:tgtEl>
                                          <p:spTgt spid="542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47592 " pathEditMode="relative" ptsTypes="AA">
                                      <p:cBhvr>
                                        <p:cTn id="61" dur="1000" fill="hold"/>
                                        <p:tgtEl>
                                          <p:spTgt spid="5427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47592 " pathEditMode="relative" ptsTypes="AA">
                                      <p:cBhvr>
                                        <p:cTn id="63" dur="1000" fill="hold"/>
                                        <p:tgtEl>
                                          <p:spTgt spid="5427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47592 " pathEditMode="relative" ptsTypes="AA">
                                      <p:cBhvr>
                                        <p:cTn id="65" dur="1000" fill="hold"/>
                                        <p:tgtEl>
                                          <p:spTgt spid="5427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4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3" dur="1000"/>
                                        <p:tgtEl>
                                          <p:spTgt spid="54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4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2" dur="1000"/>
                                        <p:tgtEl>
                                          <p:spTgt spid="54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4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1" dur="1000"/>
                                        <p:tgtEl>
                                          <p:spTgt spid="54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42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42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42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42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4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42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42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4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42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42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4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38" grpId="0" animBg="1"/>
      <p:bldP spid="542738" grpId="1" animBg="1"/>
      <p:bldP spid="542748" grpId="0"/>
      <p:bldP spid="542748" grpId="1"/>
      <p:bldP spid="542763" grpId="0" animBg="1"/>
      <p:bldP spid="542763" grpId="1" animBg="1"/>
      <p:bldP spid="542765" grpId="0"/>
      <p:bldP spid="54279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533400" y="2035404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kumimoji="1" lang="zh-CN" altLang="en-US" sz="2400" b="1">
                <a:solidFill>
                  <a:schemeClr val="tx2"/>
                </a:solidFill>
              </a:rPr>
              <a:t>设   </a:t>
            </a:r>
            <a:r>
              <a:rPr kumimoji="1" lang="en-US" altLang="zh-CN" sz="2400" b="1">
                <a:solidFill>
                  <a:schemeClr val="tx2"/>
                </a:solidFill>
              </a:rPr>
              <a:t>X:     X</a:t>
            </a:r>
            <a:r>
              <a:rPr kumimoji="1" lang="en-US" altLang="zh-CN" sz="2400" b="1" baseline="-25000">
                <a:solidFill>
                  <a:schemeClr val="tx2"/>
                </a:solidFill>
              </a:rPr>
              <a:t>1</a:t>
            </a:r>
            <a:r>
              <a:rPr kumimoji="1" lang="zh-CN" altLang="en-US" sz="2400" b="1">
                <a:solidFill>
                  <a:schemeClr val="tx2"/>
                </a:solidFill>
              </a:rPr>
              <a:t>，</a:t>
            </a:r>
            <a:r>
              <a:rPr kumimoji="1" lang="en-US" altLang="zh-CN" sz="2400" b="1">
                <a:solidFill>
                  <a:schemeClr val="tx2"/>
                </a:solidFill>
              </a:rPr>
              <a:t>X</a:t>
            </a:r>
            <a:r>
              <a:rPr kumimoji="1" lang="en-US" altLang="zh-CN" sz="2400" b="1" baseline="-25000">
                <a:solidFill>
                  <a:schemeClr val="tx2"/>
                </a:solidFill>
              </a:rPr>
              <a:t>2</a:t>
            </a:r>
            <a:r>
              <a:rPr kumimoji="1" lang="zh-CN" altLang="en-US" sz="2400" b="1">
                <a:solidFill>
                  <a:schemeClr val="tx2"/>
                </a:solidFill>
              </a:rPr>
              <a:t>，</a:t>
            </a:r>
            <a:r>
              <a:rPr kumimoji="1" lang="en-US" altLang="zh-CN" sz="2400" b="1">
                <a:solidFill>
                  <a:schemeClr val="tx2"/>
                </a:solidFill>
              </a:rPr>
              <a:t>…</a:t>
            </a:r>
            <a:r>
              <a:rPr kumimoji="1" lang="zh-CN" altLang="en-US" sz="2400" b="1">
                <a:solidFill>
                  <a:schemeClr val="tx2"/>
                </a:solidFill>
              </a:rPr>
              <a:t>，</a:t>
            </a:r>
            <a:r>
              <a:rPr kumimoji="1" lang="en-US" altLang="zh-CN" sz="2400" b="1">
                <a:solidFill>
                  <a:schemeClr val="tx2"/>
                </a:solidFill>
              </a:rPr>
              <a:t>X</a:t>
            </a:r>
            <a:r>
              <a:rPr kumimoji="1" lang="en-US" altLang="zh-CN" sz="2400" b="1" i="1" baseline="-25000">
                <a:solidFill>
                  <a:schemeClr val="tx2"/>
                </a:solidFill>
              </a:rPr>
              <a:t>n</a:t>
            </a:r>
          </a:p>
        </p:txBody>
      </p:sp>
      <p:graphicFrame>
        <p:nvGraphicFramePr>
          <p:cNvPr id="182275" name="Object 3"/>
          <p:cNvGraphicFramePr>
            <a:graphicFrameLocks noChangeAspect="1"/>
          </p:cNvGraphicFramePr>
          <p:nvPr/>
        </p:nvGraphicFramePr>
        <p:xfrm>
          <a:off x="3505200" y="2721204"/>
          <a:ext cx="2971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09700" imgH="431800" progId="Equation.3">
                  <p:embed/>
                </p:oleObj>
              </mc:Choice>
              <mc:Fallback>
                <p:oleObj name="公式" r:id="rId2" imgW="14097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721204"/>
                        <a:ext cx="2971800" cy="9906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6" name="Object 4"/>
          <p:cNvGraphicFramePr>
            <a:graphicFrameLocks noChangeAspect="1"/>
          </p:cNvGraphicFramePr>
          <p:nvPr/>
        </p:nvGraphicFramePr>
        <p:xfrm>
          <a:off x="1066800" y="2721204"/>
          <a:ext cx="21336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74065" imgH="431165" progId="Equation.3">
                  <p:embed/>
                </p:oleObj>
              </mc:Choice>
              <mc:Fallback>
                <p:oleObj name="公式" r:id="rId4" imgW="774065" imgH="43116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721204"/>
                        <a:ext cx="2133600" cy="9731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304800" y="2873604"/>
            <a:ext cx="43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</a:rPr>
              <a:t>1. 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304800" y="3788004"/>
            <a:ext cx="43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990600" y="3788004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</a:rPr>
              <a:t>若  </a:t>
            </a:r>
            <a:r>
              <a:rPr kumimoji="1" lang="en-US" altLang="zh-CN" sz="2400">
                <a:solidFill>
                  <a:schemeClr val="tx1"/>
                </a:solidFill>
              </a:rPr>
              <a:t>X~N</a:t>
            </a:r>
            <a:r>
              <a:rPr kumimoji="1" lang="zh-CN" altLang="en-US" sz="2400">
                <a:solidFill>
                  <a:schemeClr val="tx1"/>
                </a:solidFill>
              </a:rPr>
              <a:t>（</a:t>
            </a:r>
            <a:r>
              <a:rPr kumimoji="1" lang="en-US" altLang="zh-CN" sz="2400">
                <a:solidFill>
                  <a:schemeClr val="tx1"/>
                </a:solidFill>
              </a:rPr>
              <a:t>0</a:t>
            </a:r>
            <a:r>
              <a:rPr kumimoji="1" lang="zh-CN" altLang="en-US" sz="2400">
                <a:solidFill>
                  <a:schemeClr val="tx1"/>
                </a:solidFill>
              </a:rPr>
              <a:t>，</a:t>
            </a:r>
            <a:r>
              <a:rPr kumimoji="1" lang="en-US" altLang="zh-CN" sz="2400">
                <a:solidFill>
                  <a:schemeClr val="tx1"/>
                </a:solidFill>
              </a:rPr>
              <a:t>1</a:t>
            </a:r>
            <a:r>
              <a:rPr kumimoji="1" lang="zh-CN" altLang="en-US" sz="2400">
                <a:solidFill>
                  <a:schemeClr val="tx1"/>
                </a:solidFill>
              </a:rPr>
              <a:t>），则</a:t>
            </a:r>
          </a:p>
        </p:txBody>
      </p:sp>
      <p:graphicFrame>
        <p:nvGraphicFramePr>
          <p:cNvPr id="182280" name="Object 8"/>
          <p:cNvGraphicFramePr>
            <a:graphicFrameLocks noChangeAspect="1"/>
          </p:cNvGraphicFramePr>
          <p:nvPr/>
        </p:nvGraphicFramePr>
        <p:xfrm>
          <a:off x="838200" y="4397604"/>
          <a:ext cx="24384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307465" imgH="431800" progId="Equation.3">
                  <p:embed/>
                </p:oleObj>
              </mc:Choice>
              <mc:Fallback>
                <p:oleObj name="公式" r:id="rId6" imgW="1307465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397604"/>
                        <a:ext cx="2438400" cy="91281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3352800" y="4397604"/>
          <a:ext cx="2362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143000" imgH="469900" progId="Equation.3">
                  <p:embed/>
                </p:oleObj>
              </mc:Choice>
              <mc:Fallback>
                <p:oleObj name="公式" r:id="rId8" imgW="11430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397604"/>
                        <a:ext cx="2362200" cy="9144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2" name="Object 10"/>
          <p:cNvGraphicFramePr>
            <a:graphicFrameLocks noChangeAspect="1"/>
          </p:cNvGraphicFramePr>
          <p:nvPr/>
        </p:nvGraphicFramePr>
        <p:xfrm>
          <a:off x="5791200" y="4397604"/>
          <a:ext cx="2895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714500" imgH="457200" progId="Equation.3">
                  <p:embed/>
                </p:oleObj>
              </mc:Choice>
              <mc:Fallback>
                <p:oleObj name="公式" r:id="rId10" imgW="17145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397604"/>
                        <a:ext cx="2895600" cy="9144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8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97204"/>
            <a:ext cx="7772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3200"/>
              <a:t>小        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utoUpdateAnimBg="0"/>
      <p:bldP spid="182277" grpId="0" autoUpdateAnimBg="0"/>
      <p:bldP spid="182278" grpId="0" autoUpdateAnimBg="0"/>
      <p:bldP spid="18227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943" name="Group 79"/>
          <p:cNvGrpSpPr/>
          <p:nvPr/>
        </p:nvGrpSpPr>
        <p:grpSpPr bwMode="auto">
          <a:xfrm>
            <a:off x="954088" y="2559050"/>
            <a:ext cx="669925" cy="260350"/>
            <a:chOff x="408" y="2484"/>
            <a:chExt cx="422" cy="164"/>
          </a:xfrm>
        </p:grpSpPr>
        <p:sp>
          <p:nvSpPr>
            <p:cNvPr id="548944" name="Oval 80"/>
            <p:cNvSpPr>
              <a:spLocks noChangeArrowheads="1"/>
            </p:cNvSpPr>
            <p:nvPr/>
          </p:nvSpPr>
          <p:spPr bwMode="auto">
            <a:xfrm>
              <a:off x="408" y="2488"/>
              <a:ext cx="152" cy="16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chemeClr val="hlink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8945" name="WordArt 81"/>
            <p:cNvSpPr>
              <a:spLocks noChangeArrowheads="1" noChangeShapeType="1" noTextEdit="1"/>
            </p:cNvSpPr>
            <p:nvPr/>
          </p:nvSpPr>
          <p:spPr bwMode="auto">
            <a:xfrm>
              <a:off x="614" y="2484"/>
              <a:ext cx="216" cy="15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sy="50000" kx="-2453608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</p:grpSp>
      <p:sp>
        <p:nvSpPr>
          <p:cNvPr id="548946" name="WordArt 82"/>
          <p:cNvSpPr>
            <a:spLocks noChangeArrowheads="1" noChangeShapeType="1" noTextEdit="1"/>
          </p:cNvSpPr>
          <p:nvPr/>
        </p:nvSpPr>
        <p:spPr bwMode="auto">
          <a:xfrm>
            <a:off x="1901825" y="2511425"/>
            <a:ext cx="2679700" cy="322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6600"/>
                  </a:solidFill>
                  <a:round/>
                </a:ln>
                <a:solidFill>
                  <a:srgbClr val="FF66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什么是自由度</a:t>
            </a:r>
            <a:r>
              <a:rPr lang="en-US" altLang="zh-CN" sz="3600" kern="10">
                <a:ln w="12700">
                  <a:solidFill>
                    <a:srgbClr val="FF6600"/>
                  </a:solidFill>
                  <a:round/>
                </a:ln>
                <a:solidFill>
                  <a:srgbClr val="FF66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?</a:t>
            </a:r>
            <a:endParaRPr lang="zh-CN" altLang="en-US" sz="3600" kern="10">
              <a:ln w="12700">
                <a:solidFill>
                  <a:srgbClr val="FF6600"/>
                </a:solidFill>
                <a:round/>
              </a:ln>
              <a:solidFill>
                <a:srgbClr val="FF66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48948" name="Rectangle 84"/>
          <p:cNvSpPr>
            <a:spLocks noChangeArrowheads="1"/>
          </p:cNvSpPr>
          <p:nvPr/>
        </p:nvSpPr>
        <p:spPr bwMode="auto">
          <a:xfrm>
            <a:off x="2395538" y="3157538"/>
            <a:ext cx="579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自由度是可独立变化的变量个数</a:t>
            </a:r>
          </a:p>
        </p:txBody>
      </p:sp>
      <p:sp>
        <p:nvSpPr>
          <p:cNvPr id="548951" name="Rectangle 87"/>
          <p:cNvSpPr>
            <a:spLocks noChangeArrowheads="1"/>
          </p:cNvSpPr>
          <p:nvPr/>
        </p:nvSpPr>
        <p:spPr bwMode="auto">
          <a:xfrm>
            <a:off x="228600" y="4606925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是二次型</a:t>
            </a:r>
          </a:p>
        </p:txBody>
      </p:sp>
      <p:sp>
        <p:nvSpPr>
          <p:cNvPr id="548955" name="WordArt 91"/>
          <p:cNvSpPr>
            <a:spLocks noChangeArrowheads="1" noChangeShapeType="1" noTextEdit="1"/>
          </p:cNvSpPr>
          <p:nvPr/>
        </p:nvSpPr>
        <p:spPr bwMode="auto">
          <a:xfrm>
            <a:off x="825500" y="3241675"/>
            <a:ext cx="1531938" cy="3524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直观理解</a:t>
            </a:r>
            <a:r>
              <a:rPr lang="en-US" altLang="zh-CN" sz="3600" b="1" kern="10">
                <a:ln w="12700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endParaRPr lang="zh-CN" altLang="en-US" sz="3600" b="1" kern="10">
              <a:ln w="12700">
                <a:solidFill>
                  <a:srgbClr val="3399FF"/>
                </a:solidFill>
                <a:round/>
              </a:ln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48956" name="WordArt 92"/>
          <p:cNvSpPr>
            <a:spLocks noChangeArrowheads="1" noChangeShapeType="1" noTextEdit="1"/>
          </p:cNvSpPr>
          <p:nvPr/>
        </p:nvSpPr>
        <p:spPr bwMode="auto">
          <a:xfrm>
            <a:off x="815975" y="3789363"/>
            <a:ext cx="1543050" cy="3524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严格理解</a:t>
            </a:r>
            <a:r>
              <a:rPr lang="en-US" altLang="zh-CN" sz="3600" b="1" kern="10" dirty="0">
                <a:ln w="12700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endParaRPr lang="zh-CN" altLang="en-US" sz="3600" b="1" kern="10" dirty="0">
              <a:ln w="12700">
                <a:solidFill>
                  <a:srgbClr val="3399FF"/>
                </a:solidFill>
                <a:round/>
              </a:ln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48957" name="Object 93"/>
          <p:cNvGraphicFramePr>
            <a:graphicFrameLocks noChangeAspect="1"/>
          </p:cNvGraphicFramePr>
          <p:nvPr/>
        </p:nvGraphicFramePr>
        <p:xfrm>
          <a:off x="2778125" y="4108450"/>
          <a:ext cx="30829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9100" imgH="292100" progId="Equation.DSMT4">
                  <p:embed/>
                </p:oleObj>
              </mc:Choice>
              <mc:Fallback>
                <p:oleObj name="Equation" r:id="rId2" imgW="1689100" imgH="292100" progId="Equation.DSMT4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4108450"/>
                        <a:ext cx="30829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958" name="Rectangle 94"/>
          <p:cNvSpPr>
            <a:spLocks noChangeArrowheads="1"/>
          </p:cNvSpPr>
          <p:nvPr/>
        </p:nvSpPr>
        <p:spPr bwMode="auto">
          <a:xfrm>
            <a:off x="2422525" y="3679825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由线性代数知</a:t>
            </a:r>
          </a:p>
        </p:txBody>
      </p:sp>
      <p:sp>
        <p:nvSpPr>
          <p:cNvPr id="548959" name="Rectangle 95"/>
          <p:cNvSpPr>
            <a:spLocks noChangeArrowheads="1"/>
          </p:cNvSpPr>
          <p:nvPr/>
        </p:nvSpPr>
        <p:spPr bwMode="auto">
          <a:xfrm>
            <a:off x="1665288" y="4621213"/>
            <a:ext cx="4483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，自由度是该二次型的秩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</a:p>
        </p:txBody>
      </p:sp>
      <p:graphicFrame>
        <p:nvGraphicFramePr>
          <p:cNvPr id="548960" name="Object 96"/>
          <p:cNvGraphicFramePr>
            <a:graphicFrameLocks noChangeAspect="1"/>
          </p:cNvGraphicFramePr>
          <p:nvPr/>
        </p:nvGraphicFramePr>
        <p:xfrm>
          <a:off x="3106738" y="1350963"/>
          <a:ext cx="30845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9100" imgH="292100" progId="Equation.DSMT4">
                  <p:embed/>
                </p:oleObj>
              </mc:Choice>
              <mc:Fallback>
                <p:oleObj name="Equation" r:id="rId4" imgW="1689100" imgH="292100" progId="Equation.DSMT4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1350963"/>
                        <a:ext cx="30845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8961" name="Group 97"/>
          <p:cNvGrpSpPr/>
          <p:nvPr/>
        </p:nvGrpSpPr>
        <p:grpSpPr bwMode="auto">
          <a:xfrm>
            <a:off x="984250" y="520700"/>
            <a:ext cx="2089150" cy="501650"/>
            <a:chOff x="660" y="352"/>
            <a:chExt cx="1316" cy="316"/>
          </a:xfrm>
        </p:grpSpPr>
        <p:graphicFrame>
          <p:nvGraphicFramePr>
            <p:cNvPr id="548962" name="Object 98"/>
            <p:cNvGraphicFramePr>
              <a:graphicFrameLocks noChangeAspect="1"/>
            </p:cNvGraphicFramePr>
            <p:nvPr/>
          </p:nvGraphicFramePr>
          <p:xfrm>
            <a:off x="1082" y="352"/>
            <a:ext cx="30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54000" imgH="266700" progId="Equation.DSMT4">
                    <p:embed/>
                  </p:oleObj>
                </mc:Choice>
                <mc:Fallback>
                  <p:oleObj name="Equation" r:id="rId6" imgW="254000" imgH="266700" progId="Equation.DSMT4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2" y="352"/>
                          <a:ext cx="30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8963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660" y="453"/>
              <a:ext cx="303" cy="17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(</a:t>
              </a:r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一</a:t>
              </a:r>
              <a:r>
                <a:rPr lang="en-US" altLang="zh-CN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)</a:t>
              </a:r>
              <a:endParaRPr lang="zh-CN" altLang="en-US" sz="3600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548964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1349" y="469"/>
              <a:ext cx="627" cy="1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-</a:t>
              </a:r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分布</a:t>
              </a:r>
            </a:p>
          </p:txBody>
        </p:sp>
      </p:grpSp>
      <p:grpSp>
        <p:nvGrpSpPr>
          <p:cNvPr id="548965" name="Group 101"/>
          <p:cNvGrpSpPr/>
          <p:nvPr/>
        </p:nvGrpSpPr>
        <p:grpSpPr bwMode="auto">
          <a:xfrm>
            <a:off x="966788" y="998538"/>
            <a:ext cx="7891462" cy="492125"/>
            <a:chOff x="633" y="789"/>
            <a:chExt cx="4971" cy="310"/>
          </a:xfrm>
        </p:grpSpPr>
        <p:sp>
          <p:nvSpPr>
            <p:cNvPr id="548966" name="Text Box 102"/>
            <p:cNvSpPr txBox="1">
              <a:spLocks noChangeArrowheads="1"/>
            </p:cNvSpPr>
            <p:nvPr/>
          </p:nvSpPr>
          <p:spPr bwMode="auto">
            <a:xfrm>
              <a:off x="1992" y="789"/>
              <a:ext cx="144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是来自总体</a:t>
              </a:r>
            </a:p>
          </p:txBody>
        </p:sp>
        <p:graphicFrame>
          <p:nvGraphicFramePr>
            <p:cNvPr id="548967" name="Object 103"/>
            <p:cNvGraphicFramePr>
              <a:graphicFrameLocks noChangeAspect="1"/>
            </p:cNvGraphicFramePr>
            <p:nvPr/>
          </p:nvGraphicFramePr>
          <p:xfrm>
            <a:off x="3116" y="803"/>
            <a:ext cx="112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77900" imgH="241300" progId="Equation.DSMT4">
                    <p:embed/>
                  </p:oleObj>
                </mc:Choice>
                <mc:Fallback>
                  <p:oleObj name="Equation" r:id="rId8" imgW="977900" imgH="241300" progId="Equation.DSMT4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6" y="803"/>
                          <a:ext cx="112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8968" name="Object 104"/>
            <p:cNvGraphicFramePr>
              <a:graphicFrameLocks noChangeAspect="1"/>
            </p:cNvGraphicFramePr>
            <p:nvPr/>
          </p:nvGraphicFramePr>
          <p:xfrm>
            <a:off x="856" y="791"/>
            <a:ext cx="118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028700" imgH="241300" progId="Equation.DSMT4">
                    <p:embed/>
                  </p:oleObj>
                </mc:Choice>
                <mc:Fallback>
                  <p:oleObj name="Equation" r:id="rId10" imgW="1028700" imgH="241300" progId="Equation.DSMT4">
                    <p:embed/>
                    <p:pic>
                      <p:nvPicPr>
                        <p:cNvPr id="0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" y="791"/>
                          <a:ext cx="118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8969" name="Text Box 105"/>
            <p:cNvSpPr txBox="1">
              <a:spLocks noChangeArrowheads="1"/>
            </p:cNvSpPr>
            <p:nvPr/>
          </p:nvSpPr>
          <p:spPr bwMode="auto">
            <a:xfrm>
              <a:off x="633" y="790"/>
              <a:ext cx="45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sp>
          <p:nvSpPr>
            <p:cNvPr id="548970" name="Text Box 106"/>
            <p:cNvSpPr txBox="1">
              <a:spLocks noChangeArrowheads="1"/>
            </p:cNvSpPr>
            <p:nvPr/>
          </p:nvSpPr>
          <p:spPr bwMode="auto">
            <a:xfrm>
              <a:off x="4217" y="798"/>
              <a:ext cx="138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令 </a:t>
              </a:r>
            </a:p>
          </p:txBody>
        </p:sp>
      </p:grpSp>
      <p:grpSp>
        <p:nvGrpSpPr>
          <p:cNvPr id="548971" name="Group 107"/>
          <p:cNvGrpSpPr/>
          <p:nvPr/>
        </p:nvGrpSpPr>
        <p:grpSpPr bwMode="auto">
          <a:xfrm>
            <a:off x="-15875" y="1790698"/>
            <a:ext cx="7723188" cy="600075"/>
            <a:chOff x="38" y="1352"/>
            <a:chExt cx="4865" cy="378"/>
          </a:xfrm>
        </p:grpSpPr>
        <p:sp>
          <p:nvSpPr>
            <p:cNvPr id="548972" name="Rectangle 108"/>
            <p:cNvSpPr>
              <a:spLocks noChangeArrowheads="1"/>
            </p:cNvSpPr>
            <p:nvPr/>
          </p:nvSpPr>
          <p:spPr bwMode="auto">
            <a:xfrm>
              <a:off x="38" y="1400"/>
              <a:ext cx="43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称   服从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自由度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  的   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分布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，记为</a:t>
              </a:r>
            </a:p>
          </p:txBody>
        </p:sp>
        <p:graphicFrame>
          <p:nvGraphicFramePr>
            <p:cNvPr id="548973" name="Object 109"/>
            <p:cNvGraphicFramePr>
              <a:graphicFrameLocks noChangeAspect="1"/>
            </p:cNvGraphicFramePr>
            <p:nvPr/>
          </p:nvGraphicFramePr>
          <p:xfrm>
            <a:off x="349" y="1360"/>
            <a:ext cx="27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41300" imgH="266700" progId="Equation.DSMT4">
                    <p:embed/>
                  </p:oleObj>
                </mc:Choice>
                <mc:Fallback>
                  <p:oleObj name="Equation" r:id="rId12" imgW="241300" imgH="266700" progId="Equation.DSMT4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" y="1360"/>
                          <a:ext cx="271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8974" name="Object 110"/>
            <p:cNvGraphicFramePr>
              <a:graphicFrameLocks noChangeAspect="1"/>
            </p:cNvGraphicFramePr>
            <p:nvPr/>
          </p:nvGraphicFramePr>
          <p:xfrm>
            <a:off x="2454" y="1352"/>
            <a:ext cx="38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42900" imgH="266700" progId="Equation.DSMT4">
                    <p:embed/>
                  </p:oleObj>
                </mc:Choice>
                <mc:Fallback>
                  <p:oleObj name="Equation" r:id="rId14" imgW="342900" imgH="266700" progId="Equation.DSMT4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4" y="1352"/>
                          <a:ext cx="387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8975" name="Object 111"/>
            <p:cNvGraphicFramePr>
              <a:graphicFrameLocks noChangeAspect="1"/>
            </p:cNvGraphicFramePr>
            <p:nvPr/>
          </p:nvGraphicFramePr>
          <p:xfrm>
            <a:off x="3877" y="1376"/>
            <a:ext cx="1026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901700" imgH="266700" progId="Equation.DSMT4">
                    <p:embed/>
                  </p:oleObj>
                </mc:Choice>
                <mc:Fallback>
                  <p:oleObj name="Equation" r:id="rId16" imgW="901700" imgH="266700" progId="Equation.DSMT4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7" y="1376"/>
                          <a:ext cx="1026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8976" name="Object 112"/>
            <p:cNvGraphicFramePr>
              <a:graphicFrameLocks noChangeAspect="1"/>
            </p:cNvGraphicFramePr>
            <p:nvPr/>
          </p:nvGraphicFramePr>
          <p:xfrm>
            <a:off x="2030" y="1482"/>
            <a:ext cx="175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52400" imgH="165100" progId="Equation.DSMT4">
                    <p:embed/>
                  </p:oleObj>
                </mc:Choice>
                <mc:Fallback>
                  <p:oleObj name="Equation" r:id="rId18" imgW="152400" imgH="165100" progId="Equation.DSMT4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0" y="1482"/>
                          <a:ext cx="175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8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8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8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8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4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8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8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4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4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4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946" grpId="0" animBg="1"/>
      <p:bldP spid="548948" grpId="0"/>
      <p:bldP spid="548951" grpId="0"/>
      <p:bldP spid="548955" grpId="0" animBg="1"/>
      <p:bldP spid="548956" grpId="0" animBg="1"/>
      <p:bldP spid="548958" grpId="0"/>
      <p:bldP spid="54895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914400" y="2477681"/>
            <a:ext cx="2647950" cy="4857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 i="1">
                <a:solidFill>
                  <a:schemeClr val="tx1"/>
                </a:solidFill>
              </a:rPr>
              <a:t>X</a:t>
            </a:r>
            <a:r>
              <a:rPr kumimoji="1" lang="en-US" altLang="zh-CN" sz="2400" b="1" i="1" baseline="-25000">
                <a:solidFill>
                  <a:schemeClr val="tx1"/>
                </a:solidFill>
              </a:rPr>
              <a:t>i </a:t>
            </a:r>
            <a:r>
              <a:rPr kumimoji="1" lang="en-US" altLang="zh-CN" sz="2400">
                <a:solidFill>
                  <a:schemeClr val="tx1"/>
                </a:solidFill>
              </a:rPr>
              <a:t>~N</a:t>
            </a:r>
            <a:r>
              <a:rPr kumimoji="1" lang="zh-CN" altLang="en-US" sz="2400">
                <a:solidFill>
                  <a:schemeClr val="tx1"/>
                </a:solidFill>
              </a:rPr>
              <a:t>（</a:t>
            </a:r>
            <a:r>
              <a:rPr kumimoji="1" lang="en-US" altLang="zh-CN" sz="2400" b="1" i="1">
                <a:solidFill>
                  <a:schemeClr val="tx1"/>
                </a:solidFill>
              </a:rPr>
              <a:t>μ</a:t>
            </a:r>
            <a:r>
              <a:rPr kumimoji="1" lang="zh-CN" altLang="en-US" sz="2400">
                <a:solidFill>
                  <a:schemeClr val="tx1"/>
                </a:solidFill>
              </a:rPr>
              <a:t>，</a:t>
            </a:r>
            <a:r>
              <a:rPr kumimoji="1" lang="en-US" altLang="zh-CN" sz="2400" b="1" i="1">
                <a:solidFill>
                  <a:schemeClr val="tx1"/>
                </a:solidFill>
              </a:rPr>
              <a:t>σ</a:t>
            </a:r>
            <a:r>
              <a:rPr kumimoji="1" lang="en-US" altLang="zh-CN" sz="2400" b="1" baseline="30000">
                <a:solidFill>
                  <a:schemeClr val="tx1"/>
                </a:solidFill>
              </a:rPr>
              <a:t>2</a:t>
            </a:r>
            <a:r>
              <a:rPr kumimoji="1" lang="zh-CN" altLang="en-US" sz="2400">
                <a:solidFill>
                  <a:schemeClr val="tx1"/>
                </a:solidFill>
              </a:rPr>
              <a:t>）</a:t>
            </a:r>
          </a:p>
        </p:txBody>
      </p:sp>
      <p:graphicFrame>
        <p:nvGraphicFramePr>
          <p:cNvPr id="183299" name="Object 3"/>
          <p:cNvGraphicFramePr>
            <a:graphicFrameLocks noChangeAspect="1"/>
          </p:cNvGraphicFramePr>
          <p:nvPr/>
        </p:nvGraphicFramePr>
        <p:xfrm>
          <a:off x="3657600" y="2401481"/>
          <a:ext cx="1981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54100" imgH="393700" progId="Equation.3">
                  <p:embed/>
                </p:oleObj>
              </mc:Choice>
              <mc:Fallback>
                <p:oleObj name="公式" r:id="rId2" imgW="10541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401481"/>
                        <a:ext cx="1981200" cy="7620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0" name="Object 4"/>
          <p:cNvGraphicFramePr>
            <a:graphicFrameLocks noChangeAspect="1"/>
          </p:cNvGraphicFramePr>
          <p:nvPr/>
        </p:nvGraphicFramePr>
        <p:xfrm>
          <a:off x="5867400" y="2401481"/>
          <a:ext cx="2667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84300" imgH="444500" progId="Equation.3">
                  <p:embed/>
                </p:oleObj>
              </mc:Choice>
              <mc:Fallback>
                <p:oleObj name="公式" r:id="rId4" imgW="13843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401481"/>
                        <a:ext cx="2667000" cy="7620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1" name="Object 5"/>
          <p:cNvGraphicFramePr>
            <a:graphicFrameLocks noChangeAspect="1"/>
          </p:cNvGraphicFramePr>
          <p:nvPr/>
        </p:nvGraphicFramePr>
        <p:xfrm>
          <a:off x="5943600" y="4763681"/>
          <a:ext cx="2362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320165" imgH="431800" progId="Equation.3">
                  <p:embed/>
                </p:oleObj>
              </mc:Choice>
              <mc:Fallback>
                <p:oleObj name="公式" r:id="rId6" imgW="1320165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763681"/>
                        <a:ext cx="2362200" cy="7620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2" name="Object 6"/>
          <p:cNvGraphicFramePr>
            <a:graphicFrameLocks noChangeAspect="1"/>
          </p:cNvGraphicFramePr>
          <p:nvPr/>
        </p:nvGraphicFramePr>
        <p:xfrm>
          <a:off x="990600" y="3468281"/>
          <a:ext cx="236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951865" imgH="419100" progId="Equation.3">
                  <p:embed/>
                </p:oleObj>
              </mc:Choice>
              <mc:Fallback>
                <p:oleObj name="公式" r:id="rId8" imgW="951865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68281"/>
                        <a:ext cx="2362200" cy="8382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3" name="Object 7"/>
          <p:cNvGraphicFramePr>
            <a:graphicFrameLocks noChangeAspect="1"/>
          </p:cNvGraphicFramePr>
          <p:nvPr/>
        </p:nvGraphicFramePr>
        <p:xfrm>
          <a:off x="3733800" y="3468281"/>
          <a:ext cx="19748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028700" imgH="469900" progId="Equation.3">
                  <p:embed/>
                </p:oleObj>
              </mc:Choice>
              <mc:Fallback>
                <p:oleObj name="公式" r:id="rId10" imgW="10287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68281"/>
                        <a:ext cx="1974850" cy="9144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4" name="Object 8"/>
          <p:cNvGraphicFramePr>
            <a:graphicFrameLocks noChangeAspect="1"/>
          </p:cNvGraphicFramePr>
          <p:nvPr/>
        </p:nvGraphicFramePr>
        <p:xfrm>
          <a:off x="5943600" y="3468281"/>
          <a:ext cx="25908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040765" imgH="444500" progId="Equation.3">
                  <p:embed/>
                </p:oleObj>
              </mc:Choice>
              <mc:Fallback>
                <p:oleObj name="公式" r:id="rId12" imgW="1040765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468281"/>
                        <a:ext cx="2590800" cy="9667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5" name="Object 9"/>
          <p:cNvGraphicFramePr>
            <a:graphicFrameLocks noChangeAspect="1"/>
          </p:cNvGraphicFramePr>
          <p:nvPr/>
        </p:nvGraphicFramePr>
        <p:xfrm>
          <a:off x="990600" y="4687481"/>
          <a:ext cx="24844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346200" imgH="419100" progId="Equation.3">
                  <p:embed/>
                </p:oleObj>
              </mc:Choice>
              <mc:Fallback>
                <p:oleObj name="公式" r:id="rId14" imgW="13462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87481"/>
                        <a:ext cx="2484438" cy="8382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304800" y="2477681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285750" y="3468281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285750" y="4687481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183315" name="Text Box 19"/>
          <p:cNvSpPr txBox="1">
            <a:spLocks noChangeArrowheads="1"/>
          </p:cNvSpPr>
          <p:nvPr/>
        </p:nvSpPr>
        <p:spPr bwMode="auto">
          <a:xfrm>
            <a:off x="381000" y="1106081"/>
            <a:ext cx="43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</a:rPr>
              <a:t>3.</a:t>
            </a:r>
          </a:p>
        </p:txBody>
      </p:sp>
      <p:sp>
        <p:nvSpPr>
          <p:cNvPr id="183316" name="Text Box 20"/>
          <p:cNvSpPr txBox="1">
            <a:spLocks noChangeArrowheads="1"/>
          </p:cNvSpPr>
          <p:nvPr/>
        </p:nvSpPr>
        <p:spPr bwMode="auto">
          <a:xfrm>
            <a:off x="1143000" y="1106081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</a:rPr>
              <a:t>若  </a:t>
            </a:r>
            <a:r>
              <a:rPr kumimoji="1" lang="en-US" altLang="zh-CN" sz="2400" i="1">
                <a:solidFill>
                  <a:schemeClr val="tx1"/>
                </a:solidFill>
              </a:rPr>
              <a:t>X</a:t>
            </a:r>
            <a:r>
              <a:rPr kumimoji="1" lang="en-US" altLang="zh-CN" sz="2400">
                <a:solidFill>
                  <a:schemeClr val="tx1"/>
                </a:solidFill>
              </a:rPr>
              <a:t>~</a:t>
            </a:r>
            <a:r>
              <a:rPr kumimoji="1" lang="en-US" altLang="zh-CN" sz="2400" i="1">
                <a:solidFill>
                  <a:schemeClr val="tx1"/>
                </a:solidFill>
              </a:rPr>
              <a:t>N</a:t>
            </a:r>
            <a:r>
              <a:rPr kumimoji="1" lang="zh-CN" altLang="en-US" sz="2400">
                <a:solidFill>
                  <a:schemeClr val="tx1"/>
                </a:solidFill>
              </a:rPr>
              <a:t>（</a:t>
            </a:r>
            <a:r>
              <a:rPr kumimoji="1" lang="en-US" altLang="zh-CN" sz="2400" b="1" i="1">
                <a:solidFill>
                  <a:schemeClr val="tx1"/>
                </a:solidFill>
              </a:rPr>
              <a:t>μ</a:t>
            </a:r>
            <a:r>
              <a:rPr kumimoji="1" lang="zh-CN" altLang="en-US" sz="2400">
                <a:solidFill>
                  <a:schemeClr val="tx1"/>
                </a:solidFill>
              </a:rPr>
              <a:t>，</a:t>
            </a:r>
            <a:r>
              <a:rPr kumimoji="1" lang="en-US" altLang="zh-CN" sz="2400" b="1" i="1">
                <a:solidFill>
                  <a:schemeClr val="tx1"/>
                </a:solidFill>
              </a:rPr>
              <a:t>σ</a:t>
            </a:r>
            <a:r>
              <a:rPr kumimoji="1" lang="en-US" altLang="zh-CN" sz="2400" b="1" baseline="30000">
                <a:solidFill>
                  <a:schemeClr val="tx1"/>
                </a:solidFill>
              </a:rPr>
              <a:t>2</a:t>
            </a:r>
            <a:r>
              <a:rPr kumimoji="1" lang="zh-CN" altLang="en-US" sz="2400">
                <a:solidFill>
                  <a:schemeClr val="tx1"/>
                </a:solidFill>
              </a:rPr>
              <a:t>），</a:t>
            </a:r>
          </a:p>
        </p:txBody>
      </p:sp>
      <p:grpSp>
        <p:nvGrpSpPr>
          <p:cNvPr id="183320" name="Group 24"/>
          <p:cNvGrpSpPr/>
          <p:nvPr/>
        </p:nvGrpSpPr>
        <p:grpSpPr bwMode="auto">
          <a:xfrm>
            <a:off x="1143000" y="1791881"/>
            <a:ext cx="3502025" cy="519113"/>
            <a:chOff x="720" y="624"/>
            <a:chExt cx="2206" cy="327"/>
          </a:xfrm>
        </p:grpSpPr>
        <p:sp>
          <p:nvSpPr>
            <p:cNvPr id="183317" name="Rectangle 21"/>
            <p:cNvSpPr>
              <a:spLocks noChangeArrowheads="1"/>
            </p:cNvSpPr>
            <p:nvPr/>
          </p:nvSpPr>
          <p:spPr bwMode="auto">
            <a:xfrm>
              <a:off x="720" y="624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400">
                  <a:solidFill>
                    <a:schemeClr val="tx1"/>
                  </a:solidFill>
                </a:rPr>
                <a:t>则</a:t>
              </a:r>
            </a:p>
          </p:txBody>
        </p:sp>
        <p:graphicFrame>
          <p:nvGraphicFramePr>
            <p:cNvPr id="183318" name="Object 22"/>
            <p:cNvGraphicFramePr>
              <a:graphicFrameLocks noChangeAspect="1"/>
            </p:cNvGraphicFramePr>
            <p:nvPr/>
          </p:nvGraphicFramePr>
          <p:xfrm>
            <a:off x="1056" y="624"/>
            <a:ext cx="2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77800" imgH="190500" progId="Equation.3">
                    <p:embed/>
                  </p:oleObj>
                </mc:Choice>
                <mc:Fallback>
                  <p:oleObj name="公式" r:id="rId16" imgW="177800" imgH="1905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624"/>
                          <a:ext cx="22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3319" name="Text Box 23"/>
            <p:cNvSpPr txBox="1">
              <a:spLocks noChangeArrowheads="1"/>
            </p:cNvSpPr>
            <p:nvPr/>
          </p:nvSpPr>
          <p:spPr bwMode="auto">
            <a:xfrm>
              <a:off x="1200" y="624"/>
              <a:ext cx="17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solidFill>
                    <a:schemeClr val="tx1"/>
                  </a:solidFill>
                </a:rPr>
                <a:t>与</a:t>
              </a:r>
              <a:r>
                <a:rPr kumimoji="1" lang="zh-CN" altLang="en-US" sz="2800">
                  <a:solidFill>
                    <a:schemeClr val="tx1"/>
                  </a:solidFill>
                </a:rPr>
                <a:t> </a:t>
              </a:r>
              <a:r>
                <a:rPr kumimoji="1" lang="en-US" altLang="zh-CN" sz="2800">
                  <a:solidFill>
                    <a:schemeClr val="tx1"/>
                  </a:solidFill>
                </a:rPr>
                <a:t>s</a:t>
              </a:r>
              <a:r>
                <a:rPr kumimoji="1" lang="en-US" altLang="zh-CN" sz="2800" baseline="30000">
                  <a:solidFill>
                    <a:schemeClr val="tx1"/>
                  </a:solidFill>
                </a:rPr>
                <a:t>2 </a:t>
              </a:r>
              <a:r>
                <a:rPr kumimoji="1" lang="zh-CN" altLang="en-US" sz="2400">
                  <a:solidFill>
                    <a:schemeClr val="tx1"/>
                  </a:solidFill>
                </a:rPr>
                <a:t>相互独立。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animBg="1" autoUpdateAnimBg="0"/>
      <p:bldP spid="183306" grpId="0" autoUpdateAnimBg="0"/>
      <p:bldP spid="183307" grpId="0" autoUpdateAnimBg="0"/>
      <p:bldP spid="183308" grpId="0" autoUpdateAnimBg="0"/>
      <p:bldP spid="183315" grpId="0" autoUpdateAnimBg="0"/>
      <p:bldP spid="18331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3" name="Object 3"/>
          <p:cNvGraphicFramePr>
            <a:graphicFrameLocks noChangeAspect="1"/>
          </p:cNvGraphicFramePr>
          <p:nvPr/>
        </p:nvGraphicFramePr>
        <p:xfrm>
          <a:off x="990600" y="4186680"/>
          <a:ext cx="3886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82800" imgH="673100" progId="Equation.3">
                  <p:embed/>
                </p:oleObj>
              </mc:Choice>
              <mc:Fallback>
                <p:oleObj name="公式" r:id="rId2" imgW="2082800" imgH="673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86680"/>
                        <a:ext cx="3886200" cy="14478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4" name="Object 4"/>
          <p:cNvGraphicFramePr>
            <a:graphicFrameLocks noChangeAspect="1"/>
          </p:cNvGraphicFramePr>
          <p:nvPr/>
        </p:nvGraphicFramePr>
        <p:xfrm>
          <a:off x="5257800" y="4339080"/>
          <a:ext cx="34290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92300" imgH="457200" progId="Equation.3">
                  <p:embed/>
                </p:oleObj>
              </mc:Choice>
              <mc:Fallback>
                <p:oleObj name="公式" r:id="rId4" imgW="18923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339080"/>
                        <a:ext cx="3429000" cy="94456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533400" y="153238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kumimoji="1" lang="en-US" altLang="zh-CN" sz="2400" b="1" dirty="0">
                <a:solidFill>
                  <a:schemeClr val="tx2"/>
                </a:solidFill>
              </a:rPr>
              <a:t>Y ~ N (</a:t>
            </a:r>
            <a:r>
              <a:rPr kumimoji="1" lang="en-US" altLang="zh-CN" sz="2400" b="1" i="1" dirty="0">
                <a:solidFill>
                  <a:schemeClr val="tx2"/>
                </a:solidFill>
              </a:rPr>
              <a:t>μ</a:t>
            </a:r>
            <a:r>
              <a:rPr kumimoji="1" lang="en-US" altLang="zh-CN" sz="2400" b="1" baseline="-25000" dirty="0">
                <a:solidFill>
                  <a:schemeClr val="tx2"/>
                </a:solidFill>
              </a:rPr>
              <a:t>2</a:t>
            </a:r>
            <a:r>
              <a:rPr kumimoji="1" lang="en-US" altLang="zh-CN" sz="2400" b="1" dirty="0">
                <a:solidFill>
                  <a:schemeClr val="tx2"/>
                </a:solidFill>
              </a:rPr>
              <a:t>,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σ</a:t>
            </a:r>
            <a:r>
              <a:rPr kumimoji="1" lang="en-US" altLang="zh-CN" sz="2400" b="1" i="1" baseline="-25000" dirty="0">
                <a:solidFill>
                  <a:srgbClr val="FF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b="1" baseline="30000" dirty="0">
                <a:solidFill>
                  <a:srgbClr val="FF0000"/>
                </a:solidFill>
              </a:rPr>
              <a:t>2</a:t>
            </a:r>
            <a:r>
              <a:rPr kumimoji="1" lang="en-US" altLang="zh-CN" sz="2400" b="1" dirty="0">
                <a:solidFill>
                  <a:schemeClr val="tx2"/>
                </a:solidFill>
              </a:rPr>
              <a:t>) </a:t>
            </a:r>
            <a:r>
              <a:rPr kumimoji="1" lang="zh-CN" altLang="en-US" sz="2400" b="1" dirty="0">
                <a:solidFill>
                  <a:schemeClr val="tx2"/>
                </a:solidFill>
              </a:rPr>
              <a:t>： </a:t>
            </a:r>
            <a:r>
              <a:rPr kumimoji="1" lang="en-US" altLang="zh-CN" sz="2400" b="1" dirty="0">
                <a:solidFill>
                  <a:schemeClr val="tx2"/>
                </a:solidFill>
              </a:rPr>
              <a:t>Y</a:t>
            </a:r>
            <a:r>
              <a:rPr kumimoji="1" lang="en-US" altLang="zh-CN" sz="2400" b="1" baseline="-25000" dirty="0">
                <a:solidFill>
                  <a:schemeClr val="tx2"/>
                </a:solidFill>
              </a:rPr>
              <a:t>1</a:t>
            </a:r>
            <a:r>
              <a:rPr kumimoji="1" lang="zh-CN" altLang="en-US" sz="2400" b="1" dirty="0">
                <a:solidFill>
                  <a:schemeClr val="tx2"/>
                </a:solidFill>
              </a:rPr>
              <a:t>，</a:t>
            </a:r>
            <a:r>
              <a:rPr kumimoji="1" lang="en-US" altLang="zh-CN" sz="2400" b="1" dirty="0">
                <a:solidFill>
                  <a:schemeClr val="tx2"/>
                </a:solidFill>
              </a:rPr>
              <a:t>Y</a:t>
            </a:r>
            <a:r>
              <a:rPr kumimoji="1" lang="en-US" altLang="zh-CN" sz="2400" b="1" baseline="-25000" dirty="0">
                <a:solidFill>
                  <a:schemeClr val="tx2"/>
                </a:solidFill>
              </a:rPr>
              <a:t>2</a:t>
            </a:r>
            <a:r>
              <a:rPr kumimoji="1" lang="zh-CN" altLang="en-US" sz="2400" b="1" dirty="0">
                <a:solidFill>
                  <a:schemeClr val="tx2"/>
                </a:solidFill>
              </a:rPr>
              <a:t>，</a:t>
            </a:r>
            <a:r>
              <a:rPr kumimoji="1" lang="en-US" altLang="zh-CN" sz="2400" b="1" dirty="0">
                <a:solidFill>
                  <a:schemeClr val="tx2"/>
                </a:solidFill>
              </a:rPr>
              <a:t>…,Y</a:t>
            </a:r>
            <a:r>
              <a:rPr kumimoji="1" lang="en-US" altLang="zh-CN" sz="2400" b="1" i="1" baseline="-25000" dirty="0">
                <a:solidFill>
                  <a:schemeClr val="tx2"/>
                </a:solidFill>
              </a:rPr>
              <a:t>n</a:t>
            </a:r>
            <a:r>
              <a:rPr kumimoji="1" lang="en-US" altLang="zh-CN" sz="2400" b="1" baseline="-25000" dirty="0">
                <a:solidFill>
                  <a:schemeClr val="tx2"/>
                </a:solidFill>
              </a:rPr>
              <a:t>2 </a:t>
            </a:r>
            <a:r>
              <a:rPr kumimoji="1" lang="zh-CN" altLang="en-US" sz="2400" b="1" dirty="0">
                <a:solidFill>
                  <a:schemeClr val="tx2"/>
                </a:solidFill>
              </a:rPr>
              <a:t>，它们相互独立</a:t>
            </a:r>
            <a:r>
              <a:rPr kumimoji="1" lang="en-US" altLang="zh-CN" sz="2400" b="1" dirty="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184327" name="Object 7"/>
          <p:cNvGraphicFramePr>
            <a:graphicFrameLocks noChangeAspect="1"/>
          </p:cNvGraphicFramePr>
          <p:nvPr/>
        </p:nvGraphicFramePr>
        <p:xfrm>
          <a:off x="990600" y="2548380"/>
          <a:ext cx="4198938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892300" imgH="469900" progId="Equation.3">
                  <p:embed/>
                </p:oleObj>
              </mc:Choice>
              <mc:Fallback>
                <p:oleObj name="公式" r:id="rId6" imgW="18923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48380"/>
                        <a:ext cx="4198938" cy="10350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8" name="Object 8"/>
          <p:cNvGraphicFramePr>
            <a:graphicFrameLocks noChangeAspect="1"/>
          </p:cNvGraphicFramePr>
          <p:nvPr/>
        </p:nvGraphicFramePr>
        <p:xfrm>
          <a:off x="5486400" y="2449955"/>
          <a:ext cx="322580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816100" imgH="749300" progId="Equation.3">
                  <p:embed/>
                </p:oleObj>
              </mc:Choice>
              <mc:Fallback>
                <p:oleObj name="公式" r:id="rId8" imgW="1816100" imgH="749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449955"/>
                        <a:ext cx="3225800" cy="13366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533400" y="1005330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</a:rPr>
              <a:t>X ~ N (</a:t>
            </a:r>
            <a:r>
              <a:rPr kumimoji="1" lang="en-US" altLang="zh-CN" sz="2400" b="1" i="1">
                <a:solidFill>
                  <a:schemeClr val="tx2"/>
                </a:solidFill>
              </a:rPr>
              <a:t>μ</a:t>
            </a:r>
            <a:r>
              <a:rPr kumimoji="1" lang="en-US" altLang="zh-CN" sz="2400" b="1" baseline="-25000">
                <a:solidFill>
                  <a:schemeClr val="tx2"/>
                </a:solidFill>
              </a:rPr>
              <a:t>1</a:t>
            </a:r>
            <a:r>
              <a:rPr kumimoji="1" lang="en-US" altLang="zh-CN" sz="2400" b="1">
                <a:solidFill>
                  <a:schemeClr val="tx2"/>
                </a:solidFill>
              </a:rPr>
              <a:t>,</a:t>
            </a:r>
            <a:r>
              <a:rPr kumimoji="1" lang="en-US" altLang="zh-CN" sz="2400" b="1" i="1">
                <a:solidFill>
                  <a:srgbClr val="FF0000"/>
                </a:solidFill>
              </a:rPr>
              <a:t>σ</a:t>
            </a:r>
            <a:r>
              <a:rPr kumimoji="1" lang="en-US" altLang="zh-CN" sz="2400" b="1" i="1" baseline="-25000">
                <a:solidFill>
                  <a:srgbClr val="FF0000"/>
                </a:solidFill>
              </a:rPr>
              <a:t>1</a:t>
            </a:r>
            <a:r>
              <a:rPr kumimoji="1" lang="en-US" altLang="zh-CN" sz="2400" b="1" baseline="30000">
                <a:solidFill>
                  <a:srgbClr val="FF0000"/>
                </a:solidFill>
              </a:rPr>
              <a:t>2</a:t>
            </a:r>
            <a:r>
              <a:rPr kumimoji="1" lang="en-US" altLang="zh-CN" sz="2400" b="1">
                <a:solidFill>
                  <a:schemeClr val="tx2"/>
                </a:solidFill>
              </a:rPr>
              <a:t>) </a:t>
            </a:r>
            <a:r>
              <a:rPr kumimoji="1" lang="zh-CN" altLang="en-US" sz="2400" b="1">
                <a:solidFill>
                  <a:schemeClr val="tx2"/>
                </a:solidFill>
              </a:rPr>
              <a:t>：  </a:t>
            </a:r>
            <a:r>
              <a:rPr kumimoji="1" lang="en-US" altLang="zh-CN" sz="2400" b="1">
                <a:solidFill>
                  <a:schemeClr val="tx2"/>
                </a:solidFill>
              </a:rPr>
              <a:t>X</a:t>
            </a:r>
            <a:r>
              <a:rPr kumimoji="1" lang="en-US" altLang="zh-CN" sz="2400" b="1" baseline="-25000">
                <a:solidFill>
                  <a:schemeClr val="tx2"/>
                </a:solidFill>
              </a:rPr>
              <a:t>1</a:t>
            </a:r>
            <a:r>
              <a:rPr kumimoji="1" lang="zh-CN" altLang="en-US" sz="2400" b="1">
                <a:solidFill>
                  <a:schemeClr val="tx2"/>
                </a:solidFill>
              </a:rPr>
              <a:t>，</a:t>
            </a:r>
            <a:r>
              <a:rPr kumimoji="1" lang="en-US" altLang="zh-CN" sz="2400" b="1">
                <a:solidFill>
                  <a:schemeClr val="tx2"/>
                </a:solidFill>
              </a:rPr>
              <a:t>X</a:t>
            </a:r>
            <a:r>
              <a:rPr kumimoji="1" lang="en-US" altLang="zh-CN" sz="2400" b="1" baseline="-25000">
                <a:solidFill>
                  <a:schemeClr val="tx2"/>
                </a:solidFill>
              </a:rPr>
              <a:t>2</a:t>
            </a:r>
            <a:r>
              <a:rPr kumimoji="1" lang="zh-CN" altLang="en-US" sz="2400" b="1">
                <a:solidFill>
                  <a:schemeClr val="tx2"/>
                </a:solidFill>
              </a:rPr>
              <a:t>，</a:t>
            </a:r>
            <a:r>
              <a:rPr kumimoji="1" lang="en-US" altLang="zh-CN" sz="2400" b="1">
                <a:solidFill>
                  <a:schemeClr val="tx2"/>
                </a:solidFill>
              </a:rPr>
              <a:t>…,X</a:t>
            </a:r>
            <a:r>
              <a:rPr kumimoji="1" lang="en-US" altLang="zh-CN" sz="2400" b="1" i="1" baseline="-25000">
                <a:solidFill>
                  <a:schemeClr val="tx2"/>
                </a:solidFill>
              </a:rPr>
              <a:t>n</a:t>
            </a:r>
            <a:r>
              <a:rPr kumimoji="1" lang="en-US" altLang="zh-CN" sz="2400" b="1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19050" y="1938780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0" y="357708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990600" y="365328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</a:rPr>
              <a:t>当</a:t>
            </a:r>
            <a:r>
              <a:rPr kumimoji="1" lang="en-US" altLang="zh-CN" sz="2400">
                <a:solidFill>
                  <a:srgbClr val="FF0000"/>
                </a:solidFill>
              </a:rPr>
              <a:t>σ</a:t>
            </a:r>
            <a:r>
              <a:rPr kumimoji="1" lang="en-US" altLang="zh-CN" sz="2400" baseline="-25000">
                <a:solidFill>
                  <a:srgbClr val="FF0000"/>
                </a:solidFill>
              </a:rPr>
              <a:t>1</a:t>
            </a:r>
            <a:r>
              <a:rPr kumimoji="1" lang="en-US" altLang="zh-CN" sz="2400" baseline="30000">
                <a:solidFill>
                  <a:srgbClr val="FF0000"/>
                </a:solidFill>
              </a:rPr>
              <a:t>2 </a:t>
            </a:r>
            <a:r>
              <a:rPr kumimoji="1" lang="en-US" altLang="zh-CN" sz="2400">
                <a:solidFill>
                  <a:srgbClr val="FF0000"/>
                </a:solidFill>
              </a:rPr>
              <a:t>=σ</a:t>
            </a:r>
            <a:r>
              <a:rPr kumimoji="1" lang="en-US" altLang="zh-CN" sz="2400" baseline="-25000">
                <a:solidFill>
                  <a:srgbClr val="FF0000"/>
                </a:solidFill>
              </a:rPr>
              <a:t>2</a:t>
            </a:r>
            <a:r>
              <a:rPr kumimoji="1" lang="en-US" altLang="zh-CN" sz="2400" baseline="30000">
                <a:solidFill>
                  <a:srgbClr val="FF0000"/>
                </a:solidFill>
              </a:rPr>
              <a:t>2 </a:t>
            </a:r>
            <a:r>
              <a:rPr kumimoji="1" lang="en-US" altLang="zh-CN" sz="2400">
                <a:solidFill>
                  <a:schemeClr val="tx1"/>
                </a:solidFill>
              </a:rPr>
              <a:t>=σ</a:t>
            </a:r>
            <a:r>
              <a:rPr kumimoji="1" lang="en-US" altLang="zh-CN" sz="2400" baseline="30000">
                <a:solidFill>
                  <a:schemeClr val="tx1"/>
                </a:solidFill>
              </a:rPr>
              <a:t>2</a:t>
            </a:r>
            <a:r>
              <a:rPr kumimoji="1" lang="zh-CN" altLang="en-US" sz="2400">
                <a:solidFill>
                  <a:schemeClr val="tx1"/>
                </a:solidFill>
              </a:rPr>
              <a:t>时，</a:t>
            </a:r>
          </a:p>
        </p:txBody>
      </p:sp>
      <p:graphicFrame>
        <p:nvGraphicFramePr>
          <p:cNvPr id="184335" name="Object 15"/>
          <p:cNvGraphicFramePr>
            <a:graphicFrameLocks noGrp="1" noChangeAspect="1"/>
          </p:cNvGraphicFramePr>
          <p:nvPr>
            <p:ph idx="1"/>
          </p:nvPr>
        </p:nvGraphicFramePr>
        <p:xfrm>
          <a:off x="1039813" y="5920230"/>
          <a:ext cx="28575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388745" imgH="416560" progId="Equation.3">
                  <p:embed/>
                </p:oleObj>
              </mc:Choice>
              <mc:Fallback>
                <p:oleObj name="公式" r:id="rId10" imgW="1388745" imgH="416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5920230"/>
                        <a:ext cx="2857500" cy="8572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37" name="Text Box 17"/>
          <p:cNvSpPr txBox="1">
            <a:spLocks noChangeArrowheads="1"/>
          </p:cNvSpPr>
          <p:nvPr/>
        </p:nvSpPr>
        <p:spPr bwMode="auto">
          <a:xfrm>
            <a:off x="6350" y="605993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184339" name="Text Box 19"/>
          <p:cNvSpPr txBox="1">
            <a:spLocks noChangeArrowheads="1"/>
          </p:cNvSpPr>
          <p:nvPr/>
        </p:nvSpPr>
        <p:spPr bwMode="auto">
          <a:xfrm>
            <a:off x="209550" y="567180"/>
            <a:ext cx="34861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chemeClr val="tx1"/>
                </a:solidFill>
              </a:rPr>
              <a:t>4. </a:t>
            </a:r>
            <a:r>
              <a:rPr kumimoji="1" lang="zh-CN" altLang="en-US" sz="2800">
                <a:solidFill>
                  <a:schemeClr val="tx1"/>
                </a:solidFill>
              </a:rPr>
              <a:t>两个正态总体</a:t>
            </a:r>
          </a:p>
        </p:txBody>
      </p:sp>
      <p:sp>
        <p:nvSpPr>
          <p:cNvPr id="184340" name="Text Box 20"/>
          <p:cNvSpPr txBox="1">
            <a:spLocks noChangeArrowheads="1"/>
          </p:cNvSpPr>
          <p:nvPr/>
        </p:nvSpPr>
        <p:spPr bwMode="auto">
          <a:xfrm>
            <a:off x="901700" y="198323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</a:rPr>
              <a:t>当</a:t>
            </a:r>
            <a:r>
              <a:rPr kumimoji="1" lang="en-US" altLang="zh-CN" sz="2400">
                <a:solidFill>
                  <a:srgbClr val="FF0000"/>
                </a:solidFill>
              </a:rPr>
              <a:t>σ</a:t>
            </a:r>
            <a:r>
              <a:rPr kumimoji="1" lang="en-US" altLang="zh-CN" sz="2400" baseline="-25000">
                <a:solidFill>
                  <a:srgbClr val="FF0000"/>
                </a:solidFill>
              </a:rPr>
              <a:t>1</a:t>
            </a:r>
            <a:r>
              <a:rPr kumimoji="1" lang="en-US" altLang="zh-CN" sz="2400" baseline="30000">
                <a:solidFill>
                  <a:srgbClr val="FF0000"/>
                </a:solidFill>
              </a:rPr>
              <a:t>2 </a:t>
            </a:r>
            <a:r>
              <a:rPr kumimoji="1" lang="en-US" altLang="zh-CN" sz="2400">
                <a:solidFill>
                  <a:schemeClr val="tx1"/>
                </a:solidFill>
              </a:rPr>
              <a:t>,</a:t>
            </a:r>
            <a:r>
              <a:rPr kumimoji="1" lang="en-US" altLang="zh-CN" sz="2400">
                <a:solidFill>
                  <a:srgbClr val="FF0000"/>
                </a:solidFill>
              </a:rPr>
              <a:t>σ</a:t>
            </a:r>
            <a:r>
              <a:rPr kumimoji="1" lang="en-US" altLang="zh-CN" sz="2400" baseline="-25000">
                <a:solidFill>
                  <a:srgbClr val="FF0000"/>
                </a:solidFill>
              </a:rPr>
              <a:t>2</a:t>
            </a:r>
            <a:r>
              <a:rPr kumimoji="1" lang="en-US" altLang="zh-CN" sz="2400" baseline="30000">
                <a:solidFill>
                  <a:srgbClr val="FF0000"/>
                </a:solidFill>
              </a:rPr>
              <a:t>2 </a:t>
            </a:r>
            <a:r>
              <a:rPr kumimoji="1" lang="zh-CN" altLang="en-US" sz="2400">
                <a:solidFill>
                  <a:schemeClr val="tx1"/>
                </a:solidFill>
              </a:rPr>
              <a:t>已知时，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5" grpId="0" autoUpdateAnimBg="0"/>
      <p:bldP spid="184329" grpId="0" autoUpdateAnimBg="0"/>
      <p:bldP spid="184330" grpId="0" autoUpdateAnimBg="0"/>
      <p:bldP spid="184331" grpId="0" autoUpdateAnimBg="0"/>
      <p:bldP spid="184332" grpId="0" autoUpdateAnimBg="0"/>
      <p:bldP spid="184337" grpId="0" autoUpdateAnimBg="0"/>
      <p:bldP spid="184339" grpId="0"/>
      <p:bldP spid="18434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-18854" y="1010241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kumimoji="1" lang="en-US" altLang="zh-CN" sz="2400" dirty="0">
                <a:solidFill>
                  <a:schemeClr val="tx1"/>
                </a:solidFill>
              </a:rPr>
              <a:t>       1</a:t>
            </a:r>
            <a:r>
              <a:rPr kumimoji="1" lang="zh-CN" altLang="en-US" sz="2400" dirty="0">
                <a:solidFill>
                  <a:schemeClr val="tx1"/>
                </a:solidFill>
              </a:rPr>
              <a:t>．设总体</a:t>
            </a:r>
            <a:r>
              <a:rPr kumimoji="1" lang="en-US" altLang="zh-CN" sz="2400" i="1" dirty="0">
                <a:solidFill>
                  <a:schemeClr val="tx1"/>
                </a:solidFill>
              </a:rPr>
              <a:t>X</a:t>
            </a:r>
            <a:r>
              <a:rPr kumimoji="1" lang="en-US" altLang="zh-CN" sz="2400" dirty="0">
                <a:solidFill>
                  <a:schemeClr val="tx1"/>
                </a:solidFill>
              </a:rPr>
              <a:t>~N</a:t>
            </a:r>
            <a:r>
              <a:rPr kumimoji="1" lang="zh-CN" altLang="en-US" sz="2400" dirty="0">
                <a:solidFill>
                  <a:schemeClr val="tx1"/>
                </a:solidFill>
              </a:rPr>
              <a:t>（</a:t>
            </a:r>
            <a:r>
              <a:rPr kumimoji="1" lang="en-US" altLang="zh-CN" sz="2400" dirty="0">
                <a:solidFill>
                  <a:schemeClr val="tx1"/>
                </a:solidFill>
              </a:rPr>
              <a:t>μ</a:t>
            </a:r>
            <a:r>
              <a:rPr kumimoji="1" lang="zh-CN" altLang="en-US" sz="2400" dirty="0">
                <a:solidFill>
                  <a:schemeClr val="tx1"/>
                </a:solidFill>
              </a:rPr>
              <a:t>，</a:t>
            </a:r>
            <a:r>
              <a:rPr kumimoji="1" lang="en-US" altLang="zh-CN" sz="2400" dirty="0">
                <a:solidFill>
                  <a:schemeClr val="tx1"/>
                </a:solidFill>
              </a:rPr>
              <a:t>σ</a:t>
            </a:r>
            <a:r>
              <a:rPr kumimoji="1" lang="en-US" altLang="zh-CN" sz="2400" baseline="30000" dirty="0">
                <a:solidFill>
                  <a:schemeClr val="tx1"/>
                </a:solidFill>
              </a:rPr>
              <a:t>2</a:t>
            </a:r>
            <a:r>
              <a:rPr kumimoji="1" lang="zh-CN" altLang="en-US" sz="2400" dirty="0">
                <a:solidFill>
                  <a:schemeClr val="tx1"/>
                </a:solidFill>
              </a:rPr>
              <a:t>），</a:t>
            </a:r>
            <a:r>
              <a:rPr kumimoji="1" lang="en-US" altLang="zh-CN" sz="2400" i="1" dirty="0">
                <a:solidFill>
                  <a:schemeClr val="tx1"/>
                </a:solidFill>
              </a:rPr>
              <a:t>X</a:t>
            </a:r>
            <a:r>
              <a:rPr kumimoji="1" lang="en-US" altLang="zh-CN" sz="2400" baseline="-30000" dirty="0">
                <a:solidFill>
                  <a:schemeClr val="tx1"/>
                </a:solidFill>
              </a:rPr>
              <a:t>1</a:t>
            </a:r>
            <a:r>
              <a:rPr kumimoji="1" lang="zh-CN" altLang="en-US" sz="2400" dirty="0">
                <a:solidFill>
                  <a:schemeClr val="tx1"/>
                </a:solidFill>
              </a:rPr>
              <a:t>，</a:t>
            </a:r>
            <a:r>
              <a:rPr kumimoji="1" lang="en-US" altLang="zh-CN" sz="2400" i="1" dirty="0">
                <a:solidFill>
                  <a:schemeClr val="tx1"/>
                </a:solidFill>
              </a:rPr>
              <a:t>X</a:t>
            </a:r>
            <a:r>
              <a:rPr kumimoji="1" lang="en-US" altLang="zh-CN" sz="2400" baseline="-30000" dirty="0">
                <a:solidFill>
                  <a:schemeClr val="tx1"/>
                </a:solidFill>
              </a:rPr>
              <a:t>2</a:t>
            </a:r>
            <a:r>
              <a:rPr kumimoji="1" lang="zh-CN" altLang="en-US" sz="2400" dirty="0">
                <a:solidFill>
                  <a:schemeClr val="tx1"/>
                </a:solidFill>
              </a:rPr>
              <a:t>，</a:t>
            </a:r>
            <a:r>
              <a:rPr kumimoji="1" lang="en-US" altLang="zh-CN" sz="2400" dirty="0">
                <a:solidFill>
                  <a:schemeClr val="tx1"/>
                </a:solidFill>
              </a:rPr>
              <a:t>…</a:t>
            </a:r>
            <a:r>
              <a:rPr kumimoji="1" lang="zh-CN" altLang="en-US" sz="2400" dirty="0">
                <a:solidFill>
                  <a:schemeClr val="tx1"/>
                </a:solidFill>
              </a:rPr>
              <a:t>，</a:t>
            </a:r>
            <a:r>
              <a:rPr kumimoji="1" lang="en-US" altLang="zh-CN" sz="2400" i="1" dirty="0">
                <a:solidFill>
                  <a:schemeClr val="tx1"/>
                </a:solidFill>
              </a:rPr>
              <a:t>X</a:t>
            </a:r>
            <a:r>
              <a:rPr kumimoji="1" lang="en-US" altLang="zh-CN" sz="2400" baseline="-30000" dirty="0">
                <a:solidFill>
                  <a:schemeClr val="tx1"/>
                </a:solidFill>
              </a:rPr>
              <a:t>8</a:t>
            </a:r>
            <a:r>
              <a:rPr kumimoji="1" lang="zh-CN" altLang="en-US" sz="2400" dirty="0">
                <a:solidFill>
                  <a:schemeClr val="tx1"/>
                </a:solidFill>
              </a:rPr>
              <a:t>为一个样本，则（       ）成立。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3186" y="553041"/>
            <a:ext cx="91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2800" dirty="0">
                <a:solidFill>
                  <a:srgbClr val="FF0000"/>
                </a:solidFill>
              </a:rPr>
              <a:t>练习</a:t>
            </a:r>
          </a:p>
        </p:txBody>
      </p:sp>
      <p:grpSp>
        <p:nvGrpSpPr>
          <p:cNvPr id="177159" name="Group 7"/>
          <p:cNvGrpSpPr/>
          <p:nvPr/>
        </p:nvGrpSpPr>
        <p:grpSpPr bwMode="auto">
          <a:xfrm>
            <a:off x="5315146" y="1543641"/>
            <a:ext cx="3276600" cy="739775"/>
            <a:chOff x="2592" y="2352"/>
            <a:chExt cx="2064" cy="466"/>
          </a:xfrm>
        </p:grpSpPr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2592" y="2448"/>
              <a:ext cx="2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>
                  <a:solidFill>
                    <a:schemeClr val="tx1"/>
                  </a:solidFill>
                </a:rPr>
                <a:t>(2)                 ~ t (7)</a:t>
              </a:r>
            </a:p>
          </p:txBody>
        </p:sp>
        <p:graphicFrame>
          <p:nvGraphicFramePr>
            <p:cNvPr id="177161" name="Object 9"/>
            <p:cNvGraphicFramePr>
              <a:graphicFrameLocks noChangeAspect="1"/>
            </p:cNvGraphicFramePr>
            <p:nvPr/>
          </p:nvGraphicFramePr>
          <p:xfrm>
            <a:off x="3168" y="2352"/>
            <a:ext cx="720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647700" imgH="419100" progId="Equation.3">
                    <p:embed/>
                  </p:oleObj>
                </mc:Choice>
                <mc:Fallback>
                  <p:oleObj r:id="rId2" imgW="647700" imgH="4191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352"/>
                          <a:ext cx="720" cy="4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7162" name="Group 10"/>
          <p:cNvGrpSpPr/>
          <p:nvPr/>
        </p:nvGrpSpPr>
        <p:grpSpPr bwMode="auto">
          <a:xfrm>
            <a:off x="2190946" y="1543641"/>
            <a:ext cx="3124200" cy="739775"/>
            <a:chOff x="336" y="2640"/>
            <a:chExt cx="1968" cy="466"/>
          </a:xfrm>
        </p:grpSpPr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336" y="2736"/>
              <a:ext cx="19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kumimoji="1" lang="zh-CN" altLang="en-US" sz="2400" dirty="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2400" dirty="0">
                  <a:solidFill>
                    <a:schemeClr val="tx1"/>
                  </a:solidFill>
                </a:rPr>
                <a:t>1</a:t>
              </a:r>
              <a:r>
                <a:rPr kumimoji="1" lang="zh-CN" altLang="en-US" sz="2400" dirty="0">
                  <a:solidFill>
                    <a:schemeClr val="tx1"/>
                  </a:solidFill>
                </a:rPr>
                <a:t>）               </a:t>
              </a:r>
              <a:r>
                <a:rPr kumimoji="1" lang="en-US" altLang="zh-CN" sz="2400" dirty="0">
                  <a:solidFill>
                    <a:schemeClr val="tx1"/>
                  </a:solidFill>
                </a:rPr>
                <a:t>~ t (8)</a:t>
              </a:r>
            </a:p>
          </p:txBody>
        </p:sp>
        <p:graphicFrame>
          <p:nvGraphicFramePr>
            <p:cNvPr id="177164" name="Object 12"/>
            <p:cNvGraphicFramePr>
              <a:graphicFrameLocks noChangeAspect="1"/>
            </p:cNvGraphicFramePr>
            <p:nvPr/>
          </p:nvGraphicFramePr>
          <p:xfrm>
            <a:off x="864" y="2640"/>
            <a:ext cx="720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647700" imgH="419100" progId="Equation.3">
                    <p:embed/>
                  </p:oleObj>
                </mc:Choice>
                <mc:Fallback>
                  <p:oleObj r:id="rId4" imgW="647700" imgH="4191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640"/>
                          <a:ext cx="720" cy="4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7165" name="Group 13"/>
          <p:cNvGrpSpPr/>
          <p:nvPr/>
        </p:nvGrpSpPr>
        <p:grpSpPr bwMode="auto">
          <a:xfrm>
            <a:off x="5696146" y="2305641"/>
            <a:ext cx="2668588" cy="788988"/>
            <a:chOff x="2832" y="2832"/>
            <a:chExt cx="1681" cy="497"/>
          </a:xfrm>
        </p:grpSpPr>
        <p:sp>
          <p:nvSpPr>
            <p:cNvPr id="177166" name="Rectangle 14"/>
            <p:cNvSpPr>
              <a:spLocks noChangeArrowheads="1"/>
            </p:cNvSpPr>
            <p:nvPr/>
          </p:nvSpPr>
          <p:spPr bwMode="auto">
            <a:xfrm>
              <a:off x="2832" y="2928"/>
              <a:ext cx="1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dirty="0">
                  <a:solidFill>
                    <a:schemeClr val="tx1"/>
                  </a:solidFill>
                </a:rPr>
                <a:t>(4)                  ~ t (8)</a:t>
              </a:r>
            </a:p>
          </p:txBody>
        </p:sp>
        <p:graphicFrame>
          <p:nvGraphicFramePr>
            <p:cNvPr id="177167" name="Object 15"/>
            <p:cNvGraphicFramePr>
              <a:graphicFrameLocks noChangeAspect="1"/>
            </p:cNvGraphicFramePr>
            <p:nvPr/>
          </p:nvGraphicFramePr>
          <p:xfrm>
            <a:off x="3168" y="2832"/>
            <a:ext cx="768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647700" imgH="419100" progId="Equation.3">
                    <p:embed/>
                  </p:oleObj>
                </mc:Choice>
                <mc:Fallback>
                  <p:oleObj r:id="rId5" imgW="647700" imgH="4191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832"/>
                          <a:ext cx="768" cy="4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7168" name="Group 16"/>
          <p:cNvGrpSpPr/>
          <p:nvPr/>
        </p:nvGrpSpPr>
        <p:grpSpPr bwMode="auto">
          <a:xfrm>
            <a:off x="2343346" y="2305641"/>
            <a:ext cx="3125788" cy="690563"/>
            <a:chOff x="336" y="2880"/>
            <a:chExt cx="1969" cy="435"/>
          </a:xfrm>
        </p:grpSpPr>
        <p:sp>
          <p:nvSpPr>
            <p:cNvPr id="177169" name="Rectangle 17"/>
            <p:cNvSpPr>
              <a:spLocks noChangeArrowheads="1"/>
            </p:cNvSpPr>
            <p:nvPr/>
          </p:nvSpPr>
          <p:spPr bwMode="auto">
            <a:xfrm>
              <a:off x="336" y="2928"/>
              <a:ext cx="19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>
                  <a:solidFill>
                    <a:schemeClr val="tx1"/>
                  </a:solidFill>
                </a:rPr>
                <a:t>(3)                  ~ t (7)      </a:t>
              </a:r>
            </a:p>
          </p:txBody>
        </p:sp>
        <p:graphicFrame>
          <p:nvGraphicFramePr>
            <p:cNvPr id="177170" name="Object 18"/>
            <p:cNvGraphicFramePr>
              <a:graphicFrameLocks noChangeAspect="1"/>
            </p:cNvGraphicFramePr>
            <p:nvPr/>
          </p:nvGraphicFramePr>
          <p:xfrm>
            <a:off x="768" y="2880"/>
            <a:ext cx="672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647700" imgH="419100" progId="Equation.3">
                    <p:embed/>
                  </p:oleObj>
                </mc:Choice>
                <mc:Fallback>
                  <p:oleObj r:id="rId7" imgW="647700" imgH="4191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880"/>
                          <a:ext cx="672" cy="4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7171" name="Group 19"/>
          <p:cNvGrpSpPr/>
          <p:nvPr/>
        </p:nvGrpSpPr>
        <p:grpSpPr bwMode="auto">
          <a:xfrm>
            <a:off x="285946" y="2915243"/>
            <a:ext cx="8839200" cy="830263"/>
            <a:chOff x="48" y="2208"/>
            <a:chExt cx="5568" cy="523"/>
          </a:xfrm>
        </p:grpSpPr>
        <p:sp>
          <p:nvSpPr>
            <p:cNvPr id="177172" name="Rectangle 20"/>
            <p:cNvSpPr>
              <a:spLocks noChangeArrowheads="1"/>
            </p:cNvSpPr>
            <p:nvPr/>
          </p:nvSpPr>
          <p:spPr bwMode="auto">
            <a:xfrm>
              <a:off x="48" y="2208"/>
              <a:ext cx="556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1" hangingPunct="1"/>
              <a:r>
                <a:rPr kumimoji="1" lang="en-US" altLang="zh-CN" sz="2400" dirty="0">
                  <a:solidFill>
                    <a:schemeClr val="tx1"/>
                  </a:solidFill>
                </a:rPr>
                <a:t>2</a:t>
              </a:r>
              <a:r>
                <a:rPr kumimoji="1" lang="zh-CN" altLang="en-US" sz="2400" dirty="0">
                  <a:solidFill>
                    <a:schemeClr val="tx1"/>
                  </a:solidFill>
                </a:rPr>
                <a:t>．设                      是来自正态总体</a:t>
              </a:r>
              <a:r>
                <a:rPr kumimoji="1" lang="en-US" altLang="zh-CN" sz="2400" dirty="0">
                  <a:solidFill>
                    <a:schemeClr val="tx1"/>
                  </a:solidFill>
                </a:rPr>
                <a:t>N(μ</a:t>
              </a:r>
              <a:r>
                <a:rPr kumimoji="1" lang="zh-CN" altLang="en-US" sz="2400" dirty="0">
                  <a:solidFill>
                    <a:schemeClr val="tx1"/>
                  </a:solidFill>
                </a:rPr>
                <a:t>，</a:t>
              </a:r>
              <a:r>
                <a:rPr kumimoji="1" lang="en-US" altLang="zh-CN" sz="2400" dirty="0">
                  <a:solidFill>
                    <a:schemeClr val="tx1"/>
                  </a:solidFill>
                </a:rPr>
                <a:t>σ</a:t>
              </a:r>
              <a:r>
                <a:rPr kumimoji="1" lang="en-US" altLang="zh-CN" sz="2400" baseline="30000" dirty="0">
                  <a:solidFill>
                    <a:schemeClr val="tx1"/>
                  </a:solidFill>
                </a:rPr>
                <a:t>2</a:t>
              </a:r>
              <a:r>
                <a:rPr kumimoji="1" lang="zh-CN" altLang="en-US" sz="2400" dirty="0">
                  <a:solidFill>
                    <a:schemeClr val="tx1"/>
                  </a:solidFill>
                </a:rPr>
                <a:t>）的样本，  是样本均值，记</a:t>
              </a:r>
            </a:p>
          </p:txBody>
        </p:sp>
        <p:graphicFrame>
          <p:nvGraphicFramePr>
            <p:cNvPr id="177173" name="Object 21"/>
            <p:cNvGraphicFramePr>
              <a:graphicFrameLocks noChangeAspect="1"/>
            </p:cNvGraphicFramePr>
            <p:nvPr/>
          </p:nvGraphicFramePr>
          <p:xfrm>
            <a:off x="720" y="2220"/>
            <a:ext cx="100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901065" imgH="228600" progId="Equation.3">
                    <p:embed/>
                  </p:oleObj>
                </mc:Choice>
                <mc:Fallback>
                  <p:oleObj r:id="rId8" imgW="901065" imgH="228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220"/>
                          <a:ext cx="1008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7174" name="Object 22"/>
            <p:cNvGraphicFramePr>
              <a:graphicFrameLocks noChangeAspect="1"/>
            </p:cNvGraphicFramePr>
            <p:nvPr/>
          </p:nvGraphicFramePr>
          <p:xfrm>
            <a:off x="4752" y="2208"/>
            <a:ext cx="2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77800" imgH="190500" progId="Equation.3">
                    <p:embed/>
                  </p:oleObj>
                </mc:Choice>
                <mc:Fallback>
                  <p:oleObj r:id="rId10" imgW="177800" imgH="1905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208"/>
                          <a:ext cx="22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7175" name="Object 23"/>
          <p:cNvGraphicFramePr>
            <a:graphicFrameLocks noChangeAspect="1"/>
          </p:cNvGraphicFramePr>
          <p:nvPr/>
        </p:nvGraphicFramePr>
        <p:xfrm>
          <a:off x="1962346" y="3296241"/>
          <a:ext cx="30480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511300" imgH="431800" progId="Equation.3">
                  <p:embed/>
                </p:oleObj>
              </mc:Choice>
              <mc:Fallback>
                <p:oleObj r:id="rId12" imgW="1511300" imgH="431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346" y="3296241"/>
                        <a:ext cx="3048000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76" name="Object 24"/>
          <p:cNvGraphicFramePr>
            <a:graphicFrameLocks noChangeAspect="1"/>
          </p:cNvGraphicFramePr>
          <p:nvPr/>
        </p:nvGraphicFramePr>
        <p:xfrm>
          <a:off x="5315146" y="3296241"/>
          <a:ext cx="26670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320165" imgH="431800" progId="Equation.3">
                  <p:embed/>
                </p:oleObj>
              </mc:Choice>
              <mc:Fallback>
                <p:oleObj r:id="rId14" imgW="1320165" imgH="431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5146" y="3296241"/>
                        <a:ext cx="2667000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77" name="Object 25"/>
          <p:cNvGraphicFramePr>
            <a:graphicFrameLocks noChangeAspect="1"/>
          </p:cNvGraphicFramePr>
          <p:nvPr/>
        </p:nvGraphicFramePr>
        <p:xfrm>
          <a:off x="1962346" y="3982041"/>
          <a:ext cx="30480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473200" imgH="431800" progId="Equation.3">
                  <p:embed/>
                </p:oleObj>
              </mc:Choice>
              <mc:Fallback>
                <p:oleObj r:id="rId16" imgW="1473200" imgH="431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346" y="3982041"/>
                        <a:ext cx="30480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78" name="Object 26"/>
          <p:cNvGraphicFramePr>
            <a:graphicFrameLocks noChangeAspect="1"/>
          </p:cNvGraphicFramePr>
          <p:nvPr/>
        </p:nvGraphicFramePr>
        <p:xfrm>
          <a:off x="5467546" y="4058241"/>
          <a:ext cx="2286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282700" imgH="431800" progId="Equation.3">
                  <p:embed/>
                </p:oleObj>
              </mc:Choice>
              <mc:Fallback>
                <p:oleObj r:id="rId18" imgW="1282700" imgH="431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546" y="4058241"/>
                        <a:ext cx="2286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79" name="Object 27"/>
          <p:cNvGraphicFramePr>
            <a:graphicFrameLocks noChangeAspect="1"/>
          </p:cNvGraphicFramePr>
          <p:nvPr/>
        </p:nvGraphicFramePr>
        <p:xfrm>
          <a:off x="285946" y="5429841"/>
          <a:ext cx="21177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04900" imgH="469900" progId="Equation.3">
                  <p:embed/>
                </p:oleObj>
              </mc:Choice>
              <mc:Fallback>
                <p:oleObj name="Equation" r:id="rId20" imgW="11049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46" y="5429841"/>
                        <a:ext cx="2117725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80" name="Object 28"/>
          <p:cNvGraphicFramePr>
            <a:graphicFrameLocks noChangeAspect="1"/>
          </p:cNvGraphicFramePr>
          <p:nvPr/>
        </p:nvGraphicFramePr>
        <p:xfrm>
          <a:off x="2724346" y="5429841"/>
          <a:ext cx="19812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130300" imgH="457200" progId="Equation.3">
                  <p:embed/>
                </p:oleObj>
              </mc:Choice>
              <mc:Fallback>
                <p:oleObj r:id="rId22" imgW="1130300" imgH="457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346" y="5429841"/>
                        <a:ext cx="1981200" cy="79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81" name="Object 29"/>
          <p:cNvGraphicFramePr>
            <a:graphicFrameLocks noChangeAspect="1"/>
          </p:cNvGraphicFramePr>
          <p:nvPr/>
        </p:nvGraphicFramePr>
        <p:xfrm>
          <a:off x="4934146" y="5429841"/>
          <a:ext cx="17526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927100" imgH="457200" progId="Equation.3">
                  <p:embed/>
                </p:oleObj>
              </mc:Choice>
              <mc:Fallback>
                <p:oleObj r:id="rId24" imgW="927100" imgH="457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4146" y="5429841"/>
                        <a:ext cx="1752600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82" name="Object 30"/>
          <p:cNvGraphicFramePr>
            <a:graphicFrameLocks noChangeAspect="1"/>
          </p:cNvGraphicFramePr>
          <p:nvPr/>
        </p:nvGraphicFramePr>
        <p:xfrm>
          <a:off x="7067746" y="5506041"/>
          <a:ext cx="16764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952500" imgH="457200" progId="Equation.3">
                  <p:embed/>
                </p:oleObj>
              </mc:Choice>
              <mc:Fallback>
                <p:oleObj r:id="rId26" imgW="952500" imgH="457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746" y="5506041"/>
                        <a:ext cx="1676400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83" name="Rectangle 31"/>
          <p:cNvSpPr>
            <a:spLocks noChangeArrowheads="1"/>
          </p:cNvSpPr>
          <p:nvPr/>
        </p:nvSpPr>
        <p:spPr bwMode="auto">
          <a:xfrm>
            <a:off x="285946" y="4896441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</a:rPr>
              <a:t>则服从自由度为 </a:t>
            </a:r>
            <a:r>
              <a:rPr kumimoji="1" lang="en-US" altLang="zh-CN" sz="2400" i="1">
                <a:solidFill>
                  <a:schemeClr val="tx1"/>
                </a:solidFill>
              </a:rPr>
              <a:t>n</a:t>
            </a:r>
            <a:r>
              <a:rPr kumimoji="1" lang="en-US" altLang="zh-CN" sz="2400">
                <a:solidFill>
                  <a:schemeClr val="tx1"/>
                </a:solidFill>
              </a:rPr>
              <a:t>-1 </a:t>
            </a:r>
            <a:r>
              <a:rPr kumimoji="1" lang="zh-CN" altLang="en-US" sz="2400">
                <a:solidFill>
                  <a:schemeClr val="tx1"/>
                </a:solidFill>
              </a:rPr>
              <a:t>的 </a:t>
            </a:r>
            <a:r>
              <a:rPr kumimoji="1" lang="en-US" altLang="zh-CN" sz="2400">
                <a:solidFill>
                  <a:schemeClr val="tx1"/>
                </a:solidFill>
              </a:rPr>
              <a:t>t </a:t>
            </a:r>
            <a:r>
              <a:rPr kumimoji="1" lang="zh-CN" altLang="en-US" sz="2400">
                <a:solidFill>
                  <a:schemeClr val="tx1"/>
                </a:solidFill>
              </a:rPr>
              <a:t>分布的随机变量是</a:t>
            </a:r>
            <a:r>
              <a:rPr kumimoji="1" lang="zh-CN" altLang="en-US" sz="2400" u="sng">
                <a:solidFill>
                  <a:schemeClr val="tx1"/>
                </a:solidFill>
              </a:rPr>
              <a:t>                </a:t>
            </a:r>
            <a:r>
              <a:rPr kumimoji="1" lang="zh-CN" altLang="en-US" sz="2400">
                <a:solidFill>
                  <a:schemeClr val="tx1"/>
                </a:solidFill>
              </a:rPr>
              <a:t>．</a:t>
            </a:r>
          </a:p>
        </p:txBody>
      </p:sp>
      <p:sp>
        <p:nvSpPr>
          <p:cNvPr id="177184" name="door"/>
          <p:cNvSpPr>
            <a:spLocks noEditPoints="1" noChangeArrowheads="1"/>
          </p:cNvSpPr>
          <p:nvPr/>
        </p:nvSpPr>
        <p:spPr bwMode="auto">
          <a:xfrm rot="10800000">
            <a:off x="2267146" y="2381841"/>
            <a:ext cx="533400" cy="609600"/>
          </a:xfrm>
          <a:custGeom>
            <a:avLst/>
            <a:gdLst>
              <a:gd name="T0" fmla="*/ 21600 w 21600"/>
              <a:gd name="T1" fmla="*/ 21600 h 21600"/>
              <a:gd name="T2" fmla="*/ 6007 w 21600"/>
              <a:gd name="T3" fmla="*/ 127 h 21600"/>
              <a:gd name="T4" fmla="*/ 0 w 21600"/>
              <a:gd name="T5" fmla="*/ 21600 h 21600"/>
              <a:gd name="T6" fmla="*/ 2668 w 21600"/>
              <a:gd name="T7" fmla="*/ 11181 h 21600"/>
              <a:gd name="T8" fmla="*/ 13404 w 21600"/>
              <a:gd name="T9" fmla="*/ 2013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21600" y="21600"/>
                </a:moveTo>
                <a:lnTo>
                  <a:pt x="6007" y="127"/>
                </a:lnTo>
                <a:lnTo>
                  <a:pt x="4665" y="2541"/>
                </a:lnTo>
                <a:lnTo>
                  <a:pt x="3579" y="5209"/>
                </a:lnTo>
                <a:lnTo>
                  <a:pt x="2492" y="8259"/>
                </a:lnTo>
                <a:lnTo>
                  <a:pt x="1598" y="11308"/>
                </a:lnTo>
                <a:lnTo>
                  <a:pt x="959" y="14739"/>
                </a:lnTo>
                <a:lnTo>
                  <a:pt x="383" y="18169"/>
                </a:lnTo>
                <a:lnTo>
                  <a:pt x="0" y="21600"/>
                </a:lnTo>
              </a:path>
            </a:pathLst>
          </a:cu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rot="10800000"/>
          <a:lstStyle/>
          <a:p>
            <a:pPr eaLnBrk="1" hangingPunct="1"/>
            <a:endParaRPr kumimoji="1" lang="zh-CN" altLang="zh-CN" sz="2400">
              <a:solidFill>
                <a:srgbClr val="FF0000"/>
              </a:solidFill>
            </a:endParaRPr>
          </a:p>
        </p:txBody>
      </p:sp>
      <p:sp>
        <p:nvSpPr>
          <p:cNvPr id="177185" name="door"/>
          <p:cNvSpPr>
            <a:spLocks noEditPoints="1" noChangeArrowheads="1"/>
          </p:cNvSpPr>
          <p:nvPr/>
        </p:nvSpPr>
        <p:spPr bwMode="auto">
          <a:xfrm rot="10800000">
            <a:off x="2571946" y="5658441"/>
            <a:ext cx="533400" cy="609600"/>
          </a:xfrm>
          <a:custGeom>
            <a:avLst/>
            <a:gdLst>
              <a:gd name="T0" fmla="*/ 21600 w 21600"/>
              <a:gd name="T1" fmla="*/ 21600 h 21600"/>
              <a:gd name="T2" fmla="*/ 6007 w 21600"/>
              <a:gd name="T3" fmla="*/ 127 h 21600"/>
              <a:gd name="T4" fmla="*/ 0 w 21600"/>
              <a:gd name="T5" fmla="*/ 21600 h 21600"/>
              <a:gd name="T6" fmla="*/ 2668 w 21600"/>
              <a:gd name="T7" fmla="*/ 11181 h 21600"/>
              <a:gd name="T8" fmla="*/ 13404 w 21600"/>
              <a:gd name="T9" fmla="*/ 2013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21600" y="21600"/>
                </a:moveTo>
                <a:lnTo>
                  <a:pt x="6007" y="127"/>
                </a:lnTo>
                <a:lnTo>
                  <a:pt x="4665" y="2541"/>
                </a:lnTo>
                <a:lnTo>
                  <a:pt x="3579" y="5209"/>
                </a:lnTo>
                <a:lnTo>
                  <a:pt x="2492" y="8259"/>
                </a:lnTo>
                <a:lnTo>
                  <a:pt x="1598" y="11308"/>
                </a:lnTo>
                <a:lnTo>
                  <a:pt x="959" y="14739"/>
                </a:lnTo>
                <a:lnTo>
                  <a:pt x="383" y="18169"/>
                </a:lnTo>
                <a:lnTo>
                  <a:pt x="0" y="21600"/>
                </a:lnTo>
              </a:path>
            </a:pathLst>
          </a:cu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rot="10800000"/>
          <a:lstStyle/>
          <a:p>
            <a:pPr eaLnBrk="1" hangingPunct="1"/>
            <a:endParaRPr kumimoji="1" lang="zh-CN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7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autoUpdateAnimBg="0"/>
      <p:bldP spid="177183" grpId="0" autoUpdateAnimBg="0"/>
      <p:bldP spid="177184" grpId="0" animBg="1" autoUpdateAnimBg="0"/>
      <p:bldP spid="177185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2"/>
            <a:ext cx="9092954" cy="59770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991" name="Group 79"/>
          <p:cNvGrpSpPr/>
          <p:nvPr/>
        </p:nvGrpSpPr>
        <p:grpSpPr bwMode="auto">
          <a:xfrm>
            <a:off x="977900" y="2262188"/>
            <a:ext cx="2849563" cy="501650"/>
            <a:chOff x="616" y="1425"/>
            <a:chExt cx="1795" cy="316"/>
          </a:xfrm>
        </p:grpSpPr>
        <p:sp>
          <p:nvSpPr>
            <p:cNvPr id="550981" name="Oval 69"/>
            <p:cNvSpPr>
              <a:spLocks noChangeArrowheads="1"/>
            </p:cNvSpPr>
            <p:nvPr/>
          </p:nvSpPr>
          <p:spPr bwMode="auto">
            <a:xfrm>
              <a:off x="616" y="1528"/>
              <a:ext cx="152" cy="15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66667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0982" name="Object 70"/>
            <p:cNvGraphicFramePr>
              <a:graphicFrameLocks noChangeAspect="1"/>
            </p:cNvGraphicFramePr>
            <p:nvPr/>
          </p:nvGraphicFramePr>
          <p:xfrm>
            <a:off x="866" y="1425"/>
            <a:ext cx="42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55600" imgH="266700" progId="Equation.DSMT4">
                    <p:embed/>
                  </p:oleObj>
                </mc:Choice>
                <mc:Fallback>
                  <p:oleObj name="Equation" r:id="rId2" imgW="355600" imgH="266700" progId="Equation.DSMT4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6" y="1425"/>
                          <a:ext cx="42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0983" name="WordArt 71"/>
            <p:cNvSpPr>
              <a:spLocks noChangeArrowheads="1" noChangeShapeType="1" noTextEdit="1"/>
            </p:cNvSpPr>
            <p:nvPr/>
          </p:nvSpPr>
          <p:spPr bwMode="auto">
            <a:xfrm>
              <a:off x="1268" y="1511"/>
              <a:ext cx="1143" cy="18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3399FF"/>
                    </a:solidFill>
                    <a:round/>
                  </a:ln>
                  <a:latin typeface="黑体" panose="02010609060101010101" pitchFamily="2" charset="-122"/>
                  <a:ea typeface="黑体" panose="02010609060101010101" pitchFamily="2" charset="-122"/>
                </a:rPr>
                <a:t>分布的可加性</a:t>
              </a:r>
            </a:p>
          </p:txBody>
        </p:sp>
      </p:grpSp>
      <p:graphicFrame>
        <p:nvGraphicFramePr>
          <p:cNvPr id="550992" name="Object 80"/>
          <p:cNvGraphicFramePr>
            <a:graphicFrameLocks noChangeAspect="1"/>
          </p:cNvGraphicFramePr>
          <p:nvPr/>
        </p:nvGraphicFramePr>
        <p:xfrm>
          <a:off x="2936875" y="3130550"/>
          <a:ext cx="32305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600" imgH="266700" progId="Equation.DSMT4">
                  <p:embed/>
                </p:oleObj>
              </mc:Choice>
              <mc:Fallback>
                <p:oleObj name="Equation" r:id="rId4" imgW="1625600" imgH="266700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3130550"/>
                        <a:ext cx="323056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0993" name="Group 81"/>
          <p:cNvGrpSpPr/>
          <p:nvPr/>
        </p:nvGrpSpPr>
        <p:grpSpPr bwMode="auto">
          <a:xfrm>
            <a:off x="885825" y="2676528"/>
            <a:ext cx="7858125" cy="547688"/>
            <a:chOff x="638" y="1966"/>
            <a:chExt cx="4950" cy="345"/>
          </a:xfrm>
        </p:grpSpPr>
        <p:sp>
          <p:nvSpPr>
            <p:cNvPr id="550994" name="Rectangle 82"/>
            <p:cNvSpPr>
              <a:spLocks noChangeArrowheads="1"/>
            </p:cNvSpPr>
            <p:nvPr/>
          </p:nvSpPr>
          <p:spPr bwMode="auto">
            <a:xfrm>
              <a:off x="3173" y="1981"/>
              <a:ext cx="241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且      相互独立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550995" name="Object 83"/>
            <p:cNvGraphicFramePr>
              <a:graphicFrameLocks noChangeAspect="1"/>
            </p:cNvGraphicFramePr>
            <p:nvPr/>
          </p:nvGraphicFramePr>
          <p:xfrm>
            <a:off x="917" y="1978"/>
            <a:ext cx="2333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866900" imgH="266700" progId="Equation.DSMT4">
                    <p:embed/>
                  </p:oleObj>
                </mc:Choice>
                <mc:Fallback>
                  <p:oleObj name="Equation" r:id="rId6" imgW="1866900" imgH="266700" progId="Equation.DSMT4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7" y="1978"/>
                          <a:ext cx="2333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0996" name="Object 84"/>
            <p:cNvGraphicFramePr>
              <a:graphicFrameLocks noChangeAspect="1"/>
            </p:cNvGraphicFramePr>
            <p:nvPr/>
          </p:nvGraphicFramePr>
          <p:xfrm>
            <a:off x="3470" y="1981"/>
            <a:ext cx="63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08000" imgH="254000" progId="Equation.DSMT4">
                    <p:embed/>
                  </p:oleObj>
                </mc:Choice>
                <mc:Fallback>
                  <p:oleObj name="Equation" r:id="rId8" imgW="508000" imgH="254000" progId="Equation.DSMT4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1981"/>
                          <a:ext cx="636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0997" name="Rectangle 85"/>
            <p:cNvSpPr>
              <a:spLocks noChangeArrowheads="1"/>
            </p:cNvSpPr>
            <p:nvPr/>
          </p:nvSpPr>
          <p:spPr bwMode="auto">
            <a:xfrm>
              <a:off x="638" y="1966"/>
              <a:ext cx="5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</p:grpSp>
      <p:graphicFrame>
        <p:nvGraphicFramePr>
          <p:cNvPr id="550999" name="Object 87"/>
          <p:cNvGraphicFramePr>
            <a:graphicFrameLocks noChangeAspect="1"/>
          </p:cNvGraphicFramePr>
          <p:nvPr/>
        </p:nvGraphicFramePr>
        <p:xfrm>
          <a:off x="1382713" y="3608388"/>
          <a:ext cx="45513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624000" imgH="4876800" progId="Equation.DSMT4">
                  <p:embed/>
                </p:oleObj>
              </mc:Choice>
              <mc:Fallback>
                <p:oleObj name="Equation" r:id="rId10" imgW="39624000" imgH="4876800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3608388"/>
                        <a:ext cx="45513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1000" name="Object 88"/>
          <p:cNvGraphicFramePr>
            <a:graphicFrameLocks noChangeAspect="1"/>
          </p:cNvGraphicFramePr>
          <p:nvPr/>
        </p:nvGraphicFramePr>
        <p:xfrm>
          <a:off x="1389063" y="4676775"/>
          <a:ext cx="42370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6880800" imgH="4876800" progId="Equation.DSMT4">
                  <p:embed/>
                </p:oleObj>
              </mc:Choice>
              <mc:Fallback>
                <p:oleObj name="Equation" r:id="rId12" imgW="36880800" imgH="487680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4676775"/>
                        <a:ext cx="423703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1005" name="Freeform 93"/>
          <p:cNvSpPr/>
          <p:nvPr/>
        </p:nvSpPr>
        <p:spPr bwMode="auto">
          <a:xfrm>
            <a:off x="1465263" y="4076678"/>
            <a:ext cx="2986267" cy="68262"/>
          </a:xfrm>
          <a:custGeom>
            <a:avLst/>
            <a:gdLst>
              <a:gd name="T0" fmla="*/ 0 w 1416"/>
              <a:gd name="T1" fmla="*/ 43 h 43"/>
              <a:gd name="T2" fmla="*/ 280 w 1416"/>
              <a:gd name="T3" fmla="*/ 19 h 43"/>
              <a:gd name="T4" fmla="*/ 632 w 1416"/>
              <a:gd name="T5" fmla="*/ 19 h 43"/>
              <a:gd name="T6" fmla="*/ 888 w 1416"/>
              <a:gd name="T7" fmla="*/ 19 h 43"/>
              <a:gd name="T8" fmla="*/ 1184 w 1416"/>
              <a:gd name="T9" fmla="*/ 19 h 43"/>
              <a:gd name="T10" fmla="*/ 1336 w 1416"/>
              <a:gd name="T11" fmla="*/ 3 h 43"/>
              <a:gd name="T12" fmla="*/ 1416 w 1416"/>
              <a:gd name="T13" fmla="*/ 35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6" h="43">
                <a:moveTo>
                  <a:pt x="0" y="43"/>
                </a:moveTo>
                <a:cubicBezTo>
                  <a:pt x="87" y="33"/>
                  <a:pt x="175" y="23"/>
                  <a:pt x="280" y="19"/>
                </a:cubicBezTo>
                <a:cubicBezTo>
                  <a:pt x="385" y="15"/>
                  <a:pt x="531" y="19"/>
                  <a:pt x="632" y="19"/>
                </a:cubicBezTo>
                <a:cubicBezTo>
                  <a:pt x="733" y="19"/>
                  <a:pt x="796" y="19"/>
                  <a:pt x="888" y="19"/>
                </a:cubicBezTo>
                <a:cubicBezTo>
                  <a:pt x="980" y="19"/>
                  <a:pt x="1109" y="22"/>
                  <a:pt x="1184" y="19"/>
                </a:cubicBezTo>
                <a:cubicBezTo>
                  <a:pt x="1259" y="16"/>
                  <a:pt x="1297" y="0"/>
                  <a:pt x="1336" y="3"/>
                </a:cubicBezTo>
                <a:cubicBezTo>
                  <a:pt x="1375" y="6"/>
                  <a:pt x="1395" y="20"/>
                  <a:pt x="1416" y="35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1014" name="Group 102"/>
          <p:cNvGrpSpPr/>
          <p:nvPr/>
        </p:nvGrpSpPr>
        <p:grpSpPr bwMode="auto">
          <a:xfrm>
            <a:off x="430213" y="4230688"/>
            <a:ext cx="2795587" cy="387350"/>
            <a:chOff x="727" y="2665"/>
            <a:chExt cx="1305" cy="221"/>
          </a:xfrm>
        </p:grpSpPr>
        <p:sp>
          <p:nvSpPr>
            <p:cNvPr id="551007" name="AutoShape 95"/>
            <p:cNvSpPr>
              <a:spLocks noChangeArrowheads="1"/>
            </p:cNvSpPr>
            <p:nvPr/>
          </p:nvSpPr>
          <p:spPr bwMode="auto">
            <a:xfrm>
              <a:off x="727" y="2665"/>
              <a:ext cx="1305" cy="221"/>
            </a:xfrm>
            <a:prstGeom prst="wedgeRectCallout">
              <a:avLst>
                <a:gd name="adj1" fmla="val 21648"/>
                <a:gd name="adj2" fmla="val -94796"/>
              </a:avLst>
            </a:prstGeom>
            <a:solidFill>
              <a:schemeClr val="accent2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51008" name="WordArt 96"/>
            <p:cNvSpPr>
              <a:spLocks noChangeArrowheads="1" noChangeShapeType="1" noTextEdit="1"/>
            </p:cNvSpPr>
            <p:nvPr/>
          </p:nvSpPr>
          <p:spPr bwMode="auto">
            <a:xfrm>
              <a:off x="779" y="2699"/>
              <a:ext cx="669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独立同分布</a:t>
              </a:r>
            </a:p>
          </p:txBody>
        </p:sp>
        <p:grpSp>
          <p:nvGrpSpPr>
            <p:cNvPr id="551009" name="Group 97"/>
            <p:cNvGrpSpPr/>
            <p:nvPr/>
          </p:nvGrpSpPr>
          <p:grpSpPr bwMode="auto">
            <a:xfrm>
              <a:off x="1481" y="2712"/>
              <a:ext cx="479" cy="140"/>
              <a:chOff x="3641" y="992"/>
              <a:chExt cx="479" cy="148"/>
            </a:xfrm>
          </p:grpSpPr>
          <p:sp>
            <p:nvSpPr>
              <p:cNvPr id="551010" name="WordArt 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41" y="992"/>
                <a:ext cx="128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1011" name="WordArt 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87" y="996"/>
                <a:ext cx="34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(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1012" name="WordArt 1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86" y="996"/>
                <a:ext cx="34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)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1013" name="WordArt 1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7" y="1004"/>
                <a:ext cx="208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0,1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sp>
        <p:nvSpPr>
          <p:cNvPr id="551021" name="Freeform 109"/>
          <p:cNvSpPr/>
          <p:nvPr/>
        </p:nvSpPr>
        <p:spPr bwMode="auto">
          <a:xfrm rot="10800000">
            <a:off x="1354929" y="5156830"/>
            <a:ext cx="2763046" cy="45719"/>
          </a:xfrm>
          <a:custGeom>
            <a:avLst/>
            <a:gdLst>
              <a:gd name="T0" fmla="*/ 0 w 1416"/>
              <a:gd name="T1" fmla="*/ 43 h 43"/>
              <a:gd name="T2" fmla="*/ 280 w 1416"/>
              <a:gd name="T3" fmla="*/ 19 h 43"/>
              <a:gd name="T4" fmla="*/ 632 w 1416"/>
              <a:gd name="T5" fmla="*/ 19 h 43"/>
              <a:gd name="T6" fmla="*/ 888 w 1416"/>
              <a:gd name="T7" fmla="*/ 19 h 43"/>
              <a:gd name="T8" fmla="*/ 1184 w 1416"/>
              <a:gd name="T9" fmla="*/ 19 h 43"/>
              <a:gd name="T10" fmla="*/ 1336 w 1416"/>
              <a:gd name="T11" fmla="*/ 3 h 43"/>
              <a:gd name="T12" fmla="*/ 1416 w 1416"/>
              <a:gd name="T13" fmla="*/ 35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6" h="43">
                <a:moveTo>
                  <a:pt x="0" y="43"/>
                </a:moveTo>
                <a:cubicBezTo>
                  <a:pt x="87" y="33"/>
                  <a:pt x="175" y="23"/>
                  <a:pt x="280" y="19"/>
                </a:cubicBezTo>
                <a:cubicBezTo>
                  <a:pt x="385" y="15"/>
                  <a:pt x="531" y="19"/>
                  <a:pt x="632" y="19"/>
                </a:cubicBezTo>
                <a:cubicBezTo>
                  <a:pt x="733" y="19"/>
                  <a:pt x="796" y="19"/>
                  <a:pt x="888" y="19"/>
                </a:cubicBezTo>
                <a:cubicBezTo>
                  <a:pt x="980" y="19"/>
                  <a:pt x="1109" y="22"/>
                  <a:pt x="1184" y="19"/>
                </a:cubicBezTo>
                <a:cubicBezTo>
                  <a:pt x="1259" y="16"/>
                  <a:pt x="1297" y="0"/>
                  <a:pt x="1336" y="3"/>
                </a:cubicBezTo>
                <a:cubicBezTo>
                  <a:pt x="1375" y="6"/>
                  <a:pt x="1395" y="20"/>
                  <a:pt x="1416" y="35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1022" name="Group 110"/>
          <p:cNvGrpSpPr/>
          <p:nvPr/>
        </p:nvGrpSpPr>
        <p:grpSpPr bwMode="auto">
          <a:xfrm>
            <a:off x="515938" y="5311775"/>
            <a:ext cx="2620962" cy="387350"/>
            <a:chOff x="727" y="2665"/>
            <a:chExt cx="1305" cy="221"/>
          </a:xfrm>
        </p:grpSpPr>
        <p:sp>
          <p:nvSpPr>
            <p:cNvPr id="551023" name="AutoShape 111"/>
            <p:cNvSpPr>
              <a:spLocks noChangeArrowheads="1"/>
            </p:cNvSpPr>
            <p:nvPr/>
          </p:nvSpPr>
          <p:spPr bwMode="auto">
            <a:xfrm>
              <a:off x="727" y="2665"/>
              <a:ext cx="1305" cy="221"/>
            </a:xfrm>
            <a:prstGeom prst="wedgeRectCallout">
              <a:avLst>
                <a:gd name="adj1" fmla="val 21648"/>
                <a:gd name="adj2" fmla="val -94796"/>
              </a:avLst>
            </a:prstGeom>
            <a:solidFill>
              <a:schemeClr val="accent2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51024" name="WordArt 112"/>
            <p:cNvSpPr>
              <a:spLocks noChangeArrowheads="1" noChangeShapeType="1" noTextEdit="1"/>
            </p:cNvSpPr>
            <p:nvPr/>
          </p:nvSpPr>
          <p:spPr bwMode="auto">
            <a:xfrm>
              <a:off x="779" y="2699"/>
              <a:ext cx="669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独立同分布</a:t>
              </a:r>
            </a:p>
          </p:txBody>
        </p:sp>
        <p:grpSp>
          <p:nvGrpSpPr>
            <p:cNvPr id="551025" name="Group 113"/>
            <p:cNvGrpSpPr/>
            <p:nvPr/>
          </p:nvGrpSpPr>
          <p:grpSpPr bwMode="auto">
            <a:xfrm>
              <a:off x="1481" y="2712"/>
              <a:ext cx="479" cy="140"/>
              <a:chOff x="3641" y="992"/>
              <a:chExt cx="479" cy="148"/>
            </a:xfrm>
          </p:grpSpPr>
          <p:sp>
            <p:nvSpPr>
              <p:cNvPr id="551026" name="WordArt 1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41" y="992"/>
                <a:ext cx="128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1027" name="WordArt 1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87" y="996"/>
                <a:ext cx="34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(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1028" name="WordArt 1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86" y="996"/>
                <a:ext cx="34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)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1029" name="WordArt 1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7" y="1004"/>
                <a:ext cx="208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0,1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graphicFrame>
        <p:nvGraphicFramePr>
          <p:cNvPr id="551030" name="Object 118"/>
          <p:cNvGraphicFramePr>
            <a:graphicFrameLocks noChangeAspect="1"/>
          </p:cNvGraphicFramePr>
          <p:nvPr/>
        </p:nvGraphicFramePr>
        <p:xfrm>
          <a:off x="517525" y="5705475"/>
          <a:ext cx="86487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5285600" imgH="4876800" progId="Equation.DSMT4">
                  <p:embed/>
                </p:oleObj>
              </mc:Choice>
              <mc:Fallback>
                <p:oleObj name="Equation" r:id="rId14" imgW="75285600" imgH="4876800" progId="Equation.DSMT4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5705475"/>
                        <a:ext cx="86487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1036" name="Freeform 124"/>
          <p:cNvSpPr/>
          <p:nvPr/>
        </p:nvSpPr>
        <p:spPr bwMode="auto">
          <a:xfrm flipV="1">
            <a:off x="984250" y="6161084"/>
            <a:ext cx="6098937" cy="168278"/>
          </a:xfrm>
          <a:custGeom>
            <a:avLst/>
            <a:gdLst>
              <a:gd name="T0" fmla="*/ 0 w 2784"/>
              <a:gd name="T1" fmla="*/ 17 h 18"/>
              <a:gd name="T2" fmla="*/ 736 w 2784"/>
              <a:gd name="T3" fmla="*/ 9 h 18"/>
              <a:gd name="T4" fmla="*/ 1552 w 2784"/>
              <a:gd name="T5" fmla="*/ 9 h 18"/>
              <a:gd name="T6" fmla="*/ 2312 w 2784"/>
              <a:gd name="T7" fmla="*/ 1 h 18"/>
              <a:gd name="T8" fmla="*/ 2696 w 2784"/>
              <a:gd name="T9" fmla="*/ 17 h 18"/>
              <a:gd name="T10" fmla="*/ 2784 w 2784"/>
              <a:gd name="T11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4" h="18">
                <a:moveTo>
                  <a:pt x="0" y="17"/>
                </a:moveTo>
                <a:cubicBezTo>
                  <a:pt x="238" y="13"/>
                  <a:pt x="477" y="10"/>
                  <a:pt x="736" y="9"/>
                </a:cubicBezTo>
                <a:cubicBezTo>
                  <a:pt x="995" y="8"/>
                  <a:pt x="1289" y="10"/>
                  <a:pt x="1552" y="9"/>
                </a:cubicBezTo>
                <a:cubicBezTo>
                  <a:pt x="1815" y="8"/>
                  <a:pt x="2121" y="0"/>
                  <a:pt x="2312" y="1"/>
                </a:cubicBezTo>
                <a:cubicBezTo>
                  <a:pt x="2503" y="2"/>
                  <a:pt x="2617" y="16"/>
                  <a:pt x="2696" y="17"/>
                </a:cubicBezTo>
                <a:cubicBezTo>
                  <a:pt x="2775" y="18"/>
                  <a:pt x="2779" y="13"/>
                  <a:pt x="2784" y="9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1038" name="Group 126"/>
          <p:cNvGrpSpPr/>
          <p:nvPr/>
        </p:nvGrpSpPr>
        <p:grpSpPr bwMode="auto">
          <a:xfrm>
            <a:off x="2030413" y="6329363"/>
            <a:ext cx="2705100" cy="412750"/>
            <a:chOff x="727" y="2665"/>
            <a:chExt cx="1305" cy="221"/>
          </a:xfrm>
        </p:grpSpPr>
        <p:sp>
          <p:nvSpPr>
            <p:cNvPr id="551039" name="AutoShape 127"/>
            <p:cNvSpPr>
              <a:spLocks noChangeArrowheads="1"/>
            </p:cNvSpPr>
            <p:nvPr/>
          </p:nvSpPr>
          <p:spPr bwMode="auto">
            <a:xfrm>
              <a:off x="727" y="2665"/>
              <a:ext cx="1305" cy="221"/>
            </a:xfrm>
            <a:prstGeom prst="wedgeRectCallout">
              <a:avLst>
                <a:gd name="adj1" fmla="val 21648"/>
                <a:gd name="adj2" fmla="val -94796"/>
              </a:avLst>
            </a:prstGeom>
            <a:solidFill>
              <a:schemeClr val="accent2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51040" name="WordArt 128"/>
            <p:cNvSpPr>
              <a:spLocks noChangeArrowheads="1" noChangeShapeType="1" noTextEdit="1"/>
            </p:cNvSpPr>
            <p:nvPr/>
          </p:nvSpPr>
          <p:spPr bwMode="auto">
            <a:xfrm>
              <a:off x="779" y="2699"/>
              <a:ext cx="669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独立同分布</a:t>
              </a:r>
            </a:p>
          </p:txBody>
        </p:sp>
        <p:grpSp>
          <p:nvGrpSpPr>
            <p:cNvPr id="551041" name="Group 129"/>
            <p:cNvGrpSpPr/>
            <p:nvPr/>
          </p:nvGrpSpPr>
          <p:grpSpPr bwMode="auto">
            <a:xfrm>
              <a:off x="1481" y="2712"/>
              <a:ext cx="479" cy="140"/>
              <a:chOff x="3641" y="992"/>
              <a:chExt cx="479" cy="148"/>
            </a:xfrm>
          </p:grpSpPr>
          <p:sp>
            <p:nvSpPr>
              <p:cNvPr id="551042" name="WordArt 1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41" y="992"/>
                <a:ext cx="128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1043" name="WordArt 1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87" y="996"/>
                <a:ext cx="34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(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1044" name="WordArt 1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86" y="996"/>
                <a:ext cx="34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)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1045" name="WordArt 1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7" y="1004"/>
                <a:ext cx="208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0,1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graphicFrame>
        <p:nvGraphicFramePr>
          <p:cNvPr id="551046" name="Object 134"/>
          <p:cNvGraphicFramePr>
            <a:graphicFrameLocks noChangeAspect="1"/>
          </p:cNvGraphicFramePr>
          <p:nvPr/>
        </p:nvGraphicFramePr>
        <p:xfrm>
          <a:off x="3106738" y="1350963"/>
          <a:ext cx="30845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89100" imgH="292100" progId="Equation.DSMT4">
                  <p:embed/>
                </p:oleObj>
              </mc:Choice>
              <mc:Fallback>
                <p:oleObj name="Equation" r:id="rId16" imgW="1689100" imgH="292100" progId="Equation.DSMT4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1350963"/>
                        <a:ext cx="30845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1047" name="Group 135"/>
          <p:cNvGrpSpPr/>
          <p:nvPr/>
        </p:nvGrpSpPr>
        <p:grpSpPr bwMode="auto">
          <a:xfrm>
            <a:off x="984250" y="520700"/>
            <a:ext cx="2089150" cy="501650"/>
            <a:chOff x="660" y="352"/>
            <a:chExt cx="1316" cy="316"/>
          </a:xfrm>
        </p:grpSpPr>
        <p:graphicFrame>
          <p:nvGraphicFramePr>
            <p:cNvPr id="551048" name="Object 136"/>
            <p:cNvGraphicFramePr>
              <a:graphicFrameLocks noChangeAspect="1"/>
            </p:cNvGraphicFramePr>
            <p:nvPr/>
          </p:nvGraphicFramePr>
          <p:xfrm>
            <a:off x="1082" y="352"/>
            <a:ext cx="30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54000" imgH="266700" progId="Equation.DSMT4">
                    <p:embed/>
                  </p:oleObj>
                </mc:Choice>
                <mc:Fallback>
                  <p:oleObj name="Equation" r:id="rId18" imgW="254000" imgH="266700" progId="Equation.DSMT4">
                    <p:embed/>
                    <p:pic>
                      <p:nvPicPr>
                        <p:cNvPr id="0" name="Object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2" y="352"/>
                          <a:ext cx="30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1049" name="WordArt 137"/>
            <p:cNvSpPr>
              <a:spLocks noChangeArrowheads="1" noChangeShapeType="1" noTextEdit="1"/>
            </p:cNvSpPr>
            <p:nvPr/>
          </p:nvSpPr>
          <p:spPr bwMode="auto">
            <a:xfrm>
              <a:off x="660" y="453"/>
              <a:ext cx="303" cy="17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(</a:t>
              </a:r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一</a:t>
              </a:r>
              <a:r>
                <a:rPr lang="en-US" altLang="zh-CN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)</a:t>
              </a:r>
              <a:endParaRPr lang="zh-CN" altLang="en-US" sz="3600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551050" name="WordArt 138"/>
            <p:cNvSpPr>
              <a:spLocks noChangeArrowheads="1" noChangeShapeType="1" noTextEdit="1"/>
            </p:cNvSpPr>
            <p:nvPr/>
          </p:nvSpPr>
          <p:spPr bwMode="auto">
            <a:xfrm>
              <a:off x="1349" y="469"/>
              <a:ext cx="627" cy="1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-</a:t>
              </a:r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分布</a:t>
              </a:r>
            </a:p>
          </p:txBody>
        </p:sp>
      </p:grpSp>
      <p:grpSp>
        <p:nvGrpSpPr>
          <p:cNvPr id="551051" name="Group 139"/>
          <p:cNvGrpSpPr/>
          <p:nvPr/>
        </p:nvGrpSpPr>
        <p:grpSpPr bwMode="auto">
          <a:xfrm>
            <a:off x="966788" y="998538"/>
            <a:ext cx="7891462" cy="492125"/>
            <a:chOff x="633" y="789"/>
            <a:chExt cx="4971" cy="310"/>
          </a:xfrm>
        </p:grpSpPr>
        <p:sp>
          <p:nvSpPr>
            <p:cNvPr id="551052" name="Text Box 140"/>
            <p:cNvSpPr txBox="1">
              <a:spLocks noChangeArrowheads="1"/>
            </p:cNvSpPr>
            <p:nvPr/>
          </p:nvSpPr>
          <p:spPr bwMode="auto">
            <a:xfrm>
              <a:off x="1992" y="789"/>
              <a:ext cx="144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是来自总体</a:t>
              </a:r>
            </a:p>
          </p:txBody>
        </p:sp>
        <p:graphicFrame>
          <p:nvGraphicFramePr>
            <p:cNvPr id="551053" name="Object 141"/>
            <p:cNvGraphicFramePr>
              <a:graphicFrameLocks noChangeAspect="1"/>
            </p:cNvGraphicFramePr>
            <p:nvPr/>
          </p:nvGraphicFramePr>
          <p:xfrm>
            <a:off x="3116" y="803"/>
            <a:ext cx="112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977900" imgH="241300" progId="Equation.DSMT4">
                    <p:embed/>
                  </p:oleObj>
                </mc:Choice>
                <mc:Fallback>
                  <p:oleObj name="Equation" r:id="rId20" imgW="977900" imgH="241300" progId="Equation.DSMT4">
                    <p:embed/>
                    <p:pic>
                      <p:nvPicPr>
                        <p:cNvPr id="0" name="Object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6" y="803"/>
                          <a:ext cx="112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1054" name="Object 142"/>
            <p:cNvGraphicFramePr>
              <a:graphicFrameLocks noChangeAspect="1"/>
            </p:cNvGraphicFramePr>
            <p:nvPr/>
          </p:nvGraphicFramePr>
          <p:xfrm>
            <a:off x="856" y="791"/>
            <a:ext cx="118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028700" imgH="241300" progId="Equation.DSMT4">
                    <p:embed/>
                  </p:oleObj>
                </mc:Choice>
                <mc:Fallback>
                  <p:oleObj name="Equation" r:id="rId22" imgW="1028700" imgH="241300" progId="Equation.DSMT4">
                    <p:embed/>
                    <p:pic>
                      <p:nvPicPr>
                        <p:cNvPr id="0" name="Object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" y="791"/>
                          <a:ext cx="118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1055" name="Text Box 143"/>
            <p:cNvSpPr txBox="1">
              <a:spLocks noChangeArrowheads="1"/>
            </p:cNvSpPr>
            <p:nvPr/>
          </p:nvSpPr>
          <p:spPr bwMode="auto">
            <a:xfrm>
              <a:off x="633" y="790"/>
              <a:ext cx="45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sp>
          <p:nvSpPr>
            <p:cNvPr id="551056" name="Text Box 144"/>
            <p:cNvSpPr txBox="1">
              <a:spLocks noChangeArrowheads="1"/>
            </p:cNvSpPr>
            <p:nvPr/>
          </p:nvSpPr>
          <p:spPr bwMode="auto">
            <a:xfrm>
              <a:off x="4217" y="798"/>
              <a:ext cx="138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令 </a:t>
              </a:r>
            </a:p>
          </p:txBody>
        </p:sp>
      </p:grpSp>
      <p:grpSp>
        <p:nvGrpSpPr>
          <p:cNvPr id="551057" name="Group 145"/>
          <p:cNvGrpSpPr/>
          <p:nvPr/>
        </p:nvGrpSpPr>
        <p:grpSpPr bwMode="auto">
          <a:xfrm>
            <a:off x="-15875" y="1790698"/>
            <a:ext cx="7723188" cy="600075"/>
            <a:chOff x="38" y="1352"/>
            <a:chExt cx="4865" cy="378"/>
          </a:xfrm>
        </p:grpSpPr>
        <p:sp>
          <p:nvSpPr>
            <p:cNvPr id="551058" name="Rectangle 146"/>
            <p:cNvSpPr>
              <a:spLocks noChangeArrowheads="1"/>
            </p:cNvSpPr>
            <p:nvPr/>
          </p:nvSpPr>
          <p:spPr bwMode="auto">
            <a:xfrm>
              <a:off x="38" y="1400"/>
              <a:ext cx="43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称   服从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自由度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  的   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分布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，记为</a:t>
              </a:r>
            </a:p>
          </p:txBody>
        </p:sp>
        <p:graphicFrame>
          <p:nvGraphicFramePr>
            <p:cNvPr id="551059" name="Object 147"/>
            <p:cNvGraphicFramePr>
              <a:graphicFrameLocks noChangeAspect="1"/>
            </p:cNvGraphicFramePr>
            <p:nvPr/>
          </p:nvGraphicFramePr>
          <p:xfrm>
            <a:off x="349" y="1360"/>
            <a:ext cx="27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41300" imgH="266700" progId="Equation.DSMT4">
                    <p:embed/>
                  </p:oleObj>
                </mc:Choice>
                <mc:Fallback>
                  <p:oleObj name="Equation" r:id="rId24" imgW="241300" imgH="266700" progId="Equation.DSMT4">
                    <p:embed/>
                    <p:pic>
                      <p:nvPicPr>
                        <p:cNvPr id="0" name="Object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" y="1360"/>
                          <a:ext cx="271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1060" name="Object 148"/>
            <p:cNvGraphicFramePr>
              <a:graphicFrameLocks noChangeAspect="1"/>
            </p:cNvGraphicFramePr>
            <p:nvPr/>
          </p:nvGraphicFramePr>
          <p:xfrm>
            <a:off x="2454" y="1352"/>
            <a:ext cx="38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342900" imgH="266700" progId="Equation.DSMT4">
                    <p:embed/>
                  </p:oleObj>
                </mc:Choice>
                <mc:Fallback>
                  <p:oleObj name="Equation" r:id="rId26" imgW="342900" imgH="266700" progId="Equation.DSMT4">
                    <p:embed/>
                    <p:pic>
                      <p:nvPicPr>
                        <p:cNvPr id="0" name="Object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4" y="1352"/>
                          <a:ext cx="387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1061" name="Object 149"/>
            <p:cNvGraphicFramePr>
              <a:graphicFrameLocks noChangeAspect="1"/>
            </p:cNvGraphicFramePr>
            <p:nvPr/>
          </p:nvGraphicFramePr>
          <p:xfrm>
            <a:off x="3877" y="1376"/>
            <a:ext cx="1026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901700" imgH="266700" progId="Equation.DSMT4">
                    <p:embed/>
                  </p:oleObj>
                </mc:Choice>
                <mc:Fallback>
                  <p:oleObj name="Equation" r:id="rId28" imgW="901700" imgH="266700" progId="Equation.DSMT4">
                    <p:embed/>
                    <p:pic>
                      <p:nvPicPr>
                        <p:cNvPr id="0" name="Object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7" y="1376"/>
                          <a:ext cx="1026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1062" name="Object 150"/>
            <p:cNvGraphicFramePr>
              <a:graphicFrameLocks noChangeAspect="1"/>
            </p:cNvGraphicFramePr>
            <p:nvPr/>
          </p:nvGraphicFramePr>
          <p:xfrm>
            <a:off x="2030" y="1482"/>
            <a:ext cx="175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52400" imgH="165100" progId="Equation.DSMT4">
                    <p:embed/>
                  </p:oleObj>
                </mc:Choice>
                <mc:Fallback>
                  <p:oleObj name="Equation" r:id="rId30" imgW="152400" imgH="165100" progId="Equation.DSMT4">
                    <p:embed/>
                    <p:pic>
                      <p:nvPicPr>
                        <p:cNvPr id="0" name="Object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0" y="1482"/>
                          <a:ext cx="175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5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5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1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1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1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1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5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1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1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1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1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5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5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005" grpId="0" animBg="1"/>
      <p:bldP spid="551021" grpId="0" animBg="1"/>
      <p:bldP spid="5510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028" name="Group 68"/>
          <p:cNvGrpSpPr/>
          <p:nvPr/>
        </p:nvGrpSpPr>
        <p:grpSpPr bwMode="auto">
          <a:xfrm>
            <a:off x="874713" y="2701925"/>
            <a:ext cx="6007100" cy="549275"/>
            <a:chOff x="566" y="1885"/>
            <a:chExt cx="3784" cy="346"/>
          </a:xfrm>
        </p:grpSpPr>
        <p:sp>
          <p:nvSpPr>
            <p:cNvPr id="553029" name="Rectangle 69"/>
            <p:cNvSpPr>
              <a:spLocks noChangeArrowheads="1"/>
            </p:cNvSpPr>
            <p:nvPr/>
          </p:nvSpPr>
          <p:spPr bwMode="auto">
            <a:xfrm>
              <a:off x="1925" y="1885"/>
              <a:ext cx="5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553030" name="Object 70"/>
            <p:cNvGraphicFramePr>
              <a:graphicFrameLocks noChangeAspect="1"/>
            </p:cNvGraphicFramePr>
            <p:nvPr/>
          </p:nvGraphicFramePr>
          <p:xfrm>
            <a:off x="840" y="1905"/>
            <a:ext cx="1124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01700" imgH="266700" progId="Equation.DSMT4">
                    <p:embed/>
                  </p:oleObj>
                </mc:Choice>
                <mc:Fallback>
                  <p:oleObj name="Equation" r:id="rId2" imgW="901700" imgH="266700" progId="Equation.DSMT4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" y="1905"/>
                          <a:ext cx="1124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31" name="Object 71"/>
            <p:cNvGraphicFramePr>
              <a:graphicFrameLocks noChangeAspect="1"/>
            </p:cNvGraphicFramePr>
            <p:nvPr/>
          </p:nvGraphicFramePr>
          <p:xfrm>
            <a:off x="2208" y="1908"/>
            <a:ext cx="2142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14500" imgH="266700" progId="Equation.DSMT4">
                    <p:embed/>
                  </p:oleObj>
                </mc:Choice>
                <mc:Fallback>
                  <p:oleObj name="Equation" r:id="rId4" imgW="1714500" imgH="266700" progId="Equation.DSMT4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908"/>
                          <a:ext cx="2142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32" name="Rectangle 72"/>
            <p:cNvSpPr>
              <a:spLocks noChangeArrowheads="1"/>
            </p:cNvSpPr>
            <p:nvPr/>
          </p:nvSpPr>
          <p:spPr bwMode="auto">
            <a:xfrm>
              <a:off x="566" y="1894"/>
              <a:ext cx="5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</p:grpSp>
      <p:sp>
        <p:nvSpPr>
          <p:cNvPr id="553033" name="WordArt 73"/>
          <p:cNvSpPr>
            <a:spLocks noChangeArrowheads="1" noChangeShapeType="1" noTextEdit="1"/>
          </p:cNvSpPr>
          <p:nvPr/>
        </p:nvSpPr>
        <p:spPr bwMode="auto">
          <a:xfrm>
            <a:off x="973138" y="3332163"/>
            <a:ext cx="347662" cy="295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solidFill>
                  <a:srgbClr val="FF9933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</a:p>
        </p:txBody>
      </p:sp>
      <p:grpSp>
        <p:nvGrpSpPr>
          <p:cNvPr id="553034" name="Group 74"/>
          <p:cNvGrpSpPr/>
          <p:nvPr/>
        </p:nvGrpSpPr>
        <p:grpSpPr bwMode="auto">
          <a:xfrm>
            <a:off x="1438275" y="3238496"/>
            <a:ext cx="7023100" cy="523875"/>
            <a:chOff x="841" y="2607"/>
            <a:chExt cx="4424" cy="330"/>
          </a:xfrm>
        </p:grpSpPr>
        <p:graphicFrame>
          <p:nvGraphicFramePr>
            <p:cNvPr id="553035" name="Object 75"/>
            <p:cNvGraphicFramePr>
              <a:graphicFrameLocks noChangeAspect="1"/>
            </p:cNvGraphicFramePr>
            <p:nvPr/>
          </p:nvGraphicFramePr>
          <p:xfrm>
            <a:off x="3501" y="2631"/>
            <a:ext cx="157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57300" imgH="241300" progId="Equation.DSMT4">
                    <p:embed/>
                  </p:oleObj>
                </mc:Choice>
                <mc:Fallback>
                  <p:oleObj name="Equation" r:id="rId6" imgW="1257300" imgH="241300" progId="Equation.DSMT4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1" y="2631"/>
                          <a:ext cx="1570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36" name="Rectangle 76"/>
            <p:cNvSpPr>
              <a:spLocks noChangeArrowheads="1"/>
            </p:cNvSpPr>
            <p:nvPr/>
          </p:nvSpPr>
          <p:spPr bwMode="auto">
            <a:xfrm>
              <a:off x="841" y="2607"/>
              <a:ext cx="44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取   个独立同分布            的                           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,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53037" name="Object 77"/>
            <p:cNvGraphicFramePr>
              <a:graphicFrameLocks noChangeAspect="1"/>
            </p:cNvGraphicFramePr>
            <p:nvPr/>
          </p:nvGraphicFramePr>
          <p:xfrm>
            <a:off x="1143" y="2672"/>
            <a:ext cx="190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400" imgH="165100" progId="Equation.DSMT4">
                    <p:embed/>
                  </p:oleObj>
                </mc:Choice>
                <mc:Fallback>
                  <p:oleObj name="Equation" r:id="rId8" imgW="152400" imgH="16510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" y="2672"/>
                          <a:ext cx="190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38" name="Object 78"/>
            <p:cNvGraphicFramePr>
              <a:graphicFrameLocks noChangeAspect="1"/>
            </p:cNvGraphicFramePr>
            <p:nvPr/>
          </p:nvGraphicFramePr>
          <p:xfrm>
            <a:off x="2647" y="2641"/>
            <a:ext cx="72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71500" imgH="241300" progId="Equation.DSMT4">
                    <p:embed/>
                  </p:oleObj>
                </mc:Choice>
                <mc:Fallback>
                  <p:oleObj name="Equation" r:id="rId10" imgW="571500" imgH="241300" progId="Equation.DSMT4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7" y="2641"/>
                          <a:ext cx="72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039" name="Group 79"/>
          <p:cNvGrpSpPr/>
          <p:nvPr/>
        </p:nvGrpSpPr>
        <p:grpSpPr bwMode="auto">
          <a:xfrm>
            <a:off x="-20638" y="3660785"/>
            <a:ext cx="5367338" cy="582614"/>
            <a:chOff x="50" y="2545"/>
            <a:chExt cx="3381" cy="367"/>
          </a:xfrm>
        </p:grpSpPr>
        <p:sp>
          <p:nvSpPr>
            <p:cNvPr id="553040" name="Rectangle 80"/>
            <p:cNvSpPr>
              <a:spLocks noChangeArrowheads="1"/>
            </p:cNvSpPr>
            <p:nvPr/>
          </p:nvSpPr>
          <p:spPr bwMode="auto">
            <a:xfrm>
              <a:off x="50" y="2582"/>
              <a:ext cx="10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则     与</a:t>
              </a:r>
            </a:p>
          </p:txBody>
        </p:sp>
        <p:graphicFrame>
          <p:nvGraphicFramePr>
            <p:cNvPr id="553041" name="Object 81"/>
            <p:cNvGraphicFramePr>
              <a:graphicFrameLocks noChangeAspect="1"/>
            </p:cNvGraphicFramePr>
            <p:nvPr/>
          </p:nvGraphicFramePr>
          <p:xfrm>
            <a:off x="322" y="2545"/>
            <a:ext cx="339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700" imgH="304800" progId="Equation.DSMT4">
                    <p:embed/>
                  </p:oleObj>
                </mc:Choice>
                <mc:Fallback>
                  <p:oleObj name="Equation" r:id="rId12" imgW="266700" imgH="304800" progId="Equation.DSMT4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" y="2545"/>
                          <a:ext cx="339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42" name="Object 82"/>
            <p:cNvGraphicFramePr>
              <a:graphicFrameLocks noChangeAspect="1"/>
            </p:cNvGraphicFramePr>
            <p:nvPr/>
          </p:nvGraphicFramePr>
          <p:xfrm>
            <a:off x="852" y="2591"/>
            <a:ext cx="1697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358900" imgH="254000" progId="Equation.DSMT4">
                    <p:embed/>
                  </p:oleObj>
                </mc:Choice>
                <mc:Fallback>
                  <p:oleObj name="Equation" r:id="rId14" imgW="1358900" imgH="254000" progId="Equation.DSMT4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" y="2591"/>
                          <a:ext cx="1697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43" name="Rectangle 83"/>
            <p:cNvSpPr>
              <a:spLocks noChangeArrowheads="1"/>
            </p:cNvSpPr>
            <p:nvPr/>
          </p:nvSpPr>
          <p:spPr bwMode="auto">
            <a:xfrm>
              <a:off x="2451" y="2567"/>
              <a:ext cx="9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同分布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.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53044" name="Object 84"/>
          <p:cNvGraphicFramePr>
            <a:graphicFrameLocks noChangeAspect="1"/>
          </p:cNvGraphicFramePr>
          <p:nvPr/>
        </p:nvGraphicFramePr>
        <p:xfrm>
          <a:off x="898525" y="4102100"/>
          <a:ext cx="269081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58900" imgH="469900" progId="Equation.DSMT4">
                  <p:embed/>
                </p:oleObj>
              </mc:Choice>
              <mc:Fallback>
                <p:oleObj name="Equation" r:id="rId16" imgW="1358900" imgH="46990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4102100"/>
                        <a:ext cx="2690813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5" name="Object 85"/>
          <p:cNvGraphicFramePr>
            <a:graphicFrameLocks noChangeAspect="1"/>
          </p:cNvGraphicFramePr>
          <p:nvPr/>
        </p:nvGraphicFramePr>
        <p:xfrm>
          <a:off x="3489325" y="4111625"/>
          <a:ext cx="171608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63600" imgH="457200" progId="Equation.DSMT4">
                  <p:embed/>
                </p:oleObj>
              </mc:Choice>
              <mc:Fallback>
                <p:oleObj name="Equation" r:id="rId18" imgW="863600" imgH="457200" progId="Equation.DSMT4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25" y="4111625"/>
                        <a:ext cx="1716088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6" name="Object 86"/>
          <p:cNvGraphicFramePr>
            <a:graphicFrameLocks noChangeAspect="1"/>
          </p:cNvGraphicFramePr>
          <p:nvPr/>
        </p:nvGraphicFramePr>
        <p:xfrm>
          <a:off x="5094288" y="4117975"/>
          <a:ext cx="164941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25500" imgH="457200" progId="Equation.DSMT4">
                  <p:embed/>
                </p:oleObj>
              </mc:Choice>
              <mc:Fallback>
                <p:oleObj name="Equation" r:id="rId20" imgW="825500" imgH="457200" progId="Equation.DSMT4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117975"/>
                        <a:ext cx="1649412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7" name="Object 87"/>
          <p:cNvGraphicFramePr>
            <a:graphicFrameLocks noChangeAspect="1"/>
          </p:cNvGraphicFramePr>
          <p:nvPr/>
        </p:nvGraphicFramePr>
        <p:xfrm>
          <a:off x="6664325" y="4111625"/>
          <a:ext cx="144938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23900" imgH="457200" progId="Equation.DSMT4">
                  <p:embed/>
                </p:oleObj>
              </mc:Choice>
              <mc:Fallback>
                <p:oleObj name="Equation" r:id="rId22" imgW="723900" imgH="457200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325" y="4111625"/>
                        <a:ext cx="1449388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8" name="Object 88"/>
          <p:cNvGraphicFramePr>
            <a:graphicFrameLocks noChangeAspect="1"/>
          </p:cNvGraphicFramePr>
          <p:nvPr/>
        </p:nvGraphicFramePr>
        <p:xfrm>
          <a:off x="3473450" y="4983163"/>
          <a:ext cx="15494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774700" imgH="266700" progId="Equation.DSMT4">
                  <p:embed/>
                </p:oleObj>
              </mc:Choice>
              <mc:Fallback>
                <p:oleObj name="Equation" r:id="rId24" imgW="774700" imgH="26670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4983163"/>
                        <a:ext cx="15494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9" name="Object 89"/>
          <p:cNvGraphicFramePr>
            <a:graphicFrameLocks noChangeAspect="1"/>
          </p:cNvGraphicFramePr>
          <p:nvPr/>
        </p:nvGraphicFramePr>
        <p:xfrm>
          <a:off x="4905375" y="4983163"/>
          <a:ext cx="340201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714500" imgH="266700" progId="Equation.DSMT4">
                  <p:embed/>
                </p:oleObj>
              </mc:Choice>
              <mc:Fallback>
                <p:oleObj name="Equation" r:id="rId26" imgW="1714500" imgH="266700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4983163"/>
                        <a:ext cx="340201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0" name="Object 90"/>
          <p:cNvGraphicFramePr>
            <a:graphicFrameLocks noChangeAspect="1"/>
          </p:cNvGraphicFramePr>
          <p:nvPr/>
        </p:nvGraphicFramePr>
        <p:xfrm>
          <a:off x="1878013" y="5483225"/>
          <a:ext cx="364013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828800" imgH="457200" progId="Equation.DSMT4">
                  <p:embed/>
                </p:oleObj>
              </mc:Choice>
              <mc:Fallback>
                <p:oleObj name="Equation" r:id="rId28" imgW="1828800" imgH="457200" progId="Equation.DSMT4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5483225"/>
                        <a:ext cx="3640137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1" name="Object 91"/>
          <p:cNvGraphicFramePr>
            <a:graphicFrameLocks noChangeAspect="1"/>
          </p:cNvGraphicFramePr>
          <p:nvPr/>
        </p:nvGraphicFramePr>
        <p:xfrm>
          <a:off x="5465763" y="5738813"/>
          <a:ext cx="22590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130300" imgH="241300" progId="Equation.DSMT4">
                  <p:embed/>
                </p:oleObj>
              </mc:Choice>
              <mc:Fallback>
                <p:oleObj name="Equation" r:id="rId30" imgW="1130300" imgH="241300" progId="Equation.DSMT4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763" y="5738813"/>
                        <a:ext cx="22590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2" name="Object 92"/>
          <p:cNvGraphicFramePr>
            <a:graphicFrameLocks noChangeAspect="1"/>
          </p:cNvGraphicFramePr>
          <p:nvPr/>
        </p:nvGraphicFramePr>
        <p:xfrm>
          <a:off x="900113" y="4832350"/>
          <a:ext cx="26924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358900" imgH="457200" progId="Equation.DSMT4">
                  <p:embed/>
                </p:oleObj>
              </mc:Choice>
              <mc:Fallback>
                <p:oleObj name="Equation" r:id="rId32" imgW="1358900" imgH="457200" progId="Equation.DSMT4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832350"/>
                        <a:ext cx="26924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3" name="Object 93"/>
          <p:cNvGraphicFramePr>
            <a:graphicFrameLocks noChangeAspect="1"/>
          </p:cNvGraphicFramePr>
          <p:nvPr/>
        </p:nvGraphicFramePr>
        <p:xfrm>
          <a:off x="3106738" y="1350963"/>
          <a:ext cx="30845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689100" imgH="292100" progId="Equation.DSMT4">
                  <p:embed/>
                </p:oleObj>
              </mc:Choice>
              <mc:Fallback>
                <p:oleObj name="Equation" r:id="rId34" imgW="1689100" imgH="292100" progId="Equation.DSMT4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1350963"/>
                        <a:ext cx="30845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054" name="Group 94"/>
          <p:cNvGrpSpPr/>
          <p:nvPr/>
        </p:nvGrpSpPr>
        <p:grpSpPr bwMode="auto">
          <a:xfrm>
            <a:off x="984250" y="520700"/>
            <a:ext cx="2089150" cy="501650"/>
            <a:chOff x="660" y="352"/>
            <a:chExt cx="1316" cy="316"/>
          </a:xfrm>
        </p:grpSpPr>
        <p:graphicFrame>
          <p:nvGraphicFramePr>
            <p:cNvPr id="553055" name="Object 95"/>
            <p:cNvGraphicFramePr>
              <a:graphicFrameLocks noChangeAspect="1"/>
            </p:cNvGraphicFramePr>
            <p:nvPr/>
          </p:nvGraphicFramePr>
          <p:xfrm>
            <a:off x="1082" y="352"/>
            <a:ext cx="30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254000" imgH="266700" progId="Equation.DSMT4">
                    <p:embed/>
                  </p:oleObj>
                </mc:Choice>
                <mc:Fallback>
                  <p:oleObj name="Equation" r:id="rId36" imgW="254000" imgH="266700" progId="Equation.DSMT4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2" y="352"/>
                          <a:ext cx="30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56" name="WordArt 96"/>
            <p:cNvSpPr>
              <a:spLocks noChangeArrowheads="1" noChangeShapeType="1" noTextEdit="1"/>
            </p:cNvSpPr>
            <p:nvPr/>
          </p:nvSpPr>
          <p:spPr bwMode="auto">
            <a:xfrm>
              <a:off x="660" y="453"/>
              <a:ext cx="303" cy="17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(</a:t>
              </a:r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一</a:t>
              </a:r>
              <a:r>
                <a:rPr lang="en-US" altLang="zh-CN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)</a:t>
              </a:r>
              <a:endParaRPr lang="zh-CN" altLang="en-US" sz="3600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553057" name="WordArt 97"/>
            <p:cNvSpPr>
              <a:spLocks noChangeArrowheads="1" noChangeShapeType="1" noTextEdit="1"/>
            </p:cNvSpPr>
            <p:nvPr/>
          </p:nvSpPr>
          <p:spPr bwMode="auto">
            <a:xfrm>
              <a:off x="1349" y="469"/>
              <a:ext cx="627" cy="1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-</a:t>
              </a:r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分布</a:t>
              </a:r>
            </a:p>
          </p:txBody>
        </p:sp>
      </p:grpSp>
      <p:grpSp>
        <p:nvGrpSpPr>
          <p:cNvPr id="553058" name="Group 98"/>
          <p:cNvGrpSpPr/>
          <p:nvPr/>
        </p:nvGrpSpPr>
        <p:grpSpPr bwMode="auto">
          <a:xfrm>
            <a:off x="966788" y="998538"/>
            <a:ext cx="7891462" cy="492125"/>
            <a:chOff x="633" y="789"/>
            <a:chExt cx="4971" cy="310"/>
          </a:xfrm>
        </p:grpSpPr>
        <p:sp>
          <p:nvSpPr>
            <p:cNvPr id="553059" name="Text Box 99"/>
            <p:cNvSpPr txBox="1">
              <a:spLocks noChangeArrowheads="1"/>
            </p:cNvSpPr>
            <p:nvPr/>
          </p:nvSpPr>
          <p:spPr bwMode="auto">
            <a:xfrm>
              <a:off x="1992" y="789"/>
              <a:ext cx="144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是来自总体</a:t>
              </a:r>
            </a:p>
          </p:txBody>
        </p:sp>
        <p:graphicFrame>
          <p:nvGraphicFramePr>
            <p:cNvPr id="553060" name="Object 100"/>
            <p:cNvGraphicFramePr>
              <a:graphicFrameLocks noChangeAspect="1"/>
            </p:cNvGraphicFramePr>
            <p:nvPr/>
          </p:nvGraphicFramePr>
          <p:xfrm>
            <a:off x="3116" y="803"/>
            <a:ext cx="112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977900" imgH="241300" progId="Equation.DSMT4">
                    <p:embed/>
                  </p:oleObj>
                </mc:Choice>
                <mc:Fallback>
                  <p:oleObj name="Equation" r:id="rId38" imgW="977900" imgH="241300" progId="Equation.DSMT4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6" y="803"/>
                          <a:ext cx="112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61" name="Object 101"/>
            <p:cNvGraphicFramePr>
              <a:graphicFrameLocks noChangeAspect="1"/>
            </p:cNvGraphicFramePr>
            <p:nvPr/>
          </p:nvGraphicFramePr>
          <p:xfrm>
            <a:off x="856" y="791"/>
            <a:ext cx="118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1028700" imgH="241300" progId="Equation.DSMT4">
                    <p:embed/>
                  </p:oleObj>
                </mc:Choice>
                <mc:Fallback>
                  <p:oleObj name="Equation" r:id="rId40" imgW="1028700" imgH="241300" progId="Equation.DSMT4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" y="791"/>
                          <a:ext cx="118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62" name="Text Box 102"/>
            <p:cNvSpPr txBox="1">
              <a:spLocks noChangeArrowheads="1"/>
            </p:cNvSpPr>
            <p:nvPr/>
          </p:nvSpPr>
          <p:spPr bwMode="auto">
            <a:xfrm>
              <a:off x="633" y="790"/>
              <a:ext cx="45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sp>
          <p:nvSpPr>
            <p:cNvPr id="553063" name="Text Box 103"/>
            <p:cNvSpPr txBox="1">
              <a:spLocks noChangeArrowheads="1"/>
            </p:cNvSpPr>
            <p:nvPr/>
          </p:nvSpPr>
          <p:spPr bwMode="auto">
            <a:xfrm>
              <a:off x="4217" y="798"/>
              <a:ext cx="138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令 </a:t>
              </a:r>
            </a:p>
          </p:txBody>
        </p:sp>
      </p:grpSp>
      <p:grpSp>
        <p:nvGrpSpPr>
          <p:cNvPr id="553064" name="Group 104"/>
          <p:cNvGrpSpPr/>
          <p:nvPr/>
        </p:nvGrpSpPr>
        <p:grpSpPr bwMode="auto">
          <a:xfrm>
            <a:off x="-15875" y="1790698"/>
            <a:ext cx="7723188" cy="600075"/>
            <a:chOff x="38" y="1352"/>
            <a:chExt cx="4865" cy="378"/>
          </a:xfrm>
        </p:grpSpPr>
        <p:sp>
          <p:nvSpPr>
            <p:cNvPr id="553065" name="Rectangle 105"/>
            <p:cNvSpPr>
              <a:spLocks noChangeArrowheads="1"/>
            </p:cNvSpPr>
            <p:nvPr/>
          </p:nvSpPr>
          <p:spPr bwMode="auto">
            <a:xfrm>
              <a:off x="38" y="1400"/>
              <a:ext cx="43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称   服从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自由度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  的   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分布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，记为</a:t>
              </a:r>
            </a:p>
          </p:txBody>
        </p:sp>
        <p:graphicFrame>
          <p:nvGraphicFramePr>
            <p:cNvPr id="553066" name="Object 106"/>
            <p:cNvGraphicFramePr>
              <a:graphicFrameLocks noChangeAspect="1"/>
            </p:cNvGraphicFramePr>
            <p:nvPr/>
          </p:nvGraphicFramePr>
          <p:xfrm>
            <a:off x="349" y="1360"/>
            <a:ext cx="27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241300" imgH="266700" progId="Equation.DSMT4">
                    <p:embed/>
                  </p:oleObj>
                </mc:Choice>
                <mc:Fallback>
                  <p:oleObj name="Equation" r:id="rId42" imgW="241300" imgH="266700" progId="Equation.DSMT4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" y="1360"/>
                          <a:ext cx="271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67" name="Object 107"/>
            <p:cNvGraphicFramePr>
              <a:graphicFrameLocks noChangeAspect="1"/>
            </p:cNvGraphicFramePr>
            <p:nvPr/>
          </p:nvGraphicFramePr>
          <p:xfrm>
            <a:off x="2454" y="1352"/>
            <a:ext cx="38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342900" imgH="266700" progId="Equation.DSMT4">
                    <p:embed/>
                  </p:oleObj>
                </mc:Choice>
                <mc:Fallback>
                  <p:oleObj name="Equation" r:id="rId44" imgW="342900" imgH="266700" progId="Equation.DSMT4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4" y="1352"/>
                          <a:ext cx="387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68" name="Object 108"/>
            <p:cNvGraphicFramePr>
              <a:graphicFrameLocks noChangeAspect="1"/>
            </p:cNvGraphicFramePr>
            <p:nvPr/>
          </p:nvGraphicFramePr>
          <p:xfrm>
            <a:off x="3877" y="1376"/>
            <a:ext cx="1026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901700" imgH="266700" progId="Equation.DSMT4">
                    <p:embed/>
                  </p:oleObj>
                </mc:Choice>
                <mc:Fallback>
                  <p:oleObj name="Equation" r:id="rId46" imgW="901700" imgH="266700" progId="Equation.DSMT4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7" y="1376"/>
                          <a:ext cx="1026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69" name="Object 109"/>
            <p:cNvGraphicFramePr>
              <a:graphicFrameLocks noChangeAspect="1"/>
            </p:cNvGraphicFramePr>
            <p:nvPr/>
          </p:nvGraphicFramePr>
          <p:xfrm>
            <a:off x="2030" y="1482"/>
            <a:ext cx="175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8" imgW="152400" imgH="165100" progId="Equation.DSMT4">
                    <p:embed/>
                  </p:oleObj>
                </mc:Choice>
                <mc:Fallback>
                  <p:oleObj name="Equation" r:id="rId48" imgW="152400" imgH="165100" progId="Equation.DSMT4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0" y="1482"/>
                          <a:ext cx="175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070" name="Group 110"/>
          <p:cNvGrpSpPr/>
          <p:nvPr/>
        </p:nvGrpSpPr>
        <p:grpSpPr bwMode="auto">
          <a:xfrm>
            <a:off x="977900" y="2262188"/>
            <a:ext cx="3163888" cy="501650"/>
            <a:chOff x="616" y="1425"/>
            <a:chExt cx="1795" cy="316"/>
          </a:xfrm>
        </p:grpSpPr>
        <p:sp>
          <p:nvSpPr>
            <p:cNvPr id="553071" name="Oval 111"/>
            <p:cNvSpPr>
              <a:spLocks noChangeArrowheads="1"/>
            </p:cNvSpPr>
            <p:nvPr/>
          </p:nvSpPr>
          <p:spPr bwMode="auto">
            <a:xfrm>
              <a:off x="616" y="1528"/>
              <a:ext cx="152" cy="15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66667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072" name="Object 112"/>
            <p:cNvGraphicFramePr>
              <a:graphicFrameLocks noChangeAspect="1"/>
            </p:cNvGraphicFramePr>
            <p:nvPr/>
          </p:nvGraphicFramePr>
          <p:xfrm>
            <a:off x="866" y="1425"/>
            <a:ext cx="42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0" imgW="355600" imgH="266700" progId="Equation.DSMT4">
                    <p:embed/>
                  </p:oleObj>
                </mc:Choice>
                <mc:Fallback>
                  <p:oleObj name="Equation" r:id="rId50" imgW="355600" imgH="266700" progId="Equation.DSMT4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6" y="1425"/>
                          <a:ext cx="42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73" name="WordArt 113"/>
            <p:cNvSpPr>
              <a:spLocks noChangeArrowheads="1" noChangeShapeType="1" noTextEdit="1"/>
            </p:cNvSpPr>
            <p:nvPr/>
          </p:nvSpPr>
          <p:spPr bwMode="auto">
            <a:xfrm>
              <a:off x="1268" y="1511"/>
              <a:ext cx="1143" cy="18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3399FF"/>
                    </a:solidFill>
                    <a:round/>
                  </a:ln>
                  <a:latin typeface="黑体" panose="02010609060101010101" pitchFamily="2" charset="-122"/>
                  <a:ea typeface="黑体" panose="02010609060101010101" pitchFamily="2" charset="-122"/>
                </a:rPr>
                <a:t>分布的数字特征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3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3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5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53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53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53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3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53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53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53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3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53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53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3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53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53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53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5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0" y="1363663"/>
            <a:ext cx="8840788" cy="6632575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</a:p>
          <a:p>
            <a:pPr eaLnBrk="1" hangingPunct="1">
              <a:buFontTx/>
              <a:buNone/>
            </a:pPr>
            <a:r>
              <a:rPr lang="zh-CN" altLang="en-US"/>
              <a:t>　　　　　　　是来自参数为　的指数分布Ｘ总体，试证明： 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096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40970" name="Object 9"/>
          <p:cNvGraphicFramePr/>
          <p:nvPr/>
        </p:nvGraphicFramePr>
        <p:xfrm>
          <a:off x="509588" y="1936750"/>
          <a:ext cx="24812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92505" imgH="229235" progId="Equation.DSMT4">
                  <p:embed/>
                </p:oleObj>
              </mc:Choice>
              <mc:Fallback>
                <p:oleObj r:id="rId2" imgW="992505" imgH="229235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936750"/>
                        <a:ext cx="24812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1"/>
          <p:cNvGraphicFramePr/>
          <p:nvPr/>
        </p:nvGraphicFramePr>
        <p:xfrm>
          <a:off x="5338763" y="1912938"/>
          <a:ext cx="5095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0970" imgH="179705" progId="Equation.DSMT4">
                  <p:embed/>
                </p:oleObj>
              </mc:Choice>
              <mc:Fallback>
                <p:oleObj r:id="rId4" imgW="140970" imgH="179705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1912938"/>
                        <a:ext cx="50958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Rectangle 1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40973" name="Object 12"/>
          <p:cNvGraphicFramePr/>
          <p:nvPr/>
        </p:nvGraphicFramePr>
        <p:xfrm>
          <a:off x="1619250" y="3422650"/>
          <a:ext cx="33131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18540" imgH="229235" progId="Equation.DSMT4">
                  <p:embed/>
                </p:oleObj>
              </mc:Choice>
              <mc:Fallback>
                <p:oleObj r:id="rId6" imgW="1018540" imgH="229235" progId="Equation.DSMT4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422650"/>
                        <a:ext cx="331311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xfrm>
            <a:off x="0" y="490193"/>
            <a:ext cx="8840788" cy="6632575"/>
          </a:xfrm>
        </p:spPr>
        <p:txBody>
          <a:bodyPr/>
          <a:lstStyle/>
          <a:p>
            <a:pPr eaLnBrk="1" hangingPunct="1"/>
            <a:r>
              <a:rPr lang="zh-CN" altLang="en-US" dirty="0"/>
              <a:t> 总体Ｘ的密度为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>
              <a:buFontTx/>
              <a:buNone/>
            </a:pPr>
            <a:r>
              <a:rPr lang="zh-CN" altLang="en-US" dirty="0"/>
              <a:t>当　　　时，我们有</a:t>
            </a:r>
          </a:p>
          <a:p>
            <a:pPr eaLnBrk="1" hangingPunct="1">
              <a:buFontTx/>
              <a:buNone/>
            </a:pPr>
            <a:endParaRPr lang="zh-CN" altLang="en-US" dirty="0"/>
          </a:p>
          <a:p>
            <a:pPr eaLnBrk="1" hangingPunct="1">
              <a:buFontTx/>
              <a:buNone/>
            </a:pPr>
            <a:endParaRPr lang="zh-CN" altLang="en-US" dirty="0"/>
          </a:p>
          <a:p>
            <a:pPr eaLnBrk="1" hangingPunct="1">
              <a:buFontTx/>
              <a:buNone/>
            </a:pPr>
            <a:r>
              <a:rPr lang="zh-CN" altLang="en-US" dirty="0"/>
              <a:t>　　　　密度为</a:t>
            </a:r>
          </a:p>
          <a:p>
            <a:pPr eaLnBrk="1" hangingPunct="1">
              <a:buFontTx/>
              <a:buNone/>
            </a:pPr>
            <a:endParaRPr lang="zh-CN" altLang="en-US" dirty="0"/>
          </a:p>
          <a:p>
            <a:pPr eaLnBrk="1" hangingPunct="1">
              <a:buFontTx/>
              <a:buNone/>
            </a:pPr>
            <a:endParaRPr lang="zh-CN" altLang="en-US" dirty="0"/>
          </a:p>
          <a:p>
            <a:pPr eaLnBrk="1" hangingPunct="1">
              <a:buFontTx/>
              <a:buNone/>
            </a:pPr>
            <a:endParaRPr lang="zh-CN" altLang="en-US" dirty="0"/>
          </a:p>
          <a:p>
            <a:pPr eaLnBrk="1" hangingPunct="1">
              <a:buFontTx/>
              <a:buNone/>
            </a:pPr>
            <a:r>
              <a:rPr lang="zh-CN" altLang="en-US" dirty="0"/>
              <a:t>说明　　　　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370488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49019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381918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381918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49019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0" y="382870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1993" name="Rectangle 10"/>
          <p:cNvSpPr>
            <a:spLocks noChangeArrowheads="1"/>
          </p:cNvSpPr>
          <p:nvPr/>
        </p:nvSpPr>
        <p:spPr bwMode="auto">
          <a:xfrm>
            <a:off x="0" y="49019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41994" name="Object 9"/>
          <p:cNvGraphicFramePr/>
          <p:nvPr/>
        </p:nvGraphicFramePr>
        <p:xfrm>
          <a:off x="990600" y="1110906"/>
          <a:ext cx="4281488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78000" imgH="482600" progId="Equation.DSMT4">
                  <p:embed/>
                </p:oleObj>
              </mc:Choice>
              <mc:Fallback>
                <p:oleObj r:id="rId2" imgW="1778000" imgH="482600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110906"/>
                        <a:ext cx="4281488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5" name="Rectangle 12"/>
          <p:cNvSpPr>
            <a:spLocks noChangeArrowheads="1"/>
          </p:cNvSpPr>
          <p:nvPr/>
        </p:nvSpPr>
        <p:spPr bwMode="auto">
          <a:xfrm>
            <a:off x="0" y="370488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41996" name="Object 11"/>
          <p:cNvGraphicFramePr/>
          <p:nvPr/>
        </p:nvGraphicFramePr>
        <p:xfrm>
          <a:off x="468313" y="2839693"/>
          <a:ext cx="78486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009900" imgH="431800" progId="Equation.DSMT4">
                  <p:embed/>
                </p:oleObj>
              </mc:Choice>
              <mc:Fallback>
                <p:oleObj r:id="rId4" imgW="3009900" imgH="431800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839693"/>
                        <a:ext cx="78486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13"/>
          <p:cNvGraphicFramePr/>
          <p:nvPr/>
        </p:nvGraphicFramePr>
        <p:xfrm>
          <a:off x="539750" y="2263431"/>
          <a:ext cx="12239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56870" imgH="178435" progId="Equation.DSMT4">
                  <p:embed/>
                </p:oleObj>
              </mc:Choice>
              <mc:Fallback>
                <p:oleObj r:id="rId6" imgW="356870" imgH="178435" progId="Equation.DSMT4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263431"/>
                        <a:ext cx="122396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8" name="Rectangle 15"/>
          <p:cNvSpPr>
            <a:spLocks noChangeArrowheads="1"/>
          </p:cNvSpPr>
          <p:nvPr/>
        </p:nvSpPr>
        <p:spPr bwMode="auto">
          <a:xfrm>
            <a:off x="0" y="49019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41999" name="Object 14"/>
          <p:cNvGraphicFramePr/>
          <p:nvPr/>
        </p:nvGraphicFramePr>
        <p:xfrm>
          <a:off x="1692275" y="4495456"/>
          <a:ext cx="338455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438275" imgH="636270" progId="Equation.DSMT4">
                  <p:embed/>
                </p:oleObj>
              </mc:Choice>
              <mc:Fallback>
                <p:oleObj r:id="rId8" imgW="1438275" imgH="636270" progId="Equation.DSMT4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495456"/>
                        <a:ext cx="3384550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0" name="Object 16"/>
          <p:cNvGraphicFramePr/>
          <p:nvPr/>
        </p:nvGraphicFramePr>
        <p:xfrm>
          <a:off x="611188" y="3990631"/>
          <a:ext cx="11525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44170" imgH="178435" progId="Equation.DSMT4">
                  <p:embed/>
                </p:oleObj>
              </mc:Choice>
              <mc:Fallback>
                <p:oleObj r:id="rId10" imgW="344170" imgH="178435" progId="Equation.DSMT4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990631"/>
                        <a:ext cx="11525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1" name="Rectangle 19"/>
          <p:cNvSpPr>
            <a:spLocks noChangeArrowheads="1"/>
          </p:cNvSpPr>
          <p:nvPr/>
        </p:nvSpPr>
        <p:spPr bwMode="auto">
          <a:xfrm>
            <a:off x="0" y="49019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42002" name="Object 18"/>
          <p:cNvGraphicFramePr/>
          <p:nvPr/>
        </p:nvGraphicFramePr>
        <p:xfrm>
          <a:off x="1116013" y="6295681"/>
          <a:ext cx="22320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865505" imgH="229235" progId="Equation.DSMT4">
                  <p:embed/>
                </p:oleObj>
              </mc:Choice>
              <mc:Fallback>
                <p:oleObj r:id="rId12" imgW="865505" imgH="229235" progId="Equation.DSMT4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6295681"/>
                        <a:ext cx="2232025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0" y="860425"/>
            <a:ext cx="8840788" cy="5199063"/>
          </a:xfrm>
        </p:spPr>
        <p:txBody>
          <a:bodyPr/>
          <a:lstStyle/>
          <a:p>
            <a:pPr eaLnBrk="1" hangingPunct="1"/>
            <a:r>
              <a:rPr lang="zh-CN" altLang="en-US" dirty="0"/>
              <a:t>假定子样是简单随机子样</a:t>
            </a:r>
            <a:r>
              <a:rPr lang="en-US" altLang="zh-CN" dirty="0"/>
              <a:t>,</a:t>
            </a:r>
            <a:r>
              <a:rPr lang="zh-CN" altLang="en-US" dirty="0"/>
              <a:t>则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>
              <a:buFontTx/>
              <a:buNone/>
            </a:pPr>
            <a:r>
              <a:rPr lang="zh-CN" altLang="en-US" dirty="0"/>
              <a:t>且它们之间相互独立，故有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301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43018" name="Object 9"/>
          <p:cNvGraphicFramePr/>
          <p:nvPr/>
        </p:nvGraphicFramePr>
        <p:xfrm>
          <a:off x="2124075" y="1554163"/>
          <a:ext cx="2667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90905" imgH="241935" progId="Equation.DSMT4">
                  <p:embed/>
                </p:oleObj>
              </mc:Choice>
              <mc:Fallback>
                <p:oleObj r:id="rId2" imgW="890905" imgH="241935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554163"/>
                        <a:ext cx="26670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Rectangle 12"/>
          <p:cNvSpPr>
            <a:spLocks noChangeArrowheads="1"/>
          </p:cNvSpPr>
          <p:nvPr/>
        </p:nvSpPr>
        <p:spPr bwMode="auto">
          <a:xfrm>
            <a:off x="222250" y="981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43020" name="Object 11"/>
          <p:cNvGraphicFramePr/>
          <p:nvPr/>
        </p:nvGraphicFramePr>
        <p:xfrm>
          <a:off x="1403350" y="3209925"/>
          <a:ext cx="5329238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76400" imgH="431800" progId="Equation.DSMT4">
                  <p:embed/>
                </p:oleObj>
              </mc:Choice>
              <mc:Fallback>
                <p:oleObj r:id="rId4" imgW="1676400" imgH="431800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09925"/>
                        <a:ext cx="5329238" cy="136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5452" name="Object 140"/>
          <p:cNvGraphicFramePr>
            <a:graphicFrameLocks noChangeAspect="1"/>
          </p:cNvGraphicFramePr>
          <p:nvPr/>
        </p:nvGraphicFramePr>
        <p:xfrm>
          <a:off x="1114425" y="3941763"/>
          <a:ext cx="212248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800" imgH="241300" progId="Equation.DSMT4">
                  <p:embed/>
                </p:oleObj>
              </mc:Choice>
              <mc:Fallback>
                <p:oleObj name="Equation" r:id="rId2" imgW="1066800" imgH="241300" progId="Equation.DSMT4">
                  <p:embed/>
                  <p:pic>
                    <p:nvPicPr>
                      <p:cNvPr id="0" name="Objec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3941763"/>
                        <a:ext cx="212248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453" name="Object 141"/>
          <p:cNvGraphicFramePr>
            <a:graphicFrameLocks noChangeAspect="1"/>
          </p:cNvGraphicFramePr>
          <p:nvPr/>
        </p:nvGraphicFramePr>
        <p:xfrm>
          <a:off x="1090613" y="4445000"/>
          <a:ext cx="25574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2700" imgH="254000" progId="Equation.DSMT4">
                  <p:embed/>
                </p:oleObj>
              </mc:Choice>
              <mc:Fallback>
                <p:oleObj name="Equation" r:id="rId4" imgW="1282700" imgH="254000" progId="Equation.DSMT4">
                  <p:embed/>
                  <p:pic>
                    <p:nvPicPr>
                      <p:cNvPr id="0" name="Objec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445000"/>
                        <a:ext cx="255746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456" name="Object 144"/>
          <p:cNvGraphicFramePr>
            <a:graphicFrameLocks noChangeAspect="1"/>
          </p:cNvGraphicFramePr>
          <p:nvPr/>
        </p:nvGraphicFramePr>
        <p:xfrm>
          <a:off x="1090613" y="4941888"/>
          <a:ext cx="25590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82700" imgH="254000" progId="Equation.DSMT4">
                  <p:embed/>
                </p:oleObj>
              </mc:Choice>
              <mc:Fallback>
                <p:oleObj name="Equation" r:id="rId6" imgW="1282700" imgH="254000" progId="Equation.DSMT4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941888"/>
                        <a:ext cx="25590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5499" name="Group 187"/>
          <p:cNvGrpSpPr/>
          <p:nvPr/>
        </p:nvGrpSpPr>
        <p:grpSpPr bwMode="auto">
          <a:xfrm>
            <a:off x="3706495" y="3964781"/>
            <a:ext cx="2436813" cy="1403350"/>
            <a:chOff x="1412" y="2514"/>
            <a:chExt cx="1535" cy="884"/>
          </a:xfrm>
        </p:grpSpPr>
        <p:sp>
          <p:nvSpPr>
            <p:cNvPr id="525497" name="AutoShape 185"/>
            <p:cNvSpPr>
              <a:spLocks noChangeArrowheads="1"/>
            </p:cNvSpPr>
            <p:nvPr/>
          </p:nvSpPr>
          <p:spPr bwMode="auto">
            <a:xfrm>
              <a:off x="1412" y="2514"/>
              <a:ext cx="1535" cy="876"/>
            </a:xfrm>
            <a:prstGeom prst="wedgeRectCallout">
              <a:avLst>
                <a:gd name="adj1" fmla="val 33713"/>
                <a:gd name="adj2" fmla="val 75458"/>
              </a:avLst>
            </a:prstGeom>
            <a:solidFill>
              <a:schemeClr val="accent2"/>
            </a:solidFill>
            <a:ln w="12700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r>
                <a:rPr kumimoji="1" lang="zh-CN" altLang="en-US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随着自由度的增加曲线越来越趋近</a:t>
              </a:r>
            </a:p>
          </p:txBody>
        </p:sp>
        <p:graphicFrame>
          <p:nvGraphicFramePr>
            <p:cNvPr id="525498" name="Object 186"/>
            <p:cNvGraphicFramePr>
              <a:graphicFrameLocks noChangeAspect="1"/>
            </p:cNvGraphicFramePr>
            <p:nvPr/>
          </p:nvGraphicFramePr>
          <p:xfrm>
            <a:off x="2155" y="3095"/>
            <a:ext cx="742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96900" imgH="254000" progId="Equation.DSMT4">
                    <p:embed/>
                  </p:oleObj>
                </mc:Choice>
                <mc:Fallback>
                  <p:oleObj name="Equation" r:id="rId8" imgW="596900" imgH="254000" progId="Equation.DSMT4">
                    <p:embed/>
                    <p:pic>
                      <p:nvPicPr>
                        <p:cNvPr id="0" name="Object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5" y="3095"/>
                          <a:ext cx="742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5315" name="Object 3"/>
          <p:cNvGraphicFramePr>
            <a:graphicFrameLocks noChangeAspect="1"/>
          </p:cNvGraphicFramePr>
          <p:nvPr/>
        </p:nvGraphicFramePr>
        <p:xfrm>
          <a:off x="3697288" y="1331913"/>
          <a:ext cx="141922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74700" imgH="419100" progId="Equation.DSMT4">
                  <p:embed/>
                </p:oleObj>
              </mc:Choice>
              <mc:Fallback>
                <p:oleObj name="Equation" r:id="rId10" imgW="7747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288" y="1331913"/>
                        <a:ext cx="1419225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5440" name="Group 128"/>
          <p:cNvGrpSpPr/>
          <p:nvPr/>
        </p:nvGrpSpPr>
        <p:grpSpPr bwMode="auto">
          <a:xfrm>
            <a:off x="984250" y="650875"/>
            <a:ext cx="1936750" cy="342900"/>
            <a:chOff x="620" y="426"/>
            <a:chExt cx="1220" cy="216"/>
          </a:xfrm>
        </p:grpSpPr>
        <p:graphicFrame>
          <p:nvGraphicFramePr>
            <p:cNvPr id="525366" name="Object 54"/>
            <p:cNvGraphicFramePr>
              <a:graphicFrameLocks noChangeAspect="1"/>
            </p:cNvGraphicFramePr>
            <p:nvPr/>
          </p:nvGraphicFramePr>
          <p:xfrm>
            <a:off x="1028" y="426"/>
            <a:ext cx="2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41300" imgH="190500" progId="Equation.DSMT4">
                    <p:embed/>
                  </p:oleObj>
                </mc:Choice>
                <mc:Fallback>
                  <p:oleObj name="Equation" r:id="rId12" imgW="241300" imgH="19050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" y="426"/>
                          <a:ext cx="2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5367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620" y="437"/>
              <a:ext cx="303" cy="17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(</a:t>
              </a:r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二</a:t>
              </a:r>
              <a:r>
                <a:rPr lang="en-US" altLang="zh-CN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)</a:t>
              </a:r>
              <a:endParaRPr lang="zh-CN" altLang="en-US" sz="3600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525368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1309" y="445"/>
              <a:ext cx="531" cy="1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隶书" panose="02010509060101010101" charset="-122"/>
                  <a:ea typeface="隶书" panose="02010509060101010101" charset="-122"/>
                </a:rPr>
                <a:t>分布</a:t>
              </a:r>
            </a:p>
          </p:txBody>
        </p:sp>
      </p:grpSp>
      <p:grpSp>
        <p:nvGrpSpPr>
          <p:cNvPr id="525441" name="Group 129"/>
          <p:cNvGrpSpPr/>
          <p:nvPr/>
        </p:nvGrpSpPr>
        <p:grpSpPr bwMode="auto">
          <a:xfrm>
            <a:off x="992188" y="958850"/>
            <a:ext cx="6773862" cy="503238"/>
            <a:chOff x="609" y="644"/>
            <a:chExt cx="4267" cy="317"/>
          </a:xfrm>
        </p:grpSpPr>
        <p:sp>
          <p:nvSpPr>
            <p:cNvPr id="525370" name="Text Box 58"/>
            <p:cNvSpPr txBox="1">
              <a:spLocks noChangeArrowheads="1"/>
            </p:cNvSpPr>
            <p:nvPr/>
          </p:nvSpPr>
          <p:spPr bwMode="auto">
            <a:xfrm>
              <a:off x="2792" y="653"/>
              <a:ext cx="47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且</a:t>
              </a:r>
            </a:p>
          </p:txBody>
        </p:sp>
        <p:graphicFrame>
          <p:nvGraphicFramePr>
            <p:cNvPr id="525371" name="Object 59"/>
            <p:cNvGraphicFramePr>
              <a:graphicFrameLocks noChangeAspect="1"/>
            </p:cNvGraphicFramePr>
            <p:nvPr/>
          </p:nvGraphicFramePr>
          <p:xfrm>
            <a:off x="3039" y="678"/>
            <a:ext cx="44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93700" imgH="215900" progId="Equation.DSMT4">
                    <p:embed/>
                  </p:oleObj>
                </mc:Choice>
                <mc:Fallback>
                  <p:oleObj name="Equation" r:id="rId14" imgW="393700" imgH="21590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678"/>
                          <a:ext cx="44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5372" name="Object 60"/>
            <p:cNvGraphicFramePr>
              <a:graphicFrameLocks noChangeAspect="1"/>
            </p:cNvGraphicFramePr>
            <p:nvPr/>
          </p:nvGraphicFramePr>
          <p:xfrm>
            <a:off x="899" y="644"/>
            <a:ext cx="188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638300" imgH="254000" progId="Equation.DSMT4">
                    <p:embed/>
                  </p:oleObj>
                </mc:Choice>
                <mc:Fallback>
                  <p:oleObj name="Equation" r:id="rId16" imgW="1638300" imgH="254000" progId="Equation.DSMT4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" y="644"/>
                          <a:ext cx="1886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5373" name="Text Box 61"/>
            <p:cNvSpPr txBox="1">
              <a:spLocks noChangeArrowheads="1"/>
            </p:cNvSpPr>
            <p:nvPr/>
          </p:nvSpPr>
          <p:spPr bwMode="auto">
            <a:xfrm>
              <a:off x="609" y="654"/>
              <a:ext cx="45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设</a:t>
              </a:r>
            </a:p>
          </p:txBody>
        </p:sp>
        <p:sp>
          <p:nvSpPr>
            <p:cNvPr id="525374" name="Text Box 62"/>
            <p:cNvSpPr txBox="1">
              <a:spLocks noChangeArrowheads="1"/>
            </p:cNvSpPr>
            <p:nvPr/>
          </p:nvSpPr>
          <p:spPr bwMode="auto">
            <a:xfrm>
              <a:off x="3489" y="662"/>
              <a:ext cx="138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相互独立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令 </a:t>
              </a:r>
            </a:p>
          </p:txBody>
        </p:sp>
      </p:grpSp>
      <p:grpSp>
        <p:nvGrpSpPr>
          <p:cNvPr id="525442" name="Group 130"/>
          <p:cNvGrpSpPr/>
          <p:nvPr/>
        </p:nvGrpSpPr>
        <p:grpSpPr bwMode="auto">
          <a:xfrm>
            <a:off x="-15875" y="2082798"/>
            <a:ext cx="7137400" cy="523875"/>
            <a:chOff x="-10" y="1272"/>
            <a:chExt cx="4496" cy="330"/>
          </a:xfrm>
        </p:grpSpPr>
        <p:sp>
          <p:nvSpPr>
            <p:cNvPr id="525376" name="Rectangle 64"/>
            <p:cNvSpPr>
              <a:spLocks noChangeArrowheads="1"/>
            </p:cNvSpPr>
            <p:nvPr/>
          </p:nvSpPr>
          <p:spPr bwMode="auto">
            <a:xfrm>
              <a:off x="-10" y="1272"/>
              <a:ext cx="43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称    服从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自由度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为    的    </a:t>
              </a:r>
              <a:r>
                <a:rPr kumimoji="1"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分布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，记为</a:t>
              </a:r>
            </a:p>
          </p:txBody>
        </p:sp>
        <p:graphicFrame>
          <p:nvGraphicFramePr>
            <p:cNvPr id="525377" name="Object 65"/>
            <p:cNvGraphicFramePr>
              <a:graphicFrameLocks noChangeAspect="1"/>
            </p:cNvGraphicFramePr>
            <p:nvPr/>
          </p:nvGraphicFramePr>
          <p:xfrm>
            <a:off x="313" y="1317"/>
            <a:ext cx="13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14300" imgH="190500" progId="Equation.DSMT4">
                    <p:embed/>
                  </p:oleObj>
                </mc:Choice>
                <mc:Fallback>
                  <p:oleObj name="Equation" r:id="rId18" imgW="114300" imgH="190500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" y="1317"/>
                          <a:ext cx="13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5378" name="Object 66"/>
            <p:cNvGraphicFramePr>
              <a:graphicFrameLocks noChangeAspect="1"/>
            </p:cNvGraphicFramePr>
            <p:nvPr/>
          </p:nvGraphicFramePr>
          <p:xfrm>
            <a:off x="2351" y="1317"/>
            <a:ext cx="29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54000" imgH="190500" progId="Equation.DSMT4">
                    <p:embed/>
                  </p:oleObj>
                </mc:Choice>
                <mc:Fallback>
                  <p:oleObj name="Equation" r:id="rId20" imgW="254000" imgH="19050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1" y="1317"/>
                          <a:ext cx="29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5379" name="Object 67"/>
            <p:cNvGraphicFramePr>
              <a:graphicFrameLocks noChangeAspect="1"/>
            </p:cNvGraphicFramePr>
            <p:nvPr/>
          </p:nvGraphicFramePr>
          <p:xfrm>
            <a:off x="3751" y="1301"/>
            <a:ext cx="73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647700" imgH="241300" progId="Equation.DSMT4">
                    <p:embed/>
                  </p:oleObj>
                </mc:Choice>
                <mc:Fallback>
                  <p:oleObj name="Equation" r:id="rId22" imgW="647700" imgH="241300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1" y="1301"/>
                          <a:ext cx="73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5380" name="Object 68"/>
            <p:cNvGraphicFramePr>
              <a:graphicFrameLocks noChangeAspect="1"/>
            </p:cNvGraphicFramePr>
            <p:nvPr/>
          </p:nvGraphicFramePr>
          <p:xfrm>
            <a:off x="1870" y="1336"/>
            <a:ext cx="175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52400" imgH="165100" progId="Equation.DSMT4">
                    <p:embed/>
                  </p:oleObj>
                </mc:Choice>
                <mc:Fallback>
                  <p:oleObj name="Equation" r:id="rId24" imgW="152400" imgH="165100" progId="Equation.DSMT4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0" y="1336"/>
                          <a:ext cx="175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5447" name="Group 135"/>
          <p:cNvGrpSpPr/>
          <p:nvPr/>
        </p:nvGrpSpPr>
        <p:grpSpPr bwMode="auto">
          <a:xfrm>
            <a:off x="1028700" y="2619375"/>
            <a:ext cx="4043363" cy="344488"/>
            <a:chOff x="648" y="1650"/>
            <a:chExt cx="2547" cy="217"/>
          </a:xfrm>
        </p:grpSpPr>
        <p:sp>
          <p:nvSpPr>
            <p:cNvPr id="525444" name="Oval 132"/>
            <p:cNvSpPr>
              <a:spLocks noChangeArrowheads="1"/>
            </p:cNvSpPr>
            <p:nvPr/>
          </p:nvSpPr>
          <p:spPr bwMode="auto">
            <a:xfrm>
              <a:off x="648" y="1664"/>
              <a:ext cx="152" cy="15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41176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25445" name="Object 133"/>
            <p:cNvGraphicFramePr>
              <a:graphicFrameLocks noChangeAspect="1"/>
            </p:cNvGraphicFramePr>
            <p:nvPr/>
          </p:nvGraphicFramePr>
          <p:xfrm>
            <a:off x="966" y="1650"/>
            <a:ext cx="30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54000" imgH="190500" progId="Equation.DSMT4">
                    <p:embed/>
                  </p:oleObj>
                </mc:Choice>
                <mc:Fallback>
                  <p:oleObj name="Equation" r:id="rId26" imgW="254000" imgH="190500" progId="Equation.DSMT4">
                    <p:embed/>
                    <p:pic>
                      <p:nvPicPr>
                        <p:cNvPr id="0" name="Object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6" y="1650"/>
                          <a:ext cx="30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5446" name="WordArt 134"/>
            <p:cNvSpPr>
              <a:spLocks noChangeArrowheads="1" noChangeShapeType="1" noTextEdit="1"/>
            </p:cNvSpPr>
            <p:nvPr/>
          </p:nvSpPr>
          <p:spPr bwMode="auto">
            <a:xfrm>
              <a:off x="1300" y="1655"/>
              <a:ext cx="1895" cy="18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3399FF"/>
                    </a:solidFill>
                    <a:round/>
                  </a:ln>
                  <a:latin typeface="黑体" panose="02010609060101010101" pitchFamily="2" charset="-122"/>
                  <a:ea typeface="黑体" panose="02010609060101010101" pitchFamily="2" charset="-122"/>
                </a:rPr>
                <a:t>分布的密度函数及图形</a:t>
              </a:r>
            </a:p>
          </p:txBody>
        </p:sp>
      </p:grpSp>
      <p:graphicFrame>
        <p:nvGraphicFramePr>
          <p:cNvPr id="525449" name="Object 137"/>
          <p:cNvGraphicFramePr>
            <a:graphicFrameLocks noChangeAspect="1"/>
          </p:cNvGraphicFramePr>
          <p:nvPr/>
        </p:nvGraphicFramePr>
        <p:xfrm>
          <a:off x="1263650" y="3008313"/>
          <a:ext cx="72421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644900" imgH="495300" progId="Equation.DSMT4">
                  <p:embed/>
                </p:oleObj>
              </mc:Choice>
              <mc:Fallback>
                <p:oleObj name="Equation" r:id="rId28" imgW="3644900" imgH="495300" progId="Equation.DSMT4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3008313"/>
                        <a:ext cx="724217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451" name="Rectangle 139"/>
          <p:cNvSpPr>
            <a:spLocks noChangeArrowheads="1"/>
          </p:cNvSpPr>
          <p:nvPr/>
        </p:nvSpPr>
        <p:spPr bwMode="auto">
          <a:xfrm>
            <a:off x="-12700" y="3900488"/>
            <a:ext cx="1619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易知：</a:t>
            </a:r>
          </a:p>
        </p:txBody>
      </p:sp>
      <p:graphicFrame>
        <p:nvGraphicFramePr>
          <p:cNvPr id="525454" name="Object 142"/>
          <p:cNvGraphicFramePr>
            <a:graphicFrameLocks noChangeAspect="1"/>
          </p:cNvGraphicFramePr>
          <p:nvPr/>
        </p:nvGraphicFramePr>
        <p:xfrm>
          <a:off x="1082675" y="5484813"/>
          <a:ext cx="18494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016000" imgH="317500" progId="Equation.DSMT4">
                  <p:embed/>
                </p:oleObj>
              </mc:Choice>
              <mc:Fallback>
                <p:oleObj name="Equation" r:id="rId30" imgW="1016000" imgH="317500" progId="Equation.DSMT4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5484813"/>
                        <a:ext cx="18494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5457" name="Group 145"/>
          <p:cNvGrpSpPr/>
          <p:nvPr/>
        </p:nvGrpSpPr>
        <p:grpSpPr bwMode="auto">
          <a:xfrm>
            <a:off x="3833813" y="4127500"/>
            <a:ext cx="5073650" cy="2263775"/>
            <a:chOff x="1486" y="2808"/>
            <a:chExt cx="3196" cy="1426"/>
          </a:xfrm>
        </p:grpSpPr>
        <p:sp>
          <p:nvSpPr>
            <p:cNvPr id="525458" name="Line 146"/>
            <p:cNvSpPr>
              <a:spLocks noChangeShapeType="1"/>
            </p:cNvSpPr>
            <p:nvPr/>
          </p:nvSpPr>
          <p:spPr bwMode="auto">
            <a:xfrm flipV="1">
              <a:off x="1486" y="4056"/>
              <a:ext cx="3029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459" name="Line 147"/>
            <p:cNvSpPr>
              <a:spLocks noChangeShapeType="1"/>
            </p:cNvSpPr>
            <p:nvPr/>
          </p:nvSpPr>
          <p:spPr bwMode="auto">
            <a:xfrm flipV="1">
              <a:off x="2996" y="2911"/>
              <a:ext cx="0" cy="114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5460" name="Object 148"/>
            <p:cNvGraphicFramePr>
              <a:graphicFrameLocks noChangeAspect="1"/>
            </p:cNvGraphicFramePr>
            <p:nvPr/>
          </p:nvGraphicFramePr>
          <p:xfrm>
            <a:off x="2907" y="4028"/>
            <a:ext cx="169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2" imgW="139700" imgH="165100" progId="Equation.3">
                    <p:embed/>
                  </p:oleObj>
                </mc:Choice>
                <mc:Fallback>
                  <p:oleObj name="公式" r:id="rId32" imgW="139700" imgH="165100" progId="Equation.3">
                    <p:embed/>
                    <p:pic>
                      <p:nvPicPr>
                        <p:cNvPr id="0" name="Object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7" y="4028"/>
                          <a:ext cx="169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5461" name="Line 149"/>
            <p:cNvSpPr>
              <a:spLocks noChangeShapeType="1"/>
            </p:cNvSpPr>
            <p:nvPr/>
          </p:nvSpPr>
          <p:spPr bwMode="auto">
            <a:xfrm>
              <a:off x="3902" y="4033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462" name="Line 150"/>
            <p:cNvSpPr>
              <a:spLocks noChangeShapeType="1"/>
            </p:cNvSpPr>
            <p:nvPr/>
          </p:nvSpPr>
          <p:spPr bwMode="auto">
            <a:xfrm>
              <a:off x="3225" y="4030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463" name="Line 151"/>
            <p:cNvSpPr>
              <a:spLocks noChangeShapeType="1"/>
            </p:cNvSpPr>
            <p:nvPr/>
          </p:nvSpPr>
          <p:spPr bwMode="auto">
            <a:xfrm>
              <a:off x="4134" y="4034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464" name="Line 152"/>
            <p:cNvSpPr>
              <a:spLocks noChangeShapeType="1"/>
            </p:cNvSpPr>
            <p:nvPr/>
          </p:nvSpPr>
          <p:spPr bwMode="auto">
            <a:xfrm>
              <a:off x="3449" y="4029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465" name="Line 153"/>
            <p:cNvSpPr>
              <a:spLocks noChangeShapeType="1"/>
            </p:cNvSpPr>
            <p:nvPr/>
          </p:nvSpPr>
          <p:spPr bwMode="auto">
            <a:xfrm>
              <a:off x="3677" y="4032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5466" name="Object 154"/>
            <p:cNvGraphicFramePr>
              <a:graphicFrameLocks noChangeAspect="1"/>
            </p:cNvGraphicFramePr>
            <p:nvPr/>
          </p:nvGraphicFramePr>
          <p:xfrm>
            <a:off x="3169" y="4036"/>
            <a:ext cx="12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4" imgW="101600" imgH="152400" progId="Equation.3">
                    <p:embed/>
                  </p:oleObj>
                </mc:Choice>
                <mc:Fallback>
                  <p:oleObj name="公式" r:id="rId34" imgW="101600" imgH="152400" progId="Equation.3">
                    <p:embed/>
                    <p:pic>
                      <p:nvPicPr>
                        <p:cNvPr id="0" name="Object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9" y="4036"/>
                          <a:ext cx="127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5467" name="Object 155"/>
            <p:cNvGraphicFramePr>
              <a:graphicFrameLocks noChangeAspect="1"/>
            </p:cNvGraphicFramePr>
            <p:nvPr/>
          </p:nvGraphicFramePr>
          <p:xfrm>
            <a:off x="4513" y="3991"/>
            <a:ext cx="169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39700" imgH="139700" progId="Equation.DSMT4">
                    <p:embed/>
                  </p:oleObj>
                </mc:Choice>
                <mc:Fallback>
                  <p:oleObj name="Equation" r:id="rId36" imgW="139700" imgH="139700" progId="Equation.DSMT4">
                    <p:embed/>
                    <p:pic>
                      <p:nvPicPr>
                        <p:cNvPr id="0" name="Object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3991"/>
                          <a:ext cx="169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5468" name="Object 156"/>
            <p:cNvGraphicFramePr>
              <a:graphicFrameLocks noChangeAspect="1"/>
            </p:cNvGraphicFramePr>
            <p:nvPr/>
          </p:nvGraphicFramePr>
          <p:xfrm>
            <a:off x="2964" y="2808"/>
            <a:ext cx="383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304800" imgH="190500" progId="Equation.DSMT4">
                    <p:embed/>
                  </p:oleObj>
                </mc:Choice>
                <mc:Fallback>
                  <p:oleObj name="Equation" r:id="rId38" imgW="304800" imgH="190500" progId="Equation.DSMT4">
                    <p:embed/>
                    <p:pic>
                      <p:nvPicPr>
                        <p:cNvPr id="0" name="Object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4" y="2808"/>
                          <a:ext cx="383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5469" name="Line 157"/>
            <p:cNvSpPr>
              <a:spLocks noChangeShapeType="1"/>
            </p:cNvSpPr>
            <p:nvPr/>
          </p:nvSpPr>
          <p:spPr bwMode="auto">
            <a:xfrm>
              <a:off x="2536" y="4032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470" name="Line 158"/>
            <p:cNvSpPr>
              <a:spLocks noChangeShapeType="1"/>
            </p:cNvSpPr>
            <p:nvPr/>
          </p:nvSpPr>
          <p:spPr bwMode="auto">
            <a:xfrm>
              <a:off x="1859" y="4029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471" name="Line 159"/>
            <p:cNvSpPr>
              <a:spLocks noChangeShapeType="1"/>
            </p:cNvSpPr>
            <p:nvPr/>
          </p:nvSpPr>
          <p:spPr bwMode="auto">
            <a:xfrm>
              <a:off x="2768" y="4033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472" name="Line 160"/>
            <p:cNvSpPr>
              <a:spLocks noChangeShapeType="1"/>
            </p:cNvSpPr>
            <p:nvPr/>
          </p:nvSpPr>
          <p:spPr bwMode="auto">
            <a:xfrm>
              <a:off x="2083" y="4028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473" name="Line 161"/>
            <p:cNvSpPr>
              <a:spLocks noChangeShapeType="1"/>
            </p:cNvSpPr>
            <p:nvPr/>
          </p:nvSpPr>
          <p:spPr bwMode="auto">
            <a:xfrm>
              <a:off x="2311" y="4031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5474" name="Object 162"/>
            <p:cNvGraphicFramePr>
              <a:graphicFrameLocks noChangeAspect="1"/>
            </p:cNvGraphicFramePr>
            <p:nvPr/>
          </p:nvGraphicFramePr>
          <p:xfrm>
            <a:off x="3378" y="4034"/>
            <a:ext cx="148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0" imgW="114300" imgH="152400" progId="Equation.3">
                    <p:embed/>
                  </p:oleObj>
                </mc:Choice>
                <mc:Fallback>
                  <p:oleObj name="公式" r:id="rId40" imgW="114300" imgH="152400" progId="Equation.3">
                    <p:embed/>
                    <p:pic>
                      <p:nvPicPr>
                        <p:cNvPr id="0" name="Object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8" y="4034"/>
                          <a:ext cx="148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5475" name="Object 163"/>
            <p:cNvGraphicFramePr>
              <a:graphicFrameLocks noChangeAspect="1"/>
            </p:cNvGraphicFramePr>
            <p:nvPr/>
          </p:nvGraphicFramePr>
          <p:xfrm>
            <a:off x="3615" y="4029"/>
            <a:ext cx="148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2" imgW="114300" imgH="165100" progId="Equation.3">
                    <p:embed/>
                  </p:oleObj>
                </mc:Choice>
                <mc:Fallback>
                  <p:oleObj name="公式" r:id="rId42" imgW="114300" imgH="165100" progId="Equation.3">
                    <p:embed/>
                    <p:pic>
                      <p:nvPicPr>
                        <p:cNvPr id="0" name="Object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5" y="4029"/>
                          <a:ext cx="148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5476" name="Object 164"/>
            <p:cNvGraphicFramePr>
              <a:graphicFrameLocks noChangeAspect="1"/>
            </p:cNvGraphicFramePr>
            <p:nvPr/>
          </p:nvGraphicFramePr>
          <p:xfrm>
            <a:off x="3825" y="4030"/>
            <a:ext cx="148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4" imgW="114300" imgH="152400" progId="Equation.3">
                    <p:embed/>
                  </p:oleObj>
                </mc:Choice>
                <mc:Fallback>
                  <p:oleObj name="公式" r:id="rId44" imgW="114300" imgH="152400" progId="Equation.3">
                    <p:embed/>
                    <p:pic>
                      <p:nvPicPr>
                        <p:cNvPr id="0" name="Object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5" y="4030"/>
                          <a:ext cx="148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5477" name="Object 165"/>
            <p:cNvGraphicFramePr>
              <a:graphicFrameLocks noChangeAspect="1"/>
            </p:cNvGraphicFramePr>
            <p:nvPr/>
          </p:nvGraphicFramePr>
          <p:xfrm>
            <a:off x="4066" y="4032"/>
            <a:ext cx="148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6" imgW="114300" imgH="165100" progId="Equation.3">
                    <p:embed/>
                  </p:oleObj>
                </mc:Choice>
                <mc:Fallback>
                  <p:oleObj name="公式" r:id="rId46" imgW="114300" imgH="165100" progId="Equation.3">
                    <p:embed/>
                    <p:pic>
                      <p:nvPicPr>
                        <p:cNvPr id="0" name="Object 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6" y="4032"/>
                          <a:ext cx="148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5478" name="Object 166"/>
            <p:cNvGraphicFramePr>
              <a:graphicFrameLocks noChangeAspect="1"/>
            </p:cNvGraphicFramePr>
            <p:nvPr/>
          </p:nvGraphicFramePr>
          <p:xfrm>
            <a:off x="2629" y="4034"/>
            <a:ext cx="21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8" imgW="165100" imgH="152400" progId="Equation.3">
                    <p:embed/>
                  </p:oleObj>
                </mc:Choice>
                <mc:Fallback>
                  <p:oleObj name="公式" r:id="rId48" imgW="165100" imgH="152400" progId="Equation.3">
                    <p:embed/>
                    <p:pic>
                      <p:nvPicPr>
                        <p:cNvPr id="0" name="Object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9" y="4034"/>
                          <a:ext cx="211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5479" name="Object 167"/>
            <p:cNvGraphicFramePr>
              <a:graphicFrameLocks noChangeAspect="1"/>
            </p:cNvGraphicFramePr>
            <p:nvPr/>
          </p:nvGraphicFramePr>
          <p:xfrm>
            <a:off x="2394" y="4032"/>
            <a:ext cx="21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0" imgW="165100" imgH="152400" progId="Equation.3">
                    <p:embed/>
                  </p:oleObj>
                </mc:Choice>
                <mc:Fallback>
                  <p:oleObj name="公式" r:id="rId50" imgW="165100" imgH="152400" progId="Equation.3">
                    <p:embed/>
                    <p:pic>
                      <p:nvPicPr>
                        <p:cNvPr id="0" name="Object 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4" y="4032"/>
                          <a:ext cx="21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5480" name="Object 168"/>
            <p:cNvGraphicFramePr>
              <a:graphicFrameLocks noChangeAspect="1"/>
            </p:cNvGraphicFramePr>
            <p:nvPr/>
          </p:nvGraphicFramePr>
          <p:xfrm>
            <a:off x="2164" y="4032"/>
            <a:ext cx="211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2" imgW="165100" imgH="165100" progId="Equation.3">
                    <p:embed/>
                  </p:oleObj>
                </mc:Choice>
                <mc:Fallback>
                  <p:oleObj name="公式" r:id="rId52" imgW="165100" imgH="165100" progId="Equation.3">
                    <p:embed/>
                    <p:pic>
                      <p:nvPicPr>
                        <p:cNvPr id="0" name="Object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4" y="4032"/>
                          <a:ext cx="211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5481" name="Object 169"/>
            <p:cNvGraphicFramePr>
              <a:graphicFrameLocks noChangeAspect="1"/>
            </p:cNvGraphicFramePr>
            <p:nvPr/>
          </p:nvGraphicFramePr>
          <p:xfrm>
            <a:off x="1938" y="4034"/>
            <a:ext cx="21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4" imgW="165100" imgH="152400" progId="Equation.3">
                    <p:embed/>
                  </p:oleObj>
                </mc:Choice>
                <mc:Fallback>
                  <p:oleObj name="公式" r:id="rId54" imgW="165100" imgH="152400" progId="Equation.3">
                    <p:embed/>
                    <p:pic>
                      <p:nvPicPr>
                        <p:cNvPr id="0" name="Object 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8" y="4034"/>
                          <a:ext cx="211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5482" name="Object 170"/>
            <p:cNvGraphicFramePr>
              <a:graphicFrameLocks noChangeAspect="1"/>
            </p:cNvGraphicFramePr>
            <p:nvPr/>
          </p:nvGraphicFramePr>
          <p:xfrm>
            <a:off x="1714" y="4028"/>
            <a:ext cx="211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6" imgW="165100" imgH="165100" progId="Equation.3">
                    <p:embed/>
                  </p:oleObj>
                </mc:Choice>
                <mc:Fallback>
                  <p:oleObj name="公式" r:id="rId56" imgW="165100" imgH="165100" progId="Equation.3">
                    <p:embed/>
                    <p:pic>
                      <p:nvPicPr>
                        <p:cNvPr id="0" name="Object 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" y="4028"/>
                          <a:ext cx="211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5483" name="Freeform 171"/>
          <p:cNvSpPr/>
          <p:nvPr/>
        </p:nvSpPr>
        <p:spPr bwMode="auto">
          <a:xfrm>
            <a:off x="3886200" y="4940300"/>
            <a:ext cx="4686300" cy="1117600"/>
          </a:xfrm>
          <a:custGeom>
            <a:avLst/>
            <a:gdLst>
              <a:gd name="T0" fmla="*/ 0 w 2952"/>
              <a:gd name="T1" fmla="*/ 704 h 704"/>
              <a:gd name="T2" fmla="*/ 288 w 2952"/>
              <a:gd name="T3" fmla="*/ 645 h 704"/>
              <a:gd name="T4" fmla="*/ 568 w 2952"/>
              <a:gd name="T5" fmla="*/ 535 h 704"/>
              <a:gd name="T6" fmla="*/ 824 w 2952"/>
              <a:gd name="T7" fmla="*/ 396 h 704"/>
              <a:gd name="T8" fmla="*/ 1016 w 2952"/>
              <a:gd name="T9" fmla="*/ 258 h 704"/>
              <a:gd name="T10" fmla="*/ 1256 w 2952"/>
              <a:gd name="T11" fmla="*/ 79 h 704"/>
              <a:gd name="T12" fmla="*/ 1472 w 2952"/>
              <a:gd name="T13" fmla="*/ 0 h 704"/>
              <a:gd name="T14" fmla="*/ 1688 w 2952"/>
              <a:gd name="T15" fmla="*/ 79 h 704"/>
              <a:gd name="T16" fmla="*/ 1936 w 2952"/>
              <a:gd name="T17" fmla="*/ 268 h 704"/>
              <a:gd name="T18" fmla="*/ 2112 w 2952"/>
              <a:gd name="T19" fmla="*/ 397 h 704"/>
              <a:gd name="T20" fmla="*/ 2372 w 2952"/>
              <a:gd name="T21" fmla="*/ 544 h 704"/>
              <a:gd name="T22" fmla="*/ 2688 w 2952"/>
              <a:gd name="T23" fmla="*/ 654 h 704"/>
              <a:gd name="T24" fmla="*/ 2952 w 2952"/>
              <a:gd name="T25" fmla="*/ 69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52" h="704">
                <a:moveTo>
                  <a:pt x="0" y="704"/>
                </a:moveTo>
                <a:cubicBezTo>
                  <a:pt x="48" y="694"/>
                  <a:pt x="193" y="673"/>
                  <a:pt x="288" y="645"/>
                </a:cubicBezTo>
                <a:cubicBezTo>
                  <a:pt x="383" y="616"/>
                  <a:pt x="479" y="577"/>
                  <a:pt x="568" y="535"/>
                </a:cubicBezTo>
                <a:cubicBezTo>
                  <a:pt x="657" y="493"/>
                  <a:pt x="749" y="442"/>
                  <a:pt x="824" y="396"/>
                </a:cubicBezTo>
                <a:cubicBezTo>
                  <a:pt x="899" y="350"/>
                  <a:pt x="944" y="311"/>
                  <a:pt x="1016" y="258"/>
                </a:cubicBezTo>
                <a:cubicBezTo>
                  <a:pt x="1088" y="205"/>
                  <a:pt x="1180" y="123"/>
                  <a:pt x="1256" y="79"/>
                </a:cubicBezTo>
                <a:cubicBezTo>
                  <a:pt x="1332" y="36"/>
                  <a:pt x="1400" y="0"/>
                  <a:pt x="1472" y="0"/>
                </a:cubicBezTo>
                <a:cubicBezTo>
                  <a:pt x="1544" y="0"/>
                  <a:pt x="1611" y="35"/>
                  <a:pt x="1688" y="79"/>
                </a:cubicBezTo>
                <a:cubicBezTo>
                  <a:pt x="1765" y="124"/>
                  <a:pt x="1866" y="214"/>
                  <a:pt x="1936" y="268"/>
                </a:cubicBezTo>
                <a:cubicBezTo>
                  <a:pt x="2006" y="321"/>
                  <a:pt x="2039" y="351"/>
                  <a:pt x="2112" y="397"/>
                </a:cubicBezTo>
                <a:cubicBezTo>
                  <a:pt x="2185" y="443"/>
                  <a:pt x="2276" y="501"/>
                  <a:pt x="2372" y="544"/>
                </a:cubicBezTo>
                <a:cubicBezTo>
                  <a:pt x="2468" y="587"/>
                  <a:pt x="2591" y="629"/>
                  <a:pt x="2688" y="654"/>
                </a:cubicBezTo>
                <a:cubicBezTo>
                  <a:pt x="2785" y="679"/>
                  <a:pt x="2897" y="685"/>
                  <a:pt x="2952" y="694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25484" name="Group 172"/>
          <p:cNvGrpSpPr/>
          <p:nvPr/>
        </p:nvGrpSpPr>
        <p:grpSpPr bwMode="auto">
          <a:xfrm>
            <a:off x="7546975" y="5062538"/>
            <a:ext cx="811213" cy="677862"/>
            <a:chOff x="3642" y="3309"/>
            <a:chExt cx="511" cy="427"/>
          </a:xfrm>
        </p:grpSpPr>
        <p:sp>
          <p:nvSpPr>
            <p:cNvPr id="525485" name="Line 173"/>
            <p:cNvSpPr>
              <a:spLocks noChangeShapeType="1"/>
            </p:cNvSpPr>
            <p:nvPr/>
          </p:nvSpPr>
          <p:spPr bwMode="auto">
            <a:xfrm flipH="1">
              <a:off x="3642" y="3458"/>
              <a:ext cx="202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5486" name="Object 174"/>
            <p:cNvGraphicFramePr>
              <a:graphicFrameLocks noChangeAspect="1"/>
            </p:cNvGraphicFramePr>
            <p:nvPr/>
          </p:nvGraphicFramePr>
          <p:xfrm>
            <a:off x="3814" y="3309"/>
            <a:ext cx="339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8" imgW="266700" imgH="190500" progId="Equation.DSMT4">
                    <p:embed/>
                  </p:oleObj>
                </mc:Choice>
                <mc:Fallback>
                  <p:oleObj name="Equation" r:id="rId58" imgW="266700" imgH="190500" progId="Equation.DSMT4">
                    <p:embed/>
                    <p:pic>
                      <p:nvPicPr>
                        <p:cNvPr id="0" name="Object 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4" y="3309"/>
                          <a:ext cx="339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5487" name="Freeform 175"/>
          <p:cNvSpPr/>
          <p:nvPr/>
        </p:nvSpPr>
        <p:spPr bwMode="auto">
          <a:xfrm>
            <a:off x="4157663" y="4749800"/>
            <a:ext cx="4146550" cy="1327150"/>
          </a:xfrm>
          <a:custGeom>
            <a:avLst/>
            <a:gdLst>
              <a:gd name="T0" fmla="*/ 0 w 2952"/>
              <a:gd name="T1" fmla="*/ 704 h 704"/>
              <a:gd name="T2" fmla="*/ 288 w 2952"/>
              <a:gd name="T3" fmla="*/ 645 h 704"/>
              <a:gd name="T4" fmla="*/ 568 w 2952"/>
              <a:gd name="T5" fmla="*/ 535 h 704"/>
              <a:gd name="T6" fmla="*/ 824 w 2952"/>
              <a:gd name="T7" fmla="*/ 396 h 704"/>
              <a:gd name="T8" fmla="*/ 1016 w 2952"/>
              <a:gd name="T9" fmla="*/ 258 h 704"/>
              <a:gd name="T10" fmla="*/ 1256 w 2952"/>
              <a:gd name="T11" fmla="*/ 79 h 704"/>
              <a:gd name="T12" fmla="*/ 1472 w 2952"/>
              <a:gd name="T13" fmla="*/ 0 h 704"/>
              <a:gd name="T14" fmla="*/ 1688 w 2952"/>
              <a:gd name="T15" fmla="*/ 79 h 704"/>
              <a:gd name="T16" fmla="*/ 1936 w 2952"/>
              <a:gd name="T17" fmla="*/ 268 h 704"/>
              <a:gd name="T18" fmla="*/ 2112 w 2952"/>
              <a:gd name="T19" fmla="*/ 397 h 704"/>
              <a:gd name="T20" fmla="*/ 2372 w 2952"/>
              <a:gd name="T21" fmla="*/ 544 h 704"/>
              <a:gd name="T22" fmla="*/ 2688 w 2952"/>
              <a:gd name="T23" fmla="*/ 654 h 704"/>
              <a:gd name="T24" fmla="*/ 2952 w 2952"/>
              <a:gd name="T25" fmla="*/ 69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52" h="704">
                <a:moveTo>
                  <a:pt x="0" y="704"/>
                </a:moveTo>
                <a:cubicBezTo>
                  <a:pt x="48" y="694"/>
                  <a:pt x="193" y="673"/>
                  <a:pt x="288" y="645"/>
                </a:cubicBezTo>
                <a:cubicBezTo>
                  <a:pt x="383" y="616"/>
                  <a:pt x="479" y="577"/>
                  <a:pt x="568" y="535"/>
                </a:cubicBezTo>
                <a:cubicBezTo>
                  <a:pt x="657" y="493"/>
                  <a:pt x="749" y="442"/>
                  <a:pt x="824" y="396"/>
                </a:cubicBezTo>
                <a:cubicBezTo>
                  <a:pt x="899" y="350"/>
                  <a:pt x="944" y="311"/>
                  <a:pt x="1016" y="258"/>
                </a:cubicBezTo>
                <a:cubicBezTo>
                  <a:pt x="1088" y="205"/>
                  <a:pt x="1180" y="123"/>
                  <a:pt x="1256" y="79"/>
                </a:cubicBezTo>
                <a:cubicBezTo>
                  <a:pt x="1332" y="36"/>
                  <a:pt x="1400" y="0"/>
                  <a:pt x="1472" y="0"/>
                </a:cubicBezTo>
                <a:cubicBezTo>
                  <a:pt x="1544" y="0"/>
                  <a:pt x="1611" y="35"/>
                  <a:pt x="1688" y="79"/>
                </a:cubicBezTo>
                <a:cubicBezTo>
                  <a:pt x="1765" y="124"/>
                  <a:pt x="1866" y="214"/>
                  <a:pt x="1936" y="268"/>
                </a:cubicBezTo>
                <a:cubicBezTo>
                  <a:pt x="2006" y="321"/>
                  <a:pt x="2039" y="351"/>
                  <a:pt x="2112" y="397"/>
                </a:cubicBezTo>
                <a:cubicBezTo>
                  <a:pt x="2185" y="443"/>
                  <a:pt x="2276" y="501"/>
                  <a:pt x="2372" y="544"/>
                </a:cubicBezTo>
                <a:cubicBezTo>
                  <a:pt x="2468" y="587"/>
                  <a:pt x="2591" y="629"/>
                  <a:pt x="2688" y="654"/>
                </a:cubicBezTo>
                <a:cubicBezTo>
                  <a:pt x="2785" y="679"/>
                  <a:pt x="2897" y="685"/>
                  <a:pt x="2952" y="694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25488" name="Group 176"/>
          <p:cNvGrpSpPr/>
          <p:nvPr/>
        </p:nvGrpSpPr>
        <p:grpSpPr bwMode="auto">
          <a:xfrm>
            <a:off x="6619875" y="4321175"/>
            <a:ext cx="812800" cy="677863"/>
            <a:chOff x="3642" y="3309"/>
            <a:chExt cx="512" cy="427"/>
          </a:xfrm>
        </p:grpSpPr>
        <p:sp>
          <p:nvSpPr>
            <p:cNvPr id="525489" name="Line 177"/>
            <p:cNvSpPr>
              <a:spLocks noChangeShapeType="1"/>
            </p:cNvSpPr>
            <p:nvPr/>
          </p:nvSpPr>
          <p:spPr bwMode="auto">
            <a:xfrm flipH="1">
              <a:off x="3642" y="3458"/>
              <a:ext cx="202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5490" name="Object 178"/>
            <p:cNvGraphicFramePr>
              <a:graphicFrameLocks noChangeAspect="1"/>
            </p:cNvGraphicFramePr>
            <p:nvPr/>
          </p:nvGraphicFramePr>
          <p:xfrm>
            <a:off x="3814" y="3309"/>
            <a:ext cx="34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0" imgW="266700" imgH="190500" progId="Equation.DSMT4">
                    <p:embed/>
                  </p:oleObj>
                </mc:Choice>
                <mc:Fallback>
                  <p:oleObj name="Equation" r:id="rId60" imgW="266700" imgH="190500" progId="Equation.DSMT4">
                    <p:embed/>
                    <p:pic>
                      <p:nvPicPr>
                        <p:cNvPr id="0" name="Object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4" y="3309"/>
                          <a:ext cx="340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5491" name="Freeform 179"/>
          <p:cNvSpPr/>
          <p:nvPr/>
        </p:nvSpPr>
        <p:spPr bwMode="auto">
          <a:xfrm>
            <a:off x="4425950" y="4564063"/>
            <a:ext cx="3617913" cy="1514475"/>
          </a:xfrm>
          <a:custGeom>
            <a:avLst/>
            <a:gdLst>
              <a:gd name="T0" fmla="*/ 0 w 2952"/>
              <a:gd name="T1" fmla="*/ 704 h 704"/>
              <a:gd name="T2" fmla="*/ 288 w 2952"/>
              <a:gd name="T3" fmla="*/ 645 h 704"/>
              <a:gd name="T4" fmla="*/ 568 w 2952"/>
              <a:gd name="T5" fmla="*/ 535 h 704"/>
              <a:gd name="T6" fmla="*/ 824 w 2952"/>
              <a:gd name="T7" fmla="*/ 396 h 704"/>
              <a:gd name="T8" fmla="*/ 1016 w 2952"/>
              <a:gd name="T9" fmla="*/ 258 h 704"/>
              <a:gd name="T10" fmla="*/ 1256 w 2952"/>
              <a:gd name="T11" fmla="*/ 79 h 704"/>
              <a:gd name="T12" fmla="*/ 1472 w 2952"/>
              <a:gd name="T13" fmla="*/ 0 h 704"/>
              <a:gd name="T14" fmla="*/ 1688 w 2952"/>
              <a:gd name="T15" fmla="*/ 79 h 704"/>
              <a:gd name="T16" fmla="*/ 1936 w 2952"/>
              <a:gd name="T17" fmla="*/ 268 h 704"/>
              <a:gd name="T18" fmla="*/ 2112 w 2952"/>
              <a:gd name="T19" fmla="*/ 397 h 704"/>
              <a:gd name="T20" fmla="*/ 2372 w 2952"/>
              <a:gd name="T21" fmla="*/ 544 h 704"/>
              <a:gd name="T22" fmla="*/ 2688 w 2952"/>
              <a:gd name="T23" fmla="*/ 654 h 704"/>
              <a:gd name="T24" fmla="*/ 2952 w 2952"/>
              <a:gd name="T25" fmla="*/ 69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52" h="704">
                <a:moveTo>
                  <a:pt x="0" y="704"/>
                </a:moveTo>
                <a:cubicBezTo>
                  <a:pt x="48" y="694"/>
                  <a:pt x="193" y="673"/>
                  <a:pt x="288" y="645"/>
                </a:cubicBezTo>
                <a:cubicBezTo>
                  <a:pt x="383" y="616"/>
                  <a:pt x="479" y="577"/>
                  <a:pt x="568" y="535"/>
                </a:cubicBezTo>
                <a:cubicBezTo>
                  <a:pt x="657" y="493"/>
                  <a:pt x="749" y="442"/>
                  <a:pt x="824" y="396"/>
                </a:cubicBezTo>
                <a:cubicBezTo>
                  <a:pt x="899" y="350"/>
                  <a:pt x="944" y="311"/>
                  <a:pt x="1016" y="258"/>
                </a:cubicBezTo>
                <a:cubicBezTo>
                  <a:pt x="1088" y="205"/>
                  <a:pt x="1180" y="123"/>
                  <a:pt x="1256" y="79"/>
                </a:cubicBezTo>
                <a:cubicBezTo>
                  <a:pt x="1332" y="36"/>
                  <a:pt x="1400" y="0"/>
                  <a:pt x="1472" y="0"/>
                </a:cubicBezTo>
                <a:cubicBezTo>
                  <a:pt x="1544" y="0"/>
                  <a:pt x="1611" y="35"/>
                  <a:pt x="1688" y="79"/>
                </a:cubicBezTo>
                <a:cubicBezTo>
                  <a:pt x="1765" y="124"/>
                  <a:pt x="1866" y="214"/>
                  <a:pt x="1936" y="268"/>
                </a:cubicBezTo>
                <a:cubicBezTo>
                  <a:pt x="2006" y="321"/>
                  <a:pt x="2039" y="351"/>
                  <a:pt x="2112" y="397"/>
                </a:cubicBezTo>
                <a:cubicBezTo>
                  <a:pt x="2185" y="443"/>
                  <a:pt x="2276" y="501"/>
                  <a:pt x="2372" y="544"/>
                </a:cubicBezTo>
                <a:cubicBezTo>
                  <a:pt x="2468" y="587"/>
                  <a:pt x="2591" y="629"/>
                  <a:pt x="2688" y="654"/>
                </a:cubicBezTo>
                <a:cubicBezTo>
                  <a:pt x="2785" y="679"/>
                  <a:pt x="2897" y="685"/>
                  <a:pt x="2952" y="694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25492" name="Group 180"/>
          <p:cNvGrpSpPr/>
          <p:nvPr/>
        </p:nvGrpSpPr>
        <p:grpSpPr bwMode="auto">
          <a:xfrm>
            <a:off x="6548438" y="4089400"/>
            <a:ext cx="998537" cy="677863"/>
            <a:chOff x="3642" y="3309"/>
            <a:chExt cx="629" cy="427"/>
          </a:xfrm>
        </p:grpSpPr>
        <p:sp>
          <p:nvSpPr>
            <p:cNvPr id="525493" name="Line 181"/>
            <p:cNvSpPr>
              <a:spLocks noChangeShapeType="1"/>
            </p:cNvSpPr>
            <p:nvPr/>
          </p:nvSpPr>
          <p:spPr bwMode="auto">
            <a:xfrm flipH="1">
              <a:off x="3642" y="3458"/>
              <a:ext cx="202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5494" name="Object 182"/>
            <p:cNvGraphicFramePr>
              <a:graphicFrameLocks noChangeAspect="1"/>
            </p:cNvGraphicFramePr>
            <p:nvPr/>
          </p:nvGraphicFramePr>
          <p:xfrm>
            <a:off x="3698" y="3309"/>
            <a:ext cx="573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2" imgW="457200" imgH="190500" progId="Equation.DSMT4">
                    <p:embed/>
                  </p:oleObj>
                </mc:Choice>
                <mc:Fallback>
                  <p:oleObj name="Equation" r:id="rId62" imgW="457200" imgH="190500" progId="Equation.DSMT4">
                    <p:embed/>
                    <p:pic>
                      <p:nvPicPr>
                        <p:cNvPr id="0" name="Object 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8" y="3309"/>
                          <a:ext cx="573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5495" name="Object 183"/>
          <p:cNvGraphicFramePr>
            <a:graphicFrameLocks noChangeAspect="1"/>
          </p:cNvGraphicFramePr>
          <p:nvPr/>
        </p:nvGraphicFramePr>
        <p:xfrm>
          <a:off x="1084263" y="6054725"/>
          <a:ext cx="18494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4" imgW="1016000" imgH="317500" progId="Equation.DSMT4">
                  <p:embed/>
                </p:oleObj>
              </mc:Choice>
              <mc:Fallback>
                <p:oleObj name="Equation" r:id="rId64" imgW="1016000" imgH="317500" progId="Equation.DSMT4">
                  <p:embed/>
                  <p:pic>
                    <p:nvPicPr>
                      <p:cNvPr id="0" name="Object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6054725"/>
                        <a:ext cx="184943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509" name="WordArt 197"/>
          <p:cNvSpPr>
            <a:spLocks noChangeArrowheads="1" noChangeShapeType="1" noTextEdit="1"/>
          </p:cNvSpPr>
          <p:nvPr/>
        </p:nvSpPr>
        <p:spPr bwMode="auto">
          <a:xfrm>
            <a:off x="3267075" y="4533900"/>
            <a:ext cx="209550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b="1" kern="10" dirty="0">
              <a:ln w="12700">
                <a:solidFill>
                  <a:schemeClr val="accent2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5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5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5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5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2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5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5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1000"/>
                                        <p:tgtEl>
                                          <p:spTgt spid="52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2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5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5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5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5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5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5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5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5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25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25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8" dur="1000"/>
                                        <p:tgtEl>
                                          <p:spTgt spid="52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2" dur="1000"/>
                                        <p:tgtEl>
                                          <p:spTgt spid="52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5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25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2" dur="1000"/>
                                        <p:tgtEl>
                                          <p:spTgt spid="52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25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25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2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25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25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2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9" dur="1000"/>
                                        <p:tgtEl>
                                          <p:spTgt spid="52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25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25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2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525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525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525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525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525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525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525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525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525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525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525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525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1000"/>
                                        <p:tgtEl>
                                          <p:spTgt spid="525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525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525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525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525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525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525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525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525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525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525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525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525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525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525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25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25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2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0" presetClass="exit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9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525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525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525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525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525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451" grpId="0"/>
      <p:bldP spid="525451" grpId="1"/>
      <p:bldP spid="525483" grpId="0" animBg="1"/>
      <p:bldP spid="525483" grpId="1" animBg="1"/>
      <p:bldP spid="525487" grpId="0" animBg="1"/>
      <p:bldP spid="525487" grpId="1" animBg="1"/>
      <p:bldP spid="525491" grpId="0" animBg="1"/>
      <p:bldP spid="525491" grpId="1" animBg="1"/>
      <p:bldP spid="525509" grpId="0" animBg="1"/>
      <p:bldP spid="525509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1197</Words>
  <Application>Microsoft Office PowerPoint</Application>
  <PresentationFormat>全屏显示(4:3)</PresentationFormat>
  <Paragraphs>324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方正舒体</vt:lpstr>
      <vt:lpstr>黑体</vt:lpstr>
      <vt:lpstr>华文新魏</vt:lpstr>
      <vt:lpstr>隶书</vt:lpstr>
      <vt:lpstr>Arial</vt:lpstr>
      <vt:lpstr>Symbol</vt:lpstr>
      <vt:lpstr>Times New Roman</vt:lpstr>
      <vt:lpstr>默认设计模板</vt:lpstr>
      <vt:lpstr>Equation</vt:lpstr>
      <vt:lpstr>MathType 6.0 Equation</vt:lpstr>
      <vt:lpstr>公式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        结</vt:lpstr>
      <vt:lpstr>PowerPoint 演示文稿</vt:lpstr>
      <vt:lpstr>PowerPoint 演示文稿</vt:lpstr>
      <vt:lpstr>练习</vt:lpstr>
      <vt:lpstr>PowerPoint 演示文稿</vt:lpstr>
    </vt:vector>
  </TitlesOfParts>
  <Company>MathTech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Jing YAO</dc:creator>
  <cp:lastModifiedBy>Wen Jiaqiang</cp:lastModifiedBy>
  <cp:revision>1380</cp:revision>
  <dcterms:created xsi:type="dcterms:W3CDTF">1999-06-22T01:41:00Z</dcterms:created>
  <dcterms:modified xsi:type="dcterms:W3CDTF">2022-05-30T12:48:53Z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CDE22D895493491085F56D62768E7EA5</vt:lpwstr>
  </property>
  <property fmtid="{D5CDD505-2E9C-101B-9397-08002B2CF9AE}" pid="3" name="KSOProductBuildVer">
    <vt:lpwstr>2052-11.1.0.11194</vt:lpwstr>
  </property>
</Properties>
</file>