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259" r:id="rId5"/>
    <p:sldId id="332" r:id="rId6"/>
    <p:sldId id="317" r:id="rId7"/>
    <p:sldId id="311" r:id="rId8"/>
    <p:sldId id="354" r:id="rId9"/>
    <p:sldId id="346" r:id="rId10"/>
    <p:sldId id="357" r:id="rId11"/>
    <p:sldId id="359" r:id="rId12"/>
    <p:sldId id="260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35AD-5F71-434B-A8F0-8313E47B3215}" v="20" dt="2022-11-23T04:16:40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 SINGH" userId="bce3e9ae5ffe32b5" providerId="LiveId" clId="{4C0D35AD-5F71-434B-A8F0-8313E47B3215}"/>
    <pc:docChg chg="undo custSel addSld delSld modSld sldOrd">
      <pc:chgData name="AKHILESH SINGH" userId="bce3e9ae5ffe32b5" providerId="LiveId" clId="{4C0D35AD-5F71-434B-A8F0-8313E47B3215}" dt="2022-11-23T04:16:55.066" v="1087" actId="1076"/>
      <pc:docMkLst>
        <pc:docMk/>
      </pc:docMkLst>
      <pc:sldChg chg="addSp delSp modSp mod">
        <pc:chgData name="AKHILESH SINGH" userId="bce3e9ae5ffe32b5" providerId="LiveId" clId="{4C0D35AD-5F71-434B-A8F0-8313E47B3215}" dt="2022-11-23T03:58:27.558" v="617" actId="122"/>
        <pc:sldMkLst>
          <pc:docMk/>
          <pc:sldMk cId="3979649407" sldId="259"/>
        </pc:sldMkLst>
        <pc:spChg chg="del mod">
          <ac:chgData name="AKHILESH SINGH" userId="bce3e9ae5ffe32b5" providerId="LiveId" clId="{4C0D35AD-5F71-434B-A8F0-8313E47B3215}" dt="2022-11-23T03:57:06.996" v="598"/>
          <ac:spMkLst>
            <pc:docMk/>
            <pc:sldMk cId="3979649407" sldId="259"/>
            <ac:spMk id="9" creationId="{EF1A5AD3-B97A-929F-20FB-D1023052E045}"/>
          </ac:spMkLst>
        </pc:spChg>
        <pc:spChg chg="mod">
          <ac:chgData name="AKHILESH SINGH" userId="bce3e9ae5ffe32b5" providerId="LiveId" clId="{4C0D35AD-5F71-434B-A8F0-8313E47B3215}" dt="2022-11-23T03:56:49.715" v="590"/>
          <ac:spMkLst>
            <pc:docMk/>
            <pc:sldMk cId="3979649407" sldId="259"/>
            <ac:spMk id="10" creationId="{DB9F775F-8E6E-4FBF-93DA-75269DE22540}"/>
          </ac:spMkLst>
        </pc:spChg>
        <pc:spChg chg="del mod">
          <ac:chgData name="AKHILESH SINGH" userId="bce3e9ae5ffe32b5" providerId="LiveId" clId="{4C0D35AD-5F71-434B-A8F0-8313E47B3215}" dt="2022-11-23T03:57:06.995" v="596"/>
          <ac:spMkLst>
            <pc:docMk/>
            <pc:sldMk cId="3979649407" sldId="259"/>
            <ac:spMk id="11" creationId="{5B60125D-80C1-4EC9-AE7E-0AC0A5BF74C6}"/>
          </ac:spMkLst>
        </pc:spChg>
        <pc:spChg chg="add mod">
          <ac:chgData name="AKHILESH SINGH" userId="bce3e9ae5ffe32b5" providerId="LiveId" clId="{4C0D35AD-5F71-434B-A8F0-8313E47B3215}" dt="2022-11-23T03:57:11.012" v="599" actId="1076"/>
          <ac:spMkLst>
            <pc:docMk/>
            <pc:sldMk cId="3979649407" sldId="259"/>
            <ac:spMk id="12" creationId="{1C5FDEBF-89DE-0DE3-5E61-027DC91ED559}"/>
          </ac:spMkLst>
        </pc:spChg>
        <pc:spChg chg="add mod">
          <ac:chgData name="AKHILESH SINGH" userId="bce3e9ae5ffe32b5" providerId="LiveId" clId="{4C0D35AD-5F71-434B-A8F0-8313E47B3215}" dt="2022-11-23T03:58:27.558" v="617" actId="122"/>
          <ac:spMkLst>
            <pc:docMk/>
            <pc:sldMk cId="3979649407" sldId="259"/>
            <ac:spMk id="13" creationId="{5EF2DEEC-D93E-1BA3-8B40-D58A42E1EDB8}"/>
          </ac:spMkLst>
        </pc:spChg>
        <pc:spChg chg="mod">
          <ac:chgData name="AKHILESH SINGH" userId="bce3e9ae5ffe32b5" providerId="LiveId" clId="{4C0D35AD-5F71-434B-A8F0-8313E47B3215}" dt="2022-11-23T03:58:14.766" v="615" actId="1076"/>
          <ac:spMkLst>
            <pc:docMk/>
            <pc:sldMk cId="3979649407" sldId="259"/>
            <ac:spMk id="21" creationId="{E20E43C3-D75E-F19D-49F2-7AC66758DE8D}"/>
          </ac:spMkLst>
        </pc:spChg>
        <pc:spChg chg="mod">
          <ac:chgData name="AKHILESH SINGH" userId="bce3e9ae5ffe32b5" providerId="LiveId" clId="{4C0D35AD-5F71-434B-A8F0-8313E47B3215}" dt="2022-11-23T03:58:21.136" v="616" actId="122"/>
          <ac:spMkLst>
            <pc:docMk/>
            <pc:sldMk cId="3979649407" sldId="259"/>
            <ac:spMk id="27" creationId="{B6E6FADE-A393-CE58-6CC6-330FBE66A050}"/>
          </ac:spMkLst>
        </pc:spChg>
        <pc:spChg chg="mod">
          <ac:chgData name="AKHILESH SINGH" userId="bce3e9ae5ffe32b5" providerId="LiveId" clId="{4C0D35AD-5F71-434B-A8F0-8313E47B3215}" dt="2022-11-23T03:58:01.725" v="614" actId="1076"/>
          <ac:spMkLst>
            <pc:docMk/>
            <pc:sldMk cId="3979649407" sldId="259"/>
            <ac:spMk id="34" creationId="{739A9612-6000-4A1E-B9C1-78496DC5DA6B}"/>
          </ac:spMkLst>
        </pc:spChg>
        <pc:spChg chg="mod">
          <ac:chgData name="AKHILESH SINGH" userId="bce3e9ae5ffe32b5" providerId="LiveId" clId="{4C0D35AD-5F71-434B-A8F0-8313E47B3215}" dt="2022-11-23T03:57:57.054" v="613" actId="1076"/>
          <ac:spMkLst>
            <pc:docMk/>
            <pc:sldMk cId="3979649407" sldId="259"/>
            <ac:spMk id="35" creationId="{11CE1631-1363-4295-88CD-7BBB81048AF8}"/>
          </ac:spMkLst>
        </pc:spChg>
      </pc:sldChg>
      <pc:sldChg chg="addSp delSp modSp mod">
        <pc:chgData name="AKHILESH SINGH" userId="bce3e9ae5ffe32b5" providerId="LiveId" clId="{4C0D35AD-5F71-434B-A8F0-8313E47B3215}" dt="2022-11-23T04:07:26.899" v="713" actId="1076"/>
        <pc:sldMkLst>
          <pc:docMk/>
          <pc:sldMk cId="141078548" sldId="260"/>
        </pc:sldMkLst>
        <pc:spChg chg="del">
          <ac:chgData name="AKHILESH SINGH" userId="bce3e9ae5ffe32b5" providerId="LiveId" clId="{4C0D35AD-5F71-434B-A8F0-8313E47B3215}" dt="2022-11-23T04:03:58.486" v="618" actId="931"/>
          <ac:spMkLst>
            <pc:docMk/>
            <pc:sldMk cId="141078548" sldId="260"/>
            <ac:spMk id="4" creationId="{6B338534-1C59-4F7F-9819-24804E8C4E2D}"/>
          </ac:spMkLst>
        </pc:spChg>
        <pc:spChg chg="mod">
          <ac:chgData name="AKHILESH SINGH" userId="bce3e9ae5ffe32b5" providerId="LiveId" clId="{4C0D35AD-5F71-434B-A8F0-8313E47B3215}" dt="2022-11-22T19:59:13.374" v="511" actId="20577"/>
          <ac:spMkLst>
            <pc:docMk/>
            <pc:sldMk cId="141078548" sldId="260"/>
            <ac:spMk id="8" creationId="{4EFA6A6A-B83A-4609-9770-C71354CAB5A9}"/>
          </ac:spMkLst>
        </pc:spChg>
        <pc:spChg chg="mod">
          <ac:chgData name="AKHILESH SINGH" userId="bce3e9ae5ffe32b5" providerId="LiveId" clId="{4C0D35AD-5F71-434B-A8F0-8313E47B3215}" dt="2022-11-22T19:59:29.106" v="530" actId="14100"/>
          <ac:spMkLst>
            <pc:docMk/>
            <pc:sldMk cId="141078548" sldId="260"/>
            <ac:spMk id="12" creationId="{FD89365E-88AB-4F13-9A44-09AA38DDD6AB}"/>
          </ac:spMkLst>
        </pc:spChg>
        <pc:spChg chg="del">
          <ac:chgData name="AKHILESH SINGH" userId="bce3e9ae5ffe32b5" providerId="LiveId" clId="{4C0D35AD-5F71-434B-A8F0-8313E47B3215}" dt="2022-11-23T04:07:11.684" v="709" actId="931"/>
          <ac:spMkLst>
            <pc:docMk/>
            <pc:sldMk cId="141078548" sldId="260"/>
            <ac:spMk id="21" creationId="{C78EA205-4E5C-43CE-89D6-D43D16455AE0}"/>
          </ac:spMkLst>
        </pc:spChg>
        <pc:picChg chg="add mod modCrop">
          <ac:chgData name="AKHILESH SINGH" userId="bce3e9ae5ffe32b5" providerId="LiveId" clId="{4C0D35AD-5F71-434B-A8F0-8313E47B3215}" dt="2022-11-23T04:04:17.277" v="623" actId="18131"/>
          <ac:picMkLst>
            <pc:docMk/>
            <pc:sldMk cId="141078548" sldId="260"/>
            <ac:picMk id="5" creationId="{E6EBF6BC-ECF1-8F27-6BBB-8DD34B3287BA}"/>
          </ac:picMkLst>
        </pc:picChg>
        <pc:picChg chg="add mod modCrop">
          <ac:chgData name="AKHILESH SINGH" userId="bce3e9ae5ffe32b5" providerId="LiveId" clId="{4C0D35AD-5F71-434B-A8F0-8313E47B3215}" dt="2022-11-23T04:07:26.899" v="713" actId="1076"/>
          <ac:picMkLst>
            <pc:docMk/>
            <pc:sldMk cId="141078548" sldId="260"/>
            <ac:picMk id="7" creationId="{45DEF2CC-76E7-C371-5C15-A42BA07004FA}"/>
          </ac:picMkLst>
        </pc:picChg>
      </pc:sldChg>
      <pc:sldChg chg="del">
        <pc:chgData name="AKHILESH SINGH" userId="bce3e9ae5ffe32b5" providerId="LiveId" clId="{4C0D35AD-5F71-434B-A8F0-8313E47B3215}" dt="2022-11-22T20:01:19.910" v="565" actId="47"/>
        <pc:sldMkLst>
          <pc:docMk/>
          <pc:sldMk cId="4179153492" sldId="299"/>
        </pc:sldMkLst>
      </pc:sldChg>
      <pc:sldChg chg="del">
        <pc:chgData name="AKHILESH SINGH" userId="bce3e9ae5ffe32b5" providerId="LiveId" clId="{4C0D35AD-5F71-434B-A8F0-8313E47B3215}" dt="2022-11-22T20:01:21.208" v="566" actId="47"/>
        <pc:sldMkLst>
          <pc:docMk/>
          <pc:sldMk cId="689816630" sldId="300"/>
        </pc:sldMkLst>
      </pc:sldChg>
      <pc:sldChg chg="del">
        <pc:chgData name="AKHILESH SINGH" userId="bce3e9ae5ffe32b5" providerId="LiveId" clId="{4C0D35AD-5F71-434B-A8F0-8313E47B3215}" dt="2022-11-22T20:01:21.740" v="567" actId="47"/>
        <pc:sldMkLst>
          <pc:docMk/>
          <pc:sldMk cId="159771542" sldId="302"/>
        </pc:sldMkLst>
      </pc:sldChg>
      <pc:sldChg chg="del">
        <pc:chgData name="AKHILESH SINGH" userId="bce3e9ae5ffe32b5" providerId="LiveId" clId="{4C0D35AD-5F71-434B-A8F0-8313E47B3215}" dt="2022-11-22T20:01:22.406" v="568" actId="47"/>
        <pc:sldMkLst>
          <pc:docMk/>
          <pc:sldMk cId="364121930" sldId="303"/>
        </pc:sldMkLst>
      </pc:sldChg>
      <pc:sldChg chg="del">
        <pc:chgData name="AKHILESH SINGH" userId="bce3e9ae5ffe32b5" providerId="LiveId" clId="{4C0D35AD-5F71-434B-A8F0-8313E47B3215}" dt="2022-11-22T20:01:23.111" v="569" actId="47"/>
        <pc:sldMkLst>
          <pc:docMk/>
          <pc:sldMk cId="313758320" sldId="304"/>
        </pc:sldMkLst>
      </pc:sldChg>
      <pc:sldChg chg="del">
        <pc:chgData name="AKHILESH SINGH" userId="bce3e9ae5ffe32b5" providerId="LiveId" clId="{4C0D35AD-5F71-434B-A8F0-8313E47B3215}" dt="2022-11-22T20:01:23.816" v="570" actId="47"/>
        <pc:sldMkLst>
          <pc:docMk/>
          <pc:sldMk cId="212682184" sldId="305"/>
        </pc:sldMkLst>
      </pc:sldChg>
      <pc:sldChg chg="del">
        <pc:chgData name="AKHILESH SINGH" userId="bce3e9ae5ffe32b5" providerId="LiveId" clId="{4C0D35AD-5F71-434B-A8F0-8313E47B3215}" dt="2022-11-22T20:01:24.771" v="571" actId="47"/>
        <pc:sldMkLst>
          <pc:docMk/>
          <pc:sldMk cId="486176497" sldId="306"/>
        </pc:sldMkLst>
      </pc:sldChg>
      <pc:sldChg chg="del">
        <pc:chgData name="AKHILESH SINGH" userId="bce3e9ae5ffe32b5" providerId="LiveId" clId="{4C0D35AD-5F71-434B-A8F0-8313E47B3215}" dt="2022-11-22T20:01:06.174" v="537" actId="47"/>
        <pc:sldMkLst>
          <pc:docMk/>
          <pc:sldMk cId="3423133475" sldId="307"/>
        </pc:sldMkLst>
      </pc:sldChg>
      <pc:sldChg chg="del">
        <pc:chgData name="AKHILESH SINGH" userId="bce3e9ae5ffe32b5" providerId="LiveId" clId="{4C0D35AD-5F71-434B-A8F0-8313E47B3215}" dt="2022-11-22T20:01:05.456" v="536" actId="47"/>
        <pc:sldMkLst>
          <pc:docMk/>
          <pc:sldMk cId="4201278032" sldId="309"/>
        </pc:sldMkLst>
      </pc:sldChg>
      <pc:sldChg chg="delSp modSp mod ord">
        <pc:chgData name="AKHILESH SINGH" userId="bce3e9ae5ffe32b5" providerId="LiveId" clId="{4C0D35AD-5F71-434B-A8F0-8313E47B3215}" dt="2022-11-23T04:16:55.066" v="1087" actId="1076"/>
        <pc:sldMkLst>
          <pc:docMk/>
          <pc:sldMk cId="2498161071" sldId="311"/>
        </pc:sldMkLst>
        <pc:spChg chg="del">
          <ac:chgData name="AKHILESH SINGH" userId="bce3e9ae5ffe32b5" providerId="LiveId" clId="{4C0D35AD-5F71-434B-A8F0-8313E47B3215}" dt="2022-11-22T19:30:29.347" v="41" actId="478"/>
          <ac:spMkLst>
            <pc:docMk/>
            <pc:sldMk cId="2498161071" sldId="311"/>
            <ac:spMk id="4" creationId="{9FC9D496-7F81-4090-8A50-F00B2B87EEBD}"/>
          </ac:spMkLst>
        </pc:spChg>
        <pc:spChg chg="mod">
          <ac:chgData name="AKHILESH SINGH" userId="bce3e9ae5ffe32b5" providerId="LiveId" clId="{4C0D35AD-5F71-434B-A8F0-8313E47B3215}" dt="2022-11-23T04:16:55.066" v="1087" actId="1076"/>
          <ac:spMkLst>
            <pc:docMk/>
            <pc:sldMk cId="2498161071" sldId="311"/>
            <ac:spMk id="5" creationId="{4209D9A7-23E1-4394-AC7A-2535828B5F72}"/>
          </ac:spMkLst>
        </pc:spChg>
        <pc:spChg chg="del">
          <ac:chgData name="AKHILESH SINGH" userId="bce3e9ae5ffe32b5" providerId="LiveId" clId="{4C0D35AD-5F71-434B-A8F0-8313E47B3215}" dt="2022-11-22T19:30:25.165" v="40" actId="478"/>
          <ac:spMkLst>
            <pc:docMk/>
            <pc:sldMk cId="2498161071" sldId="311"/>
            <ac:spMk id="6" creationId="{7553130F-1A17-4765-95C4-0C72FA41A165}"/>
          </ac:spMkLst>
        </pc:spChg>
        <pc:spChg chg="del mod">
          <ac:chgData name="AKHILESH SINGH" userId="bce3e9ae5ffe32b5" providerId="LiveId" clId="{4C0D35AD-5F71-434B-A8F0-8313E47B3215}" dt="2022-11-22T19:30:21.608" v="39" actId="478"/>
          <ac:spMkLst>
            <pc:docMk/>
            <pc:sldMk cId="2498161071" sldId="311"/>
            <ac:spMk id="7" creationId="{6326A47F-E043-4B0C-9964-0C859B960B32}"/>
          </ac:spMkLst>
        </pc:spChg>
        <pc:spChg chg="del">
          <ac:chgData name="AKHILESH SINGH" userId="bce3e9ae5ffe32b5" providerId="LiveId" clId="{4C0D35AD-5F71-434B-A8F0-8313E47B3215}" dt="2022-11-22T19:30:16.695" v="37" actId="478"/>
          <ac:spMkLst>
            <pc:docMk/>
            <pc:sldMk cId="2498161071" sldId="311"/>
            <ac:spMk id="8" creationId="{73125C43-F283-470F-BCAB-0AEB09759152}"/>
          </ac:spMkLst>
        </pc:spChg>
        <pc:spChg chg="mod">
          <ac:chgData name="AKHILESH SINGH" userId="bce3e9ae5ffe32b5" providerId="LiveId" clId="{4C0D35AD-5F71-434B-A8F0-8313E47B3215}" dt="2022-11-23T04:16:40.063" v="1085"/>
          <ac:spMkLst>
            <pc:docMk/>
            <pc:sldMk cId="2498161071" sldId="311"/>
            <ac:spMk id="9" creationId="{E384F725-DEB6-4BD1-8554-E95700FD2533}"/>
          </ac:spMkLst>
        </pc:spChg>
      </pc:sldChg>
      <pc:sldChg chg="del">
        <pc:chgData name="AKHILESH SINGH" userId="bce3e9ae5ffe32b5" providerId="LiveId" clId="{4C0D35AD-5F71-434B-A8F0-8313E47B3215}" dt="2022-11-22T20:01:06.639" v="538" actId="47"/>
        <pc:sldMkLst>
          <pc:docMk/>
          <pc:sldMk cId="3827296069" sldId="313"/>
        </pc:sldMkLst>
      </pc:sldChg>
      <pc:sldChg chg="del">
        <pc:chgData name="AKHILESH SINGH" userId="bce3e9ae5ffe32b5" providerId="LiveId" clId="{4C0D35AD-5F71-434B-A8F0-8313E47B3215}" dt="2022-11-22T20:01:07.675" v="540" actId="47"/>
        <pc:sldMkLst>
          <pc:docMk/>
          <pc:sldMk cId="3668670005" sldId="314"/>
        </pc:sldMkLst>
      </pc:sldChg>
      <pc:sldChg chg="del">
        <pc:chgData name="AKHILESH SINGH" userId="bce3e9ae5ffe32b5" providerId="LiveId" clId="{4C0D35AD-5F71-434B-A8F0-8313E47B3215}" dt="2022-11-22T20:01:08.195" v="541" actId="47"/>
        <pc:sldMkLst>
          <pc:docMk/>
          <pc:sldMk cId="1560353361" sldId="315"/>
        </pc:sldMkLst>
      </pc:sldChg>
      <pc:sldChg chg="del">
        <pc:chgData name="AKHILESH SINGH" userId="bce3e9ae5ffe32b5" providerId="LiveId" clId="{4C0D35AD-5F71-434B-A8F0-8313E47B3215}" dt="2022-11-22T20:01:08.617" v="542" actId="47"/>
        <pc:sldMkLst>
          <pc:docMk/>
          <pc:sldMk cId="4184600926" sldId="316"/>
        </pc:sldMkLst>
      </pc:sldChg>
      <pc:sldChg chg="addSp modSp mod ord">
        <pc:chgData name="AKHILESH SINGH" userId="bce3e9ae5ffe32b5" providerId="LiveId" clId="{4C0D35AD-5F71-434B-A8F0-8313E47B3215}" dt="2022-11-23T04:14:23.758" v="952"/>
        <pc:sldMkLst>
          <pc:docMk/>
          <pc:sldMk cId="1404339508" sldId="317"/>
        </pc:sldMkLst>
        <pc:spChg chg="add mod">
          <ac:chgData name="AKHILESH SINGH" userId="bce3e9ae5ffe32b5" providerId="LiveId" clId="{4C0D35AD-5F71-434B-A8F0-8313E47B3215}" dt="2022-11-23T04:14:10.153" v="949"/>
          <ac:spMkLst>
            <pc:docMk/>
            <pc:sldMk cId="1404339508" sldId="317"/>
            <ac:spMk id="2" creationId="{E84EFE30-570F-6CC6-E37D-D25C86E4A1D1}"/>
          </ac:spMkLst>
        </pc:spChg>
        <pc:spChg chg="mod">
          <ac:chgData name="AKHILESH SINGH" userId="bce3e9ae5ffe32b5" providerId="LiveId" clId="{4C0D35AD-5F71-434B-A8F0-8313E47B3215}" dt="2022-11-23T04:14:23.758" v="952"/>
          <ac:spMkLst>
            <pc:docMk/>
            <pc:sldMk cId="1404339508" sldId="317"/>
            <ac:spMk id="8" creationId="{4E2E518B-AEBE-4CF8-9CCF-627AD4E41B64}"/>
          </ac:spMkLst>
        </pc:spChg>
      </pc:sldChg>
      <pc:sldChg chg="del">
        <pc:chgData name="AKHILESH SINGH" userId="bce3e9ae5ffe32b5" providerId="LiveId" clId="{4C0D35AD-5F71-434B-A8F0-8313E47B3215}" dt="2022-11-22T20:01:09.080" v="543" actId="47"/>
        <pc:sldMkLst>
          <pc:docMk/>
          <pc:sldMk cId="624695530" sldId="318"/>
        </pc:sldMkLst>
      </pc:sldChg>
      <pc:sldChg chg="del">
        <pc:chgData name="AKHILESH SINGH" userId="bce3e9ae5ffe32b5" providerId="LiveId" clId="{4C0D35AD-5F71-434B-A8F0-8313E47B3215}" dt="2022-11-22T20:01:09.537" v="544" actId="47"/>
        <pc:sldMkLst>
          <pc:docMk/>
          <pc:sldMk cId="1693104180" sldId="319"/>
        </pc:sldMkLst>
      </pc:sldChg>
      <pc:sldChg chg="del">
        <pc:chgData name="AKHILESH SINGH" userId="bce3e9ae5ffe32b5" providerId="LiveId" clId="{4C0D35AD-5F71-434B-A8F0-8313E47B3215}" dt="2022-11-22T20:01:10.078" v="545" actId="47"/>
        <pc:sldMkLst>
          <pc:docMk/>
          <pc:sldMk cId="608993516" sldId="320"/>
        </pc:sldMkLst>
      </pc:sldChg>
      <pc:sldChg chg="del">
        <pc:chgData name="AKHILESH SINGH" userId="bce3e9ae5ffe32b5" providerId="LiveId" clId="{4C0D35AD-5F71-434B-A8F0-8313E47B3215}" dt="2022-11-22T20:01:10.593" v="546" actId="47"/>
        <pc:sldMkLst>
          <pc:docMk/>
          <pc:sldMk cId="848212632" sldId="321"/>
        </pc:sldMkLst>
      </pc:sldChg>
      <pc:sldChg chg="del">
        <pc:chgData name="AKHILESH SINGH" userId="bce3e9ae5ffe32b5" providerId="LiveId" clId="{4C0D35AD-5F71-434B-A8F0-8313E47B3215}" dt="2022-11-22T20:01:10.970" v="547" actId="47"/>
        <pc:sldMkLst>
          <pc:docMk/>
          <pc:sldMk cId="184736873" sldId="322"/>
        </pc:sldMkLst>
      </pc:sldChg>
      <pc:sldChg chg="del">
        <pc:chgData name="AKHILESH SINGH" userId="bce3e9ae5ffe32b5" providerId="LiveId" clId="{4C0D35AD-5F71-434B-A8F0-8313E47B3215}" dt="2022-11-22T20:01:11.406" v="548" actId="47"/>
        <pc:sldMkLst>
          <pc:docMk/>
          <pc:sldMk cId="277452217" sldId="323"/>
        </pc:sldMkLst>
      </pc:sldChg>
      <pc:sldChg chg="del">
        <pc:chgData name="AKHILESH SINGH" userId="bce3e9ae5ffe32b5" providerId="LiveId" clId="{4C0D35AD-5F71-434B-A8F0-8313E47B3215}" dt="2022-11-22T20:01:12.019" v="549" actId="47"/>
        <pc:sldMkLst>
          <pc:docMk/>
          <pc:sldMk cId="1193403196" sldId="324"/>
        </pc:sldMkLst>
      </pc:sldChg>
      <pc:sldChg chg="del">
        <pc:chgData name="AKHILESH SINGH" userId="bce3e9ae5ffe32b5" providerId="LiveId" clId="{4C0D35AD-5F71-434B-A8F0-8313E47B3215}" dt="2022-11-22T20:01:12.470" v="550" actId="47"/>
        <pc:sldMkLst>
          <pc:docMk/>
          <pc:sldMk cId="1198383687" sldId="325"/>
        </pc:sldMkLst>
      </pc:sldChg>
      <pc:sldChg chg="del">
        <pc:chgData name="AKHILESH SINGH" userId="bce3e9ae5ffe32b5" providerId="LiveId" clId="{4C0D35AD-5F71-434B-A8F0-8313E47B3215}" dt="2022-11-22T20:01:12.913" v="551" actId="47"/>
        <pc:sldMkLst>
          <pc:docMk/>
          <pc:sldMk cId="2473585384" sldId="326"/>
        </pc:sldMkLst>
      </pc:sldChg>
      <pc:sldChg chg="del">
        <pc:chgData name="AKHILESH SINGH" userId="bce3e9ae5ffe32b5" providerId="LiveId" clId="{4C0D35AD-5F71-434B-A8F0-8313E47B3215}" dt="2022-11-22T20:01:13.414" v="552" actId="47"/>
        <pc:sldMkLst>
          <pc:docMk/>
          <pc:sldMk cId="401886799" sldId="327"/>
        </pc:sldMkLst>
      </pc:sldChg>
      <pc:sldChg chg="del">
        <pc:chgData name="AKHILESH SINGH" userId="bce3e9ae5ffe32b5" providerId="LiveId" clId="{4C0D35AD-5F71-434B-A8F0-8313E47B3215}" dt="2022-11-22T20:01:13.892" v="553" actId="47"/>
        <pc:sldMkLst>
          <pc:docMk/>
          <pc:sldMk cId="1309782655" sldId="328"/>
        </pc:sldMkLst>
      </pc:sldChg>
      <pc:sldChg chg="del">
        <pc:chgData name="AKHILESH SINGH" userId="bce3e9ae5ffe32b5" providerId="LiveId" clId="{4C0D35AD-5F71-434B-A8F0-8313E47B3215}" dt="2022-11-22T20:01:14.342" v="554" actId="47"/>
        <pc:sldMkLst>
          <pc:docMk/>
          <pc:sldMk cId="1585171815" sldId="329"/>
        </pc:sldMkLst>
      </pc:sldChg>
      <pc:sldChg chg="del">
        <pc:chgData name="AKHILESH SINGH" userId="bce3e9ae5ffe32b5" providerId="LiveId" clId="{4C0D35AD-5F71-434B-A8F0-8313E47B3215}" dt="2022-11-22T20:01:14.904" v="555" actId="47"/>
        <pc:sldMkLst>
          <pc:docMk/>
          <pc:sldMk cId="1547012370" sldId="330"/>
        </pc:sldMkLst>
      </pc:sldChg>
      <pc:sldChg chg="del">
        <pc:chgData name="AKHILESH SINGH" userId="bce3e9ae5ffe32b5" providerId="LiveId" clId="{4C0D35AD-5F71-434B-A8F0-8313E47B3215}" dt="2022-11-22T20:01:15.283" v="556" actId="47"/>
        <pc:sldMkLst>
          <pc:docMk/>
          <pc:sldMk cId="2237534520" sldId="331"/>
        </pc:sldMkLst>
      </pc:sldChg>
      <pc:sldChg chg="addSp delSp modSp mod ord">
        <pc:chgData name="AKHILESH SINGH" userId="bce3e9ae5ffe32b5" providerId="LiveId" clId="{4C0D35AD-5F71-434B-A8F0-8313E47B3215}" dt="2022-11-23T04:10:04.257" v="816"/>
        <pc:sldMkLst>
          <pc:docMk/>
          <pc:sldMk cId="3223665472" sldId="332"/>
        </pc:sldMkLst>
        <pc:spChg chg="del">
          <ac:chgData name="AKHILESH SINGH" userId="bce3e9ae5ffe32b5" providerId="LiveId" clId="{4C0D35AD-5F71-434B-A8F0-8313E47B3215}" dt="2022-11-22T19:26:49.898" v="0" actId="931"/>
          <ac:spMkLst>
            <pc:docMk/>
            <pc:sldMk cId="3223665472" sldId="332"/>
            <ac:spMk id="3" creationId="{D22EF69D-E010-4110-8DE6-8D40900943FC}"/>
          </ac:spMkLst>
        </pc:spChg>
        <pc:spChg chg="del mod">
          <ac:chgData name="AKHILESH SINGH" userId="bce3e9ae5ffe32b5" providerId="LiveId" clId="{4C0D35AD-5F71-434B-A8F0-8313E47B3215}" dt="2022-11-22T19:28:23.521" v="27"/>
          <ac:spMkLst>
            <pc:docMk/>
            <pc:sldMk cId="3223665472" sldId="332"/>
            <ac:spMk id="4" creationId="{DBC562AF-8C8C-4AAC-88AB-123B3F8CFF48}"/>
          </ac:spMkLst>
        </pc:spChg>
        <pc:spChg chg="mod">
          <ac:chgData name="AKHILESH SINGH" userId="bce3e9ae5ffe32b5" providerId="LiveId" clId="{4C0D35AD-5F71-434B-A8F0-8313E47B3215}" dt="2022-11-22T19:28:22.275" v="25" actId="207"/>
          <ac:spMkLst>
            <pc:docMk/>
            <pc:sldMk cId="3223665472" sldId="332"/>
            <ac:spMk id="5" creationId="{306B25B3-448A-4BED-81AA-A6E9367CDDDB}"/>
          </ac:spMkLst>
        </pc:spChg>
        <pc:spChg chg="mod">
          <ac:chgData name="AKHILESH SINGH" userId="bce3e9ae5ffe32b5" providerId="LiveId" clId="{4C0D35AD-5F71-434B-A8F0-8313E47B3215}" dt="2022-11-23T04:10:04.257" v="816"/>
          <ac:spMkLst>
            <pc:docMk/>
            <pc:sldMk cId="3223665472" sldId="332"/>
            <ac:spMk id="6" creationId="{A5F271C4-DDD7-4394-B98C-481B7B40C690}"/>
          </ac:spMkLst>
        </pc:spChg>
        <pc:spChg chg="del mod">
          <ac:chgData name="AKHILESH SINGH" userId="bce3e9ae5ffe32b5" providerId="LiveId" clId="{4C0D35AD-5F71-434B-A8F0-8313E47B3215}" dt="2022-11-22T19:28:23.523" v="31"/>
          <ac:spMkLst>
            <pc:docMk/>
            <pc:sldMk cId="3223665472" sldId="332"/>
            <ac:spMk id="7" creationId="{F25312E1-B5ED-49DA-A6DD-C5DAA840902E}"/>
          </ac:spMkLst>
        </pc:spChg>
        <pc:spChg chg="del mod">
          <ac:chgData name="AKHILESH SINGH" userId="bce3e9ae5ffe32b5" providerId="LiveId" clId="{4C0D35AD-5F71-434B-A8F0-8313E47B3215}" dt="2022-11-22T19:28:23.522" v="29"/>
          <ac:spMkLst>
            <pc:docMk/>
            <pc:sldMk cId="3223665472" sldId="332"/>
            <ac:spMk id="8" creationId="{B1BCCE8C-BF0A-4353-94F4-5EEBFC33C1A7}"/>
          </ac:spMkLst>
        </pc:spChg>
        <pc:spChg chg="del mod">
          <ac:chgData name="AKHILESH SINGH" userId="bce3e9ae5ffe32b5" providerId="LiveId" clId="{4C0D35AD-5F71-434B-A8F0-8313E47B3215}" dt="2022-11-22T19:27:43.848" v="19" actId="931"/>
          <ac:spMkLst>
            <pc:docMk/>
            <pc:sldMk cId="3223665472" sldId="332"/>
            <ac:spMk id="11" creationId="{36C68782-37D4-457D-8FBF-853CBEE97B4F}"/>
          </ac:spMkLst>
        </pc:spChg>
        <pc:picChg chg="add mod modCrop">
          <ac:chgData name="AKHILESH SINGH" userId="bce3e9ae5ffe32b5" providerId="LiveId" clId="{4C0D35AD-5F71-434B-A8F0-8313E47B3215}" dt="2022-11-22T19:28:31.279" v="32" actId="18131"/>
          <ac:picMkLst>
            <pc:docMk/>
            <pc:sldMk cId="3223665472" sldId="332"/>
            <ac:picMk id="9" creationId="{0560862C-E26A-8877-2174-4FB6984EF848}"/>
          </ac:picMkLst>
        </pc:picChg>
        <pc:picChg chg="add mod">
          <ac:chgData name="AKHILESH SINGH" userId="bce3e9ae5ffe32b5" providerId="LiveId" clId="{4C0D35AD-5F71-434B-A8F0-8313E47B3215}" dt="2022-11-22T19:27:46.934" v="20" actId="1076"/>
          <ac:picMkLst>
            <pc:docMk/>
            <pc:sldMk cId="3223665472" sldId="332"/>
            <ac:picMk id="12" creationId="{071B4DB4-F66A-4E4B-5219-E20AABD7542E}"/>
          </ac:picMkLst>
        </pc:picChg>
      </pc:sldChg>
      <pc:sldChg chg="del">
        <pc:chgData name="AKHILESH SINGH" userId="bce3e9ae5ffe32b5" providerId="LiveId" clId="{4C0D35AD-5F71-434B-A8F0-8313E47B3215}" dt="2022-11-22T20:01:15.826" v="557" actId="47"/>
        <pc:sldMkLst>
          <pc:docMk/>
          <pc:sldMk cId="3940008774" sldId="333"/>
        </pc:sldMkLst>
      </pc:sldChg>
      <pc:sldChg chg="del">
        <pc:chgData name="AKHILESH SINGH" userId="bce3e9ae5ffe32b5" providerId="LiveId" clId="{4C0D35AD-5F71-434B-A8F0-8313E47B3215}" dt="2022-11-22T20:01:16.264" v="558" actId="47"/>
        <pc:sldMkLst>
          <pc:docMk/>
          <pc:sldMk cId="2682271074" sldId="334"/>
        </pc:sldMkLst>
      </pc:sldChg>
      <pc:sldChg chg="del">
        <pc:chgData name="AKHILESH SINGH" userId="bce3e9ae5ffe32b5" providerId="LiveId" clId="{4C0D35AD-5F71-434B-A8F0-8313E47B3215}" dt="2022-11-22T20:01:16.752" v="559" actId="47"/>
        <pc:sldMkLst>
          <pc:docMk/>
          <pc:sldMk cId="3883369230" sldId="335"/>
        </pc:sldMkLst>
      </pc:sldChg>
      <pc:sldChg chg="del">
        <pc:chgData name="AKHILESH SINGH" userId="bce3e9ae5ffe32b5" providerId="LiveId" clId="{4C0D35AD-5F71-434B-A8F0-8313E47B3215}" dt="2022-11-22T20:01:17.358" v="560" actId="47"/>
        <pc:sldMkLst>
          <pc:docMk/>
          <pc:sldMk cId="4005271684" sldId="336"/>
        </pc:sldMkLst>
      </pc:sldChg>
      <pc:sldChg chg="del">
        <pc:chgData name="AKHILESH SINGH" userId="bce3e9ae5ffe32b5" providerId="LiveId" clId="{4C0D35AD-5F71-434B-A8F0-8313E47B3215}" dt="2022-11-22T20:01:17.858" v="561" actId="47"/>
        <pc:sldMkLst>
          <pc:docMk/>
          <pc:sldMk cId="3428028254" sldId="337"/>
        </pc:sldMkLst>
      </pc:sldChg>
      <pc:sldChg chg="del">
        <pc:chgData name="AKHILESH SINGH" userId="bce3e9ae5ffe32b5" providerId="LiveId" clId="{4C0D35AD-5F71-434B-A8F0-8313E47B3215}" dt="2022-11-22T20:01:18.348" v="562" actId="47"/>
        <pc:sldMkLst>
          <pc:docMk/>
          <pc:sldMk cId="3253058185" sldId="338"/>
        </pc:sldMkLst>
      </pc:sldChg>
      <pc:sldChg chg="del">
        <pc:chgData name="AKHILESH SINGH" userId="bce3e9ae5ffe32b5" providerId="LiveId" clId="{4C0D35AD-5F71-434B-A8F0-8313E47B3215}" dt="2022-11-22T20:01:18.874" v="563" actId="47"/>
        <pc:sldMkLst>
          <pc:docMk/>
          <pc:sldMk cId="4157788945" sldId="339"/>
        </pc:sldMkLst>
      </pc:sldChg>
      <pc:sldChg chg="del">
        <pc:chgData name="AKHILESH SINGH" userId="bce3e9ae5ffe32b5" providerId="LiveId" clId="{4C0D35AD-5F71-434B-A8F0-8313E47B3215}" dt="2022-11-22T20:01:19.265" v="564" actId="47"/>
        <pc:sldMkLst>
          <pc:docMk/>
          <pc:sldMk cId="3183651750" sldId="340"/>
        </pc:sldMkLst>
      </pc:sldChg>
      <pc:sldChg chg="addSp delSp modSp mod ord">
        <pc:chgData name="AKHILESH SINGH" userId="bce3e9ae5ffe32b5" providerId="LiveId" clId="{4C0D35AD-5F71-434B-A8F0-8313E47B3215}" dt="2022-11-22T19:54:10.260" v="326" actId="14861"/>
        <pc:sldMkLst>
          <pc:docMk/>
          <pc:sldMk cId="821656516" sldId="346"/>
        </pc:sldMkLst>
        <pc:spChg chg="add mod">
          <ac:chgData name="AKHILESH SINGH" userId="bce3e9ae5ffe32b5" providerId="LiveId" clId="{4C0D35AD-5F71-434B-A8F0-8313E47B3215}" dt="2022-11-22T19:35:53.256" v="140" actId="207"/>
          <ac:spMkLst>
            <pc:docMk/>
            <pc:sldMk cId="821656516" sldId="346"/>
            <ac:spMk id="2" creationId="{14AA96CC-E38A-5085-E453-2C4BC3FF49DB}"/>
          </ac:spMkLst>
        </pc:spChg>
        <pc:spChg chg="del mod">
          <ac:chgData name="AKHILESH SINGH" userId="bce3e9ae5ffe32b5" providerId="LiveId" clId="{4C0D35AD-5F71-434B-A8F0-8313E47B3215}" dt="2022-11-22T19:32:46.940" v="62"/>
          <ac:spMkLst>
            <pc:docMk/>
            <pc:sldMk cId="821656516" sldId="346"/>
            <ac:spMk id="4" creationId="{1DF8EF26-7AD5-4E7F-95B3-9A57CF80C483}"/>
          </ac:spMkLst>
        </pc:spChg>
        <pc:spChg chg="del mod">
          <ac:chgData name="AKHILESH SINGH" userId="bce3e9ae5ffe32b5" providerId="LiveId" clId="{4C0D35AD-5F71-434B-A8F0-8313E47B3215}" dt="2022-11-22T19:33:55.186" v="128"/>
          <ac:spMkLst>
            <pc:docMk/>
            <pc:sldMk cId="821656516" sldId="346"/>
            <ac:spMk id="5" creationId="{BADEB2CA-D11F-4CA5-BC5A-6C38FF4BF392}"/>
          </ac:spMkLst>
        </pc:spChg>
        <pc:picChg chg="add mod modCrop">
          <ac:chgData name="AKHILESH SINGH" userId="bce3e9ae5ffe32b5" providerId="LiveId" clId="{4C0D35AD-5F71-434B-A8F0-8313E47B3215}" dt="2022-11-22T19:53:38.224" v="261" actId="14861"/>
          <ac:picMkLst>
            <pc:docMk/>
            <pc:sldMk cId="821656516" sldId="346"/>
            <ac:picMk id="6" creationId="{5FEDCC9A-040D-D3C6-2358-467B70D5A72E}"/>
          </ac:picMkLst>
        </pc:picChg>
        <pc:picChg chg="add del mod modCrop">
          <ac:chgData name="AKHILESH SINGH" userId="bce3e9ae5ffe32b5" providerId="LiveId" clId="{4C0D35AD-5F71-434B-A8F0-8313E47B3215}" dt="2022-11-22T19:48:41.106" v="182" actId="478"/>
          <ac:picMkLst>
            <pc:docMk/>
            <pc:sldMk cId="821656516" sldId="346"/>
            <ac:picMk id="8" creationId="{B5C06D29-92EC-8DB6-F206-6CA0A0530356}"/>
          </ac:picMkLst>
        </pc:picChg>
        <pc:picChg chg="add del mod">
          <ac:chgData name="AKHILESH SINGH" userId="bce3e9ae5ffe32b5" providerId="LiveId" clId="{4C0D35AD-5F71-434B-A8F0-8313E47B3215}" dt="2022-11-22T19:47:59.781" v="179" actId="478"/>
          <ac:picMkLst>
            <pc:docMk/>
            <pc:sldMk cId="821656516" sldId="346"/>
            <ac:picMk id="10" creationId="{26270932-490F-CB68-54E7-66E8FE3DF5F8}"/>
          </ac:picMkLst>
        </pc:picChg>
        <pc:picChg chg="add mod modCrop">
          <ac:chgData name="AKHILESH SINGH" userId="bce3e9ae5ffe32b5" providerId="LiveId" clId="{4C0D35AD-5F71-434B-A8F0-8313E47B3215}" dt="2022-11-22T19:54:10.260" v="326" actId="14861"/>
          <ac:picMkLst>
            <pc:docMk/>
            <pc:sldMk cId="821656516" sldId="346"/>
            <ac:picMk id="12" creationId="{4C3D3775-C579-1FC0-65DC-D2BCEBFD55F4}"/>
          </ac:picMkLst>
        </pc:picChg>
      </pc:sldChg>
      <pc:sldChg chg="modSp mod">
        <pc:chgData name="AKHILESH SINGH" userId="bce3e9ae5ffe32b5" providerId="LiveId" clId="{4C0D35AD-5F71-434B-A8F0-8313E47B3215}" dt="2022-11-23T03:55:54.299" v="587" actId="122"/>
        <pc:sldMkLst>
          <pc:docMk/>
          <pc:sldMk cId="98081446" sldId="352"/>
        </pc:sldMkLst>
        <pc:spChg chg="mod">
          <ac:chgData name="AKHILESH SINGH" userId="bce3e9ae5ffe32b5" providerId="LiveId" clId="{4C0D35AD-5F71-434B-A8F0-8313E47B3215}" dt="2022-11-23T03:55:42.732" v="583" actId="122"/>
          <ac:spMkLst>
            <pc:docMk/>
            <pc:sldMk cId="98081446" sldId="352"/>
            <ac:spMk id="10" creationId="{9120ED3C-B139-472F-B371-6CE42D65C194}"/>
          </ac:spMkLst>
        </pc:spChg>
        <pc:spChg chg="mod">
          <ac:chgData name="AKHILESH SINGH" userId="bce3e9ae5ffe32b5" providerId="LiveId" clId="{4C0D35AD-5F71-434B-A8F0-8313E47B3215}" dt="2022-11-23T03:55:54.299" v="587" actId="122"/>
          <ac:spMkLst>
            <pc:docMk/>
            <pc:sldMk cId="98081446" sldId="352"/>
            <ac:spMk id="11" creationId="{A6A6B4B1-B918-460E-AB3E-98954A7BF2B9}"/>
          </ac:spMkLst>
        </pc:spChg>
      </pc:sldChg>
      <pc:sldChg chg="del">
        <pc:chgData name="AKHILESH SINGH" userId="bce3e9ae5ffe32b5" providerId="LiveId" clId="{4C0D35AD-5F71-434B-A8F0-8313E47B3215}" dt="2022-11-22T20:01:07.249" v="539" actId="47"/>
        <pc:sldMkLst>
          <pc:docMk/>
          <pc:sldMk cId="2302423685" sldId="353"/>
        </pc:sldMkLst>
      </pc:sldChg>
      <pc:sldChg chg="modSp mod ord">
        <pc:chgData name="AKHILESH SINGH" userId="bce3e9ae5ffe32b5" providerId="LiveId" clId="{4C0D35AD-5F71-434B-A8F0-8313E47B3215}" dt="2022-11-22T19:33:39.038" v="123"/>
        <pc:sldMkLst>
          <pc:docMk/>
          <pc:sldMk cId="3690554167" sldId="356"/>
        </pc:sldMkLst>
        <pc:spChg chg="mod">
          <ac:chgData name="AKHILESH SINGH" userId="bce3e9ae5ffe32b5" providerId="LiveId" clId="{4C0D35AD-5F71-434B-A8F0-8313E47B3215}" dt="2022-11-22T19:33:21.373" v="80" actId="113"/>
          <ac:spMkLst>
            <pc:docMk/>
            <pc:sldMk cId="3690554167" sldId="356"/>
            <ac:spMk id="25" creationId="{3E0E8578-BD64-4C9C-8967-EC38029FB4BB}"/>
          </ac:spMkLst>
        </pc:spChg>
        <pc:spChg chg="mod">
          <ac:chgData name="AKHILESH SINGH" userId="bce3e9ae5ffe32b5" providerId="LiveId" clId="{4C0D35AD-5F71-434B-A8F0-8313E47B3215}" dt="2022-11-22T19:33:27.904" v="120" actId="20577"/>
          <ac:spMkLst>
            <pc:docMk/>
            <pc:sldMk cId="3690554167" sldId="356"/>
            <ac:spMk id="26" creationId="{C88AEDF3-C1CF-4E32-9D10-2D8E595E02FD}"/>
          </ac:spMkLst>
        </pc:spChg>
        <pc:grpChg chg="mod">
          <ac:chgData name="AKHILESH SINGH" userId="bce3e9ae5ffe32b5" providerId="LiveId" clId="{4C0D35AD-5F71-434B-A8F0-8313E47B3215}" dt="2022-11-22T19:33:33.576" v="121" actId="1076"/>
          <ac:grpSpMkLst>
            <pc:docMk/>
            <pc:sldMk cId="3690554167" sldId="356"/>
            <ac:grpSpMk id="2" creationId="{035C77A9-7084-477D-BA3A-262CC9BDC031}"/>
          </ac:grpSpMkLst>
        </pc:grpChg>
      </pc:sldChg>
      <pc:sldChg chg="addSp delSp modSp add mod">
        <pc:chgData name="AKHILESH SINGH" userId="bce3e9ae5ffe32b5" providerId="LiveId" clId="{4C0D35AD-5F71-434B-A8F0-8313E47B3215}" dt="2022-11-22T19:58:56.683" v="497" actId="14861"/>
        <pc:sldMkLst>
          <pc:docMk/>
          <pc:sldMk cId="935521343" sldId="357"/>
        </pc:sldMkLst>
        <pc:spChg chg="mod">
          <ac:chgData name="AKHILESH SINGH" userId="bce3e9ae5ffe32b5" providerId="LiveId" clId="{4C0D35AD-5F71-434B-A8F0-8313E47B3215}" dt="2022-11-22T19:54:39.187" v="331" actId="207"/>
          <ac:spMkLst>
            <pc:docMk/>
            <pc:sldMk cId="935521343" sldId="357"/>
            <ac:spMk id="2" creationId="{14AA96CC-E38A-5085-E453-2C4BC3FF49DB}"/>
          </ac:spMkLst>
        </pc:spChg>
        <pc:picChg chg="add mod modCrop">
          <ac:chgData name="AKHILESH SINGH" userId="bce3e9ae5ffe32b5" providerId="LiveId" clId="{4C0D35AD-5F71-434B-A8F0-8313E47B3215}" dt="2022-11-22T19:58:08.611" v="413" actId="14861"/>
          <ac:picMkLst>
            <pc:docMk/>
            <pc:sldMk cId="935521343" sldId="357"/>
            <ac:picMk id="4" creationId="{D5F71A33-E6AE-B1C1-C592-3FC633F65816}"/>
          </ac:picMkLst>
        </pc:picChg>
        <pc:picChg chg="del">
          <ac:chgData name="AKHILESH SINGH" userId="bce3e9ae5ffe32b5" providerId="LiveId" clId="{4C0D35AD-5F71-434B-A8F0-8313E47B3215}" dt="2022-11-22T19:54:25.788" v="329" actId="21"/>
          <ac:picMkLst>
            <pc:docMk/>
            <pc:sldMk cId="935521343" sldId="357"/>
            <ac:picMk id="6" creationId="{5FEDCC9A-040D-D3C6-2358-467B70D5A72E}"/>
          </ac:picMkLst>
        </pc:picChg>
        <pc:picChg chg="add mod modCrop">
          <ac:chgData name="AKHILESH SINGH" userId="bce3e9ae5ffe32b5" providerId="LiveId" clId="{4C0D35AD-5F71-434B-A8F0-8313E47B3215}" dt="2022-11-22T19:58:56.683" v="497" actId="14861"/>
          <ac:picMkLst>
            <pc:docMk/>
            <pc:sldMk cId="935521343" sldId="357"/>
            <ac:picMk id="7" creationId="{3181E689-20F5-A7BD-598A-A9FCE83C9AFE}"/>
          </ac:picMkLst>
        </pc:picChg>
        <pc:picChg chg="del">
          <ac:chgData name="AKHILESH SINGH" userId="bce3e9ae5ffe32b5" providerId="LiveId" clId="{4C0D35AD-5F71-434B-A8F0-8313E47B3215}" dt="2022-11-22T19:54:23.940" v="328" actId="21"/>
          <ac:picMkLst>
            <pc:docMk/>
            <pc:sldMk cId="935521343" sldId="357"/>
            <ac:picMk id="12" creationId="{4C3D3775-C579-1FC0-65DC-D2BCEBFD55F4}"/>
          </ac:picMkLst>
        </pc:picChg>
      </pc:sldChg>
      <pc:sldChg chg="new del">
        <pc:chgData name="AKHILESH SINGH" userId="bce3e9ae5ffe32b5" providerId="LiveId" clId="{4C0D35AD-5F71-434B-A8F0-8313E47B3215}" dt="2022-11-22T20:01:04.456" v="535" actId="47"/>
        <pc:sldMkLst>
          <pc:docMk/>
          <pc:sldMk cId="2335354333" sldId="358"/>
        </pc:sldMkLst>
      </pc:sldChg>
      <pc:sldChg chg="modSp add mod ord">
        <pc:chgData name="AKHILESH SINGH" userId="bce3e9ae5ffe32b5" providerId="LiveId" clId="{4C0D35AD-5F71-434B-A8F0-8313E47B3215}" dt="2022-11-23T04:06:45.365" v="708" actId="20577"/>
        <pc:sldMkLst>
          <pc:docMk/>
          <pc:sldMk cId="607007973" sldId="359"/>
        </pc:sldMkLst>
        <pc:spChg chg="mod">
          <ac:chgData name="AKHILESH SINGH" userId="bce3e9ae5ffe32b5" providerId="LiveId" clId="{4C0D35AD-5F71-434B-A8F0-8313E47B3215}" dt="2022-11-23T04:04:50.799" v="634" actId="20577"/>
          <ac:spMkLst>
            <pc:docMk/>
            <pc:sldMk cId="607007973" sldId="359"/>
            <ac:spMk id="15" creationId="{FA4A0238-42D5-4FF3-BF11-9E04C4439786}"/>
          </ac:spMkLst>
        </pc:spChg>
        <pc:spChg chg="mod">
          <ac:chgData name="AKHILESH SINGH" userId="bce3e9ae5ffe32b5" providerId="LiveId" clId="{4C0D35AD-5F71-434B-A8F0-8313E47B3215}" dt="2022-11-23T04:06:15.033" v="693" actId="1076"/>
          <ac:spMkLst>
            <pc:docMk/>
            <pc:sldMk cId="607007973" sldId="359"/>
            <ac:spMk id="16" creationId="{FCF80378-4750-4729-80C9-275F2CB958E1}"/>
          </ac:spMkLst>
        </pc:spChg>
        <pc:spChg chg="mod">
          <ac:chgData name="AKHILESH SINGH" userId="bce3e9ae5ffe32b5" providerId="LiveId" clId="{4C0D35AD-5F71-434B-A8F0-8313E47B3215}" dt="2022-11-23T04:06:28.953" v="703" actId="20577"/>
          <ac:spMkLst>
            <pc:docMk/>
            <pc:sldMk cId="607007973" sldId="359"/>
            <ac:spMk id="17" creationId="{6E9E1F8B-3F7F-4B97-A5A6-A06EE527C775}"/>
          </ac:spMkLst>
        </pc:spChg>
        <pc:spChg chg="mod">
          <ac:chgData name="AKHILESH SINGH" userId="bce3e9ae5ffe32b5" providerId="LiveId" clId="{4C0D35AD-5F71-434B-A8F0-8313E47B3215}" dt="2022-11-23T04:05:58.507" v="692" actId="1076"/>
          <ac:spMkLst>
            <pc:docMk/>
            <pc:sldMk cId="607007973" sldId="359"/>
            <ac:spMk id="18" creationId="{2E9D0C36-F83F-4759-B8E3-BCE67E06EECB}"/>
          </ac:spMkLst>
        </pc:spChg>
        <pc:spChg chg="mod">
          <ac:chgData name="AKHILESH SINGH" userId="bce3e9ae5ffe32b5" providerId="LiveId" clId="{4C0D35AD-5F71-434B-A8F0-8313E47B3215}" dt="2022-11-23T04:06:41.838" v="707" actId="20577"/>
          <ac:spMkLst>
            <pc:docMk/>
            <pc:sldMk cId="607007973" sldId="359"/>
            <ac:spMk id="20" creationId="{6D1C4BAA-B693-46E8-9EEE-2B268B0E1A06}"/>
          </ac:spMkLst>
        </pc:spChg>
        <pc:spChg chg="mod">
          <ac:chgData name="AKHILESH SINGH" userId="bce3e9ae5ffe32b5" providerId="LiveId" clId="{4C0D35AD-5F71-434B-A8F0-8313E47B3215}" dt="2022-11-23T04:06:45.365" v="708" actId="20577"/>
          <ac:spMkLst>
            <pc:docMk/>
            <pc:sldMk cId="607007973" sldId="359"/>
            <ac:spMk id="23" creationId="{464D0904-BC4B-4B5D-92F5-7C188B94D0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2277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0" y="2386221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Footlight MT Light" panose="0204060206030A020304" pitchFamily="18" charset="0"/>
              </a:rPr>
              <a:t>SENSE-bot</a:t>
            </a:r>
            <a:endParaRPr lang="ko-KR" altLang="en-US" sz="7200" dirty="0">
              <a:solidFill>
                <a:schemeClr val="bg1"/>
              </a:solidFill>
              <a:latin typeface="Footlight MT Light" panose="0204060206030A020304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B4B1-B918-460E-AB3E-98954A7BF2B9}"/>
              </a:ext>
            </a:extLst>
          </p:cNvPr>
          <p:cNvSpPr txBox="1"/>
          <p:nvPr/>
        </p:nvSpPr>
        <p:spPr>
          <a:xfrm>
            <a:off x="17600" y="3804795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u="sng" dirty="0">
                <a:solidFill>
                  <a:schemeClr val="bg1"/>
                </a:solidFill>
                <a:cs typeface="Arial" pitchFamily="34" charset="0"/>
              </a:rPr>
              <a:t>Recommending music based on Expressions</a:t>
            </a:r>
            <a:endParaRPr lang="ko-KR" altLang="en-US" sz="1867" u="sng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A6A6A-B83A-4609-9770-C71354CAB5A9}"/>
              </a:ext>
            </a:extLst>
          </p:cNvPr>
          <p:cNvSpPr txBox="1"/>
          <p:nvPr/>
        </p:nvSpPr>
        <p:spPr>
          <a:xfrm>
            <a:off x="2327340" y="4391883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Akhilesh Singh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9365E-88AB-4F13-9A44-09AA38DDD6AB}"/>
              </a:ext>
            </a:extLst>
          </p:cNvPr>
          <p:cNvSpPr txBox="1"/>
          <p:nvPr/>
        </p:nvSpPr>
        <p:spPr>
          <a:xfrm>
            <a:off x="7423115" y="4391884"/>
            <a:ext cx="201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Abhishek Kushwaha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Placeholder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6EBF6BC-ECF1-8F27-6BBB-8DD34B3287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0" t="7" r="7040" b="-7"/>
          <a:stretch/>
        </p:blipFill>
        <p:spPr>
          <a:xfrm>
            <a:off x="2254250" y="1746250"/>
            <a:ext cx="1906588" cy="2520950"/>
          </a:xfrm>
        </p:spPr>
      </p:pic>
      <p:pic>
        <p:nvPicPr>
          <p:cNvPr id="7" name="Picture Placeholder 6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45DEF2CC-76E7-C371-5C15-A42BA07004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r="808"/>
          <a:stretch/>
        </p:blipFill>
        <p:spPr>
          <a:xfrm>
            <a:off x="7423115" y="1816375"/>
            <a:ext cx="1908175" cy="2520950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5C77A9-7084-477D-BA3A-262CC9BDC031}"/>
              </a:ext>
            </a:extLst>
          </p:cNvPr>
          <p:cNvGrpSpPr/>
          <p:nvPr/>
        </p:nvGrpSpPr>
        <p:grpSpPr>
          <a:xfrm>
            <a:off x="121156" y="3022211"/>
            <a:ext cx="12191998" cy="1569660"/>
            <a:chOff x="-142" y="2462374"/>
            <a:chExt cx="12191998" cy="15696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0E8578-BD64-4C9C-8967-EC38029FB4BB}"/>
                </a:ext>
              </a:extLst>
            </p:cNvPr>
            <p:cNvSpPr txBox="1"/>
            <p:nvPr/>
          </p:nvSpPr>
          <p:spPr>
            <a:xfrm>
              <a:off x="-142" y="2462374"/>
              <a:ext cx="1219199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8AEDF3-C1CF-4E32-9D10-2D8E595E02FD}"/>
                </a:ext>
              </a:extLst>
            </p:cNvPr>
            <p:cNvSpPr txBox="1"/>
            <p:nvPr/>
          </p:nvSpPr>
          <p:spPr>
            <a:xfrm>
              <a:off x="1" y="3620714"/>
              <a:ext cx="1219185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685581" y="3920354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175393" y="377820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298074" y="3778209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017404" y="3778209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456064" y="377820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736734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DB9F775F-8E6E-4FBF-93DA-75269DE22540}"/>
              </a:ext>
            </a:extLst>
          </p:cNvPr>
          <p:cNvSpPr/>
          <p:nvPr/>
        </p:nvSpPr>
        <p:spPr>
          <a:xfrm rot="16200000">
            <a:off x="1132623" y="3671451"/>
            <a:ext cx="671126" cy="23127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Problem</a:t>
            </a:r>
            <a:endParaRPr lang="en-IN" sz="1800" dirty="0"/>
          </a:p>
        </p:txBody>
      </p: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id="{6D1DF9A4-7686-4A36-AA17-CCAFE56F9EE8}"/>
              </a:ext>
            </a:extLst>
          </p:cNvPr>
          <p:cNvSpPr/>
          <p:nvPr/>
        </p:nvSpPr>
        <p:spPr>
          <a:xfrm>
            <a:off x="1937522" y="2687232"/>
            <a:ext cx="2419873" cy="475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id="{AA68805D-E19E-4F18-B53D-756BE654E9C5}"/>
              </a:ext>
            </a:extLst>
          </p:cNvPr>
          <p:cNvSpPr/>
          <p:nvPr/>
        </p:nvSpPr>
        <p:spPr>
          <a:xfrm>
            <a:off x="3704253" y="4809812"/>
            <a:ext cx="1909100" cy="5059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092" y="4846378"/>
            <a:ext cx="1827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Solution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id="{1CE9A96F-10BC-4D7B-8B99-81B7B3C957F0}"/>
              </a:ext>
            </a:extLst>
          </p:cNvPr>
          <p:cNvSpPr/>
          <p:nvPr/>
        </p:nvSpPr>
        <p:spPr>
          <a:xfrm>
            <a:off x="5439747" y="2525825"/>
            <a:ext cx="2226391" cy="475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143" y="2582256"/>
            <a:ext cx="2440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Technology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739A9612-6000-4A1E-B9C1-78496DC5DA6B}"/>
              </a:ext>
            </a:extLst>
          </p:cNvPr>
          <p:cNvSpPr/>
          <p:nvPr/>
        </p:nvSpPr>
        <p:spPr>
          <a:xfrm>
            <a:off x="7546028" y="4728473"/>
            <a:ext cx="2141842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305" y="4733720"/>
            <a:ext cx="17343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Glimpse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7F6F758B-350B-7417-9EC2-8FD810404BE7}"/>
              </a:ext>
            </a:extLst>
          </p:cNvPr>
          <p:cNvSpPr>
            <a:spLocks noChangeAspect="1"/>
          </p:cNvSpPr>
          <p:nvPr/>
        </p:nvSpPr>
        <p:spPr>
          <a:xfrm>
            <a:off x="9894722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Rectangle: Rounded Corners 48">
            <a:extLst>
              <a:ext uri="{FF2B5EF4-FFF2-40B4-BE49-F238E27FC236}">
                <a16:creationId xmlns:a16="http://schemas.microsoft.com/office/drawing/2014/main" id="{E20E43C3-D75E-F19D-49F2-7AC66758DE8D}"/>
              </a:ext>
            </a:extLst>
          </p:cNvPr>
          <p:cNvSpPr/>
          <p:nvPr/>
        </p:nvSpPr>
        <p:spPr>
          <a:xfrm>
            <a:off x="9036201" y="2558590"/>
            <a:ext cx="1991362" cy="4430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6FADE-A393-CE58-6CC6-330FBE66A050}"/>
              </a:ext>
            </a:extLst>
          </p:cNvPr>
          <p:cNvSpPr txBox="1"/>
          <p:nvPr/>
        </p:nvSpPr>
        <p:spPr>
          <a:xfrm>
            <a:off x="9098821" y="2549294"/>
            <a:ext cx="186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Future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FDEBF-89DE-0DE3-5E61-027DC91ED559}"/>
              </a:ext>
            </a:extLst>
          </p:cNvPr>
          <p:cNvSpPr txBox="1"/>
          <p:nvPr/>
        </p:nvSpPr>
        <p:spPr>
          <a:xfrm>
            <a:off x="621133" y="4569379"/>
            <a:ext cx="2134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2DEEC-D93E-1BA3-8B40-D58A42E1EDB8}"/>
              </a:ext>
            </a:extLst>
          </p:cNvPr>
          <p:cNvSpPr txBox="1"/>
          <p:nvPr/>
        </p:nvSpPr>
        <p:spPr>
          <a:xfrm>
            <a:off x="2146041" y="2677505"/>
            <a:ext cx="208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Motivation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306B25B3-448A-4BED-81AA-A6E9367CDDDB}"/>
              </a:ext>
            </a:extLst>
          </p:cNvPr>
          <p:cNvSpPr/>
          <p:nvPr/>
        </p:nvSpPr>
        <p:spPr>
          <a:xfrm>
            <a:off x="651022" y="1209653"/>
            <a:ext cx="2996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accent3">
                    <a:lumMod val="75000"/>
                  </a:schemeClr>
                </a:solidFill>
              </a:rPr>
              <a:t>Problem</a:t>
            </a:r>
            <a:endParaRPr lang="ko-KR" altLang="en-US" sz="5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A5F271C4-DDD7-4394-B98C-481B7B40C690}"/>
              </a:ext>
            </a:extLst>
          </p:cNvPr>
          <p:cNvSpPr/>
          <p:nvPr/>
        </p:nvSpPr>
        <p:spPr>
          <a:xfrm>
            <a:off x="4941202" y="4330908"/>
            <a:ext cx="7079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All the time we have to type sad, Happy, and Neutral to listen to the specific mood of the song</a:t>
            </a:r>
          </a:p>
        </p:txBody>
      </p:sp>
      <p:pic>
        <p:nvPicPr>
          <p:cNvPr id="9" name="Picture Placeholder 8" descr="A group of light bulbs&#10;&#10;Description automatically generated with low confidence">
            <a:extLst>
              <a:ext uri="{FF2B5EF4-FFF2-40B4-BE49-F238E27FC236}">
                <a16:creationId xmlns:a16="http://schemas.microsoft.com/office/drawing/2014/main" id="{0560862C-E26A-8877-2174-4FB6984EF8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6003" r="26639" b="-6003"/>
          <a:stretch/>
        </p:blipFill>
        <p:spPr>
          <a:xfrm>
            <a:off x="4088693" y="16484"/>
            <a:ext cx="8100000" cy="396000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71B4DB4-F66A-4E4B-5219-E20AABD7542E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20023"/>
          <a:stretch>
            <a:fillRect/>
          </a:stretch>
        </p:blipFill>
        <p:spPr>
          <a:xfrm>
            <a:off x="-3882" y="3474842"/>
            <a:ext cx="4092575" cy="3413125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2E518B-AEBE-4CF8-9CCF-627AD4E41B64}"/>
              </a:ext>
            </a:extLst>
          </p:cNvPr>
          <p:cNvSpPr txBox="1"/>
          <p:nvPr/>
        </p:nvSpPr>
        <p:spPr>
          <a:xfrm>
            <a:off x="7709023" y="578456"/>
            <a:ext cx="4326335" cy="83099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Motivation</a:t>
            </a:r>
            <a:endParaRPr lang="ko-KR" alt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EFE30-570F-6CC6-E37D-D25C86E4A1D1}"/>
              </a:ext>
            </a:extLst>
          </p:cNvPr>
          <p:cNvSpPr txBox="1"/>
          <p:nvPr/>
        </p:nvSpPr>
        <p:spPr>
          <a:xfrm>
            <a:off x="8612155" y="2015412"/>
            <a:ext cx="3125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this, we think why shouldn't we do a project that will sense our mood through expression and recommend music according to it</a:t>
            </a:r>
            <a:endParaRPr lang="en-IN" sz="28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09D9A7-23E1-4394-AC7A-2535828B5F72}"/>
              </a:ext>
            </a:extLst>
          </p:cNvPr>
          <p:cNvSpPr txBox="1"/>
          <p:nvPr/>
        </p:nvSpPr>
        <p:spPr>
          <a:xfrm>
            <a:off x="7506030" y="2184991"/>
            <a:ext cx="4268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We came up with this project that will sense the user's mood and it will recommend music according to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4F725-DEB6-4BD1-8554-E95700FD2533}"/>
              </a:ext>
            </a:extLst>
          </p:cNvPr>
          <p:cNvSpPr txBox="1"/>
          <p:nvPr/>
        </p:nvSpPr>
        <p:spPr>
          <a:xfrm>
            <a:off x="6643350" y="536683"/>
            <a:ext cx="5062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Solution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B180EC-2AE4-48A5-B67C-38E8C6DB2D92}"/>
              </a:ext>
            </a:extLst>
          </p:cNvPr>
          <p:cNvGrpSpPr/>
          <p:nvPr/>
        </p:nvGrpSpPr>
        <p:grpSpPr>
          <a:xfrm>
            <a:off x="1345234" y="3429000"/>
            <a:ext cx="8656692" cy="1974333"/>
            <a:chOff x="554961" y="2578440"/>
            <a:chExt cx="11081905" cy="25274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14B11F4-4DCE-4F08-B613-5103C8D58E86}"/>
                </a:ext>
              </a:extLst>
            </p:cNvPr>
            <p:cNvGrpSpPr/>
            <p:nvPr/>
          </p:nvGrpSpPr>
          <p:grpSpPr>
            <a:xfrm>
              <a:off x="797343" y="3348385"/>
              <a:ext cx="10625341" cy="1430671"/>
              <a:chOff x="505868" y="3314809"/>
              <a:chExt cx="11060985" cy="148933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E51E4FA-B6A8-4EC5-B68F-080747CED499}"/>
                  </a:ext>
                </a:extLst>
              </p:cNvPr>
              <p:cNvGrpSpPr/>
              <p:nvPr/>
            </p:nvGrpSpPr>
            <p:grpSpPr>
              <a:xfrm>
                <a:off x="6245841" y="3314809"/>
                <a:ext cx="5321012" cy="1367650"/>
                <a:chOff x="0" y="2458791"/>
                <a:chExt cx="13554426" cy="3483871"/>
              </a:xfrm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93457BF8-44C2-4D14-BA66-D83D021104E5}"/>
                    </a:ext>
                  </a:extLst>
                </p:cNvPr>
                <p:cNvSpPr/>
                <p:nvPr/>
              </p:nvSpPr>
              <p:spPr>
                <a:xfrm>
                  <a:off x="1135833" y="2976454"/>
                  <a:ext cx="8174414" cy="1346895"/>
                </a:xfrm>
                <a:custGeom>
                  <a:avLst/>
                  <a:gdLst>
                    <a:gd name="connsiteX0" fmla="*/ 7883330 w 8174414"/>
                    <a:gd name="connsiteY0" fmla="*/ 118572 h 1346896"/>
                    <a:gd name="connsiteX1" fmla="*/ 7527444 w 8174414"/>
                    <a:gd name="connsiteY1" fmla="*/ 600842 h 1346896"/>
                    <a:gd name="connsiteX2" fmla="*/ 6624807 w 8174414"/>
                    <a:gd name="connsiteY2" fmla="*/ 847001 h 1346896"/>
                    <a:gd name="connsiteX3" fmla="*/ 3892682 w 8174414"/>
                    <a:gd name="connsiteY3" fmla="*/ 1026790 h 1346896"/>
                    <a:gd name="connsiteX4" fmla="*/ 0 w 8174414"/>
                    <a:gd name="connsiteY4" fmla="*/ 1058472 h 1346896"/>
                    <a:gd name="connsiteX5" fmla="*/ 7126 w 8174414"/>
                    <a:gd name="connsiteY5" fmla="*/ 1345756 h 1346896"/>
                    <a:gd name="connsiteX6" fmla="*/ 2081312 w 8174414"/>
                    <a:gd name="connsiteY6" fmla="*/ 1344039 h 1346896"/>
                    <a:gd name="connsiteX7" fmla="*/ 2308238 w 8174414"/>
                    <a:gd name="connsiteY7" fmla="*/ 1335797 h 1346896"/>
                    <a:gd name="connsiteX8" fmla="*/ 6599393 w 8174414"/>
                    <a:gd name="connsiteY8" fmla="*/ 1143816 h 1346896"/>
                    <a:gd name="connsiteX9" fmla="*/ 7693066 w 8174414"/>
                    <a:gd name="connsiteY9" fmla="*/ 840819 h 1346896"/>
                    <a:gd name="connsiteX10" fmla="*/ 8168898 w 8174414"/>
                    <a:gd name="connsiteY10" fmla="*/ 117112 h 1346896"/>
                    <a:gd name="connsiteX11" fmla="*/ 8173963 w 8174414"/>
                    <a:gd name="connsiteY11" fmla="*/ 1116 h 1346896"/>
                    <a:gd name="connsiteX12" fmla="*/ 7891401 w 8174414"/>
                    <a:gd name="connsiteY12" fmla="*/ 0 h 1346896"/>
                    <a:gd name="connsiteX13" fmla="*/ 7883330 w 8174414"/>
                    <a:gd name="connsiteY13" fmla="*/ 118572 h 134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74414" h="1346896">
                      <a:moveTo>
                        <a:pt x="7883330" y="118572"/>
                      </a:moveTo>
                      <a:cubicBezTo>
                        <a:pt x="7862896" y="357174"/>
                        <a:pt x="7728269" y="502019"/>
                        <a:pt x="7527444" y="600842"/>
                      </a:cubicBezTo>
                      <a:cubicBezTo>
                        <a:pt x="7242735" y="740879"/>
                        <a:pt x="6935274" y="800980"/>
                        <a:pt x="6624807" y="847001"/>
                      </a:cubicBezTo>
                      <a:cubicBezTo>
                        <a:pt x="5719079" y="981113"/>
                        <a:pt x="4805452" y="1008759"/>
                        <a:pt x="3892682" y="1026790"/>
                      </a:cubicBezTo>
                      <a:cubicBezTo>
                        <a:pt x="2692715" y="1050487"/>
                        <a:pt x="1200311" y="1049714"/>
                        <a:pt x="0" y="1058472"/>
                      </a:cubicBezTo>
                      <a:cubicBezTo>
                        <a:pt x="2232" y="1138750"/>
                        <a:pt x="2232" y="1276125"/>
                        <a:pt x="7126" y="1345756"/>
                      </a:cubicBezTo>
                      <a:cubicBezTo>
                        <a:pt x="655621" y="1344125"/>
                        <a:pt x="1432903" y="1345070"/>
                        <a:pt x="2081312" y="1344039"/>
                      </a:cubicBezTo>
                      <a:cubicBezTo>
                        <a:pt x="2156868" y="1343953"/>
                        <a:pt x="2233197" y="1354428"/>
                        <a:pt x="2308238" y="1335797"/>
                      </a:cubicBezTo>
                      <a:cubicBezTo>
                        <a:pt x="3741055" y="1325665"/>
                        <a:pt x="5174474" y="1324721"/>
                        <a:pt x="6599393" y="1143816"/>
                      </a:cubicBezTo>
                      <a:cubicBezTo>
                        <a:pt x="6977258" y="1095820"/>
                        <a:pt x="7351004" y="1021552"/>
                        <a:pt x="7693066" y="840819"/>
                      </a:cubicBezTo>
                      <a:cubicBezTo>
                        <a:pt x="7983614" y="687303"/>
                        <a:pt x="8161342" y="455311"/>
                        <a:pt x="8168898" y="117112"/>
                      </a:cubicBezTo>
                      <a:cubicBezTo>
                        <a:pt x="8170443" y="49455"/>
                        <a:pt x="8176024" y="39753"/>
                        <a:pt x="8173963" y="1116"/>
                      </a:cubicBezTo>
                      <a:lnTo>
                        <a:pt x="7891401" y="0"/>
                      </a:lnTo>
                      <a:cubicBezTo>
                        <a:pt x="7892689" y="39667"/>
                        <a:pt x="7889598" y="45505"/>
                        <a:pt x="7883330" y="1185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8E23BF7-C203-4549-AB44-B7F7648CAC40}"/>
                    </a:ext>
                  </a:extLst>
                </p:cNvPr>
                <p:cNvSpPr/>
                <p:nvPr/>
              </p:nvSpPr>
              <p:spPr>
                <a:xfrm>
                  <a:off x="1366363" y="4026630"/>
                  <a:ext cx="12188063" cy="1916032"/>
                </a:xfrm>
                <a:custGeom>
                  <a:avLst/>
                  <a:gdLst>
                    <a:gd name="connsiteX0" fmla="*/ 11901894 w 12188063"/>
                    <a:gd name="connsiteY0" fmla="*/ 218082 h 1916033"/>
                    <a:gd name="connsiteX1" fmla="*/ 11893652 w 12188063"/>
                    <a:gd name="connsiteY1" fmla="*/ 271057 h 1916033"/>
                    <a:gd name="connsiteX2" fmla="*/ 11249107 w 12188063"/>
                    <a:gd name="connsiteY2" fmla="*/ 996310 h 1916033"/>
                    <a:gd name="connsiteX3" fmla="*/ 9421252 w 12188063"/>
                    <a:gd name="connsiteY3" fmla="*/ 1395898 h 1916033"/>
                    <a:gd name="connsiteX4" fmla="*/ 6997791 w 12188063"/>
                    <a:gd name="connsiteY4" fmla="*/ 1556111 h 1916033"/>
                    <a:gd name="connsiteX5" fmla="*/ 4768544 w 12188063"/>
                    <a:gd name="connsiteY5" fmla="*/ 1610460 h 1916033"/>
                    <a:gd name="connsiteX6" fmla="*/ 2245 w 12188063"/>
                    <a:gd name="connsiteY6" fmla="*/ 1622824 h 1916033"/>
                    <a:gd name="connsiteX7" fmla="*/ 1729 w 12188063"/>
                    <a:gd name="connsiteY7" fmla="*/ 1916033 h 1916033"/>
                    <a:gd name="connsiteX8" fmla="*/ 6091462 w 12188063"/>
                    <a:gd name="connsiteY8" fmla="*/ 1865548 h 1916033"/>
                    <a:gd name="connsiteX9" fmla="*/ 8117566 w 12188063"/>
                    <a:gd name="connsiteY9" fmla="*/ 1784497 h 1916033"/>
                    <a:gd name="connsiteX10" fmla="*/ 10132509 w 12188063"/>
                    <a:gd name="connsiteY10" fmla="*/ 1589682 h 1916033"/>
                    <a:gd name="connsiteX11" fmla="*/ 11470281 w 12188063"/>
                    <a:gd name="connsiteY11" fmla="*/ 1212417 h 1916033"/>
                    <a:gd name="connsiteX12" fmla="*/ 12183856 w 12188063"/>
                    <a:gd name="connsiteY12" fmla="*/ 234310 h 1916033"/>
                    <a:gd name="connsiteX13" fmla="*/ 12188063 w 12188063"/>
                    <a:gd name="connsiteY13" fmla="*/ 1030 h 1916033"/>
                    <a:gd name="connsiteX14" fmla="*/ 11903869 w 12188063"/>
                    <a:gd name="connsiteY14" fmla="*/ 0 h 1916033"/>
                    <a:gd name="connsiteX15" fmla="*/ 11901894 w 12188063"/>
                    <a:gd name="connsiteY15" fmla="*/ 218082 h 1916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88063" h="1916033">
                      <a:moveTo>
                        <a:pt x="11901894" y="218082"/>
                      </a:moveTo>
                      <a:cubicBezTo>
                        <a:pt x="11900263" y="235855"/>
                        <a:pt x="11896056" y="253370"/>
                        <a:pt x="11893652" y="271057"/>
                      </a:cubicBezTo>
                      <a:cubicBezTo>
                        <a:pt x="11841106" y="656994"/>
                        <a:pt x="11575286" y="856531"/>
                        <a:pt x="11249107" y="996310"/>
                      </a:cubicBezTo>
                      <a:cubicBezTo>
                        <a:pt x="10666038" y="1246246"/>
                        <a:pt x="10043387" y="1326438"/>
                        <a:pt x="9421252" y="1395898"/>
                      </a:cubicBezTo>
                      <a:cubicBezTo>
                        <a:pt x="8616236" y="1485707"/>
                        <a:pt x="7806756" y="1523399"/>
                        <a:pt x="6997791" y="1556111"/>
                      </a:cubicBezTo>
                      <a:cubicBezTo>
                        <a:pt x="6255195" y="1586162"/>
                        <a:pt x="5511741" y="1605309"/>
                        <a:pt x="4768544" y="1610460"/>
                      </a:cubicBezTo>
                      <a:cubicBezTo>
                        <a:pt x="3222736" y="1621279"/>
                        <a:pt x="1548053" y="1619819"/>
                        <a:pt x="2245" y="1622824"/>
                      </a:cubicBezTo>
                      <a:cubicBezTo>
                        <a:pt x="-3851" y="1763204"/>
                        <a:pt x="4735" y="1823305"/>
                        <a:pt x="1729" y="1916033"/>
                      </a:cubicBezTo>
                      <a:cubicBezTo>
                        <a:pt x="1977349" y="1912169"/>
                        <a:pt x="4116186" y="1923245"/>
                        <a:pt x="6091462" y="1865548"/>
                      </a:cubicBezTo>
                      <a:cubicBezTo>
                        <a:pt x="6767259" y="1845800"/>
                        <a:pt x="7442542" y="1823906"/>
                        <a:pt x="8117566" y="1784497"/>
                      </a:cubicBezTo>
                      <a:cubicBezTo>
                        <a:pt x="8792076" y="1745087"/>
                        <a:pt x="9464954" y="1695203"/>
                        <a:pt x="10132509" y="1589682"/>
                      </a:cubicBezTo>
                      <a:cubicBezTo>
                        <a:pt x="10592971" y="1516874"/>
                        <a:pt x="11048197" y="1420454"/>
                        <a:pt x="11470281" y="1212417"/>
                      </a:cubicBezTo>
                      <a:cubicBezTo>
                        <a:pt x="11877338" y="1011679"/>
                        <a:pt x="12154922" y="713146"/>
                        <a:pt x="12183856" y="234310"/>
                      </a:cubicBezTo>
                      <a:cubicBezTo>
                        <a:pt x="12188406" y="158754"/>
                        <a:pt x="12184972" y="4379"/>
                        <a:pt x="12188063" y="1030"/>
                      </a:cubicBezTo>
                      <a:lnTo>
                        <a:pt x="11903869" y="0"/>
                      </a:lnTo>
                      <a:cubicBezTo>
                        <a:pt x="11913314" y="71778"/>
                        <a:pt x="11916319" y="65682"/>
                        <a:pt x="11901894" y="2180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205C020D-5F81-48BE-877C-57F06484C4CC}"/>
                    </a:ext>
                  </a:extLst>
                </p:cNvPr>
                <p:cNvSpPr/>
                <p:nvPr/>
              </p:nvSpPr>
              <p:spPr>
                <a:xfrm>
                  <a:off x="0" y="2458791"/>
                  <a:ext cx="4161593" cy="776939"/>
                </a:xfrm>
                <a:custGeom>
                  <a:avLst/>
                  <a:gdLst>
                    <a:gd name="connsiteX0" fmla="*/ 3864950 w 4161593"/>
                    <a:gd name="connsiteY0" fmla="*/ 50914 h 776939"/>
                    <a:gd name="connsiteX1" fmla="*/ 3780894 w 4161593"/>
                    <a:gd name="connsiteY1" fmla="*/ 208809 h 776939"/>
                    <a:gd name="connsiteX2" fmla="*/ 3614155 w 4161593"/>
                    <a:gd name="connsiteY2" fmla="*/ 293467 h 776939"/>
                    <a:gd name="connsiteX3" fmla="*/ 3129137 w 4161593"/>
                    <a:gd name="connsiteY3" fmla="*/ 395811 h 776939"/>
                    <a:gd name="connsiteX4" fmla="*/ 0 w 4161593"/>
                    <a:gd name="connsiteY4" fmla="*/ 479523 h 776939"/>
                    <a:gd name="connsiteX5" fmla="*/ 10303 w 4161593"/>
                    <a:gd name="connsiteY5" fmla="*/ 776940 h 776939"/>
                    <a:gd name="connsiteX6" fmla="*/ 3035550 w 4161593"/>
                    <a:gd name="connsiteY6" fmla="*/ 697520 h 776939"/>
                    <a:gd name="connsiteX7" fmla="*/ 3854218 w 4161593"/>
                    <a:gd name="connsiteY7" fmla="*/ 505710 h 776939"/>
                    <a:gd name="connsiteX8" fmla="*/ 4147942 w 4161593"/>
                    <a:gd name="connsiteY8" fmla="*/ 130420 h 776939"/>
                    <a:gd name="connsiteX9" fmla="*/ 4161593 w 4161593"/>
                    <a:gd name="connsiteY9" fmla="*/ 1545 h 776939"/>
                    <a:gd name="connsiteX10" fmla="*/ 3866667 w 4161593"/>
                    <a:gd name="connsiteY10" fmla="*/ 0 h 776939"/>
                    <a:gd name="connsiteX11" fmla="*/ 3864950 w 4161593"/>
                    <a:gd name="connsiteY11" fmla="*/ 50914 h 776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61593" h="776939">
                      <a:moveTo>
                        <a:pt x="3864950" y="50914"/>
                      </a:moveTo>
                      <a:cubicBezTo>
                        <a:pt x="3868899" y="116683"/>
                        <a:pt x="3835844" y="173264"/>
                        <a:pt x="3780894" y="208809"/>
                      </a:cubicBezTo>
                      <a:cubicBezTo>
                        <a:pt x="3728777" y="242552"/>
                        <a:pt x="3672196" y="271573"/>
                        <a:pt x="3614155" y="293467"/>
                      </a:cubicBezTo>
                      <a:cubicBezTo>
                        <a:pt x="3458149" y="352366"/>
                        <a:pt x="3293643" y="379498"/>
                        <a:pt x="3129137" y="395811"/>
                      </a:cubicBezTo>
                      <a:cubicBezTo>
                        <a:pt x="2088181" y="498756"/>
                        <a:pt x="1043961" y="484933"/>
                        <a:pt x="0" y="479523"/>
                      </a:cubicBezTo>
                      <a:cubicBezTo>
                        <a:pt x="0" y="580150"/>
                        <a:pt x="7813" y="703444"/>
                        <a:pt x="10303" y="776940"/>
                      </a:cubicBezTo>
                      <a:cubicBezTo>
                        <a:pt x="973557" y="772990"/>
                        <a:pt x="2074701" y="784409"/>
                        <a:pt x="3035550" y="697520"/>
                      </a:cubicBezTo>
                      <a:cubicBezTo>
                        <a:pt x="3316653" y="672106"/>
                        <a:pt x="3597070" y="636045"/>
                        <a:pt x="3854218" y="505710"/>
                      </a:cubicBezTo>
                      <a:cubicBezTo>
                        <a:pt x="4010395" y="426548"/>
                        <a:pt x="4132573" y="308234"/>
                        <a:pt x="4147942" y="130420"/>
                      </a:cubicBezTo>
                      <a:cubicBezTo>
                        <a:pt x="4154811" y="50914"/>
                        <a:pt x="4154811" y="33743"/>
                        <a:pt x="4161593" y="1545"/>
                      </a:cubicBezTo>
                      <a:lnTo>
                        <a:pt x="3866667" y="0"/>
                      </a:lnTo>
                      <a:cubicBezTo>
                        <a:pt x="3862889" y="16485"/>
                        <a:pt x="3862889" y="16485"/>
                        <a:pt x="3864950" y="509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00E72B4-ED84-49C3-828E-9059FD3796B2}"/>
                  </a:ext>
                </a:extLst>
              </p:cNvPr>
              <p:cNvGrpSpPr/>
              <p:nvPr/>
            </p:nvGrpSpPr>
            <p:grpSpPr>
              <a:xfrm flipH="1">
                <a:off x="505868" y="3314809"/>
                <a:ext cx="5292460" cy="1489330"/>
                <a:chOff x="0" y="2458791"/>
                <a:chExt cx="13481699" cy="3793832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F897DA64-F554-467A-82C0-8ACECA45D8A5}"/>
                    </a:ext>
                  </a:extLst>
                </p:cNvPr>
                <p:cNvSpPr/>
                <p:nvPr/>
              </p:nvSpPr>
              <p:spPr>
                <a:xfrm>
                  <a:off x="1365593" y="3387522"/>
                  <a:ext cx="8174413" cy="1346896"/>
                </a:xfrm>
                <a:custGeom>
                  <a:avLst/>
                  <a:gdLst>
                    <a:gd name="connsiteX0" fmla="*/ 7883330 w 8174414"/>
                    <a:gd name="connsiteY0" fmla="*/ 118572 h 1346896"/>
                    <a:gd name="connsiteX1" fmla="*/ 7527444 w 8174414"/>
                    <a:gd name="connsiteY1" fmla="*/ 600842 h 1346896"/>
                    <a:gd name="connsiteX2" fmla="*/ 6624807 w 8174414"/>
                    <a:gd name="connsiteY2" fmla="*/ 847001 h 1346896"/>
                    <a:gd name="connsiteX3" fmla="*/ 3892682 w 8174414"/>
                    <a:gd name="connsiteY3" fmla="*/ 1026790 h 1346896"/>
                    <a:gd name="connsiteX4" fmla="*/ 0 w 8174414"/>
                    <a:gd name="connsiteY4" fmla="*/ 1058472 h 1346896"/>
                    <a:gd name="connsiteX5" fmla="*/ 7126 w 8174414"/>
                    <a:gd name="connsiteY5" fmla="*/ 1345756 h 1346896"/>
                    <a:gd name="connsiteX6" fmla="*/ 2081312 w 8174414"/>
                    <a:gd name="connsiteY6" fmla="*/ 1344039 h 1346896"/>
                    <a:gd name="connsiteX7" fmla="*/ 2308238 w 8174414"/>
                    <a:gd name="connsiteY7" fmla="*/ 1335797 h 1346896"/>
                    <a:gd name="connsiteX8" fmla="*/ 6599393 w 8174414"/>
                    <a:gd name="connsiteY8" fmla="*/ 1143816 h 1346896"/>
                    <a:gd name="connsiteX9" fmla="*/ 7693066 w 8174414"/>
                    <a:gd name="connsiteY9" fmla="*/ 840819 h 1346896"/>
                    <a:gd name="connsiteX10" fmla="*/ 8168898 w 8174414"/>
                    <a:gd name="connsiteY10" fmla="*/ 117112 h 1346896"/>
                    <a:gd name="connsiteX11" fmla="*/ 8173963 w 8174414"/>
                    <a:gd name="connsiteY11" fmla="*/ 1116 h 1346896"/>
                    <a:gd name="connsiteX12" fmla="*/ 7891401 w 8174414"/>
                    <a:gd name="connsiteY12" fmla="*/ 0 h 1346896"/>
                    <a:gd name="connsiteX13" fmla="*/ 7883330 w 8174414"/>
                    <a:gd name="connsiteY13" fmla="*/ 118572 h 134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74414" h="1346896">
                      <a:moveTo>
                        <a:pt x="7883330" y="118572"/>
                      </a:moveTo>
                      <a:cubicBezTo>
                        <a:pt x="7862896" y="357174"/>
                        <a:pt x="7728269" y="502019"/>
                        <a:pt x="7527444" y="600842"/>
                      </a:cubicBezTo>
                      <a:cubicBezTo>
                        <a:pt x="7242735" y="740879"/>
                        <a:pt x="6935274" y="800980"/>
                        <a:pt x="6624807" y="847001"/>
                      </a:cubicBezTo>
                      <a:cubicBezTo>
                        <a:pt x="5719079" y="981113"/>
                        <a:pt x="4805452" y="1008759"/>
                        <a:pt x="3892682" y="1026790"/>
                      </a:cubicBezTo>
                      <a:cubicBezTo>
                        <a:pt x="2692715" y="1050487"/>
                        <a:pt x="1200311" y="1049714"/>
                        <a:pt x="0" y="1058472"/>
                      </a:cubicBezTo>
                      <a:cubicBezTo>
                        <a:pt x="2232" y="1138750"/>
                        <a:pt x="2232" y="1276125"/>
                        <a:pt x="7126" y="1345756"/>
                      </a:cubicBezTo>
                      <a:cubicBezTo>
                        <a:pt x="655621" y="1344125"/>
                        <a:pt x="1432903" y="1345070"/>
                        <a:pt x="2081312" y="1344039"/>
                      </a:cubicBezTo>
                      <a:cubicBezTo>
                        <a:pt x="2156868" y="1343953"/>
                        <a:pt x="2233197" y="1354428"/>
                        <a:pt x="2308238" y="1335797"/>
                      </a:cubicBezTo>
                      <a:cubicBezTo>
                        <a:pt x="3741055" y="1325665"/>
                        <a:pt x="5174474" y="1324721"/>
                        <a:pt x="6599393" y="1143816"/>
                      </a:cubicBezTo>
                      <a:cubicBezTo>
                        <a:pt x="6977258" y="1095820"/>
                        <a:pt x="7351004" y="1021552"/>
                        <a:pt x="7693066" y="840819"/>
                      </a:cubicBezTo>
                      <a:cubicBezTo>
                        <a:pt x="7983614" y="687303"/>
                        <a:pt x="8161342" y="455311"/>
                        <a:pt x="8168898" y="117112"/>
                      </a:cubicBezTo>
                      <a:cubicBezTo>
                        <a:pt x="8170443" y="49455"/>
                        <a:pt x="8176024" y="39753"/>
                        <a:pt x="8173963" y="1116"/>
                      </a:cubicBezTo>
                      <a:lnTo>
                        <a:pt x="7891401" y="0"/>
                      </a:lnTo>
                      <a:cubicBezTo>
                        <a:pt x="7892689" y="39667"/>
                        <a:pt x="7889598" y="45505"/>
                        <a:pt x="7883330" y="1185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180A825D-31C0-4AA3-BC66-F28FAA6133BE}"/>
                    </a:ext>
                  </a:extLst>
                </p:cNvPr>
                <p:cNvSpPr/>
                <p:nvPr/>
              </p:nvSpPr>
              <p:spPr>
                <a:xfrm>
                  <a:off x="1293636" y="4336593"/>
                  <a:ext cx="12188063" cy="1916030"/>
                </a:xfrm>
                <a:custGeom>
                  <a:avLst/>
                  <a:gdLst>
                    <a:gd name="connsiteX0" fmla="*/ 11901894 w 12188063"/>
                    <a:gd name="connsiteY0" fmla="*/ 218082 h 1916033"/>
                    <a:gd name="connsiteX1" fmla="*/ 11893652 w 12188063"/>
                    <a:gd name="connsiteY1" fmla="*/ 271057 h 1916033"/>
                    <a:gd name="connsiteX2" fmla="*/ 11249107 w 12188063"/>
                    <a:gd name="connsiteY2" fmla="*/ 996310 h 1916033"/>
                    <a:gd name="connsiteX3" fmla="*/ 9421252 w 12188063"/>
                    <a:gd name="connsiteY3" fmla="*/ 1395898 h 1916033"/>
                    <a:gd name="connsiteX4" fmla="*/ 6997791 w 12188063"/>
                    <a:gd name="connsiteY4" fmla="*/ 1556111 h 1916033"/>
                    <a:gd name="connsiteX5" fmla="*/ 4768544 w 12188063"/>
                    <a:gd name="connsiteY5" fmla="*/ 1610460 h 1916033"/>
                    <a:gd name="connsiteX6" fmla="*/ 2245 w 12188063"/>
                    <a:gd name="connsiteY6" fmla="*/ 1622824 h 1916033"/>
                    <a:gd name="connsiteX7" fmla="*/ 1729 w 12188063"/>
                    <a:gd name="connsiteY7" fmla="*/ 1916033 h 1916033"/>
                    <a:gd name="connsiteX8" fmla="*/ 6091462 w 12188063"/>
                    <a:gd name="connsiteY8" fmla="*/ 1865548 h 1916033"/>
                    <a:gd name="connsiteX9" fmla="*/ 8117566 w 12188063"/>
                    <a:gd name="connsiteY9" fmla="*/ 1784497 h 1916033"/>
                    <a:gd name="connsiteX10" fmla="*/ 10132509 w 12188063"/>
                    <a:gd name="connsiteY10" fmla="*/ 1589682 h 1916033"/>
                    <a:gd name="connsiteX11" fmla="*/ 11470281 w 12188063"/>
                    <a:gd name="connsiteY11" fmla="*/ 1212417 h 1916033"/>
                    <a:gd name="connsiteX12" fmla="*/ 12183856 w 12188063"/>
                    <a:gd name="connsiteY12" fmla="*/ 234310 h 1916033"/>
                    <a:gd name="connsiteX13" fmla="*/ 12188063 w 12188063"/>
                    <a:gd name="connsiteY13" fmla="*/ 1030 h 1916033"/>
                    <a:gd name="connsiteX14" fmla="*/ 11903869 w 12188063"/>
                    <a:gd name="connsiteY14" fmla="*/ 0 h 1916033"/>
                    <a:gd name="connsiteX15" fmla="*/ 11901894 w 12188063"/>
                    <a:gd name="connsiteY15" fmla="*/ 218082 h 1916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88063" h="1916033">
                      <a:moveTo>
                        <a:pt x="11901894" y="218082"/>
                      </a:moveTo>
                      <a:cubicBezTo>
                        <a:pt x="11900263" y="235855"/>
                        <a:pt x="11896056" y="253370"/>
                        <a:pt x="11893652" y="271057"/>
                      </a:cubicBezTo>
                      <a:cubicBezTo>
                        <a:pt x="11841106" y="656994"/>
                        <a:pt x="11575286" y="856531"/>
                        <a:pt x="11249107" y="996310"/>
                      </a:cubicBezTo>
                      <a:cubicBezTo>
                        <a:pt x="10666038" y="1246246"/>
                        <a:pt x="10043387" y="1326438"/>
                        <a:pt x="9421252" y="1395898"/>
                      </a:cubicBezTo>
                      <a:cubicBezTo>
                        <a:pt x="8616236" y="1485707"/>
                        <a:pt x="7806756" y="1523399"/>
                        <a:pt x="6997791" y="1556111"/>
                      </a:cubicBezTo>
                      <a:cubicBezTo>
                        <a:pt x="6255195" y="1586162"/>
                        <a:pt x="5511741" y="1605309"/>
                        <a:pt x="4768544" y="1610460"/>
                      </a:cubicBezTo>
                      <a:cubicBezTo>
                        <a:pt x="3222736" y="1621279"/>
                        <a:pt x="1548053" y="1619819"/>
                        <a:pt x="2245" y="1622824"/>
                      </a:cubicBezTo>
                      <a:cubicBezTo>
                        <a:pt x="-3851" y="1763204"/>
                        <a:pt x="4735" y="1823305"/>
                        <a:pt x="1729" y="1916033"/>
                      </a:cubicBezTo>
                      <a:cubicBezTo>
                        <a:pt x="1977349" y="1912169"/>
                        <a:pt x="4116186" y="1923245"/>
                        <a:pt x="6091462" y="1865548"/>
                      </a:cubicBezTo>
                      <a:cubicBezTo>
                        <a:pt x="6767259" y="1845800"/>
                        <a:pt x="7442542" y="1823906"/>
                        <a:pt x="8117566" y="1784497"/>
                      </a:cubicBezTo>
                      <a:cubicBezTo>
                        <a:pt x="8792076" y="1745087"/>
                        <a:pt x="9464954" y="1695203"/>
                        <a:pt x="10132509" y="1589682"/>
                      </a:cubicBezTo>
                      <a:cubicBezTo>
                        <a:pt x="10592971" y="1516874"/>
                        <a:pt x="11048197" y="1420454"/>
                        <a:pt x="11470281" y="1212417"/>
                      </a:cubicBezTo>
                      <a:cubicBezTo>
                        <a:pt x="11877338" y="1011679"/>
                        <a:pt x="12154922" y="713146"/>
                        <a:pt x="12183856" y="234310"/>
                      </a:cubicBezTo>
                      <a:cubicBezTo>
                        <a:pt x="12188406" y="158754"/>
                        <a:pt x="12184972" y="4379"/>
                        <a:pt x="12188063" y="1030"/>
                      </a:cubicBezTo>
                      <a:lnTo>
                        <a:pt x="11903869" y="0"/>
                      </a:lnTo>
                      <a:cubicBezTo>
                        <a:pt x="11913314" y="71778"/>
                        <a:pt x="11916319" y="65682"/>
                        <a:pt x="11901894" y="2180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518BE624-D823-4BE9-A5CE-78E3AAF5A830}"/>
                    </a:ext>
                  </a:extLst>
                </p:cNvPr>
                <p:cNvSpPr/>
                <p:nvPr/>
              </p:nvSpPr>
              <p:spPr>
                <a:xfrm>
                  <a:off x="0" y="2458791"/>
                  <a:ext cx="4161593" cy="776939"/>
                </a:xfrm>
                <a:custGeom>
                  <a:avLst/>
                  <a:gdLst>
                    <a:gd name="connsiteX0" fmla="*/ 3864950 w 4161593"/>
                    <a:gd name="connsiteY0" fmla="*/ 50914 h 776939"/>
                    <a:gd name="connsiteX1" fmla="*/ 3780894 w 4161593"/>
                    <a:gd name="connsiteY1" fmla="*/ 208809 h 776939"/>
                    <a:gd name="connsiteX2" fmla="*/ 3614155 w 4161593"/>
                    <a:gd name="connsiteY2" fmla="*/ 293467 h 776939"/>
                    <a:gd name="connsiteX3" fmla="*/ 3129137 w 4161593"/>
                    <a:gd name="connsiteY3" fmla="*/ 395811 h 776939"/>
                    <a:gd name="connsiteX4" fmla="*/ 0 w 4161593"/>
                    <a:gd name="connsiteY4" fmla="*/ 479523 h 776939"/>
                    <a:gd name="connsiteX5" fmla="*/ 10303 w 4161593"/>
                    <a:gd name="connsiteY5" fmla="*/ 776940 h 776939"/>
                    <a:gd name="connsiteX6" fmla="*/ 3035550 w 4161593"/>
                    <a:gd name="connsiteY6" fmla="*/ 697520 h 776939"/>
                    <a:gd name="connsiteX7" fmla="*/ 3854218 w 4161593"/>
                    <a:gd name="connsiteY7" fmla="*/ 505710 h 776939"/>
                    <a:gd name="connsiteX8" fmla="*/ 4147942 w 4161593"/>
                    <a:gd name="connsiteY8" fmla="*/ 130420 h 776939"/>
                    <a:gd name="connsiteX9" fmla="*/ 4161593 w 4161593"/>
                    <a:gd name="connsiteY9" fmla="*/ 1545 h 776939"/>
                    <a:gd name="connsiteX10" fmla="*/ 3866667 w 4161593"/>
                    <a:gd name="connsiteY10" fmla="*/ 0 h 776939"/>
                    <a:gd name="connsiteX11" fmla="*/ 3864950 w 4161593"/>
                    <a:gd name="connsiteY11" fmla="*/ 50914 h 776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61593" h="776939">
                      <a:moveTo>
                        <a:pt x="3864950" y="50914"/>
                      </a:moveTo>
                      <a:cubicBezTo>
                        <a:pt x="3868899" y="116683"/>
                        <a:pt x="3835844" y="173264"/>
                        <a:pt x="3780894" y="208809"/>
                      </a:cubicBezTo>
                      <a:cubicBezTo>
                        <a:pt x="3728777" y="242552"/>
                        <a:pt x="3672196" y="271573"/>
                        <a:pt x="3614155" y="293467"/>
                      </a:cubicBezTo>
                      <a:cubicBezTo>
                        <a:pt x="3458149" y="352366"/>
                        <a:pt x="3293643" y="379498"/>
                        <a:pt x="3129137" y="395811"/>
                      </a:cubicBezTo>
                      <a:cubicBezTo>
                        <a:pt x="2088181" y="498756"/>
                        <a:pt x="1043961" y="484933"/>
                        <a:pt x="0" y="479523"/>
                      </a:cubicBezTo>
                      <a:cubicBezTo>
                        <a:pt x="0" y="580150"/>
                        <a:pt x="7813" y="703444"/>
                        <a:pt x="10303" y="776940"/>
                      </a:cubicBezTo>
                      <a:cubicBezTo>
                        <a:pt x="973557" y="772990"/>
                        <a:pt x="2074701" y="784409"/>
                        <a:pt x="3035550" y="697520"/>
                      </a:cubicBezTo>
                      <a:cubicBezTo>
                        <a:pt x="3316653" y="672106"/>
                        <a:pt x="3597070" y="636045"/>
                        <a:pt x="3854218" y="505710"/>
                      </a:cubicBezTo>
                      <a:cubicBezTo>
                        <a:pt x="4010395" y="426548"/>
                        <a:pt x="4132573" y="308234"/>
                        <a:pt x="4147942" y="130420"/>
                      </a:cubicBezTo>
                      <a:cubicBezTo>
                        <a:pt x="4154811" y="50914"/>
                        <a:pt x="4154811" y="33743"/>
                        <a:pt x="4161593" y="1545"/>
                      </a:cubicBezTo>
                      <a:lnTo>
                        <a:pt x="3866667" y="0"/>
                      </a:lnTo>
                      <a:cubicBezTo>
                        <a:pt x="3862889" y="16485"/>
                        <a:pt x="3862889" y="16485"/>
                        <a:pt x="3864950" y="509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927AB41-FE78-48F3-9BA2-F1096092449E}"/>
                </a:ext>
              </a:extLst>
            </p:cNvPr>
            <p:cNvGrpSpPr/>
            <p:nvPr/>
          </p:nvGrpSpPr>
          <p:grpSpPr>
            <a:xfrm>
              <a:off x="5324797" y="2991220"/>
              <a:ext cx="1543007" cy="2114672"/>
              <a:chOff x="1007371" y="334047"/>
              <a:chExt cx="2785541" cy="3817551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9FE1998A-6D07-429D-B005-AFE995988C4F}"/>
                  </a:ext>
                </a:extLst>
              </p:cNvPr>
              <p:cNvSpPr/>
              <p:nvPr/>
            </p:nvSpPr>
            <p:spPr>
              <a:xfrm>
                <a:off x="1007371" y="334047"/>
                <a:ext cx="2785541" cy="3817551"/>
              </a:xfrm>
              <a:custGeom>
                <a:avLst/>
                <a:gdLst>
                  <a:gd name="connsiteX0" fmla="*/ 2784939 w 2785541"/>
                  <a:gd name="connsiteY0" fmla="*/ 700665 h 3817551"/>
                  <a:gd name="connsiteX1" fmla="*/ 2658637 w 2785541"/>
                  <a:gd name="connsiteY1" fmla="*/ 387864 h 3817551"/>
                  <a:gd name="connsiteX2" fmla="*/ 2317738 w 2785541"/>
                  <a:gd name="connsiteY2" fmla="*/ 166884 h 3817551"/>
                  <a:gd name="connsiteX3" fmla="*/ 1644129 w 2785541"/>
                  <a:gd name="connsiteY3" fmla="*/ 11531 h 3817551"/>
                  <a:gd name="connsiteX4" fmla="*/ 582473 w 2785541"/>
                  <a:gd name="connsiteY4" fmla="*/ 123259 h 3817551"/>
                  <a:gd name="connsiteX5" fmla="*/ 126130 w 2785541"/>
                  <a:gd name="connsiteY5" fmla="*/ 387959 h 3817551"/>
                  <a:gd name="connsiteX6" fmla="*/ 210 w 2785541"/>
                  <a:gd name="connsiteY6" fmla="*/ 676852 h 3817551"/>
                  <a:gd name="connsiteX7" fmla="*/ 19 w 2785541"/>
                  <a:gd name="connsiteY7" fmla="*/ 3123539 h 3817551"/>
                  <a:gd name="connsiteX8" fmla="*/ 100698 w 2785541"/>
                  <a:gd name="connsiteY8" fmla="*/ 3398431 h 3817551"/>
                  <a:gd name="connsiteX9" fmla="*/ 528657 w 2785541"/>
                  <a:gd name="connsiteY9" fmla="*/ 3672179 h 3817551"/>
                  <a:gd name="connsiteX10" fmla="*/ 2111426 w 2785541"/>
                  <a:gd name="connsiteY10" fmla="*/ 3719709 h 3817551"/>
                  <a:gd name="connsiteX11" fmla="*/ 2610631 w 2785541"/>
                  <a:gd name="connsiteY11" fmla="*/ 3473107 h 3817551"/>
                  <a:gd name="connsiteX12" fmla="*/ 2785320 w 2785541"/>
                  <a:gd name="connsiteY12" fmla="*/ 3094964 h 3817551"/>
                  <a:gd name="connsiteX13" fmla="*/ 2784939 w 2785541"/>
                  <a:gd name="connsiteY13" fmla="*/ 700665 h 3817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5541" h="3817551">
                    <a:moveTo>
                      <a:pt x="2784939" y="700665"/>
                    </a:moveTo>
                    <a:cubicBezTo>
                      <a:pt x="2786653" y="577125"/>
                      <a:pt x="2742172" y="475398"/>
                      <a:pt x="2658637" y="387864"/>
                    </a:cubicBezTo>
                    <a:cubicBezTo>
                      <a:pt x="2562530" y="287184"/>
                      <a:pt x="2444420" y="220033"/>
                      <a:pt x="2317738" y="166884"/>
                    </a:cubicBezTo>
                    <a:cubicBezTo>
                      <a:pt x="2102187" y="76491"/>
                      <a:pt x="1876158" y="31152"/>
                      <a:pt x="1644129" y="11531"/>
                    </a:cubicBezTo>
                    <a:cubicBezTo>
                      <a:pt x="1283037" y="-19140"/>
                      <a:pt x="927849" y="9150"/>
                      <a:pt x="582473" y="123259"/>
                    </a:cubicBezTo>
                    <a:cubicBezTo>
                      <a:pt x="412547" y="179361"/>
                      <a:pt x="252813" y="256323"/>
                      <a:pt x="126130" y="387959"/>
                    </a:cubicBezTo>
                    <a:cubicBezTo>
                      <a:pt x="48597" y="468540"/>
                      <a:pt x="114" y="562362"/>
                      <a:pt x="210" y="676852"/>
                    </a:cubicBezTo>
                    <a:cubicBezTo>
                      <a:pt x="305" y="897451"/>
                      <a:pt x="1924" y="2907702"/>
                      <a:pt x="19" y="3123539"/>
                    </a:cubicBezTo>
                    <a:cubicBezTo>
                      <a:pt x="-933" y="3228885"/>
                      <a:pt x="33738" y="3319278"/>
                      <a:pt x="100698" y="3398431"/>
                    </a:cubicBezTo>
                    <a:cubicBezTo>
                      <a:pt x="215094" y="3533495"/>
                      <a:pt x="365398" y="3615601"/>
                      <a:pt x="528657" y="3672179"/>
                    </a:cubicBezTo>
                    <a:cubicBezTo>
                      <a:pt x="1050722" y="3853249"/>
                      <a:pt x="1579645" y="3860584"/>
                      <a:pt x="2111426" y="3719709"/>
                    </a:cubicBezTo>
                    <a:cubicBezTo>
                      <a:pt x="2293639" y="3671512"/>
                      <a:pt x="2465375" y="3597789"/>
                      <a:pt x="2610631" y="3473107"/>
                    </a:cubicBezTo>
                    <a:cubicBezTo>
                      <a:pt x="2726169" y="3373856"/>
                      <a:pt x="2789797" y="3252984"/>
                      <a:pt x="2785320" y="3094964"/>
                    </a:cubicBezTo>
                    <a:cubicBezTo>
                      <a:pt x="2779605" y="2888748"/>
                      <a:pt x="2781986" y="913263"/>
                      <a:pt x="2784939" y="7006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114A8590-2788-448E-809D-0C609203C602}"/>
                  </a:ext>
                </a:extLst>
              </p:cNvPr>
              <p:cNvSpPr/>
              <p:nvPr/>
            </p:nvSpPr>
            <p:spPr>
              <a:xfrm>
                <a:off x="1110511" y="436347"/>
                <a:ext cx="2577998" cy="1134813"/>
              </a:xfrm>
              <a:custGeom>
                <a:avLst/>
                <a:gdLst>
                  <a:gd name="connsiteX0" fmla="*/ 1250097 w 2577998"/>
                  <a:gd name="connsiteY0" fmla="*/ 1134813 h 1134813"/>
                  <a:gd name="connsiteX1" fmla="*/ 384941 w 2577998"/>
                  <a:gd name="connsiteY1" fmla="*/ 968411 h 1134813"/>
                  <a:gd name="connsiteX2" fmla="*/ 106716 w 2577998"/>
                  <a:gd name="connsiteY2" fmla="*/ 789246 h 1134813"/>
                  <a:gd name="connsiteX3" fmla="*/ 106811 w 2577998"/>
                  <a:gd name="connsiteY3" fmla="*/ 347000 h 1134813"/>
                  <a:gd name="connsiteX4" fmla="*/ 554010 w 2577998"/>
                  <a:gd name="connsiteY4" fmla="*/ 104970 h 1134813"/>
                  <a:gd name="connsiteX5" fmla="*/ 1650433 w 2577998"/>
                  <a:gd name="connsiteY5" fmla="*/ 24674 h 1134813"/>
                  <a:gd name="connsiteX6" fmla="*/ 2280892 w 2577998"/>
                  <a:gd name="connsiteY6" fmla="*/ 209840 h 1134813"/>
                  <a:gd name="connsiteX7" fmla="*/ 2486442 w 2577998"/>
                  <a:gd name="connsiteY7" fmla="*/ 361859 h 1134813"/>
                  <a:gd name="connsiteX8" fmla="*/ 2492538 w 2577998"/>
                  <a:gd name="connsiteY8" fmla="*/ 766196 h 1134813"/>
                  <a:gd name="connsiteX9" fmla="*/ 2120968 w 2577998"/>
                  <a:gd name="connsiteY9" fmla="*/ 997939 h 1134813"/>
                  <a:gd name="connsiteX10" fmla="*/ 1250097 w 2577998"/>
                  <a:gd name="connsiteY10" fmla="*/ 1134813 h 113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7998" h="1134813">
                    <a:moveTo>
                      <a:pt x="1250097" y="1134813"/>
                    </a:moveTo>
                    <a:cubicBezTo>
                      <a:pt x="978730" y="1133289"/>
                      <a:pt x="674120" y="1091951"/>
                      <a:pt x="384941" y="968411"/>
                    </a:cubicBezTo>
                    <a:cubicBezTo>
                      <a:pt x="282357" y="924501"/>
                      <a:pt x="186249" y="869161"/>
                      <a:pt x="106716" y="789246"/>
                    </a:cubicBezTo>
                    <a:cubicBezTo>
                      <a:pt x="-35397" y="646371"/>
                      <a:pt x="-35778" y="488351"/>
                      <a:pt x="106811" y="347000"/>
                    </a:cubicBezTo>
                    <a:cubicBezTo>
                      <a:pt x="231970" y="222985"/>
                      <a:pt x="389132" y="155071"/>
                      <a:pt x="554010" y="104970"/>
                    </a:cubicBezTo>
                    <a:cubicBezTo>
                      <a:pt x="913102" y="-4091"/>
                      <a:pt x="1279434" y="-23141"/>
                      <a:pt x="1650433" y="24674"/>
                    </a:cubicBezTo>
                    <a:cubicBezTo>
                      <a:pt x="1870460" y="53059"/>
                      <a:pt x="2083153" y="106208"/>
                      <a:pt x="2280892" y="209840"/>
                    </a:cubicBezTo>
                    <a:cubicBezTo>
                      <a:pt x="2357092" y="249845"/>
                      <a:pt x="2427482" y="298232"/>
                      <a:pt x="2486442" y="361859"/>
                    </a:cubicBezTo>
                    <a:cubicBezTo>
                      <a:pt x="2605885" y="490828"/>
                      <a:pt x="2609029" y="634560"/>
                      <a:pt x="2492538" y="766196"/>
                    </a:cubicBezTo>
                    <a:cubicBezTo>
                      <a:pt x="2391954" y="879924"/>
                      <a:pt x="2260033" y="945837"/>
                      <a:pt x="2120968" y="997939"/>
                    </a:cubicBezTo>
                    <a:cubicBezTo>
                      <a:pt x="1853410" y="1098142"/>
                      <a:pt x="1574804" y="1134337"/>
                      <a:pt x="1250097" y="1134813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6EF5B13C-0865-4456-BD40-541D809BC6E3}"/>
                  </a:ext>
                </a:extLst>
              </p:cNvPr>
              <p:cNvSpPr/>
              <p:nvPr/>
            </p:nvSpPr>
            <p:spPr>
              <a:xfrm>
                <a:off x="1110170" y="2504324"/>
                <a:ext cx="2577213" cy="922792"/>
              </a:xfrm>
              <a:custGeom>
                <a:avLst/>
                <a:gdLst>
                  <a:gd name="connsiteX0" fmla="*/ 1234 w 2577213"/>
                  <a:gd name="connsiteY0" fmla="*/ 0 h 922792"/>
                  <a:gd name="connsiteX1" fmla="*/ 743898 w 2577213"/>
                  <a:gd name="connsiteY1" fmla="*/ 353758 h 922792"/>
                  <a:gd name="connsiteX2" fmla="*/ 2047204 w 2577213"/>
                  <a:gd name="connsiteY2" fmla="*/ 300799 h 922792"/>
                  <a:gd name="connsiteX3" fmla="*/ 2567650 w 2577213"/>
                  <a:gd name="connsiteY3" fmla="*/ 8763 h 922792"/>
                  <a:gd name="connsiteX4" fmla="*/ 2575746 w 2577213"/>
                  <a:gd name="connsiteY4" fmla="*/ 14097 h 922792"/>
                  <a:gd name="connsiteX5" fmla="*/ 2574984 w 2577213"/>
                  <a:gd name="connsiteY5" fmla="*/ 385096 h 922792"/>
                  <a:gd name="connsiteX6" fmla="*/ 2480782 w 2577213"/>
                  <a:gd name="connsiteY6" fmla="*/ 567214 h 922792"/>
                  <a:gd name="connsiteX7" fmla="*/ 2091114 w 2577213"/>
                  <a:gd name="connsiteY7" fmla="*/ 796957 h 922792"/>
                  <a:gd name="connsiteX8" fmla="*/ 1082512 w 2577213"/>
                  <a:gd name="connsiteY8" fmla="*/ 914876 h 922792"/>
                  <a:gd name="connsiteX9" fmla="*/ 372899 w 2577213"/>
                  <a:gd name="connsiteY9" fmla="*/ 750856 h 922792"/>
                  <a:gd name="connsiteX10" fmla="*/ 97722 w 2577213"/>
                  <a:gd name="connsiteY10" fmla="*/ 567214 h 922792"/>
                  <a:gd name="connsiteX11" fmla="*/ 186 w 2577213"/>
                  <a:gd name="connsiteY11" fmla="*/ 327946 h 922792"/>
                  <a:gd name="connsiteX12" fmla="*/ 1234 w 2577213"/>
                  <a:gd name="connsiteY12" fmla="*/ 0 h 922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213" h="922792">
                    <a:moveTo>
                      <a:pt x="1234" y="0"/>
                    </a:moveTo>
                    <a:cubicBezTo>
                      <a:pt x="213546" y="212122"/>
                      <a:pt x="471864" y="300228"/>
                      <a:pt x="743898" y="353758"/>
                    </a:cubicBezTo>
                    <a:cubicBezTo>
                      <a:pt x="1181858" y="440055"/>
                      <a:pt x="1617626" y="428054"/>
                      <a:pt x="2047204" y="300799"/>
                    </a:cubicBezTo>
                    <a:cubicBezTo>
                      <a:pt x="2242181" y="243078"/>
                      <a:pt x="2423918" y="158591"/>
                      <a:pt x="2567650" y="8763"/>
                    </a:cubicBezTo>
                    <a:cubicBezTo>
                      <a:pt x="2571174" y="10954"/>
                      <a:pt x="2575746" y="12573"/>
                      <a:pt x="2575746" y="14097"/>
                    </a:cubicBezTo>
                    <a:cubicBezTo>
                      <a:pt x="2576127" y="137731"/>
                      <a:pt x="2579270" y="261556"/>
                      <a:pt x="2574984" y="385096"/>
                    </a:cubicBezTo>
                    <a:cubicBezTo>
                      <a:pt x="2572412" y="457867"/>
                      <a:pt x="2530026" y="516064"/>
                      <a:pt x="2480782" y="567214"/>
                    </a:cubicBezTo>
                    <a:cubicBezTo>
                      <a:pt x="2372387" y="679895"/>
                      <a:pt x="2235894" y="746474"/>
                      <a:pt x="2091114" y="796957"/>
                    </a:cubicBezTo>
                    <a:cubicBezTo>
                      <a:pt x="1763930" y="911066"/>
                      <a:pt x="1426079" y="938784"/>
                      <a:pt x="1082512" y="914876"/>
                    </a:cubicBezTo>
                    <a:cubicBezTo>
                      <a:pt x="837338" y="897826"/>
                      <a:pt x="598832" y="851059"/>
                      <a:pt x="372899" y="750856"/>
                    </a:cubicBezTo>
                    <a:cubicBezTo>
                      <a:pt x="270791" y="705517"/>
                      <a:pt x="175732" y="648938"/>
                      <a:pt x="97722" y="567214"/>
                    </a:cubicBezTo>
                    <a:cubicBezTo>
                      <a:pt x="33905" y="500348"/>
                      <a:pt x="-2957" y="423672"/>
                      <a:pt x="186" y="327946"/>
                    </a:cubicBezTo>
                    <a:cubicBezTo>
                      <a:pt x="3901" y="222504"/>
                      <a:pt x="1234" y="116776"/>
                      <a:pt x="123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5ACCF1C2-3215-4010-A50B-57C727E52068}"/>
                  </a:ext>
                </a:extLst>
              </p:cNvPr>
              <p:cNvSpPr/>
              <p:nvPr/>
            </p:nvSpPr>
            <p:spPr>
              <a:xfrm>
                <a:off x="1110025" y="1889390"/>
                <a:ext cx="2579144" cy="922313"/>
              </a:xfrm>
              <a:custGeom>
                <a:avLst/>
                <a:gdLst>
                  <a:gd name="connsiteX0" fmla="*/ 1378 w 2579144"/>
                  <a:gd name="connsiteY0" fmla="*/ 0 h 922313"/>
                  <a:gd name="connsiteX1" fmla="*/ 981215 w 2579144"/>
                  <a:gd name="connsiteY1" fmla="*/ 385667 h 922313"/>
                  <a:gd name="connsiteX2" fmla="*/ 2008581 w 2579144"/>
                  <a:gd name="connsiteY2" fmla="*/ 308515 h 922313"/>
                  <a:gd name="connsiteX3" fmla="*/ 2570461 w 2579144"/>
                  <a:gd name="connsiteY3" fmla="*/ 2762 h 922313"/>
                  <a:gd name="connsiteX4" fmla="*/ 2577605 w 2579144"/>
                  <a:gd name="connsiteY4" fmla="*/ 45911 h 922313"/>
                  <a:gd name="connsiteX5" fmla="*/ 2578748 w 2579144"/>
                  <a:gd name="connsiteY5" fmla="*/ 317183 h 922313"/>
                  <a:gd name="connsiteX6" fmla="*/ 2462829 w 2579144"/>
                  <a:gd name="connsiteY6" fmla="*/ 582263 h 922313"/>
                  <a:gd name="connsiteX7" fmla="*/ 2052968 w 2579144"/>
                  <a:gd name="connsiteY7" fmla="*/ 805720 h 922313"/>
                  <a:gd name="connsiteX8" fmla="*/ 436766 w 2579144"/>
                  <a:gd name="connsiteY8" fmla="*/ 773621 h 922313"/>
                  <a:gd name="connsiteX9" fmla="*/ 112821 w 2579144"/>
                  <a:gd name="connsiteY9" fmla="*/ 579025 h 922313"/>
                  <a:gd name="connsiteX10" fmla="*/ 330 w 2579144"/>
                  <a:gd name="connsiteY10" fmla="*/ 317183 h 922313"/>
                  <a:gd name="connsiteX11" fmla="*/ 1378 w 2579144"/>
                  <a:gd name="connsiteY11" fmla="*/ 0 h 92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9144" h="922313">
                    <a:moveTo>
                      <a:pt x="1378" y="0"/>
                    </a:moveTo>
                    <a:cubicBezTo>
                      <a:pt x="281794" y="263271"/>
                      <a:pt x="624123" y="344424"/>
                      <a:pt x="981215" y="385667"/>
                    </a:cubicBezTo>
                    <a:cubicBezTo>
                      <a:pt x="1328401" y="425768"/>
                      <a:pt x="1671587" y="402908"/>
                      <a:pt x="2008581" y="308515"/>
                    </a:cubicBezTo>
                    <a:cubicBezTo>
                      <a:pt x="2218036" y="249841"/>
                      <a:pt x="2414251" y="164306"/>
                      <a:pt x="2570461" y="2762"/>
                    </a:cubicBezTo>
                    <a:cubicBezTo>
                      <a:pt x="2581606" y="18288"/>
                      <a:pt x="2577510" y="32671"/>
                      <a:pt x="2577605" y="45911"/>
                    </a:cubicBezTo>
                    <a:cubicBezTo>
                      <a:pt x="2578081" y="136303"/>
                      <a:pt x="2574462" y="226886"/>
                      <a:pt x="2578748" y="317183"/>
                    </a:cubicBezTo>
                    <a:cubicBezTo>
                      <a:pt x="2583891" y="426149"/>
                      <a:pt x="2538648" y="510540"/>
                      <a:pt x="2462829" y="582263"/>
                    </a:cubicBezTo>
                    <a:cubicBezTo>
                      <a:pt x="2346052" y="692753"/>
                      <a:pt x="2204320" y="760381"/>
                      <a:pt x="2052968" y="805720"/>
                    </a:cubicBezTo>
                    <a:cubicBezTo>
                      <a:pt x="1511281" y="967931"/>
                      <a:pt x="971595" y="964216"/>
                      <a:pt x="436766" y="773621"/>
                    </a:cubicBezTo>
                    <a:cubicBezTo>
                      <a:pt x="316560" y="730758"/>
                      <a:pt x="205785" y="668655"/>
                      <a:pt x="112821" y="579025"/>
                    </a:cubicBezTo>
                    <a:cubicBezTo>
                      <a:pt x="38907" y="507683"/>
                      <a:pt x="-4242" y="424244"/>
                      <a:pt x="330" y="317183"/>
                    </a:cubicBezTo>
                    <a:cubicBezTo>
                      <a:pt x="4712" y="214313"/>
                      <a:pt x="1378" y="111157"/>
                      <a:pt x="137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B637D87-DA1B-451D-8FE3-17010C2470C9}"/>
                  </a:ext>
                </a:extLst>
              </p:cNvPr>
              <p:cNvSpPr/>
              <p:nvPr/>
            </p:nvSpPr>
            <p:spPr>
              <a:xfrm>
                <a:off x="1110954" y="1266645"/>
                <a:ext cx="2577038" cy="922819"/>
              </a:xfrm>
              <a:custGeom>
                <a:avLst/>
                <a:gdLst>
                  <a:gd name="connsiteX0" fmla="*/ 2576010 w 2577038"/>
                  <a:gd name="connsiteY0" fmla="*/ 0 h 922819"/>
                  <a:gd name="connsiteX1" fmla="*/ 2575057 w 2577038"/>
                  <a:gd name="connsiteY1" fmla="*/ 378523 h 922819"/>
                  <a:gd name="connsiteX2" fmla="*/ 2468568 w 2577038"/>
                  <a:gd name="connsiteY2" fmla="*/ 579787 h 922819"/>
                  <a:gd name="connsiteX3" fmla="*/ 2137002 w 2577038"/>
                  <a:gd name="connsiteY3" fmla="*/ 779907 h 922819"/>
                  <a:gd name="connsiteX4" fmla="*/ 1197933 w 2577038"/>
                  <a:gd name="connsiteY4" fmla="*/ 921258 h 922819"/>
                  <a:gd name="connsiteX5" fmla="*/ 326871 w 2577038"/>
                  <a:gd name="connsiteY5" fmla="*/ 729615 h 922819"/>
                  <a:gd name="connsiteX6" fmla="*/ 73221 w 2577038"/>
                  <a:gd name="connsiteY6" fmla="*/ 540544 h 922819"/>
                  <a:gd name="connsiteX7" fmla="*/ 69 w 2577038"/>
                  <a:gd name="connsiteY7" fmla="*/ 339757 h 922819"/>
                  <a:gd name="connsiteX8" fmla="*/ 640 w 2577038"/>
                  <a:gd name="connsiteY8" fmla="*/ 12097 h 922819"/>
                  <a:gd name="connsiteX9" fmla="*/ 11594 w 2577038"/>
                  <a:gd name="connsiteY9" fmla="*/ 11239 h 922819"/>
                  <a:gd name="connsiteX10" fmla="*/ 629862 w 2577038"/>
                  <a:gd name="connsiteY10" fmla="*/ 328613 h 922819"/>
                  <a:gd name="connsiteX11" fmla="*/ 2085472 w 2577038"/>
                  <a:gd name="connsiteY11" fmla="*/ 288893 h 922819"/>
                  <a:gd name="connsiteX12" fmla="*/ 2576010 w 2577038"/>
                  <a:gd name="connsiteY12" fmla="*/ 0 h 92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7038" h="922819">
                    <a:moveTo>
                      <a:pt x="2576010" y="0"/>
                    </a:moveTo>
                    <a:cubicBezTo>
                      <a:pt x="2576010" y="134302"/>
                      <a:pt x="2578867" y="256508"/>
                      <a:pt x="2575057" y="378523"/>
                    </a:cubicBezTo>
                    <a:cubicBezTo>
                      <a:pt x="2572486" y="460724"/>
                      <a:pt x="2524861" y="524161"/>
                      <a:pt x="2468568" y="579787"/>
                    </a:cubicBezTo>
                    <a:cubicBezTo>
                      <a:pt x="2374175" y="672846"/>
                      <a:pt x="2259208" y="733044"/>
                      <a:pt x="2137002" y="779907"/>
                    </a:cubicBezTo>
                    <a:cubicBezTo>
                      <a:pt x="1834488" y="895922"/>
                      <a:pt x="1519306" y="931069"/>
                      <a:pt x="1197933" y="921258"/>
                    </a:cubicBezTo>
                    <a:cubicBezTo>
                      <a:pt x="895800" y="912019"/>
                      <a:pt x="601763" y="862679"/>
                      <a:pt x="326871" y="729615"/>
                    </a:cubicBezTo>
                    <a:cubicBezTo>
                      <a:pt x="230669" y="683038"/>
                      <a:pt x="141991" y="624650"/>
                      <a:pt x="73221" y="540544"/>
                    </a:cubicBezTo>
                    <a:cubicBezTo>
                      <a:pt x="25596" y="482251"/>
                      <a:pt x="-1551" y="417100"/>
                      <a:pt x="69" y="339757"/>
                    </a:cubicBezTo>
                    <a:cubicBezTo>
                      <a:pt x="2259" y="230505"/>
                      <a:pt x="640" y="121253"/>
                      <a:pt x="640" y="12097"/>
                    </a:cubicBezTo>
                    <a:cubicBezTo>
                      <a:pt x="6069" y="11620"/>
                      <a:pt x="10356" y="10001"/>
                      <a:pt x="11594" y="11239"/>
                    </a:cubicBezTo>
                    <a:cubicBezTo>
                      <a:pt x="182853" y="184785"/>
                      <a:pt x="399357" y="273177"/>
                      <a:pt x="629862" y="328613"/>
                    </a:cubicBezTo>
                    <a:cubicBezTo>
                      <a:pt x="1117923" y="446056"/>
                      <a:pt x="1604460" y="439484"/>
                      <a:pt x="2085472" y="288893"/>
                    </a:cubicBezTo>
                    <a:cubicBezTo>
                      <a:pt x="2266638" y="232029"/>
                      <a:pt x="2434468" y="148018"/>
                      <a:pt x="257601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43A5464-4178-43CE-B7CD-9FEC83C6E527}"/>
                  </a:ext>
                </a:extLst>
              </p:cNvPr>
              <p:cNvSpPr/>
              <p:nvPr/>
            </p:nvSpPr>
            <p:spPr>
              <a:xfrm>
                <a:off x="1110063" y="3121544"/>
                <a:ext cx="2580179" cy="926704"/>
              </a:xfrm>
              <a:custGeom>
                <a:avLst/>
                <a:gdLst>
                  <a:gd name="connsiteX0" fmla="*/ 1246 w 2580179"/>
                  <a:gd name="connsiteY0" fmla="*/ 762 h 926704"/>
                  <a:gd name="connsiteX1" fmla="*/ 694570 w 2580179"/>
                  <a:gd name="connsiteY1" fmla="*/ 344519 h 926704"/>
                  <a:gd name="connsiteX2" fmla="*/ 2075981 w 2580179"/>
                  <a:gd name="connsiteY2" fmla="*/ 293084 h 926704"/>
                  <a:gd name="connsiteX3" fmla="*/ 2577949 w 2580179"/>
                  <a:gd name="connsiteY3" fmla="*/ 0 h 926704"/>
                  <a:gd name="connsiteX4" fmla="*/ 2577949 w 2580179"/>
                  <a:gd name="connsiteY4" fmla="*/ 79438 h 926704"/>
                  <a:gd name="connsiteX5" fmla="*/ 2578997 w 2580179"/>
                  <a:gd name="connsiteY5" fmla="*/ 302990 h 926704"/>
                  <a:gd name="connsiteX6" fmla="*/ 2427549 w 2580179"/>
                  <a:gd name="connsiteY6" fmla="*/ 618839 h 926704"/>
                  <a:gd name="connsiteX7" fmla="*/ 1957871 w 2580179"/>
                  <a:gd name="connsiteY7" fmla="*/ 839629 h 926704"/>
                  <a:gd name="connsiteX8" fmla="*/ 473019 w 2580179"/>
                  <a:gd name="connsiteY8" fmla="*/ 792289 h 926704"/>
                  <a:gd name="connsiteX9" fmla="*/ 113641 w 2580179"/>
                  <a:gd name="connsiteY9" fmla="*/ 584454 h 926704"/>
                  <a:gd name="connsiteX10" fmla="*/ 388 w 2580179"/>
                  <a:gd name="connsiteY10" fmla="*/ 318230 h 926704"/>
                  <a:gd name="connsiteX11" fmla="*/ 1246 w 2580179"/>
                  <a:gd name="connsiteY11" fmla="*/ 762 h 92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80179" h="926704">
                    <a:moveTo>
                      <a:pt x="1246" y="762"/>
                    </a:moveTo>
                    <a:cubicBezTo>
                      <a:pt x="198318" y="200787"/>
                      <a:pt x="439205" y="289465"/>
                      <a:pt x="694570" y="344519"/>
                    </a:cubicBezTo>
                    <a:cubicBezTo>
                      <a:pt x="1158819" y="444627"/>
                      <a:pt x="1620400" y="433959"/>
                      <a:pt x="2075981" y="293084"/>
                    </a:cubicBezTo>
                    <a:cubicBezTo>
                      <a:pt x="2260862" y="235934"/>
                      <a:pt x="2431931" y="151924"/>
                      <a:pt x="2577949" y="0"/>
                    </a:cubicBezTo>
                    <a:cubicBezTo>
                      <a:pt x="2577949" y="34100"/>
                      <a:pt x="2577949" y="56769"/>
                      <a:pt x="2577949" y="79438"/>
                    </a:cubicBezTo>
                    <a:cubicBezTo>
                      <a:pt x="2577949" y="154019"/>
                      <a:pt x="2573186" y="228886"/>
                      <a:pt x="2578997" y="302990"/>
                    </a:cubicBezTo>
                    <a:cubicBezTo>
                      <a:pt x="2589665" y="439198"/>
                      <a:pt x="2527276" y="537686"/>
                      <a:pt x="2427549" y="618839"/>
                    </a:cubicBezTo>
                    <a:cubicBezTo>
                      <a:pt x="2289437" y="731234"/>
                      <a:pt x="2128083" y="796766"/>
                      <a:pt x="1957871" y="839629"/>
                    </a:cubicBezTo>
                    <a:cubicBezTo>
                      <a:pt x="1458761" y="965359"/>
                      <a:pt x="962794" y="959453"/>
                      <a:pt x="473019" y="792289"/>
                    </a:cubicBezTo>
                    <a:cubicBezTo>
                      <a:pt x="340145" y="746951"/>
                      <a:pt x="216320" y="683228"/>
                      <a:pt x="113641" y="584454"/>
                    </a:cubicBezTo>
                    <a:cubicBezTo>
                      <a:pt x="38107" y="511778"/>
                      <a:pt x="-4565" y="426911"/>
                      <a:pt x="388" y="318230"/>
                    </a:cubicBezTo>
                    <a:cubicBezTo>
                      <a:pt x="4960" y="215646"/>
                      <a:pt x="1246" y="112586"/>
                      <a:pt x="1246" y="762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79444B0D-84F9-4FFD-BAE8-28EBBFEB8AC2}"/>
                </a:ext>
              </a:extLst>
            </p:cNvPr>
            <p:cNvSpPr/>
            <p:nvPr/>
          </p:nvSpPr>
          <p:spPr>
            <a:xfrm>
              <a:off x="554961" y="3279590"/>
              <a:ext cx="579223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4EB63D7-E7AD-4F93-9DCA-353AECBB84C1}"/>
                </a:ext>
              </a:extLst>
            </p:cNvPr>
            <p:cNvSpPr/>
            <p:nvPr/>
          </p:nvSpPr>
          <p:spPr>
            <a:xfrm>
              <a:off x="2042805" y="2904796"/>
              <a:ext cx="579223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43CD460-89A0-4E22-B659-FC9E7D301277}"/>
                </a:ext>
              </a:extLst>
            </p:cNvPr>
            <p:cNvSpPr/>
            <p:nvPr/>
          </p:nvSpPr>
          <p:spPr>
            <a:xfrm>
              <a:off x="4084285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E6FC9D4B-0D64-4FC0-A7F0-90F1844FE582}"/>
                </a:ext>
              </a:extLst>
            </p:cNvPr>
            <p:cNvSpPr/>
            <p:nvPr/>
          </p:nvSpPr>
          <p:spPr>
            <a:xfrm>
              <a:off x="7543759" y="2578440"/>
              <a:ext cx="579222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7C235071-E346-4B00-96E4-873A5D42A34C}"/>
                </a:ext>
              </a:extLst>
            </p:cNvPr>
            <p:cNvSpPr/>
            <p:nvPr/>
          </p:nvSpPr>
          <p:spPr>
            <a:xfrm>
              <a:off x="9443521" y="2791899"/>
              <a:ext cx="579223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B684A93-A33C-4B33-B24C-3B57A873EAE2}"/>
                </a:ext>
              </a:extLst>
            </p:cNvPr>
            <p:cNvSpPr/>
            <p:nvPr/>
          </p:nvSpPr>
          <p:spPr>
            <a:xfrm>
              <a:off x="11057643" y="3134777"/>
              <a:ext cx="579223" cy="793818"/>
            </a:xfrm>
            <a:custGeom>
              <a:avLst/>
              <a:gdLst>
                <a:gd name="connsiteX0" fmla="*/ 580263 w 602970"/>
                <a:gd name="connsiteY0" fmla="*/ 603395 h 826365"/>
                <a:gd name="connsiteX1" fmla="*/ 471605 w 602970"/>
                <a:gd name="connsiteY1" fmla="*/ 666838 h 826365"/>
                <a:gd name="connsiteX2" fmla="*/ 172579 w 602970"/>
                <a:gd name="connsiteY2" fmla="*/ 677971 h 826365"/>
                <a:gd name="connsiteX3" fmla="*/ 22499 w 602970"/>
                <a:gd name="connsiteY3" fmla="*/ 603560 h 826365"/>
                <a:gd name="connsiteX4" fmla="*/ 22313 w 602970"/>
                <a:gd name="connsiteY4" fmla="*/ 672281 h 826365"/>
                <a:gd name="connsiteX5" fmla="*/ 46828 w 602970"/>
                <a:gd name="connsiteY5" fmla="*/ 729909 h 826365"/>
                <a:gd name="connsiteX6" fmla="*/ 124621 w 602970"/>
                <a:gd name="connsiteY6" fmla="*/ 774898 h 826365"/>
                <a:gd name="connsiteX7" fmla="*/ 446039 w 602970"/>
                <a:gd name="connsiteY7" fmla="*/ 785145 h 826365"/>
                <a:gd name="connsiteX8" fmla="*/ 547707 w 602970"/>
                <a:gd name="connsiteY8" fmla="*/ 737352 h 826365"/>
                <a:gd name="connsiteX9" fmla="*/ 580490 w 602970"/>
                <a:gd name="connsiteY9" fmla="*/ 668982 h 826365"/>
                <a:gd name="connsiteX10" fmla="*/ 580263 w 602970"/>
                <a:gd name="connsiteY10" fmla="*/ 620591 h 826365"/>
                <a:gd name="connsiteX11" fmla="*/ 580263 w 602970"/>
                <a:gd name="connsiteY11" fmla="*/ 603395 h 826365"/>
                <a:gd name="connsiteX12" fmla="*/ 22519 w 602970"/>
                <a:gd name="connsiteY12" fmla="*/ 469788 h 826365"/>
                <a:gd name="connsiteX13" fmla="*/ 22292 w 602970"/>
                <a:gd name="connsiteY13" fmla="*/ 540777 h 826365"/>
                <a:gd name="connsiteX14" fmla="*/ 43405 w 602970"/>
                <a:gd name="connsiteY14" fmla="*/ 592570 h 826365"/>
                <a:gd name="connsiteX15" fmla="*/ 102971 w 602970"/>
                <a:gd name="connsiteY15" fmla="*/ 632322 h 826365"/>
                <a:gd name="connsiteX16" fmla="*/ 256577 w 602970"/>
                <a:gd name="connsiteY16" fmla="*/ 667827 h 826365"/>
                <a:gd name="connsiteX17" fmla="*/ 474904 w 602970"/>
                <a:gd name="connsiteY17" fmla="*/ 642301 h 826365"/>
                <a:gd name="connsiteX18" fmla="*/ 559253 w 602970"/>
                <a:gd name="connsiteY18" fmla="*/ 592570 h 826365"/>
                <a:gd name="connsiteX19" fmla="*/ 579645 w 602970"/>
                <a:gd name="connsiteY19" fmla="*/ 553148 h 826365"/>
                <a:gd name="connsiteX20" fmla="*/ 579810 w 602970"/>
                <a:gd name="connsiteY20" fmla="*/ 472840 h 826365"/>
                <a:gd name="connsiteX21" fmla="*/ 578057 w 602970"/>
                <a:gd name="connsiteY21" fmla="*/ 471685 h 826365"/>
                <a:gd name="connsiteX22" fmla="*/ 465399 w 602970"/>
                <a:gd name="connsiteY22" fmla="*/ 534901 h 826365"/>
                <a:gd name="connsiteX23" fmla="*/ 183280 w 602970"/>
                <a:gd name="connsiteY23" fmla="*/ 546364 h 826365"/>
                <a:gd name="connsiteX24" fmla="*/ 22519 w 602970"/>
                <a:gd name="connsiteY24" fmla="*/ 469788 h 826365"/>
                <a:gd name="connsiteX25" fmla="*/ 22519 w 602970"/>
                <a:gd name="connsiteY25" fmla="*/ 336677 h 826365"/>
                <a:gd name="connsiteX26" fmla="*/ 22292 w 602970"/>
                <a:gd name="connsiteY26" fmla="*/ 405336 h 826365"/>
                <a:gd name="connsiteX27" fmla="*/ 46643 w 602970"/>
                <a:gd name="connsiteY27" fmla="*/ 462015 h 826365"/>
                <a:gd name="connsiteX28" fmla="*/ 116765 w 602970"/>
                <a:gd name="connsiteY28" fmla="*/ 504139 h 826365"/>
                <a:gd name="connsiteX29" fmla="*/ 466616 w 602970"/>
                <a:gd name="connsiteY29" fmla="*/ 511087 h 826365"/>
                <a:gd name="connsiteX30" fmla="*/ 555336 w 602970"/>
                <a:gd name="connsiteY30" fmla="*/ 462716 h 826365"/>
                <a:gd name="connsiteX31" fmla="*/ 580428 w 602970"/>
                <a:gd name="connsiteY31" fmla="*/ 405336 h 826365"/>
                <a:gd name="connsiteX32" fmla="*/ 580181 w 602970"/>
                <a:gd name="connsiteY32" fmla="*/ 346615 h 826365"/>
                <a:gd name="connsiteX33" fmla="*/ 578635 w 602970"/>
                <a:gd name="connsiteY33" fmla="*/ 337275 h 826365"/>
                <a:gd name="connsiteX34" fmla="*/ 457007 w 602970"/>
                <a:gd name="connsiteY34" fmla="*/ 403460 h 826365"/>
                <a:gd name="connsiteX35" fmla="*/ 234619 w 602970"/>
                <a:gd name="connsiteY35" fmla="*/ 420160 h 826365"/>
                <a:gd name="connsiteX36" fmla="*/ 22519 w 602970"/>
                <a:gd name="connsiteY36" fmla="*/ 336677 h 826365"/>
                <a:gd name="connsiteX37" fmla="*/ 580037 w 602970"/>
                <a:gd name="connsiteY37" fmla="*/ 201875 h 826365"/>
                <a:gd name="connsiteX38" fmla="*/ 473853 w 602970"/>
                <a:gd name="connsiteY38" fmla="*/ 264410 h 826365"/>
                <a:gd name="connsiteX39" fmla="*/ 158765 w 602970"/>
                <a:gd name="connsiteY39" fmla="*/ 273008 h 826365"/>
                <a:gd name="connsiteX40" fmla="*/ 24932 w 602970"/>
                <a:gd name="connsiteY40" fmla="*/ 204308 h 826365"/>
                <a:gd name="connsiteX41" fmla="*/ 22561 w 602970"/>
                <a:gd name="connsiteY41" fmla="*/ 204494 h 826365"/>
                <a:gd name="connsiteX42" fmla="*/ 22437 w 602970"/>
                <a:gd name="connsiteY42" fmla="*/ 275421 h 826365"/>
                <a:gd name="connsiteX43" fmla="*/ 38272 w 602970"/>
                <a:gd name="connsiteY43" fmla="*/ 318884 h 826365"/>
                <a:gd name="connsiteX44" fmla="*/ 93178 w 602970"/>
                <a:gd name="connsiteY44" fmla="*/ 359811 h 826365"/>
                <a:gd name="connsiteX45" fmla="*/ 281732 w 602970"/>
                <a:gd name="connsiteY45" fmla="*/ 401295 h 826365"/>
                <a:gd name="connsiteX46" fmla="*/ 485007 w 602970"/>
                <a:gd name="connsiteY46" fmla="*/ 370698 h 826365"/>
                <a:gd name="connsiteX47" fmla="*/ 556779 w 602970"/>
                <a:gd name="connsiteY47" fmla="*/ 327379 h 826365"/>
                <a:gd name="connsiteX48" fmla="*/ 579830 w 602970"/>
                <a:gd name="connsiteY48" fmla="*/ 283812 h 826365"/>
                <a:gd name="connsiteX49" fmla="*/ 580037 w 602970"/>
                <a:gd name="connsiteY49" fmla="*/ 201875 h 826365"/>
                <a:gd name="connsiteX50" fmla="*/ 259951 w 602970"/>
                <a:gd name="connsiteY50" fmla="*/ 23442 h 826365"/>
                <a:gd name="connsiteX51" fmla="*/ 142250 w 602970"/>
                <a:gd name="connsiteY51" fmla="*/ 44866 h 826365"/>
                <a:gd name="connsiteX52" fmla="*/ 45447 w 602970"/>
                <a:gd name="connsiteY52" fmla="*/ 97257 h 826365"/>
                <a:gd name="connsiteX53" fmla="*/ 45426 w 602970"/>
                <a:gd name="connsiteY53" fmla="*/ 192988 h 826365"/>
                <a:gd name="connsiteX54" fmla="*/ 105652 w 602970"/>
                <a:gd name="connsiteY54" fmla="*/ 231771 h 826365"/>
                <a:gd name="connsiteX55" fmla="*/ 292928 w 602970"/>
                <a:gd name="connsiteY55" fmla="*/ 267791 h 826365"/>
                <a:gd name="connsiteX56" fmla="*/ 481440 w 602970"/>
                <a:gd name="connsiteY56" fmla="*/ 238163 h 826365"/>
                <a:gd name="connsiteX57" fmla="*/ 561872 w 602970"/>
                <a:gd name="connsiteY57" fmla="*/ 187999 h 826365"/>
                <a:gd name="connsiteX58" fmla="*/ 560552 w 602970"/>
                <a:gd name="connsiteY58" fmla="*/ 100474 h 826365"/>
                <a:gd name="connsiteX59" fmla="*/ 516058 w 602970"/>
                <a:gd name="connsiteY59" fmla="*/ 67567 h 826365"/>
                <a:gd name="connsiteX60" fmla="*/ 379586 w 602970"/>
                <a:gd name="connsiteY60" fmla="*/ 27485 h 826365"/>
                <a:gd name="connsiteX61" fmla="*/ 259951 w 602970"/>
                <a:gd name="connsiteY61" fmla="*/ 23442 h 826365"/>
                <a:gd name="connsiteX62" fmla="*/ 355896 w 602970"/>
                <a:gd name="connsiteY62" fmla="*/ 2496 h 826365"/>
                <a:gd name="connsiteX63" fmla="*/ 501708 w 602970"/>
                <a:gd name="connsiteY63" fmla="*/ 36125 h 826365"/>
                <a:gd name="connsiteX64" fmla="*/ 575501 w 602970"/>
                <a:gd name="connsiteY64" fmla="*/ 83959 h 826365"/>
                <a:gd name="connsiteX65" fmla="*/ 602841 w 602970"/>
                <a:gd name="connsiteY65" fmla="*/ 151669 h 826365"/>
                <a:gd name="connsiteX66" fmla="*/ 602923 w 602970"/>
                <a:gd name="connsiteY66" fmla="*/ 669951 h 826365"/>
                <a:gd name="connsiteX67" fmla="*/ 565109 w 602970"/>
                <a:gd name="connsiteY67" fmla="*/ 751805 h 826365"/>
                <a:gd name="connsiteX68" fmla="*/ 457049 w 602970"/>
                <a:gd name="connsiteY68" fmla="*/ 805186 h 826365"/>
                <a:gd name="connsiteX69" fmla="*/ 114436 w 602970"/>
                <a:gd name="connsiteY69" fmla="*/ 794897 h 826365"/>
                <a:gd name="connsiteX70" fmla="*/ 21798 w 602970"/>
                <a:gd name="connsiteY70" fmla="*/ 735640 h 826365"/>
                <a:gd name="connsiteX71" fmla="*/ 4 w 602970"/>
                <a:gd name="connsiteY71" fmla="*/ 676136 h 826365"/>
                <a:gd name="connsiteX72" fmla="*/ 45 w 602970"/>
                <a:gd name="connsiteY72" fmla="*/ 146515 h 826365"/>
                <a:gd name="connsiteX73" fmla="*/ 27303 w 602970"/>
                <a:gd name="connsiteY73" fmla="*/ 83980 h 826365"/>
                <a:gd name="connsiteX74" fmla="*/ 126085 w 602970"/>
                <a:gd name="connsiteY74" fmla="*/ 26681 h 826365"/>
                <a:gd name="connsiteX75" fmla="*/ 355896 w 602970"/>
                <a:gd name="connsiteY75" fmla="*/ 2496 h 8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2970" h="826365">
                  <a:moveTo>
                    <a:pt x="580263" y="603395"/>
                  </a:moveTo>
                  <a:cubicBezTo>
                    <a:pt x="548656" y="636281"/>
                    <a:pt x="511625" y="654467"/>
                    <a:pt x="471605" y="666838"/>
                  </a:cubicBezTo>
                  <a:cubicBezTo>
                    <a:pt x="372988" y="697332"/>
                    <a:pt x="273072" y="699641"/>
                    <a:pt x="172579" y="677971"/>
                  </a:cubicBezTo>
                  <a:cubicBezTo>
                    <a:pt x="117301" y="666054"/>
                    <a:pt x="65158" y="646858"/>
                    <a:pt x="22499" y="603560"/>
                  </a:cubicBezTo>
                  <a:cubicBezTo>
                    <a:pt x="22499" y="627766"/>
                    <a:pt x="23303" y="650075"/>
                    <a:pt x="22313" y="672281"/>
                  </a:cubicBezTo>
                  <a:cubicBezTo>
                    <a:pt x="21241" y="695806"/>
                    <a:pt x="30478" y="714177"/>
                    <a:pt x="46828" y="729909"/>
                  </a:cubicBezTo>
                  <a:cubicBezTo>
                    <a:pt x="69055" y="751290"/>
                    <a:pt x="95858" y="765084"/>
                    <a:pt x="124621" y="774898"/>
                  </a:cubicBezTo>
                  <a:cubicBezTo>
                    <a:pt x="230640" y="811083"/>
                    <a:pt x="337999" y="812362"/>
                    <a:pt x="446039" y="785145"/>
                  </a:cubicBezTo>
                  <a:cubicBezTo>
                    <a:pt x="482883" y="775867"/>
                    <a:pt x="517811" y="761682"/>
                    <a:pt x="547707" y="737352"/>
                  </a:cubicBezTo>
                  <a:cubicBezTo>
                    <a:pt x="569294" y="719785"/>
                    <a:pt x="582799" y="698466"/>
                    <a:pt x="580490" y="668982"/>
                  </a:cubicBezTo>
                  <a:cubicBezTo>
                    <a:pt x="579232" y="652941"/>
                    <a:pt x="580263" y="636735"/>
                    <a:pt x="580263" y="620591"/>
                  </a:cubicBezTo>
                  <a:cubicBezTo>
                    <a:pt x="580263" y="615684"/>
                    <a:pt x="580263" y="610777"/>
                    <a:pt x="580263" y="603395"/>
                  </a:cubicBezTo>
                  <a:close/>
                  <a:moveTo>
                    <a:pt x="22519" y="469788"/>
                  </a:moveTo>
                  <a:cubicBezTo>
                    <a:pt x="22519" y="495066"/>
                    <a:pt x="23096" y="517952"/>
                    <a:pt x="22292" y="540777"/>
                  </a:cubicBezTo>
                  <a:cubicBezTo>
                    <a:pt x="21612" y="561498"/>
                    <a:pt x="29591" y="578096"/>
                    <a:pt x="43405" y="592570"/>
                  </a:cubicBezTo>
                  <a:cubicBezTo>
                    <a:pt x="60292" y="610260"/>
                    <a:pt x="80869" y="622508"/>
                    <a:pt x="102971" y="632322"/>
                  </a:cubicBezTo>
                  <a:cubicBezTo>
                    <a:pt x="151878" y="654012"/>
                    <a:pt x="203506" y="664136"/>
                    <a:pt x="256577" y="667827"/>
                  </a:cubicBezTo>
                  <a:cubicBezTo>
                    <a:pt x="330947" y="673002"/>
                    <a:pt x="404080" y="667002"/>
                    <a:pt x="474904" y="642301"/>
                  </a:cubicBezTo>
                  <a:cubicBezTo>
                    <a:pt x="506244" y="631373"/>
                    <a:pt x="535790" y="616961"/>
                    <a:pt x="559253" y="592570"/>
                  </a:cubicBezTo>
                  <a:cubicBezTo>
                    <a:pt x="569913" y="581498"/>
                    <a:pt x="579088" y="568900"/>
                    <a:pt x="579645" y="553148"/>
                  </a:cubicBezTo>
                  <a:cubicBezTo>
                    <a:pt x="580572" y="526406"/>
                    <a:pt x="579892" y="499602"/>
                    <a:pt x="579810" y="472840"/>
                  </a:cubicBezTo>
                  <a:cubicBezTo>
                    <a:pt x="579810" y="472510"/>
                    <a:pt x="578820" y="472159"/>
                    <a:pt x="578057" y="471685"/>
                  </a:cubicBezTo>
                  <a:cubicBezTo>
                    <a:pt x="546944" y="504117"/>
                    <a:pt x="507605" y="522406"/>
                    <a:pt x="465399" y="534901"/>
                  </a:cubicBezTo>
                  <a:cubicBezTo>
                    <a:pt x="372411" y="562447"/>
                    <a:pt x="278082" y="565045"/>
                    <a:pt x="183280" y="546364"/>
                  </a:cubicBezTo>
                  <a:cubicBezTo>
                    <a:pt x="124394" y="534777"/>
                    <a:pt x="68477" y="515705"/>
                    <a:pt x="22519" y="469788"/>
                  </a:cubicBezTo>
                  <a:close/>
                  <a:moveTo>
                    <a:pt x="22519" y="336677"/>
                  </a:moveTo>
                  <a:cubicBezTo>
                    <a:pt x="22519" y="360739"/>
                    <a:pt x="23241" y="383068"/>
                    <a:pt x="22292" y="405336"/>
                  </a:cubicBezTo>
                  <a:cubicBezTo>
                    <a:pt x="21303" y="428511"/>
                    <a:pt x="30643" y="446572"/>
                    <a:pt x="46643" y="462015"/>
                  </a:cubicBezTo>
                  <a:cubicBezTo>
                    <a:pt x="66766" y="481417"/>
                    <a:pt x="90745" y="494860"/>
                    <a:pt x="116765" y="504139"/>
                  </a:cubicBezTo>
                  <a:cubicBezTo>
                    <a:pt x="232537" y="545396"/>
                    <a:pt x="349360" y="546200"/>
                    <a:pt x="466616" y="511087"/>
                  </a:cubicBezTo>
                  <a:cubicBezTo>
                    <a:pt x="499378" y="501273"/>
                    <a:pt x="530058" y="486634"/>
                    <a:pt x="555336" y="462716"/>
                  </a:cubicBezTo>
                  <a:cubicBezTo>
                    <a:pt x="571748" y="447191"/>
                    <a:pt x="581542" y="428923"/>
                    <a:pt x="580428" y="405336"/>
                  </a:cubicBezTo>
                  <a:cubicBezTo>
                    <a:pt x="579501" y="385790"/>
                    <a:pt x="580284" y="366182"/>
                    <a:pt x="580181" y="346615"/>
                  </a:cubicBezTo>
                  <a:cubicBezTo>
                    <a:pt x="580160" y="343749"/>
                    <a:pt x="581047" y="340636"/>
                    <a:pt x="578635" y="337275"/>
                  </a:cubicBezTo>
                  <a:cubicBezTo>
                    <a:pt x="544821" y="372244"/>
                    <a:pt x="502347" y="390759"/>
                    <a:pt x="457007" y="403460"/>
                  </a:cubicBezTo>
                  <a:cubicBezTo>
                    <a:pt x="384060" y="423892"/>
                    <a:pt x="309773" y="428841"/>
                    <a:pt x="234619" y="420160"/>
                  </a:cubicBezTo>
                  <a:cubicBezTo>
                    <a:pt x="157321" y="411233"/>
                    <a:pt x="83219" y="393666"/>
                    <a:pt x="22519" y="336677"/>
                  </a:cubicBezTo>
                  <a:close/>
                  <a:moveTo>
                    <a:pt x="580037" y="201875"/>
                  </a:moveTo>
                  <a:cubicBezTo>
                    <a:pt x="549398" y="233916"/>
                    <a:pt x="513069" y="252101"/>
                    <a:pt x="473853" y="264410"/>
                  </a:cubicBezTo>
                  <a:cubicBezTo>
                    <a:pt x="369731" y="297008"/>
                    <a:pt x="264413" y="298431"/>
                    <a:pt x="158765" y="273008"/>
                  </a:cubicBezTo>
                  <a:cubicBezTo>
                    <a:pt x="108869" y="261008"/>
                    <a:pt x="62003" y="241875"/>
                    <a:pt x="24932" y="204308"/>
                  </a:cubicBezTo>
                  <a:cubicBezTo>
                    <a:pt x="24664" y="204040"/>
                    <a:pt x="23736" y="204390"/>
                    <a:pt x="22561" y="204494"/>
                  </a:cubicBezTo>
                  <a:cubicBezTo>
                    <a:pt x="22561" y="228122"/>
                    <a:pt x="22911" y="251771"/>
                    <a:pt x="22437" y="275421"/>
                  </a:cubicBezTo>
                  <a:cubicBezTo>
                    <a:pt x="22086" y="292163"/>
                    <a:pt x="27963" y="306266"/>
                    <a:pt x="38272" y="318884"/>
                  </a:cubicBezTo>
                  <a:cubicBezTo>
                    <a:pt x="53158" y="337090"/>
                    <a:pt x="72354" y="349729"/>
                    <a:pt x="93178" y="359811"/>
                  </a:cubicBezTo>
                  <a:cubicBezTo>
                    <a:pt x="152682" y="388615"/>
                    <a:pt x="216331" y="399295"/>
                    <a:pt x="281732" y="401295"/>
                  </a:cubicBezTo>
                  <a:cubicBezTo>
                    <a:pt x="351298" y="403419"/>
                    <a:pt x="419523" y="395811"/>
                    <a:pt x="485007" y="370698"/>
                  </a:cubicBezTo>
                  <a:cubicBezTo>
                    <a:pt x="511460" y="360553"/>
                    <a:pt x="536346" y="347523"/>
                    <a:pt x="556779" y="327379"/>
                  </a:cubicBezTo>
                  <a:cubicBezTo>
                    <a:pt x="568965" y="315338"/>
                    <a:pt x="579274" y="301606"/>
                    <a:pt x="579830" y="283812"/>
                  </a:cubicBezTo>
                  <a:cubicBezTo>
                    <a:pt x="580655" y="257400"/>
                    <a:pt x="580037" y="230947"/>
                    <a:pt x="580037" y="201875"/>
                  </a:cubicBezTo>
                  <a:close/>
                  <a:moveTo>
                    <a:pt x="259951" y="23442"/>
                  </a:moveTo>
                  <a:cubicBezTo>
                    <a:pt x="220372" y="26130"/>
                    <a:pt x="181115" y="33063"/>
                    <a:pt x="142250" y="44866"/>
                  </a:cubicBezTo>
                  <a:cubicBezTo>
                    <a:pt x="106559" y="55712"/>
                    <a:pt x="72539" y="70413"/>
                    <a:pt x="45447" y="97257"/>
                  </a:cubicBezTo>
                  <a:cubicBezTo>
                    <a:pt x="14581" y="127855"/>
                    <a:pt x="14664" y="162061"/>
                    <a:pt x="45426" y="192988"/>
                  </a:cubicBezTo>
                  <a:cubicBezTo>
                    <a:pt x="62642" y="210287"/>
                    <a:pt x="83446" y="222266"/>
                    <a:pt x="105652" y="231771"/>
                  </a:cubicBezTo>
                  <a:cubicBezTo>
                    <a:pt x="168249" y="258513"/>
                    <a:pt x="234186" y="267461"/>
                    <a:pt x="292928" y="267791"/>
                  </a:cubicBezTo>
                  <a:cubicBezTo>
                    <a:pt x="363215" y="267688"/>
                    <a:pt x="423524" y="259853"/>
                    <a:pt x="481440" y="238163"/>
                  </a:cubicBezTo>
                  <a:cubicBezTo>
                    <a:pt x="511543" y="226884"/>
                    <a:pt x="540099" y="212617"/>
                    <a:pt x="561872" y="187999"/>
                  </a:cubicBezTo>
                  <a:cubicBezTo>
                    <a:pt x="587088" y="159504"/>
                    <a:pt x="586408" y="128391"/>
                    <a:pt x="560552" y="100474"/>
                  </a:cubicBezTo>
                  <a:cubicBezTo>
                    <a:pt x="547790" y="86701"/>
                    <a:pt x="532553" y="76227"/>
                    <a:pt x="516058" y="67567"/>
                  </a:cubicBezTo>
                  <a:cubicBezTo>
                    <a:pt x="473255" y="45134"/>
                    <a:pt x="427214" y="33630"/>
                    <a:pt x="379586" y="27485"/>
                  </a:cubicBezTo>
                  <a:cubicBezTo>
                    <a:pt x="339432" y="22310"/>
                    <a:pt x="299531" y="20753"/>
                    <a:pt x="259951" y="23442"/>
                  </a:cubicBezTo>
                  <a:close/>
                  <a:moveTo>
                    <a:pt x="355896" y="2496"/>
                  </a:moveTo>
                  <a:cubicBezTo>
                    <a:pt x="406122" y="6743"/>
                    <a:pt x="455049" y="16558"/>
                    <a:pt x="501708" y="36125"/>
                  </a:cubicBezTo>
                  <a:cubicBezTo>
                    <a:pt x="529130" y="47630"/>
                    <a:pt x="554697" y="62165"/>
                    <a:pt x="575501" y="83959"/>
                  </a:cubicBezTo>
                  <a:cubicBezTo>
                    <a:pt x="593583" y="102907"/>
                    <a:pt x="603212" y="124927"/>
                    <a:pt x="602841" y="151669"/>
                  </a:cubicBezTo>
                  <a:cubicBezTo>
                    <a:pt x="602202" y="197689"/>
                    <a:pt x="601686" y="625312"/>
                    <a:pt x="602923" y="669951"/>
                  </a:cubicBezTo>
                  <a:cubicBezTo>
                    <a:pt x="603892" y="704156"/>
                    <a:pt x="590119" y="730321"/>
                    <a:pt x="565109" y="751805"/>
                  </a:cubicBezTo>
                  <a:cubicBezTo>
                    <a:pt x="533666" y="778794"/>
                    <a:pt x="496492" y="794753"/>
                    <a:pt x="457049" y="805186"/>
                  </a:cubicBezTo>
                  <a:cubicBezTo>
                    <a:pt x="341937" y="835680"/>
                    <a:pt x="227444" y="834093"/>
                    <a:pt x="114436" y="794897"/>
                  </a:cubicBezTo>
                  <a:cubicBezTo>
                    <a:pt x="79096" y="782650"/>
                    <a:pt x="46560" y="764877"/>
                    <a:pt x="21798" y="735640"/>
                  </a:cubicBezTo>
                  <a:cubicBezTo>
                    <a:pt x="7303" y="718507"/>
                    <a:pt x="-202" y="698940"/>
                    <a:pt x="4" y="676136"/>
                  </a:cubicBezTo>
                  <a:cubicBezTo>
                    <a:pt x="417" y="629415"/>
                    <a:pt x="66" y="194267"/>
                    <a:pt x="45" y="146515"/>
                  </a:cubicBezTo>
                  <a:cubicBezTo>
                    <a:pt x="25" y="121732"/>
                    <a:pt x="10520" y="101422"/>
                    <a:pt x="27303" y="83980"/>
                  </a:cubicBezTo>
                  <a:cubicBezTo>
                    <a:pt x="54725" y="55485"/>
                    <a:pt x="89302" y="38825"/>
                    <a:pt x="126085" y="26681"/>
                  </a:cubicBezTo>
                  <a:cubicBezTo>
                    <a:pt x="200847" y="1981"/>
                    <a:pt x="277732" y="-4143"/>
                    <a:pt x="355896" y="2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132" name="Group 40">
            <a:extLst>
              <a:ext uri="{FF2B5EF4-FFF2-40B4-BE49-F238E27FC236}">
                <a16:creationId xmlns:a16="http://schemas.microsoft.com/office/drawing/2014/main" id="{4E63DC67-7A59-459F-97F1-0FFB5D54190C}"/>
              </a:ext>
            </a:extLst>
          </p:cNvPr>
          <p:cNvGrpSpPr/>
          <p:nvPr/>
        </p:nvGrpSpPr>
        <p:grpSpPr>
          <a:xfrm>
            <a:off x="3511183" y="1821444"/>
            <a:ext cx="2182319" cy="2540741"/>
            <a:chOff x="7026501" y="4339838"/>
            <a:chExt cx="1548458" cy="2540741"/>
          </a:xfrm>
          <a:noFill/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EE8B05-DCAD-45A0-AAF1-3AC6370C1178}"/>
                </a:ext>
              </a:extLst>
            </p:cNvPr>
            <p:cNvSpPr txBox="1"/>
            <p:nvPr/>
          </p:nvSpPr>
          <p:spPr>
            <a:xfrm>
              <a:off x="7075249" y="4339838"/>
              <a:ext cx="149971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Pandas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1C6B8B-A772-47C3-9F21-635CA3FBC97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212365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arial" panose="020B0604020202020204" pitchFamily="34" charset="0"/>
                </a:rPr>
                <a:t>Pandas is </a:t>
              </a:r>
              <a:r>
                <a:rPr lang="en-US" sz="1200" b="1" i="0" dirty="0">
                  <a:effectLst/>
                  <a:latin typeface="arial" panose="020B0604020202020204" pitchFamily="34" charset="0"/>
                </a:rPr>
                <a:t>a Python library used for working with data sets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. It has functions for analyzing, cleaning, exploring, and manipulating data.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35" name="Group 40">
            <a:extLst>
              <a:ext uri="{FF2B5EF4-FFF2-40B4-BE49-F238E27FC236}">
                <a16:creationId xmlns:a16="http://schemas.microsoft.com/office/drawing/2014/main" id="{10DB2EEA-283B-4197-BE77-1A8E1A428330}"/>
              </a:ext>
            </a:extLst>
          </p:cNvPr>
          <p:cNvGrpSpPr/>
          <p:nvPr/>
        </p:nvGrpSpPr>
        <p:grpSpPr>
          <a:xfrm>
            <a:off x="1718290" y="1842018"/>
            <a:ext cx="1954831" cy="1607570"/>
            <a:chOff x="6752716" y="4349680"/>
            <a:chExt cx="2099242" cy="1607570"/>
          </a:xfrm>
          <a:noFill/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C5F726-7A25-42F1-8740-B99A8C38044E}"/>
                </a:ext>
              </a:extLst>
            </p:cNvPr>
            <p:cNvSpPr txBox="1"/>
            <p:nvPr/>
          </p:nvSpPr>
          <p:spPr>
            <a:xfrm>
              <a:off x="6840382" y="4349680"/>
              <a:ext cx="1762109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Matplotlib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2F8946-A633-4BB1-8126-8A08FEF01185}"/>
                </a:ext>
              </a:extLst>
            </p:cNvPr>
            <p:cNvSpPr txBox="1"/>
            <p:nvPr/>
          </p:nvSpPr>
          <p:spPr>
            <a:xfrm>
              <a:off x="6752716" y="4756921"/>
              <a:ext cx="2099242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arial" panose="020B0604020202020204" pitchFamily="34" charset="0"/>
                </a:rPr>
                <a:t>Matplotlib is a plotting library for the Python programming language and its numerical mathematics extension NumPy.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:a16="http://schemas.microsoft.com/office/drawing/2014/main" id="{675CCFE3-FFF5-459F-9A13-6BEE4A7E57CB}"/>
              </a:ext>
            </a:extLst>
          </p:cNvPr>
          <p:cNvGrpSpPr/>
          <p:nvPr/>
        </p:nvGrpSpPr>
        <p:grpSpPr>
          <a:xfrm>
            <a:off x="200846" y="1847792"/>
            <a:ext cx="1708329" cy="1818824"/>
            <a:chOff x="7011758" y="4323092"/>
            <a:chExt cx="1514453" cy="1818824"/>
          </a:xfrm>
          <a:noFill/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70A5E5E-711E-4C5A-B7E1-B1AB73BAA239}"/>
                </a:ext>
              </a:extLst>
            </p:cNvPr>
            <p:cNvSpPr txBox="1"/>
            <p:nvPr/>
          </p:nvSpPr>
          <p:spPr>
            <a:xfrm>
              <a:off x="7011758" y="4323092"/>
              <a:ext cx="149971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openCV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7A464A3-26C0-41E9-9858-203F03DB465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+mj-lt"/>
                </a:rPr>
                <a:t>OpenCV is a library of programming functions mainly aimed at real-time computer vision.</a:t>
              </a:r>
              <a:endParaRPr lang="ko-KR" altLang="en-US" sz="1200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0" name="Group 40">
            <a:extLst>
              <a:ext uri="{FF2B5EF4-FFF2-40B4-BE49-F238E27FC236}">
                <a16:creationId xmlns:a16="http://schemas.microsoft.com/office/drawing/2014/main" id="{A6AE717A-584E-4CFF-A058-71EE2E9B1069}"/>
              </a:ext>
            </a:extLst>
          </p:cNvPr>
          <p:cNvGrpSpPr/>
          <p:nvPr/>
        </p:nvGrpSpPr>
        <p:grpSpPr>
          <a:xfrm>
            <a:off x="9649321" y="2046125"/>
            <a:ext cx="1719058" cy="1586772"/>
            <a:chOff x="6891069" y="4509120"/>
            <a:chExt cx="1846052" cy="1586772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0A8B8D-F87F-4567-9E55-236DC4D6CF6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FED0BB-1EEF-4ABE-93AE-BC0E18918116}"/>
                </a:ext>
              </a:extLst>
            </p:cNvPr>
            <p:cNvSpPr txBox="1"/>
            <p:nvPr/>
          </p:nvSpPr>
          <p:spPr>
            <a:xfrm>
              <a:off x="6891069" y="4710897"/>
              <a:ext cx="1846052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0" dirty="0">
                  <a:effectLst/>
                  <a:latin typeface="arial" panose="020B0604020202020204" pitchFamily="34" charset="0"/>
                </a:rPr>
                <a:t>Streamlit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 is an open-source app framework for Machine Learning and Data Science teams. Create beautiful web apps in minutes.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53" name="Group 40">
            <a:extLst>
              <a:ext uri="{FF2B5EF4-FFF2-40B4-BE49-F238E27FC236}">
                <a16:creationId xmlns:a16="http://schemas.microsoft.com/office/drawing/2014/main" id="{F95D19AA-36D2-4142-9F63-4BA9AF6E92F3}"/>
              </a:ext>
            </a:extLst>
          </p:cNvPr>
          <p:cNvGrpSpPr/>
          <p:nvPr/>
        </p:nvGrpSpPr>
        <p:grpSpPr>
          <a:xfrm>
            <a:off x="7502841" y="1847792"/>
            <a:ext cx="2121862" cy="1313277"/>
            <a:chOff x="6570004" y="4479214"/>
            <a:chExt cx="1505562" cy="1313277"/>
          </a:xfrm>
          <a:noFill/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A3DAE63-23DA-48C0-83CF-6E0E1CA6FC35}"/>
                </a:ext>
              </a:extLst>
            </p:cNvPr>
            <p:cNvSpPr txBox="1"/>
            <p:nvPr/>
          </p:nvSpPr>
          <p:spPr>
            <a:xfrm>
              <a:off x="6575856" y="4479214"/>
              <a:ext cx="149971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Python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19C2860-B0B1-4644-9FD8-1CCC74785181}"/>
                </a:ext>
              </a:extLst>
            </p:cNvPr>
            <p:cNvSpPr txBox="1"/>
            <p:nvPr/>
          </p:nvSpPr>
          <p:spPr>
            <a:xfrm>
              <a:off x="6570004" y="4961494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0" dirty="0">
                  <a:effectLst/>
                  <a:latin typeface="arial" panose="020B0604020202020204" pitchFamily="34" charset="0"/>
                </a:rPr>
                <a:t>Python is an interpreted, object-oriented, high-level programming language with dynamic semantics.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56" name="Group 40">
            <a:extLst>
              <a:ext uri="{FF2B5EF4-FFF2-40B4-BE49-F238E27FC236}">
                <a16:creationId xmlns:a16="http://schemas.microsoft.com/office/drawing/2014/main" id="{75056C45-E495-4B1F-BD07-81C1F092D0BE}"/>
              </a:ext>
            </a:extLst>
          </p:cNvPr>
          <p:cNvGrpSpPr/>
          <p:nvPr/>
        </p:nvGrpSpPr>
        <p:grpSpPr>
          <a:xfrm>
            <a:off x="5841785" y="2244872"/>
            <a:ext cx="1749670" cy="830997"/>
            <a:chOff x="6742444" y="4487894"/>
            <a:chExt cx="1878925" cy="830997"/>
          </a:xfrm>
          <a:noFill/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EBD5028-E8E1-498E-A863-A437220A157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70D704D-EFF6-4D4E-AB32-961997F1D595}"/>
                </a:ext>
              </a:extLst>
            </p:cNvPr>
            <p:cNvSpPr txBox="1"/>
            <p:nvPr/>
          </p:nvSpPr>
          <p:spPr>
            <a:xfrm>
              <a:off x="6742444" y="4487894"/>
              <a:ext cx="1878925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arial" panose="020B0604020202020204" pitchFamily="34" charset="0"/>
                </a:rPr>
                <a:t>NumPy is </a:t>
              </a:r>
              <a:r>
                <a:rPr lang="en-US" sz="1200" b="1" i="0" dirty="0">
                  <a:effectLst/>
                  <a:latin typeface="arial" panose="020B0604020202020204" pitchFamily="34" charset="0"/>
                </a:rPr>
                <a:t>the fundamental package for scientific computing in Python</a:t>
              </a:r>
              <a:r>
                <a:rPr lang="en-US" sz="1200" b="0" i="0" dirty="0">
                  <a:effectLst/>
                  <a:latin typeface="arial" panose="020B0604020202020204" pitchFamily="34" charset="0"/>
                </a:rPr>
                <a:t>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B0EAD1-8106-40A6-AEE1-84818C059FF8}"/>
              </a:ext>
            </a:extLst>
          </p:cNvPr>
          <p:cNvSpPr txBox="1"/>
          <p:nvPr/>
        </p:nvSpPr>
        <p:spPr>
          <a:xfrm>
            <a:off x="7227294" y="1874258"/>
            <a:ext cx="118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C94CF-D62C-E9F5-A4FD-1FBB9CADBF62}"/>
              </a:ext>
            </a:extLst>
          </p:cNvPr>
          <p:cNvSpPr txBox="1"/>
          <p:nvPr/>
        </p:nvSpPr>
        <p:spPr>
          <a:xfrm>
            <a:off x="6258714" y="1869327"/>
            <a:ext cx="12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Numpy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26141-9562-836F-8D9D-24733393A857}"/>
              </a:ext>
            </a:extLst>
          </p:cNvPr>
          <p:cNvSpPr txBox="1"/>
          <p:nvPr/>
        </p:nvSpPr>
        <p:spPr>
          <a:xfrm>
            <a:off x="9486100" y="1874258"/>
            <a:ext cx="14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8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A96CC-E38A-5085-E453-2C4BC3FF49DB}"/>
              </a:ext>
            </a:extLst>
          </p:cNvPr>
          <p:cNvSpPr txBox="1"/>
          <p:nvPr/>
        </p:nvSpPr>
        <p:spPr>
          <a:xfrm>
            <a:off x="8033657" y="793102"/>
            <a:ext cx="37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GLIMPSE</a:t>
            </a:r>
            <a:endParaRPr lang="en-IN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EDCC9A-040D-D3C6-2358-467B70D5A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2475" r="-1" b="5695"/>
          <a:stretch/>
        </p:blipFill>
        <p:spPr>
          <a:xfrm>
            <a:off x="6345461" y="3305175"/>
            <a:ext cx="5392449" cy="2990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635000">
              <a:srgbClr val="FF0000">
                <a:alpha val="62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C3D3775-C579-1FC0-65DC-D2BCEBFD5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11" r="40148" b="21189"/>
          <a:stretch/>
        </p:blipFill>
        <p:spPr>
          <a:xfrm>
            <a:off x="454090" y="714375"/>
            <a:ext cx="5989414" cy="3874740"/>
          </a:xfrm>
          <a:prstGeom prst="rect">
            <a:avLst/>
          </a:prstGeom>
          <a:ln>
            <a:noFill/>
          </a:ln>
          <a:effectLst>
            <a:glow rad="317500">
              <a:srgbClr val="FFFF00">
                <a:alpha val="68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A96CC-E38A-5085-E453-2C4BC3FF49DB}"/>
              </a:ext>
            </a:extLst>
          </p:cNvPr>
          <p:cNvSpPr txBox="1"/>
          <p:nvPr/>
        </p:nvSpPr>
        <p:spPr>
          <a:xfrm>
            <a:off x="99332" y="4860277"/>
            <a:ext cx="37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GLIMPSE</a:t>
            </a:r>
            <a:endParaRPr lang="en-IN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F71A33-E6AE-B1C1-C592-3FC633F65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4" t="11871" r="16198" b="5812"/>
          <a:stretch/>
        </p:blipFill>
        <p:spPr>
          <a:xfrm>
            <a:off x="266986" y="601275"/>
            <a:ext cx="4414344" cy="2956778"/>
          </a:xfrm>
          <a:prstGeom prst="rect">
            <a:avLst/>
          </a:prstGeom>
          <a:ln>
            <a:noFill/>
          </a:ln>
          <a:effectLst>
            <a:glow rad="393700">
              <a:srgbClr val="FF0000">
                <a:alpha val="64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81E689-20F5-A7BD-598A-A9FCE83C9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" t="12174" r="815" b="5217"/>
          <a:stretch/>
        </p:blipFill>
        <p:spPr>
          <a:xfrm>
            <a:off x="4770783" y="2922104"/>
            <a:ext cx="7154231" cy="3450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41300">
              <a:srgbClr val="37F72D">
                <a:alpha val="78000"/>
              </a:srgb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552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9F29858F-1936-496E-A648-E41BFEC4E3DE}"/>
              </a:ext>
            </a:extLst>
          </p:cNvPr>
          <p:cNvGrpSpPr/>
          <p:nvPr/>
        </p:nvGrpSpPr>
        <p:grpSpPr>
          <a:xfrm>
            <a:off x="7146697" y="2119754"/>
            <a:ext cx="4333718" cy="1689702"/>
            <a:chOff x="7469640" y="2207674"/>
            <a:chExt cx="4333718" cy="1689702"/>
          </a:xfrm>
        </p:grpSpPr>
        <p:sp>
          <p:nvSpPr>
            <p:cNvPr id="4" name="Arrow: Up 5">
              <a:extLst>
                <a:ext uri="{FF2B5EF4-FFF2-40B4-BE49-F238E27FC236}">
                  <a16:creationId xmlns:a16="http://schemas.microsoft.com/office/drawing/2014/main" id="{CC7C2531-BF04-410C-BF57-59308293EBCD}"/>
                </a:ext>
              </a:extLst>
            </p:cNvPr>
            <p:cNvSpPr/>
            <p:nvPr/>
          </p:nvSpPr>
          <p:spPr>
            <a:xfrm rot="13500000" flipV="1">
              <a:off x="10039651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0A0E392-02C6-4270-9439-816BD7F9D9FC}"/>
                </a:ext>
              </a:extLst>
            </p:cNvPr>
            <p:cNvSpPr/>
            <p:nvPr/>
          </p:nvSpPr>
          <p:spPr>
            <a:xfrm rot="16200000" flipV="1">
              <a:off x="8486075" y="2211810"/>
              <a:ext cx="669131" cy="270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A384F7FC-8817-4F30-B744-786CA9C8316A}"/>
              </a:ext>
            </a:extLst>
          </p:cNvPr>
          <p:cNvGrpSpPr/>
          <p:nvPr/>
        </p:nvGrpSpPr>
        <p:grpSpPr>
          <a:xfrm>
            <a:off x="4777514" y="2119754"/>
            <a:ext cx="4330264" cy="1689702"/>
            <a:chOff x="5278475" y="2207674"/>
            <a:chExt cx="4330264" cy="1689702"/>
          </a:xfrm>
        </p:grpSpPr>
        <p:sp>
          <p:nvSpPr>
            <p:cNvPr id="7" name="Arrow: Up 14">
              <a:extLst>
                <a:ext uri="{FF2B5EF4-FFF2-40B4-BE49-F238E27FC236}">
                  <a16:creationId xmlns:a16="http://schemas.microsoft.com/office/drawing/2014/main" id="{0B98CD58-2C28-484A-A809-CC084EDF5A6A}"/>
                </a:ext>
              </a:extLst>
            </p:cNvPr>
            <p:cNvSpPr/>
            <p:nvPr/>
          </p:nvSpPr>
          <p:spPr>
            <a:xfrm rot="13500000" flipV="1">
              <a:off x="7845032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F5447E4-374A-40A4-815D-6566EF04414F}"/>
                </a:ext>
              </a:extLst>
            </p:cNvPr>
            <p:cNvSpPr/>
            <p:nvPr/>
          </p:nvSpPr>
          <p:spPr>
            <a:xfrm rot="16200000" flipV="1">
              <a:off x="6294910" y="2211810"/>
              <a:ext cx="669131" cy="2702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D72EBCC1-3A95-4E35-B69F-503D77103B03}"/>
              </a:ext>
            </a:extLst>
          </p:cNvPr>
          <p:cNvGrpSpPr/>
          <p:nvPr/>
        </p:nvGrpSpPr>
        <p:grpSpPr>
          <a:xfrm>
            <a:off x="2385907" y="2119755"/>
            <a:ext cx="4352687" cy="1689701"/>
            <a:chOff x="3061434" y="2207674"/>
            <a:chExt cx="4352687" cy="1689701"/>
          </a:xfrm>
        </p:grpSpPr>
        <p:sp>
          <p:nvSpPr>
            <p:cNvPr id="10" name="Arrow: Up 11">
              <a:extLst>
                <a:ext uri="{FF2B5EF4-FFF2-40B4-BE49-F238E27FC236}">
                  <a16:creationId xmlns:a16="http://schemas.microsoft.com/office/drawing/2014/main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682BF29E-4468-4D77-90DD-F0CE99ED2035}"/>
              </a:ext>
            </a:extLst>
          </p:cNvPr>
          <p:cNvGrpSpPr/>
          <p:nvPr/>
        </p:nvGrpSpPr>
        <p:grpSpPr>
          <a:xfrm>
            <a:off x="0" y="2119755"/>
            <a:ext cx="4346987" cy="1689701"/>
            <a:chOff x="872515" y="2207675"/>
            <a:chExt cx="4346987" cy="1689701"/>
          </a:xfrm>
        </p:grpSpPr>
        <p:sp>
          <p:nvSpPr>
            <p:cNvPr id="13" name="Arrow: Up 8">
              <a:extLst>
                <a:ext uri="{FF2B5EF4-FFF2-40B4-BE49-F238E27FC236}">
                  <a16:creationId xmlns:a16="http://schemas.microsoft.com/office/drawing/2014/main" id="{94A3491D-1B80-4342-B25C-4452D992281B}"/>
                </a:ext>
              </a:extLst>
            </p:cNvPr>
            <p:cNvSpPr/>
            <p:nvPr/>
          </p:nvSpPr>
          <p:spPr>
            <a:xfrm rot="13500000" flipV="1">
              <a:off x="3455795" y="1783526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FC66CA2-9161-454A-94D8-3893FF16B4BB}"/>
                </a:ext>
              </a:extLst>
            </p:cNvPr>
            <p:cNvSpPr/>
            <p:nvPr/>
          </p:nvSpPr>
          <p:spPr>
            <a:xfrm rot="16200000" flipV="1">
              <a:off x="1891261" y="2209499"/>
              <a:ext cx="669131" cy="2706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4A0238-42D5-4FF3-BF11-9E04C4439786}"/>
              </a:ext>
            </a:extLst>
          </p:cNvPr>
          <p:cNvSpPr txBox="1"/>
          <p:nvPr/>
        </p:nvSpPr>
        <p:spPr>
          <a:xfrm>
            <a:off x="910971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Accuracy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80378-4750-4729-80C9-275F2CB958E1}"/>
              </a:ext>
            </a:extLst>
          </p:cNvPr>
          <p:cNvSpPr txBox="1"/>
          <p:nvPr/>
        </p:nvSpPr>
        <p:spPr>
          <a:xfrm>
            <a:off x="3314162" y="3207671"/>
            <a:ext cx="15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More IOT components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E1F8B-3F7F-4B97-A5A6-A06EE527C775}"/>
              </a:ext>
            </a:extLst>
          </p:cNvPr>
          <p:cNvSpPr txBox="1"/>
          <p:nvPr/>
        </p:nvSpPr>
        <p:spPr>
          <a:xfrm>
            <a:off x="5747068" y="3194630"/>
            <a:ext cx="15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Online &amp; Offline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D0C36-F83F-4759-B8E3-BCE67E06EECB}"/>
              </a:ext>
            </a:extLst>
          </p:cNvPr>
          <p:cNvSpPr txBox="1"/>
          <p:nvPr/>
        </p:nvSpPr>
        <p:spPr>
          <a:xfrm>
            <a:off x="8104343" y="3211382"/>
            <a:ext cx="15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Integrated and Automate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4BAA-B693-46E8-9EEE-2B268B0E1A06}"/>
              </a:ext>
            </a:extLst>
          </p:cNvPr>
          <p:cNvSpPr txBox="1"/>
          <p:nvPr/>
        </p:nvSpPr>
        <p:spPr>
          <a:xfrm>
            <a:off x="947386" y="5231651"/>
            <a:ext cx="23778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App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D0904-BC4B-4B5D-92F5-7C188B94D0CE}"/>
              </a:ext>
            </a:extLst>
          </p:cNvPr>
          <p:cNvSpPr txBox="1"/>
          <p:nvPr/>
        </p:nvSpPr>
        <p:spPr>
          <a:xfrm>
            <a:off x="3518189" y="5231651"/>
            <a:ext cx="23778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3B781-2522-41F0-ABBC-060BF0CCB854}"/>
              </a:ext>
            </a:extLst>
          </p:cNvPr>
          <p:cNvSpPr txBox="1"/>
          <p:nvPr/>
        </p:nvSpPr>
        <p:spPr>
          <a:xfrm>
            <a:off x="6088993" y="5231651"/>
            <a:ext cx="23778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Availability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rapezoid 13">
            <a:extLst>
              <a:ext uri="{FF2B5EF4-FFF2-40B4-BE49-F238E27FC236}">
                <a16:creationId xmlns:a16="http://schemas.microsoft.com/office/drawing/2014/main" id="{A4BEBF55-789E-4F60-A180-5AD0B2F22820}"/>
              </a:ext>
            </a:extLst>
          </p:cNvPr>
          <p:cNvSpPr/>
          <p:nvPr/>
        </p:nvSpPr>
        <p:spPr>
          <a:xfrm>
            <a:off x="1674692" y="4238725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9F8D1319-4AA3-420C-9A27-7D87766C89F7}"/>
              </a:ext>
            </a:extLst>
          </p:cNvPr>
          <p:cNvSpPr/>
          <p:nvPr/>
        </p:nvSpPr>
        <p:spPr>
          <a:xfrm>
            <a:off x="7027206" y="4177334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72F524B0-1485-4B89-84FE-9D44A4F195B8}"/>
              </a:ext>
            </a:extLst>
          </p:cNvPr>
          <p:cNvSpPr/>
          <p:nvPr/>
        </p:nvSpPr>
        <p:spPr>
          <a:xfrm>
            <a:off x="9312028" y="4393651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706886AE-876B-408B-A08B-CB4AE6717BDC}"/>
              </a:ext>
            </a:extLst>
          </p:cNvPr>
          <p:cNvSpPr/>
          <p:nvPr/>
        </p:nvSpPr>
        <p:spPr>
          <a:xfrm>
            <a:off x="4430776" y="4267961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2265CC-93EE-2F14-962C-02D0717B3692}"/>
              </a:ext>
            </a:extLst>
          </p:cNvPr>
          <p:cNvSpPr txBox="1"/>
          <p:nvPr/>
        </p:nvSpPr>
        <p:spPr>
          <a:xfrm>
            <a:off x="8576883" y="5311686"/>
            <a:ext cx="23778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Accuracy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079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220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Footlight MT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AKHILESH SINGH</cp:lastModifiedBy>
  <cp:revision>80</cp:revision>
  <dcterms:created xsi:type="dcterms:W3CDTF">2020-01-20T05:08:25Z</dcterms:created>
  <dcterms:modified xsi:type="dcterms:W3CDTF">2022-11-23T04:16:58Z</dcterms:modified>
</cp:coreProperties>
</file>