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2" r:id="rId12"/>
    <p:sldId id="343" r:id="rId13"/>
    <p:sldId id="339" r:id="rId14"/>
    <p:sldId id="340" r:id="rId15"/>
    <p:sldId id="341" r:id="rId16"/>
    <p:sldId id="347" r:id="rId17"/>
    <p:sldId id="346" r:id="rId18"/>
    <p:sldId id="348" r:id="rId19"/>
    <p:sldId id="345" r:id="rId20"/>
    <p:sldId id="349" r:id="rId21"/>
    <p:sldId id="350" r:id="rId22"/>
    <p:sldId id="34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10" Type="http://schemas.openxmlformats.org/officeDocument/2006/relationships/image" Target="../media/image13.svg" /><Relationship Id="rId4" Type="http://schemas.openxmlformats.org/officeDocument/2006/relationships/image" Target="../media/image7.svg" /><Relationship Id="rId9" Type="http://schemas.openxmlformats.org/officeDocument/2006/relationships/image" Target="../media/image12.pn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10" Type="http://schemas.openxmlformats.org/officeDocument/2006/relationships/image" Target="../media/image13.svg" /><Relationship Id="rId4" Type="http://schemas.openxmlformats.org/officeDocument/2006/relationships/image" Target="../media/image7.svg" /><Relationship Id="rId9" Type="http://schemas.openxmlformats.org/officeDocument/2006/relationships/image" Target="../media/image12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F689D-064B-492C-9B1D-7A1A61BE6C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391A9C57-41C6-49EA-A0E3-48E094602F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Implementation of the project(code)</a:t>
          </a:r>
          <a:endParaRPr lang="en-US" b="1" dirty="0"/>
        </a:p>
      </dgm:t>
    </dgm:pt>
    <dgm:pt modelId="{67B3ABE9-842A-4014-B0C5-4452454FACD0}" type="parTrans" cxnId="{0B8D2C57-CC4A-4C4D-9BCA-84CF0CD837AE}">
      <dgm:prSet/>
      <dgm:spPr/>
      <dgm:t>
        <a:bodyPr/>
        <a:lstStyle/>
        <a:p>
          <a:endParaRPr lang="en-US"/>
        </a:p>
      </dgm:t>
    </dgm:pt>
    <dgm:pt modelId="{C81930E0-981F-404B-879A-712A9346075F}" type="sibTrans" cxnId="{0B8D2C57-CC4A-4C4D-9BCA-84CF0CD837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4C2149-6F42-448B-8698-58641CAAC69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Demonstration of the project</a:t>
          </a:r>
          <a:endParaRPr lang="en-US" b="1" dirty="0"/>
        </a:p>
      </dgm:t>
    </dgm:pt>
    <dgm:pt modelId="{73F97C40-E652-4804-965B-842D086CD30B}" type="parTrans" cxnId="{7CE75F59-499D-4F8B-8A1B-FD7E16B7D76C}">
      <dgm:prSet/>
      <dgm:spPr/>
      <dgm:t>
        <a:bodyPr/>
        <a:lstStyle/>
        <a:p>
          <a:endParaRPr lang="en-US"/>
        </a:p>
      </dgm:t>
    </dgm:pt>
    <dgm:pt modelId="{3EDED00D-83D5-4C92-BDE9-9D5AC252F538}" type="sibTrans" cxnId="{7CE75F59-499D-4F8B-8A1B-FD7E16B7D7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945394-E53E-4F3E-A908-7FADD49C54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 analysis</a:t>
          </a:r>
          <a:endParaRPr lang="en-US" b="1" dirty="0"/>
        </a:p>
      </dgm:t>
    </dgm:pt>
    <dgm:pt modelId="{8A6B2EF3-4EC6-4DC0-A745-4B68D91C5F75}" type="parTrans" cxnId="{5B85072D-ECE9-4A99-A784-CE95E6B5DE16}">
      <dgm:prSet/>
      <dgm:spPr/>
      <dgm:t>
        <a:bodyPr/>
        <a:lstStyle/>
        <a:p>
          <a:endParaRPr lang="en-US"/>
        </a:p>
      </dgm:t>
    </dgm:pt>
    <dgm:pt modelId="{8BD6EAF0-1E2E-4FA5-B6B3-B7346A5AF582}" type="sibTrans" cxnId="{5B85072D-ECE9-4A99-A784-CE95E6B5DE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3E4A4-9715-41BD-AFCE-1E36D08715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Testing</a:t>
          </a:r>
          <a:endParaRPr lang="en-US" b="1" dirty="0"/>
        </a:p>
      </dgm:t>
    </dgm:pt>
    <dgm:pt modelId="{F3C095E5-1FF5-4C51-B4B9-E3CBBC462032}" type="parTrans" cxnId="{1C7B2AAF-41CA-49B5-97D4-9E952229829D}">
      <dgm:prSet/>
      <dgm:spPr/>
      <dgm:t>
        <a:bodyPr/>
        <a:lstStyle/>
        <a:p>
          <a:endParaRPr lang="en-US"/>
        </a:p>
      </dgm:t>
    </dgm:pt>
    <dgm:pt modelId="{0C1B7FFD-FBAD-4E9C-8265-F1FD40E85427}" type="sibTrans" cxnId="{1C7B2AAF-41CA-49B5-97D4-9E95222982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38A969-B0A3-487B-A547-C8CAE660DA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Conclusion</a:t>
          </a:r>
          <a:endParaRPr lang="en-US" b="1" dirty="0"/>
        </a:p>
      </dgm:t>
    </dgm:pt>
    <dgm:pt modelId="{239C814F-ADAB-4314-9EC7-F2FDA984C605}" type="parTrans" cxnId="{27816314-3FCA-4EAF-B522-9D9F122616BF}">
      <dgm:prSet/>
      <dgm:spPr/>
      <dgm:t>
        <a:bodyPr/>
        <a:lstStyle/>
        <a:p>
          <a:endParaRPr lang="en-US"/>
        </a:p>
      </dgm:t>
    </dgm:pt>
    <dgm:pt modelId="{B5ADEDF7-881A-4081-9249-773EC0CD7E44}" type="sibTrans" cxnId="{27816314-3FCA-4EAF-B522-9D9F122616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008FAB-E04B-4E3A-9E24-30BC0E3D7121}" type="pres">
      <dgm:prSet presAssocID="{C53F689D-064B-492C-9B1D-7A1A61BE6CDF}" presName="root" presStyleCnt="0">
        <dgm:presLayoutVars>
          <dgm:dir/>
          <dgm:resizeHandles val="exact"/>
        </dgm:presLayoutVars>
      </dgm:prSet>
      <dgm:spPr/>
    </dgm:pt>
    <dgm:pt modelId="{971F3B3D-5651-4B59-B476-CB9C85266A74}" type="pres">
      <dgm:prSet presAssocID="{C53F689D-064B-492C-9B1D-7A1A61BE6CDF}" presName="container" presStyleCnt="0">
        <dgm:presLayoutVars>
          <dgm:dir/>
          <dgm:resizeHandles val="exact"/>
        </dgm:presLayoutVars>
      </dgm:prSet>
      <dgm:spPr/>
    </dgm:pt>
    <dgm:pt modelId="{BC7D552B-55EE-470C-A8D2-369CF6EE2D90}" type="pres">
      <dgm:prSet presAssocID="{391A9C57-41C6-49EA-A0E3-48E094602F8D}" presName="compNode" presStyleCnt="0"/>
      <dgm:spPr/>
    </dgm:pt>
    <dgm:pt modelId="{98D5AC4D-5F18-44BC-9F2B-6DEB9BED7FA7}" type="pres">
      <dgm:prSet presAssocID="{391A9C57-41C6-49EA-A0E3-48E094602F8D}" presName="iconBgRect" presStyleLbl="bgShp" presStyleIdx="0" presStyleCnt="5"/>
      <dgm:spPr/>
    </dgm:pt>
    <dgm:pt modelId="{E0F9E088-6DD5-4489-8011-7727D02FB441}" type="pres">
      <dgm:prSet presAssocID="{391A9C57-41C6-49EA-A0E3-48E094602F8D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31F97846-CF6B-429C-8A0E-59655980A4BC}" type="pres">
      <dgm:prSet presAssocID="{391A9C57-41C6-49EA-A0E3-48E094602F8D}" presName="spaceRect" presStyleCnt="0"/>
      <dgm:spPr/>
    </dgm:pt>
    <dgm:pt modelId="{3F6CE839-35F0-4163-AFCD-2F4C9A192C08}" type="pres">
      <dgm:prSet presAssocID="{391A9C57-41C6-49EA-A0E3-48E094602F8D}" presName="textRect" presStyleLbl="revTx" presStyleIdx="0" presStyleCnt="5">
        <dgm:presLayoutVars>
          <dgm:chMax val="1"/>
          <dgm:chPref val="1"/>
        </dgm:presLayoutVars>
      </dgm:prSet>
      <dgm:spPr/>
    </dgm:pt>
    <dgm:pt modelId="{A51D4583-DD6A-4951-804F-5F8D578FC931}" type="pres">
      <dgm:prSet presAssocID="{C81930E0-981F-404B-879A-712A9346075F}" presName="sibTrans" presStyleLbl="sibTrans2D1" presStyleIdx="0" presStyleCnt="0"/>
      <dgm:spPr/>
    </dgm:pt>
    <dgm:pt modelId="{CC371B68-5D79-4739-BB5C-0A7543EA3D8A}" type="pres">
      <dgm:prSet presAssocID="{EE4C2149-6F42-448B-8698-58641CAAC69A}" presName="compNode" presStyleCnt="0"/>
      <dgm:spPr/>
    </dgm:pt>
    <dgm:pt modelId="{B2C8D7D6-BB22-4AD4-989D-B99919943402}" type="pres">
      <dgm:prSet presAssocID="{EE4C2149-6F42-448B-8698-58641CAAC69A}" presName="iconBgRect" presStyleLbl="bgShp" presStyleIdx="1" presStyleCnt="5"/>
      <dgm:spPr/>
    </dgm:pt>
    <dgm:pt modelId="{47768904-4606-40D7-AD42-27DAE3E77336}" type="pres">
      <dgm:prSet presAssocID="{EE4C2149-6F42-448B-8698-58641CAAC69A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B943C6BC-312C-4358-8071-FBEF0FC0AEC2}" type="pres">
      <dgm:prSet presAssocID="{EE4C2149-6F42-448B-8698-58641CAAC69A}" presName="spaceRect" presStyleCnt="0"/>
      <dgm:spPr/>
    </dgm:pt>
    <dgm:pt modelId="{DECCCBCB-E1F6-45D9-A51E-1F4BC0E0A19C}" type="pres">
      <dgm:prSet presAssocID="{EE4C2149-6F42-448B-8698-58641CAAC69A}" presName="textRect" presStyleLbl="revTx" presStyleIdx="1" presStyleCnt="5">
        <dgm:presLayoutVars>
          <dgm:chMax val="1"/>
          <dgm:chPref val="1"/>
        </dgm:presLayoutVars>
      </dgm:prSet>
      <dgm:spPr/>
    </dgm:pt>
    <dgm:pt modelId="{55264437-71FC-4F92-BA02-F05587C0375D}" type="pres">
      <dgm:prSet presAssocID="{3EDED00D-83D5-4C92-BDE9-9D5AC252F538}" presName="sibTrans" presStyleLbl="sibTrans2D1" presStyleIdx="0" presStyleCnt="0"/>
      <dgm:spPr/>
    </dgm:pt>
    <dgm:pt modelId="{0B4976AB-1434-492E-B3E4-6EA01885435F}" type="pres">
      <dgm:prSet presAssocID="{96945394-E53E-4F3E-A908-7FADD49C5460}" presName="compNode" presStyleCnt="0"/>
      <dgm:spPr/>
    </dgm:pt>
    <dgm:pt modelId="{3AFB6E6A-0DA9-46AA-B292-2AC2D97D75C7}" type="pres">
      <dgm:prSet presAssocID="{96945394-E53E-4F3E-A908-7FADD49C5460}" presName="iconBgRect" presStyleLbl="bgShp" presStyleIdx="2" presStyleCnt="5" custLinFactNeighborX="5823" custLinFactNeighborY="4368"/>
      <dgm:spPr/>
    </dgm:pt>
    <dgm:pt modelId="{ADA7A8FD-0236-430F-88FF-89A6203A9B85}" type="pres">
      <dgm:prSet presAssocID="{96945394-E53E-4F3E-A908-7FADD49C5460}" presName="iconRect" presStyleLbl="node1" presStyleIdx="2" presStyleCnt="5" custLinFactNeighborX="15061" custLinFactNeighborY="502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C9568645-394C-430C-A54A-2DA881B75548}" type="pres">
      <dgm:prSet presAssocID="{96945394-E53E-4F3E-A908-7FADD49C5460}" presName="spaceRect" presStyleCnt="0"/>
      <dgm:spPr/>
    </dgm:pt>
    <dgm:pt modelId="{18380F17-005F-46FF-9F13-FFB69D08C4BA}" type="pres">
      <dgm:prSet presAssocID="{96945394-E53E-4F3E-A908-7FADD49C5460}" presName="textRect" presStyleLbl="revTx" presStyleIdx="2" presStyleCnt="5">
        <dgm:presLayoutVars>
          <dgm:chMax val="1"/>
          <dgm:chPref val="1"/>
        </dgm:presLayoutVars>
      </dgm:prSet>
      <dgm:spPr/>
    </dgm:pt>
    <dgm:pt modelId="{A4C0263C-76BC-44CE-98C1-09C067A6112B}" type="pres">
      <dgm:prSet presAssocID="{8BD6EAF0-1E2E-4FA5-B6B3-B7346A5AF582}" presName="sibTrans" presStyleLbl="sibTrans2D1" presStyleIdx="0" presStyleCnt="0"/>
      <dgm:spPr/>
    </dgm:pt>
    <dgm:pt modelId="{7634F16A-48C2-46B2-AFDA-2A3F092220E2}" type="pres">
      <dgm:prSet presAssocID="{1EB3E4A4-9715-41BD-AFCE-1E36D0871535}" presName="compNode" presStyleCnt="0"/>
      <dgm:spPr/>
    </dgm:pt>
    <dgm:pt modelId="{BACC80C9-6E52-4A3B-AF43-783DD9A20F30}" type="pres">
      <dgm:prSet presAssocID="{1EB3E4A4-9715-41BD-AFCE-1E36D0871535}" presName="iconBgRect" presStyleLbl="bgShp" presStyleIdx="3" presStyleCnt="5"/>
      <dgm:spPr/>
    </dgm:pt>
    <dgm:pt modelId="{B31B77FE-3782-4E03-BEAA-3A5CA2D8C145}" type="pres">
      <dgm:prSet presAssocID="{1EB3E4A4-9715-41BD-AFCE-1E36D0871535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A683B89C-A1B8-417B-899C-33D03CAECBC2}" type="pres">
      <dgm:prSet presAssocID="{1EB3E4A4-9715-41BD-AFCE-1E36D0871535}" presName="spaceRect" presStyleCnt="0"/>
      <dgm:spPr/>
    </dgm:pt>
    <dgm:pt modelId="{A476D175-BB0D-4122-AFC0-6BBC43E23E5C}" type="pres">
      <dgm:prSet presAssocID="{1EB3E4A4-9715-41BD-AFCE-1E36D0871535}" presName="textRect" presStyleLbl="revTx" presStyleIdx="3" presStyleCnt="5">
        <dgm:presLayoutVars>
          <dgm:chMax val="1"/>
          <dgm:chPref val="1"/>
        </dgm:presLayoutVars>
      </dgm:prSet>
      <dgm:spPr/>
    </dgm:pt>
    <dgm:pt modelId="{9FEC4E3A-3451-4C9E-9186-EA30906B4000}" type="pres">
      <dgm:prSet presAssocID="{0C1B7FFD-FBAD-4E9C-8265-F1FD40E85427}" presName="sibTrans" presStyleLbl="sibTrans2D1" presStyleIdx="0" presStyleCnt="0"/>
      <dgm:spPr/>
    </dgm:pt>
    <dgm:pt modelId="{E96D8529-7B24-4EAA-BAA6-A83BBB4AE71A}" type="pres">
      <dgm:prSet presAssocID="{6F38A969-B0A3-487B-A547-C8CAE660DA65}" presName="compNode" presStyleCnt="0"/>
      <dgm:spPr/>
    </dgm:pt>
    <dgm:pt modelId="{FAB5F0AF-1C81-4D77-A5D0-B072C916ED3A}" type="pres">
      <dgm:prSet presAssocID="{6F38A969-B0A3-487B-A547-C8CAE660DA65}" presName="iconBgRect" presStyleLbl="bgShp" presStyleIdx="4" presStyleCnt="5"/>
      <dgm:spPr/>
    </dgm:pt>
    <dgm:pt modelId="{A1208898-BEA5-4C78-9350-8FAF18267C2C}" type="pres">
      <dgm:prSet presAssocID="{6F38A969-B0A3-487B-A547-C8CAE660DA65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B709C7FA-F957-4D02-8988-639264D1A0EA}" type="pres">
      <dgm:prSet presAssocID="{6F38A969-B0A3-487B-A547-C8CAE660DA65}" presName="spaceRect" presStyleCnt="0"/>
      <dgm:spPr/>
    </dgm:pt>
    <dgm:pt modelId="{634755AF-431B-49DE-A477-F740787BBFE0}" type="pres">
      <dgm:prSet presAssocID="{6F38A969-B0A3-487B-A547-C8CAE660DA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816314-3FCA-4EAF-B522-9D9F122616BF}" srcId="{C53F689D-064B-492C-9B1D-7A1A61BE6CDF}" destId="{6F38A969-B0A3-487B-A547-C8CAE660DA65}" srcOrd="4" destOrd="0" parTransId="{239C814F-ADAB-4314-9EC7-F2FDA984C605}" sibTransId="{B5ADEDF7-881A-4081-9249-773EC0CD7E44}"/>
    <dgm:cxn modelId="{5B85072D-ECE9-4A99-A784-CE95E6B5DE16}" srcId="{C53F689D-064B-492C-9B1D-7A1A61BE6CDF}" destId="{96945394-E53E-4F3E-A908-7FADD49C5460}" srcOrd="2" destOrd="0" parTransId="{8A6B2EF3-4EC6-4DC0-A745-4B68D91C5F75}" sibTransId="{8BD6EAF0-1E2E-4FA5-B6B3-B7346A5AF582}"/>
    <dgm:cxn modelId="{162A7C60-5ACD-4020-8007-B8CD321D1C31}" type="presOf" srcId="{391A9C57-41C6-49EA-A0E3-48E094602F8D}" destId="{3F6CE839-35F0-4163-AFCD-2F4C9A192C08}" srcOrd="0" destOrd="0" presId="urn:microsoft.com/office/officeart/2018/2/layout/IconCircleList"/>
    <dgm:cxn modelId="{4E6BA846-28C4-4999-A41B-FEBD62C230FF}" type="presOf" srcId="{EE4C2149-6F42-448B-8698-58641CAAC69A}" destId="{DECCCBCB-E1F6-45D9-A51E-1F4BC0E0A19C}" srcOrd="0" destOrd="0" presId="urn:microsoft.com/office/officeart/2018/2/layout/IconCircleList"/>
    <dgm:cxn modelId="{15D2DB66-5AF3-44FC-BC08-B4AD30E92457}" type="presOf" srcId="{3EDED00D-83D5-4C92-BDE9-9D5AC252F538}" destId="{55264437-71FC-4F92-BA02-F05587C0375D}" srcOrd="0" destOrd="0" presId="urn:microsoft.com/office/officeart/2018/2/layout/IconCircleList"/>
    <dgm:cxn modelId="{5A5F376F-E936-40FA-8E43-50981272B43D}" type="presOf" srcId="{C81930E0-981F-404B-879A-712A9346075F}" destId="{A51D4583-DD6A-4951-804F-5F8D578FC931}" srcOrd="0" destOrd="0" presId="urn:microsoft.com/office/officeart/2018/2/layout/IconCircleList"/>
    <dgm:cxn modelId="{0B8D2C57-CC4A-4C4D-9BCA-84CF0CD837AE}" srcId="{C53F689D-064B-492C-9B1D-7A1A61BE6CDF}" destId="{391A9C57-41C6-49EA-A0E3-48E094602F8D}" srcOrd="0" destOrd="0" parTransId="{67B3ABE9-842A-4014-B0C5-4452454FACD0}" sibTransId="{C81930E0-981F-404B-879A-712A9346075F}"/>
    <dgm:cxn modelId="{7CE75F59-499D-4F8B-8A1B-FD7E16B7D76C}" srcId="{C53F689D-064B-492C-9B1D-7A1A61BE6CDF}" destId="{EE4C2149-6F42-448B-8698-58641CAAC69A}" srcOrd="1" destOrd="0" parTransId="{73F97C40-E652-4804-965B-842D086CD30B}" sibTransId="{3EDED00D-83D5-4C92-BDE9-9D5AC252F538}"/>
    <dgm:cxn modelId="{140F307B-2862-41ED-8665-37B78F46D3E3}" type="presOf" srcId="{6F38A969-B0A3-487B-A547-C8CAE660DA65}" destId="{634755AF-431B-49DE-A477-F740787BBFE0}" srcOrd="0" destOrd="0" presId="urn:microsoft.com/office/officeart/2018/2/layout/IconCircleList"/>
    <dgm:cxn modelId="{56F1118A-0424-4C61-8F12-8C1F9CEF33A4}" type="presOf" srcId="{C53F689D-064B-492C-9B1D-7A1A61BE6CDF}" destId="{7D008FAB-E04B-4E3A-9E24-30BC0E3D7121}" srcOrd="0" destOrd="0" presId="urn:microsoft.com/office/officeart/2018/2/layout/IconCircleList"/>
    <dgm:cxn modelId="{24D3D799-04B3-4879-A3C7-CD514B6DB9CA}" type="presOf" srcId="{8BD6EAF0-1E2E-4FA5-B6B3-B7346A5AF582}" destId="{A4C0263C-76BC-44CE-98C1-09C067A6112B}" srcOrd="0" destOrd="0" presId="urn:microsoft.com/office/officeart/2018/2/layout/IconCircleList"/>
    <dgm:cxn modelId="{D58CB89B-B347-4E9D-9842-1D24EDBD29B4}" type="presOf" srcId="{1EB3E4A4-9715-41BD-AFCE-1E36D0871535}" destId="{A476D175-BB0D-4122-AFC0-6BBC43E23E5C}" srcOrd="0" destOrd="0" presId="urn:microsoft.com/office/officeart/2018/2/layout/IconCircleList"/>
    <dgm:cxn modelId="{168054A0-5BB1-4EE4-A218-2D1429582F50}" type="presOf" srcId="{0C1B7FFD-FBAD-4E9C-8265-F1FD40E85427}" destId="{9FEC4E3A-3451-4C9E-9186-EA30906B4000}" srcOrd="0" destOrd="0" presId="urn:microsoft.com/office/officeart/2018/2/layout/IconCircleList"/>
    <dgm:cxn modelId="{1C7B2AAF-41CA-49B5-97D4-9E952229829D}" srcId="{C53F689D-064B-492C-9B1D-7A1A61BE6CDF}" destId="{1EB3E4A4-9715-41BD-AFCE-1E36D0871535}" srcOrd="3" destOrd="0" parTransId="{F3C095E5-1FF5-4C51-B4B9-E3CBBC462032}" sibTransId="{0C1B7FFD-FBAD-4E9C-8265-F1FD40E85427}"/>
    <dgm:cxn modelId="{C5AEF0F7-552C-4F34-B1B6-6C6A05486F40}" type="presOf" srcId="{96945394-E53E-4F3E-A908-7FADD49C5460}" destId="{18380F17-005F-46FF-9F13-FFB69D08C4BA}" srcOrd="0" destOrd="0" presId="urn:microsoft.com/office/officeart/2018/2/layout/IconCircleList"/>
    <dgm:cxn modelId="{FB2CAC4A-0E76-4AD0-A43E-23814880A4D3}" type="presParOf" srcId="{7D008FAB-E04B-4E3A-9E24-30BC0E3D7121}" destId="{971F3B3D-5651-4B59-B476-CB9C85266A74}" srcOrd="0" destOrd="0" presId="urn:microsoft.com/office/officeart/2018/2/layout/IconCircleList"/>
    <dgm:cxn modelId="{49459797-38A3-42FB-9CA8-657ED7057B63}" type="presParOf" srcId="{971F3B3D-5651-4B59-B476-CB9C85266A74}" destId="{BC7D552B-55EE-470C-A8D2-369CF6EE2D90}" srcOrd="0" destOrd="0" presId="urn:microsoft.com/office/officeart/2018/2/layout/IconCircleList"/>
    <dgm:cxn modelId="{D0D11DC3-E5E5-4D69-A5A1-E00C933428E1}" type="presParOf" srcId="{BC7D552B-55EE-470C-A8D2-369CF6EE2D90}" destId="{98D5AC4D-5F18-44BC-9F2B-6DEB9BED7FA7}" srcOrd="0" destOrd="0" presId="urn:microsoft.com/office/officeart/2018/2/layout/IconCircleList"/>
    <dgm:cxn modelId="{29D3643E-8284-43ED-891E-791E31E0C0A6}" type="presParOf" srcId="{BC7D552B-55EE-470C-A8D2-369CF6EE2D90}" destId="{E0F9E088-6DD5-4489-8011-7727D02FB441}" srcOrd="1" destOrd="0" presId="urn:microsoft.com/office/officeart/2018/2/layout/IconCircleList"/>
    <dgm:cxn modelId="{F974A61C-BEB7-4859-A733-D54273227A25}" type="presParOf" srcId="{BC7D552B-55EE-470C-A8D2-369CF6EE2D90}" destId="{31F97846-CF6B-429C-8A0E-59655980A4BC}" srcOrd="2" destOrd="0" presId="urn:microsoft.com/office/officeart/2018/2/layout/IconCircleList"/>
    <dgm:cxn modelId="{FAD659A4-26CC-48CA-94AF-BD49DF448B9E}" type="presParOf" srcId="{BC7D552B-55EE-470C-A8D2-369CF6EE2D90}" destId="{3F6CE839-35F0-4163-AFCD-2F4C9A192C08}" srcOrd="3" destOrd="0" presId="urn:microsoft.com/office/officeart/2018/2/layout/IconCircleList"/>
    <dgm:cxn modelId="{760E56E3-5611-4543-96B1-D1337A99F6CD}" type="presParOf" srcId="{971F3B3D-5651-4B59-B476-CB9C85266A74}" destId="{A51D4583-DD6A-4951-804F-5F8D578FC931}" srcOrd="1" destOrd="0" presId="urn:microsoft.com/office/officeart/2018/2/layout/IconCircleList"/>
    <dgm:cxn modelId="{B39BAF04-2C0C-4FD6-B596-30206C5333BB}" type="presParOf" srcId="{971F3B3D-5651-4B59-B476-CB9C85266A74}" destId="{CC371B68-5D79-4739-BB5C-0A7543EA3D8A}" srcOrd="2" destOrd="0" presId="urn:microsoft.com/office/officeart/2018/2/layout/IconCircleList"/>
    <dgm:cxn modelId="{DDD83162-2861-4DC5-92A3-978A5FB3E9F4}" type="presParOf" srcId="{CC371B68-5D79-4739-BB5C-0A7543EA3D8A}" destId="{B2C8D7D6-BB22-4AD4-989D-B99919943402}" srcOrd="0" destOrd="0" presId="urn:microsoft.com/office/officeart/2018/2/layout/IconCircleList"/>
    <dgm:cxn modelId="{21CF14D8-354C-462C-9906-3029E37327B0}" type="presParOf" srcId="{CC371B68-5D79-4739-BB5C-0A7543EA3D8A}" destId="{47768904-4606-40D7-AD42-27DAE3E77336}" srcOrd="1" destOrd="0" presId="urn:microsoft.com/office/officeart/2018/2/layout/IconCircleList"/>
    <dgm:cxn modelId="{9F8422F3-C529-49D6-8ABD-7A928D244AA7}" type="presParOf" srcId="{CC371B68-5D79-4739-BB5C-0A7543EA3D8A}" destId="{B943C6BC-312C-4358-8071-FBEF0FC0AEC2}" srcOrd="2" destOrd="0" presId="urn:microsoft.com/office/officeart/2018/2/layout/IconCircleList"/>
    <dgm:cxn modelId="{0BC26717-C965-4D82-A0E2-9278BCB0DF3D}" type="presParOf" srcId="{CC371B68-5D79-4739-BB5C-0A7543EA3D8A}" destId="{DECCCBCB-E1F6-45D9-A51E-1F4BC0E0A19C}" srcOrd="3" destOrd="0" presId="urn:microsoft.com/office/officeart/2018/2/layout/IconCircleList"/>
    <dgm:cxn modelId="{56D501BE-2BB8-43E8-8D0E-C3496E865A33}" type="presParOf" srcId="{971F3B3D-5651-4B59-B476-CB9C85266A74}" destId="{55264437-71FC-4F92-BA02-F05587C0375D}" srcOrd="3" destOrd="0" presId="urn:microsoft.com/office/officeart/2018/2/layout/IconCircleList"/>
    <dgm:cxn modelId="{58BF4C8B-6802-4BA8-AB40-8B2D66A16243}" type="presParOf" srcId="{971F3B3D-5651-4B59-B476-CB9C85266A74}" destId="{0B4976AB-1434-492E-B3E4-6EA01885435F}" srcOrd="4" destOrd="0" presId="urn:microsoft.com/office/officeart/2018/2/layout/IconCircleList"/>
    <dgm:cxn modelId="{BB2A2C84-792C-4D95-9DAF-28D8B76FFA7B}" type="presParOf" srcId="{0B4976AB-1434-492E-B3E4-6EA01885435F}" destId="{3AFB6E6A-0DA9-46AA-B292-2AC2D97D75C7}" srcOrd="0" destOrd="0" presId="urn:microsoft.com/office/officeart/2018/2/layout/IconCircleList"/>
    <dgm:cxn modelId="{6268B806-08E5-4365-BD52-9CE4019E6D60}" type="presParOf" srcId="{0B4976AB-1434-492E-B3E4-6EA01885435F}" destId="{ADA7A8FD-0236-430F-88FF-89A6203A9B85}" srcOrd="1" destOrd="0" presId="urn:microsoft.com/office/officeart/2018/2/layout/IconCircleList"/>
    <dgm:cxn modelId="{36D25B51-21F0-45BF-95E1-93CE49F168BE}" type="presParOf" srcId="{0B4976AB-1434-492E-B3E4-6EA01885435F}" destId="{C9568645-394C-430C-A54A-2DA881B75548}" srcOrd="2" destOrd="0" presId="urn:microsoft.com/office/officeart/2018/2/layout/IconCircleList"/>
    <dgm:cxn modelId="{C9EB8A15-7BA1-494A-AB81-5C6CFBB4E927}" type="presParOf" srcId="{0B4976AB-1434-492E-B3E4-6EA01885435F}" destId="{18380F17-005F-46FF-9F13-FFB69D08C4BA}" srcOrd="3" destOrd="0" presId="urn:microsoft.com/office/officeart/2018/2/layout/IconCircleList"/>
    <dgm:cxn modelId="{E9505755-1B45-43CE-91FD-00C0DAD3D53B}" type="presParOf" srcId="{971F3B3D-5651-4B59-B476-CB9C85266A74}" destId="{A4C0263C-76BC-44CE-98C1-09C067A6112B}" srcOrd="5" destOrd="0" presId="urn:microsoft.com/office/officeart/2018/2/layout/IconCircleList"/>
    <dgm:cxn modelId="{230B960E-2779-463B-AD94-4F0DD7D2C5FF}" type="presParOf" srcId="{971F3B3D-5651-4B59-B476-CB9C85266A74}" destId="{7634F16A-48C2-46B2-AFDA-2A3F092220E2}" srcOrd="6" destOrd="0" presId="urn:microsoft.com/office/officeart/2018/2/layout/IconCircleList"/>
    <dgm:cxn modelId="{DF59FA86-705C-48AA-91A2-E72E2117DDC7}" type="presParOf" srcId="{7634F16A-48C2-46B2-AFDA-2A3F092220E2}" destId="{BACC80C9-6E52-4A3B-AF43-783DD9A20F30}" srcOrd="0" destOrd="0" presId="urn:microsoft.com/office/officeart/2018/2/layout/IconCircleList"/>
    <dgm:cxn modelId="{7B0DDE0B-E612-4A40-8742-30DC2AE238EE}" type="presParOf" srcId="{7634F16A-48C2-46B2-AFDA-2A3F092220E2}" destId="{B31B77FE-3782-4E03-BEAA-3A5CA2D8C145}" srcOrd="1" destOrd="0" presId="urn:microsoft.com/office/officeart/2018/2/layout/IconCircleList"/>
    <dgm:cxn modelId="{7D1B1273-E718-46CC-9F4C-5F95171E23E4}" type="presParOf" srcId="{7634F16A-48C2-46B2-AFDA-2A3F092220E2}" destId="{A683B89C-A1B8-417B-899C-33D03CAECBC2}" srcOrd="2" destOrd="0" presId="urn:microsoft.com/office/officeart/2018/2/layout/IconCircleList"/>
    <dgm:cxn modelId="{7A430A34-7BD4-41F8-8F49-3B8E86D2309E}" type="presParOf" srcId="{7634F16A-48C2-46B2-AFDA-2A3F092220E2}" destId="{A476D175-BB0D-4122-AFC0-6BBC43E23E5C}" srcOrd="3" destOrd="0" presId="urn:microsoft.com/office/officeart/2018/2/layout/IconCircleList"/>
    <dgm:cxn modelId="{7DB18742-1337-487C-A1DB-2769A7750565}" type="presParOf" srcId="{971F3B3D-5651-4B59-B476-CB9C85266A74}" destId="{9FEC4E3A-3451-4C9E-9186-EA30906B4000}" srcOrd="7" destOrd="0" presId="urn:microsoft.com/office/officeart/2018/2/layout/IconCircleList"/>
    <dgm:cxn modelId="{AABD2720-4CFE-4587-BD7D-292A4699DBE7}" type="presParOf" srcId="{971F3B3D-5651-4B59-B476-CB9C85266A74}" destId="{E96D8529-7B24-4EAA-BAA6-A83BBB4AE71A}" srcOrd="8" destOrd="0" presId="urn:microsoft.com/office/officeart/2018/2/layout/IconCircleList"/>
    <dgm:cxn modelId="{BE999556-0235-4BF9-9681-DB60EA49B14A}" type="presParOf" srcId="{E96D8529-7B24-4EAA-BAA6-A83BBB4AE71A}" destId="{FAB5F0AF-1C81-4D77-A5D0-B072C916ED3A}" srcOrd="0" destOrd="0" presId="urn:microsoft.com/office/officeart/2018/2/layout/IconCircleList"/>
    <dgm:cxn modelId="{0B4F2CAC-0FA9-4643-8887-C373DF89E271}" type="presParOf" srcId="{E96D8529-7B24-4EAA-BAA6-A83BBB4AE71A}" destId="{A1208898-BEA5-4C78-9350-8FAF18267C2C}" srcOrd="1" destOrd="0" presId="urn:microsoft.com/office/officeart/2018/2/layout/IconCircleList"/>
    <dgm:cxn modelId="{148D1CE9-D9AF-49A3-879C-771598D39955}" type="presParOf" srcId="{E96D8529-7B24-4EAA-BAA6-A83BBB4AE71A}" destId="{B709C7FA-F957-4D02-8988-639264D1A0EA}" srcOrd="2" destOrd="0" presId="urn:microsoft.com/office/officeart/2018/2/layout/IconCircleList"/>
    <dgm:cxn modelId="{D47B0A10-20DA-4C61-846A-DC80BB6F492B}" type="presParOf" srcId="{E96D8529-7B24-4EAA-BAA6-A83BBB4AE71A}" destId="{634755AF-431B-49DE-A477-F740787BBF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5AC4D-5F18-44BC-9F2B-6DEB9BED7FA7}">
      <dsp:nvSpPr>
        <dsp:cNvPr id="0" name=""/>
        <dsp:cNvSpPr/>
      </dsp:nvSpPr>
      <dsp:spPr>
        <a:xfrm>
          <a:off x="82613" y="69329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9E088-6DD5-4489-8011-7727D02FB441}">
      <dsp:nvSpPr>
        <dsp:cNvPr id="0" name=""/>
        <dsp:cNvSpPr/>
      </dsp:nvSpPr>
      <dsp:spPr>
        <a:xfrm>
          <a:off x="271034" y="881714"/>
          <a:ext cx="520402" cy="52040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E839-35F0-4163-AFCD-2F4C9A192C08}">
      <dsp:nvSpPr>
        <dsp:cNvPr id="0" name=""/>
        <dsp:cNvSpPr/>
      </dsp:nvSpPr>
      <dsp:spPr>
        <a:xfrm>
          <a:off x="1172126" y="6932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Implementation of the project(code)</a:t>
          </a:r>
          <a:endParaRPr lang="en-US" sz="2100" b="1" kern="1200" dirty="0"/>
        </a:p>
      </dsp:txBody>
      <dsp:txXfrm>
        <a:off x="1172126" y="693292"/>
        <a:ext cx="2114937" cy="897246"/>
      </dsp:txXfrm>
    </dsp:sp>
    <dsp:sp modelId="{B2C8D7D6-BB22-4AD4-989D-B99919943402}">
      <dsp:nvSpPr>
        <dsp:cNvPr id="0" name=""/>
        <dsp:cNvSpPr/>
      </dsp:nvSpPr>
      <dsp:spPr>
        <a:xfrm>
          <a:off x="3655575" y="693292"/>
          <a:ext cx="897246" cy="897246"/>
        </a:xfrm>
        <a:prstGeom prst="ellipse">
          <a:avLst/>
        </a:prstGeom>
        <a:solidFill>
          <a:schemeClr val="accent2">
            <a:hueOff val="1591615"/>
            <a:satOff val="2700"/>
            <a:lumOff val="-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68904-4606-40D7-AD42-27DAE3E77336}">
      <dsp:nvSpPr>
        <dsp:cNvPr id="0" name=""/>
        <dsp:cNvSpPr/>
      </dsp:nvSpPr>
      <dsp:spPr>
        <a:xfrm>
          <a:off x="3843996" y="881714"/>
          <a:ext cx="520402" cy="52040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CCBCB-E1F6-45D9-A51E-1F4BC0E0A19C}">
      <dsp:nvSpPr>
        <dsp:cNvPr id="0" name=""/>
        <dsp:cNvSpPr/>
      </dsp:nvSpPr>
      <dsp:spPr>
        <a:xfrm>
          <a:off x="4745088" y="6932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Demonstration of the project</a:t>
          </a:r>
          <a:endParaRPr lang="en-US" sz="2100" b="1" kern="1200" dirty="0"/>
        </a:p>
      </dsp:txBody>
      <dsp:txXfrm>
        <a:off x="4745088" y="693292"/>
        <a:ext cx="2114937" cy="897246"/>
      </dsp:txXfrm>
    </dsp:sp>
    <dsp:sp modelId="{3AFB6E6A-0DA9-46AA-B292-2AC2D97D75C7}">
      <dsp:nvSpPr>
        <dsp:cNvPr id="0" name=""/>
        <dsp:cNvSpPr/>
      </dsp:nvSpPr>
      <dsp:spPr>
        <a:xfrm>
          <a:off x="7280783" y="732484"/>
          <a:ext cx="897246" cy="897246"/>
        </a:xfrm>
        <a:prstGeom prst="ellipse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A8FD-0236-430F-88FF-89A6203A9B85}">
      <dsp:nvSpPr>
        <dsp:cNvPr id="0" name=""/>
        <dsp:cNvSpPr/>
      </dsp:nvSpPr>
      <dsp:spPr>
        <a:xfrm>
          <a:off x="7495336" y="907838"/>
          <a:ext cx="520402" cy="52040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80F17-005F-46FF-9F13-FFB69D08C4BA}">
      <dsp:nvSpPr>
        <dsp:cNvPr id="0" name=""/>
        <dsp:cNvSpPr/>
      </dsp:nvSpPr>
      <dsp:spPr>
        <a:xfrm>
          <a:off x="8318049" y="6932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Result analysis</a:t>
          </a:r>
          <a:endParaRPr lang="en-US" sz="2100" b="1" kern="1200" dirty="0"/>
        </a:p>
      </dsp:txBody>
      <dsp:txXfrm>
        <a:off x="8318049" y="693292"/>
        <a:ext cx="2114937" cy="897246"/>
      </dsp:txXfrm>
    </dsp:sp>
    <dsp:sp modelId="{BACC80C9-6E52-4A3B-AF43-783DD9A20F30}">
      <dsp:nvSpPr>
        <dsp:cNvPr id="0" name=""/>
        <dsp:cNvSpPr/>
      </dsp:nvSpPr>
      <dsp:spPr>
        <a:xfrm>
          <a:off x="82613" y="2242085"/>
          <a:ext cx="897246" cy="897246"/>
        </a:xfrm>
        <a:prstGeom prst="ellipse">
          <a:avLst/>
        </a:prstGeom>
        <a:solidFill>
          <a:schemeClr val="accent2">
            <a:hueOff val="4774846"/>
            <a:satOff val="8100"/>
            <a:lumOff val="-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B77FE-3782-4E03-BEAA-3A5CA2D8C145}">
      <dsp:nvSpPr>
        <dsp:cNvPr id="0" name=""/>
        <dsp:cNvSpPr/>
      </dsp:nvSpPr>
      <dsp:spPr>
        <a:xfrm>
          <a:off x="271034" y="2430506"/>
          <a:ext cx="520402" cy="52040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6D175-BB0D-4122-AFC0-6BBC43E23E5C}">
      <dsp:nvSpPr>
        <dsp:cNvPr id="0" name=""/>
        <dsp:cNvSpPr/>
      </dsp:nvSpPr>
      <dsp:spPr>
        <a:xfrm>
          <a:off x="1172126" y="224208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Testing</a:t>
          </a:r>
          <a:endParaRPr lang="en-US" sz="2100" b="1" kern="1200" dirty="0"/>
        </a:p>
      </dsp:txBody>
      <dsp:txXfrm>
        <a:off x="1172126" y="2242085"/>
        <a:ext cx="2114937" cy="897246"/>
      </dsp:txXfrm>
    </dsp:sp>
    <dsp:sp modelId="{FAB5F0AF-1C81-4D77-A5D0-B072C916ED3A}">
      <dsp:nvSpPr>
        <dsp:cNvPr id="0" name=""/>
        <dsp:cNvSpPr/>
      </dsp:nvSpPr>
      <dsp:spPr>
        <a:xfrm>
          <a:off x="3655575" y="2242085"/>
          <a:ext cx="897246" cy="897246"/>
        </a:xfrm>
        <a:prstGeom prst="ellips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08898-BEA5-4C78-9350-8FAF18267C2C}">
      <dsp:nvSpPr>
        <dsp:cNvPr id="0" name=""/>
        <dsp:cNvSpPr/>
      </dsp:nvSpPr>
      <dsp:spPr>
        <a:xfrm>
          <a:off x="3843996" y="2430506"/>
          <a:ext cx="520402" cy="520402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755AF-431B-49DE-A477-F740787BBFE0}">
      <dsp:nvSpPr>
        <dsp:cNvPr id="0" name=""/>
        <dsp:cNvSpPr/>
      </dsp:nvSpPr>
      <dsp:spPr>
        <a:xfrm>
          <a:off x="4745088" y="224208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Conclusion</a:t>
          </a:r>
          <a:endParaRPr lang="en-US" sz="2100" b="1" kern="1200" dirty="0"/>
        </a:p>
      </dsp:txBody>
      <dsp:txXfrm>
        <a:off x="4745088" y="224208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6CE0-37F7-4A8C-A8BB-300AF011AEE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EB3D-5FCA-49B0-982B-6748E649B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3.jpeg" /><Relationship Id="rId4" Type="http://schemas.openxmlformats.org/officeDocument/2006/relationships/image" Target="../media/image2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jpeg" /><Relationship Id="rId4" Type="http://schemas.openxmlformats.org/officeDocument/2006/relationships/image" Target="../media/image26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14.pn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Ni4nDWmgs5SZf00DapCbrL5WB7YIyha/view?usp=drivesdk" TargetMode="External" /><Relationship Id="rId2" Type="http://schemas.openxmlformats.org/officeDocument/2006/relationships/hyperlink" Target="https://github.com/CypherAk007/CodeForCovid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-images.githubusercontent.com/57716055/124586963-b9389d80-de74-11eb-8a2e-0fad22611c31.mp4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1023B-DF5C-4AEA-B185-2808DE6A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229" y="2377440"/>
            <a:ext cx="4347869" cy="249500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000" b="1" u="sng" dirty="0">
                <a:solidFill>
                  <a:schemeClr val="accent2">
                    <a:lumMod val="50000"/>
                  </a:schemeClr>
                </a:solidFill>
                <a:latin typeface="Castellar" panose="020A0402060406010301" pitchFamily="18" charset="0"/>
                <a:cs typeface="Times New Roman" pitchFamily="18" charset="0"/>
              </a:rPr>
              <a:t>P</a:t>
            </a:r>
            <a:r>
              <a:rPr lang="en-US" sz="8000" b="1" u="sng" dirty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cs typeface="Times New Roman" pitchFamily="18" charset="0"/>
              </a:rPr>
              <a:t>anace</a:t>
            </a:r>
            <a:r>
              <a:rPr lang="en-US" sz="8000" b="1" u="sng" dirty="0">
                <a:solidFill>
                  <a:schemeClr val="accent2">
                    <a:lumMod val="50000"/>
                  </a:schemeClr>
                </a:solidFill>
                <a:latin typeface="Chiller" panose="04020404031007020602" pitchFamily="82" charset="0"/>
                <a:cs typeface="Times New Roman" pitchFamily="18" charset="0"/>
              </a:rPr>
              <a:t>a</a:t>
            </a:r>
            <a:br>
              <a:rPr lang="en-US" sz="1200" b="1" u="sng" dirty="0">
                <a:latin typeface="Chiller" panose="04020404031007020602" pitchFamily="82" charset="0"/>
                <a:cs typeface="Times New Roman" pitchFamily="18" charset="0"/>
              </a:rPr>
            </a:br>
            <a:r>
              <a:rPr lang="en-US" sz="1200" b="1" dirty="0">
                <a:latin typeface="Chiller" panose="04020404031007020602" pitchFamily="82" charset="0"/>
                <a:cs typeface="Times New Roman" pitchFamily="18" charset="0"/>
              </a:rPr>
              <a:t>		</a:t>
            </a:r>
            <a:r>
              <a:rPr lang="en-US" sz="2000" b="1" i="1" u="sng" normalizeH="1" baseline="-25000" dirty="0">
                <a:latin typeface="Segoe Print" panose="02000600000000000000" pitchFamily="2" charset="0"/>
                <a:cs typeface="Times New Roman" pitchFamily="18" charset="0"/>
              </a:rPr>
              <a:t>HELPING HANDS</a:t>
            </a:r>
            <a:br>
              <a:rPr lang="en-US" sz="8000" b="1" i="1" u="sng" dirty="0">
                <a:latin typeface="Segoe Print" panose="02000600000000000000" pitchFamily="2" charset="0"/>
                <a:cs typeface="Times New Roman" pitchFamily="18" charset="0"/>
              </a:rPr>
            </a:b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5400" b="1" dirty="0"/>
            </a:br>
            <a:br>
              <a:rPr lang="en-US" sz="5400" b="1" dirty="0"/>
            </a:b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C95D-AD35-4E12-B821-ACE47AC2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43" y="4636008"/>
            <a:ext cx="4823368" cy="1790918"/>
          </a:xfrm>
        </p:spPr>
        <p:txBody>
          <a:bodyPr>
            <a:normAutofit/>
          </a:bodyPr>
          <a:lstStyle/>
          <a:p>
            <a:pPr algn="l"/>
            <a:r>
              <a:rPr lang="en-US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AAROODH L– ENG19CS0002</a:t>
            </a:r>
          </a:p>
          <a:p>
            <a:pPr algn="l"/>
            <a:r>
              <a:rPr lang="en-US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ABHAY V R- ENG19CS0006</a:t>
            </a:r>
          </a:p>
          <a:p>
            <a:pPr algn="l"/>
            <a:r>
              <a:rPr lang="en-US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ABHISHEK KRISHNA T M- ENG19CS0011</a:t>
            </a:r>
          </a:p>
          <a:p>
            <a:pPr algn="l"/>
            <a:r>
              <a:rPr lang="en-US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AKSHAY V R - ENG19CS0023</a:t>
            </a:r>
          </a:p>
          <a:p>
            <a:pPr algn="l"/>
            <a:endParaRPr lang="en-US" sz="1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18CCF-BA85-4263-AE73-1324B9E90AEC}"/>
              </a:ext>
            </a:extLst>
          </p:cNvPr>
          <p:cNvSpPr txBox="1"/>
          <p:nvPr/>
        </p:nvSpPr>
        <p:spPr>
          <a:xfrm flipH="1">
            <a:off x="1631065" y="2998893"/>
            <a:ext cx="3543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			</a:t>
            </a:r>
          </a:p>
          <a:p>
            <a:pPr>
              <a:buFontTx/>
              <a:buChar char="-"/>
            </a:pPr>
            <a:r>
              <a:rPr lang="en-US" sz="2000" i="1" dirty="0"/>
              <a:t>Under the supervision of </a:t>
            </a:r>
          </a:p>
          <a:p>
            <a:r>
              <a:rPr lang="en-US" sz="2000" b="1" i="1" dirty="0"/>
              <a:t>Dr </a:t>
            </a:r>
            <a:r>
              <a:rPr lang="en-US" sz="2000" b="1" i="1" dirty="0" err="1"/>
              <a:t>Bondu</a:t>
            </a:r>
            <a:r>
              <a:rPr lang="en-US" sz="2000" b="1" i="1" dirty="0"/>
              <a:t> </a:t>
            </a:r>
            <a:r>
              <a:rPr lang="en-US" sz="2000" b="1" i="1" dirty="0" err="1"/>
              <a:t>Venkateshwaralu</a:t>
            </a:r>
            <a:endParaRPr lang="en-IN" sz="2000" b="1" i="1" dirty="0"/>
          </a:p>
        </p:txBody>
      </p:sp>
      <p:pic>
        <p:nvPicPr>
          <p:cNvPr id="1026" name="Picture 2" descr="C:\Users\Admin\OneDrive\Documents\Covid app\dsu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256" y="252005"/>
            <a:ext cx="1761173" cy="16419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28" name="AutoShape 4" descr="C:\Users\Admin\OneDrive\Documents\Covid app\coronavirus-4914028_1920_1200x76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C:\Users\Admin\OneDrive\Documents\Covid app\coronavirus-4914028_1920_1200x76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99" y="160338"/>
            <a:ext cx="5673082" cy="6903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41" y="5734227"/>
            <a:ext cx="3139028" cy="9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7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45DB-4C5E-324D-96EF-5D55EA81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Demonstration of the project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3DBBA6-FEF0-2E43-A03C-E048A83E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0" y="1690688"/>
            <a:ext cx="2154626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F71A3EF-ABBA-5E4A-946B-ABF50B2FE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85" y="1690688"/>
            <a:ext cx="2031486" cy="43513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1F71DA8-8ADB-A240-BB12-19508788E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90687"/>
            <a:ext cx="2154626" cy="435133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57DBCCB-2911-D245-9E41-D2101A278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7" y="1690687"/>
            <a:ext cx="2031487" cy="44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7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D373-113F-284C-B2FC-2F9BE640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Demonstration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AD3B2E-92E6-FA4E-B137-08FD8139B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5" y="1690688"/>
            <a:ext cx="2007054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C1FDA0-13A0-A14B-8EB1-64AED70C2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5" y="1690688"/>
            <a:ext cx="2104968" cy="43513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ED26EDE-4B70-D147-8DBD-603372CE0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13" y="1690688"/>
            <a:ext cx="1850063" cy="435133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055694A-4A5D-CF43-A50B-9CCA3853F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86" y="1690688"/>
            <a:ext cx="1850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874A-B559-3540-AF01-1D15B991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Demonstration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7C231D-176F-B142-8DC7-C9A2AFB6D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07" y="1690688"/>
            <a:ext cx="2008309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95B58BC-52FE-2D49-9FA7-775E5C24A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26" y="1690688"/>
            <a:ext cx="2008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1A1C-D0EB-0B46-8F43-1C594758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Result analysis</a:t>
            </a:r>
            <a:br>
              <a:rPr lang="en-GB" b="1"/>
            </a:br>
            <a:r>
              <a:rPr lang="en-GB"/>
              <a:t>Login/signup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244716-653B-1C4D-8C4C-1DA01EB4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752534" cy="4351338"/>
          </a:xfrm>
        </p:spPr>
      </p:pic>
    </p:spTree>
    <p:extLst>
      <p:ext uri="{BB962C8B-B14F-4D97-AF65-F5344CB8AC3E}">
        <p14:creationId xmlns:p14="http://schemas.microsoft.com/office/powerpoint/2010/main" val="320193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0F76-B6CE-224F-8C05-89BEBF52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Result analysis</a:t>
            </a:r>
            <a:br>
              <a:rPr lang="en-GB"/>
            </a:br>
            <a:r>
              <a:rPr lang="en-GB"/>
              <a:t>Community Forum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9365CC-F2FD-444A-BBA8-4A7EC9063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734675" cy="4351338"/>
          </a:xfrm>
        </p:spPr>
      </p:pic>
    </p:spTree>
    <p:extLst>
      <p:ext uri="{BB962C8B-B14F-4D97-AF65-F5344CB8AC3E}">
        <p14:creationId xmlns:p14="http://schemas.microsoft.com/office/powerpoint/2010/main" val="113229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BC96-D598-534F-9CAE-A8521DE6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Result analysis</a:t>
            </a:r>
            <a:br>
              <a:rPr lang="en-GB"/>
            </a:br>
            <a:r>
              <a:rPr lang="en-GB"/>
              <a:t>FrontLine health workers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D7E152-39F0-EB4B-BC70-48D5CB9F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55381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90F9-6C95-5940-BDCA-B7E7579C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Testing(Robo testing)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6E5BE4-00BC-9947-9209-7E0FD5B07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164"/>
            <a:ext cx="10515600" cy="3452259"/>
          </a:xfrm>
        </p:spPr>
      </p:pic>
    </p:spTree>
    <p:extLst>
      <p:ext uri="{BB962C8B-B14F-4D97-AF65-F5344CB8AC3E}">
        <p14:creationId xmlns:p14="http://schemas.microsoft.com/office/powerpoint/2010/main" val="273546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5D4-4074-2542-9223-32F92E22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Testing</a:t>
            </a:r>
            <a:r>
              <a:rPr lang="en-GB"/>
              <a:t>(</a:t>
            </a:r>
            <a:r>
              <a:rPr lang="en-GB" b="1"/>
              <a:t>Testing Flow</a:t>
            </a:r>
            <a:r>
              <a:rPr lang="en-GB"/>
              <a:t>)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367CB08-036A-3549-B6B0-0830FEC3E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81" y="1825625"/>
            <a:ext cx="8376048" cy="4351338"/>
          </a:xfrm>
        </p:spPr>
      </p:pic>
    </p:spTree>
    <p:extLst>
      <p:ext uri="{BB962C8B-B14F-4D97-AF65-F5344CB8AC3E}">
        <p14:creationId xmlns:p14="http://schemas.microsoft.com/office/powerpoint/2010/main" val="218609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A065-5A3A-3444-886D-B02883BE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Testing(log cat)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C0E47D-E204-9745-A92D-895AE8299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359503" cy="4351338"/>
          </a:xfrm>
        </p:spPr>
      </p:pic>
    </p:spTree>
    <p:extLst>
      <p:ext uri="{BB962C8B-B14F-4D97-AF65-F5344CB8AC3E}">
        <p14:creationId xmlns:p14="http://schemas.microsoft.com/office/powerpoint/2010/main" val="273135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89CE-77BE-4B4B-831F-5518AA0E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Testing(test cases passed)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263408-C953-0540-AE29-792EDA30B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8" y="2138163"/>
            <a:ext cx="9077325" cy="3018235"/>
          </a:xfrm>
        </p:spPr>
      </p:pic>
    </p:spTree>
    <p:extLst>
      <p:ext uri="{BB962C8B-B14F-4D97-AF65-F5344CB8AC3E}">
        <p14:creationId xmlns:p14="http://schemas.microsoft.com/office/powerpoint/2010/main" val="38869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2A5A-B005-45B3-AA1F-9E93550E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65671-4A98-432F-93DA-3667B20DD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37672"/>
              </p:ext>
            </p:extLst>
          </p:nvPr>
        </p:nvGraphicFramePr>
        <p:xfrm>
          <a:off x="838200" y="1687170"/>
          <a:ext cx="10515600" cy="383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DDD42B-95FE-4A72-BDD0-BEABDA01C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320" y="1431116"/>
            <a:ext cx="10614056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2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3248-2AE4-3C42-A793-041B6A9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Performance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13F13B-DA24-C644-9F11-C02886E7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85" y="1825625"/>
            <a:ext cx="8110036" cy="4351338"/>
          </a:xfrm>
        </p:spPr>
      </p:pic>
    </p:spTree>
    <p:extLst>
      <p:ext uri="{BB962C8B-B14F-4D97-AF65-F5344CB8AC3E}">
        <p14:creationId xmlns:p14="http://schemas.microsoft.com/office/powerpoint/2010/main" val="205104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9A4-4CD8-A849-A2BA-0D77A680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Performance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1606EE-1AED-B147-8E92-496A37A21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5233"/>
            <a:ext cx="10515600" cy="4132121"/>
          </a:xfrm>
        </p:spPr>
      </p:pic>
    </p:spTree>
    <p:extLst>
      <p:ext uri="{BB962C8B-B14F-4D97-AF65-F5344CB8AC3E}">
        <p14:creationId xmlns:p14="http://schemas.microsoft.com/office/powerpoint/2010/main" val="233018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9762-8743-164C-B933-F1DECD6E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Conclusion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5D24-02A1-4C4E-BDD7-556414A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Our app contains the solution to all the covid related problems and to help the frontline health workers. In contrast to other apps where there are only solution to a particular problem. We have made sure to have solution to all the problems.</a:t>
            </a:r>
          </a:p>
          <a:p>
            <a:pPr marL="0" indent="0">
              <a:buNone/>
            </a:pPr>
            <a:r>
              <a:rPr lang="en-GB"/>
              <a:t>App contains</a:t>
            </a:r>
          </a:p>
          <a:p>
            <a:r>
              <a:rPr lang="en-GB"/>
              <a:t>User Friendly UI/UX design.
Real-time data of vaccine tracker, latest news alerts through API requests .
Firebase API Client.
Community Forums.
Analyzing the users mental health condition.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81F8-B11D-6440-B3CD-8F9E6406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3829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800" b="1"/>
              <a:t>Implementation of the project(code)</a:t>
            </a:r>
            <a:br>
              <a:rPr lang="en-GB" sz="4800" b="1"/>
            </a:br>
            <a:r>
              <a:rPr lang="en-GB" sz="4800"/>
              <a:t>Login/signup</a:t>
            </a:r>
            <a:endParaRPr lang="en-US" sz="48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B23141-7E64-E648-B138-DA5226846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841832" cy="4351338"/>
          </a:xfrm>
        </p:spPr>
      </p:pic>
    </p:spTree>
    <p:extLst>
      <p:ext uri="{BB962C8B-B14F-4D97-AF65-F5344CB8AC3E}">
        <p14:creationId xmlns:p14="http://schemas.microsoft.com/office/powerpoint/2010/main" val="393765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9487-19E4-194A-BF8F-8FB5142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Implementation of the project(code)</a:t>
            </a:r>
            <a:br>
              <a:rPr lang="en-GB" b="1"/>
            </a:br>
            <a:r>
              <a:rPr lang="en-GB"/>
              <a:t>News fragment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BDC126-D538-4A4A-AFAB-8770DF2E6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806113" cy="4351338"/>
          </a:xfrm>
        </p:spPr>
      </p:pic>
    </p:spTree>
    <p:extLst>
      <p:ext uri="{BB962C8B-B14F-4D97-AF65-F5344CB8AC3E}">
        <p14:creationId xmlns:p14="http://schemas.microsoft.com/office/powerpoint/2010/main" val="376247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C7C1-24AA-6A48-951F-D4153770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Implementation of the project(code)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FC2101-AFD0-FD46-A583-0FC4C059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19054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C821-5D6B-2346-A38A-1BB50AD7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Implementation of the project(code)</a:t>
            </a:r>
            <a:br>
              <a:rPr lang="en-GB" b="1"/>
            </a:br>
            <a:r>
              <a:rPr lang="en-GB"/>
              <a:t>Front line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FC2EE5-DB56-3A40-A70B-FD265878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806112" cy="4351338"/>
          </a:xfrm>
        </p:spPr>
      </p:pic>
    </p:spTree>
    <p:extLst>
      <p:ext uri="{BB962C8B-B14F-4D97-AF65-F5344CB8AC3E}">
        <p14:creationId xmlns:p14="http://schemas.microsoft.com/office/powerpoint/2010/main" val="131722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5FD4-BE71-4D42-9915-EB2EFAC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Implementation of the project(code)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302C54-7396-E343-91AA-11515ED6E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30992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ABE4-6065-1746-8E8E-97C1DC00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Implementation of the project(code)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D228-C677-2142-A82C-819F651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https://github.com/CypherAk007/CodeForCovid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Apk of the app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US">
                <a:hlinkClick r:id="rId3"/>
              </a:rPr>
              <a:t>https://drive.google.com/file/d/11Ni4nDWmgs5SZf00DapCbrL5WB7YIyha/view?usp=drivesdk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01AB-77A7-9F46-B8A0-0AD05253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22" y="400844"/>
            <a:ext cx="10515600" cy="1325563"/>
          </a:xfrm>
        </p:spPr>
        <p:txBody>
          <a:bodyPr/>
          <a:lstStyle/>
          <a:p>
            <a:r>
              <a:rPr lang="en-GB" b="1"/>
              <a:t>Demonstration of the project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96A3-E8B8-B741-9ADD-5FE2E41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https://user-images.githubusercontent.com/57716055/124586963-b9389d80-de74-11eb-8a2e-0fad22611c31.mp4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1585</Words>
  <Application>Microsoft Office PowerPoint</Application>
  <PresentationFormat>Widescreen</PresentationFormat>
  <Paragraphs>285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Panacea   HELPING HANDS    </vt:lpstr>
      <vt:lpstr>Contents</vt:lpstr>
      <vt:lpstr>Implementation of the project(code) Login/signup</vt:lpstr>
      <vt:lpstr>Implementation of the project(code) News fragment</vt:lpstr>
      <vt:lpstr>Implementation of the project(code)</vt:lpstr>
      <vt:lpstr>Implementation of the project(code) Front line</vt:lpstr>
      <vt:lpstr>Implementation of the project(code)</vt:lpstr>
      <vt:lpstr>Implementation of the project(code)</vt:lpstr>
      <vt:lpstr>Demonstration of the project</vt:lpstr>
      <vt:lpstr>Demonstration of the project</vt:lpstr>
      <vt:lpstr>Demonstration</vt:lpstr>
      <vt:lpstr>Demonstration</vt:lpstr>
      <vt:lpstr>Result analysis Login/signup</vt:lpstr>
      <vt:lpstr>Result analysis Community Forum</vt:lpstr>
      <vt:lpstr>Result analysis FrontLine health workers</vt:lpstr>
      <vt:lpstr>Testing(Robo testing)</vt:lpstr>
      <vt:lpstr>Testing(Testing Flow)</vt:lpstr>
      <vt:lpstr>Testing(log cat)</vt:lpstr>
      <vt:lpstr>Testing(test cases passed)</vt:lpstr>
      <vt:lpstr>Performance</vt:lpstr>
      <vt:lpstr>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using CNN</dc:title>
  <dc:creator>Sakina</dc:creator>
  <cp:lastModifiedBy>919880572764</cp:lastModifiedBy>
  <cp:revision>106</cp:revision>
  <dcterms:created xsi:type="dcterms:W3CDTF">2021-10-24T04:55:21Z</dcterms:created>
  <dcterms:modified xsi:type="dcterms:W3CDTF">2021-11-25T11:33:57Z</dcterms:modified>
</cp:coreProperties>
</file>