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B07D8-FACD-4590-A761-18918290E8B3}" type="datetimeFigureOut">
              <a:rPr lang="en-IN" smtClean="0"/>
              <a:t>07-11-2021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654-6E99-44A5-86ED-A51D5679E6F8}" type="slidenum">
              <a:rPr lang="en-IN" smtClean="0"/>
              <a:t>‹#›</a:t>
            </a:fld>
            <a:endParaRPr lang="en-IN"/>
          </a:p>
        </p:txBody>
      </p:sp>
    </p:spTree>
    <p:extLst>
      <p:ext uri="{BB962C8B-B14F-4D97-AF65-F5344CB8AC3E}">
        <p14:creationId xmlns:p14="http://schemas.microsoft.com/office/powerpoint/2010/main" val="123614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214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NG19CS0006-Abhay/Deep-Learning-CNN" TargetMode="External"/><Relationship Id="rId2" Type="http://schemas.openxmlformats.org/officeDocument/2006/relationships/hyperlink" Target="https://colab.research.google.com/drive/1SDszrBj4dEnjjnRIR6jzprOWNt7yLRd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a:xfrm>
            <a:off x="4611976" y="3791912"/>
            <a:ext cx="6400800" cy="1947333"/>
          </a:xfrm>
        </p:spPr>
        <p:txBody>
          <a:bodyPr/>
          <a:lstStyle/>
          <a:p>
            <a:pPr algn="r"/>
            <a:r>
              <a:rPr lang="en-GB" dirty="0"/>
              <a:t>Abhishek Krishna TM</a:t>
            </a:r>
          </a:p>
          <a:p>
            <a:pPr algn="r"/>
            <a:r>
              <a:rPr lang="en-GB"/>
              <a:t>ENG19CS0011</a:t>
            </a:r>
            <a:endParaRPr lang="en-IN" dirty="0"/>
          </a:p>
        </p:txBody>
      </p:sp>
    </p:spTree>
    <p:extLst>
      <p:ext uri="{BB962C8B-B14F-4D97-AF65-F5344CB8AC3E}">
        <p14:creationId xmlns:p14="http://schemas.microsoft.com/office/powerpoint/2010/main" val="71768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Generative Adversarial Networks (GAN)</a:t>
            </a:r>
            <a:endParaRPr lang="en-IN" dirty="0"/>
          </a:p>
        </p:txBody>
      </p:sp>
      <p:sp>
        <p:nvSpPr>
          <p:cNvPr id="3" name="Content Placeholder 2"/>
          <p:cNvSpPr>
            <a:spLocks noGrp="1"/>
          </p:cNvSpPr>
          <p:nvPr>
            <p:ph idx="1"/>
          </p:nvPr>
        </p:nvSpPr>
        <p:spPr/>
        <p:txBody>
          <a:bodyPr/>
          <a:lstStyle/>
          <a:p>
            <a:pPr marL="0" indent="0">
              <a:buNone/>
            </a:pPr>
            <a:r>
              <a:rPr lang="en-GB" dirty="0"/>
              <a:t>Generative Adversarial Networks, or GANs for short, are an approach to generative </a:t>
            </a:r>
            <a:r>
              <a:rPr lang="en-GB" dirty="0" err="1"/>
              <a:t>modeling</a:t>
            </a:r>
            <a:r>
              <a:rPr lang="en-GB" dirty="0"/>
              <a:t> using deep learning methods, such as convolutional neural networks.</a:t>
            </a:r>
          </a:p>
          <a:p>
            <a:pPr marL="0" indent="0">
              <a:buNone/>
            </a:pPr>
            <a:r>
              <a:rPr lang="en-GB" dirty="0"/>
              <a:t>GANs are an exciting and rapidly changing field, delivering on the promise of generative models in their ability to generate realistic examples across a range of problem domains, most notably in image-to-image translation tasks such as translating photos of summer to winter or day to night, and in generating photorealistic photos of objects, scenes, and people that even humans cannot tell are fake.</a:t>
            </a:r>
            <a:endParaRPr lang="en-IN" dirty="0"/>
          </a:p>
        </p:txBody>
      </p:sp>
    </p:spTree>
    <p:extLst>
      <p:ext uri="{BB962C8B-B14F-4D97-AF65-F5344CB8AC3E}">
        <p14:creationId xmlns:p14="http://schemas.microsoft.com/office/powerpoint/2010/main" val="270843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GAN</a:t>
            </a:r>
            <a:endParaRPr lang="en-IN" dirty="0"/>
          </a:p>
        </p:txBody>
      </p:sp>
      <p:pic>
        <p:nvPicPr>
          <p:cNvPr id="4" name="Content Placeholder 3"/>
          <p:cNvPicPr>
            <a:picLocks noGrp="1" noChangeAspect="1"/>
          </p:cNvPicPr>
          <p:nvPr>
            <p:ph idx="1"/>
          </p:nvPr>
        </p:nvPicPr>
        <p:blipFill>
          <a:blip r:embed="rId2"/>
          <a:stretch>
            <a:fillRect/>
          </a:stretch>
        </p:blipFill>
        <p:spPr>
          <a:xfrm>
            <a:off x="3366655" y="2836718"/>
            <a:ext cx="5922818" cy="2930237"/>
          </a:xfrm>
          <a:prstGeom prst="rect">
            <a:avLst/>
          </a:prstGeom>
        </p:spPr>
      </p:pic>
    </p:spTree>
    <p:extLst>
      <p:ext uri="{BB962C8B-B14F-4D97-AF65-F5344CB8AC3E}">
        <p14:creationId xmlns:p14="http://schemas.microsoft.com/office/powerpoint/2010/main" val="51436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gan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Generate Examples for Image Datasets</a:t>
            </a:r>
          </a:p>
          <a:p>
            <a:pPr fontAlgn="base"/>
            <a:r>
              <a:rPr lang="en-IN" dirty="0"/>
              <a:t>Generate Photographs of Human Faces</a:t>
            </a:r>
          </a:p>
          <a:p>
            <a:pPr fontAlgn="base"/>
            <a:r>
              <a:rPr lang="en-IN" dirty="0"/>
              <a:t>Generate Realistic Photographs</a:t>
            </a:r>
          </a:p>
          <a:p>
            <a:pPr fontAlgn="base"/>
            <a:r>
              <a:rPr lang="en-IN" dirty="0"/>
              <a:t>Generate Cartoon Characters</a:t>
            </a:r>
          </a:p>
          <a:p>
            <a:pPr fontAlgn="base"/>
            <a:r>
              <a:rPr lang="en-IN" dirty="0"/>
              <a:t>Image-to-Image Translation</a:t>
            </a:r>
          </a:p>
          <a:p>
            <a:pPr fontAlgn="base"/>
            <a:r>
              <a:rPr lang="en-IN" dirty="0"/>
              <a:t>Text-to-Image Translation</a:t>
            </a:r>
          </a:p>
          <a:p>
            <a:pPr fontAlgn="base"/>
            <a:r>
              <a:rPr lang="en-IN" dirty="0"/>
              <a:t>Semantic-Image-to-Photo Translation</a:t>
            </a:r>
          </a:p>
          <a:p>
            <a:pPr fontAlgn="base"/>
            <a:r>
              <a:rPr lang="en-IN" dirty="0"/>
              <a:t>Face Frontal View Generation</a:t>
            </a:r>
          </a:p>
          <a:p>
            <a:pPr fontAlgn="base"/>
            <a:r>
              <a:rPr lang="en-IN" dirty="0"/>
              <a:t>Generate New Human Poses</a:t>
            </a:r>
          </a:p>
          <a:p>
            <a:pPr fontAlgn="base"/>
            <a:r>
              <a:rPr lang="en-IN" dirty="0"/>
              <a:t>Photos to </a:t>
            </a:r>
            <a:r>
              <a:rPr lang="en-IN" dirty="0" err="1"/>
              <a:t>Emojis</a:t>
            </a:r>
            <a:endParaRPr lang="en-IN" dirty="0"/>
          </a:p>
          <a:p>
            <a:pPr fontAlgn="base"/>
            <a:r>
              <a:rPr lang="en-IN" dirty="0"/>
              <a:t>Photograph Editing</a:t>
            </a:r>
          </a:p>
          <a:p>
            <a:pPr fontAlgn="base"/>
            <a:r>
              <a:rPr lang="en-IN" dirty="0"/>
              <a:t>Face Aging</a:t>
            </a:r>
          </a:p>
          <a:p>
            <a:pPr fontAlgn="base"/>
            <a:r>
              <a:rPr lang="en-IN" dirty="0"/>
              <a:t>Photo Blending</a:t>
            </a:r>
          </a:p>
          <a:p>
            <a:endParaRPr lang="en-IN" dirty="0"/>
          </a:p>
        </p:txBody>
      </p:sp>
    </p:spTree>
    <p:extLst>
      <p:ext uri="{BB962C8B-B14F-4D97-AF65-F5344CB8AC3E}">
        <p14:creationId xmlns:p14="http://schemas.microsoft.com/office/powerpoint/2010/main" val="341359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REference</a:t>
            </a:r>
            <a:endParaRPr lang="en-IN" dirty="0"/>
          </a:p>
        </p:txBody>
      </p:sp>
      <p:sp>
        <p:nvSpPr>
          <p:cNvPr id="3" name="Content Placeholder 2"/>
          <p:cNvSpPr>
            <a:spLocks noGrp="1"/>
          </p:cNvSpPr>
          <p:nvPr>
            <p:ph idx="1"/>
          </p:nvPr>
        </p:nvSpPr>
        <p:spPr/>
        <p:txBody>
          <a:bodyPr/>
          <a:lstStyle/>
          <a:p>
            <a:pPr marL="0" indent="0">
              <a:buNone/>
            </a:pPr>
            <a:r>
              <a:rPr lang="en-US" dirty="0">
                <a:hlinkClick r:id="rId2"/>
              </a:rPr>
              <a:t>Google </a:t>
            </a:r>
            <a:r>
              <a:rPr lang="en-US" dirty="0" err="1">
                <a:hlinkClick r:id="rId2"/>
              </a:rPr>
              <a:t>colab</a:t>
            </a:r>
            <a:r>
              <a:rPr lang="en-US" dirty="0">
                <a:hlinkClick r:id="rId2"/>
              </a:rPr>
              <a:t> :</a:t>
            </a:r>
          </a:p>
          <a:p>
            <a:pPr marL="0" indent="0">
              <a:buNone/>
            </a:pPr>
            <a:r>
              <a:rPr lang="en-IN" dirty="0"/>
              <a:t>https://colab.research.google.com/drive/1d6xoiKNQI8Ss8WA-_YCJwdjjGRH7C4sg</a:t>
            </a:r>
            <a:endParaRPr lang="en-US" dirty="0">
              <a:hlinkClick r:id="rId3"/>
            </a:endParaRPr>
          </a:p>
          <a:p>
            <a:pPr marL="0" indent="0">
              <a:buNone/>
            </a:pPr>
            <a:r>
              <a:rPr lang="en-US" dirty="0" err="1">
                <a:hlinkClick r:id="rId3"/>
              </a:rPr>
              <a:t>Github</a:t>
            </a:r>
            <a:r>
              <a:rPr lang="en-US" dirty="0">
                <a:hlinkClick r:id="rId3"/>
              </a:rPr>
              <a:t>:</a:t>
            </a:r>
          </a:p>
          <a:p>
            <a:pPr marL="0" indent="0">
              <a:buNone/>
            </a:pPr>
            <a:r>
              <a:rPr lang="en-US"/>
              <a:t>https://github.com/CypherAk007/DeepLearningAssignment_03</a:t>
            </a:r>
            <a:endParaRPr lang="en-US" dirty="0"/>
          </a:p>
        </p:txBody>
      </p:sp>
    </p:spTree>
    <p:extLst>
      <p:ext uri="{BB962C8B-B14F-4D97-AF65-F5344CB8AC3E}">
        <p14:creationId xmlns:p14="http://schemas.microsoft.com/office/powerpoint/2010/main" val="94810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36" y="3123109"/>
            <a:ext cx="8610600" cy="1293028"/>
          </a:xfrm>
        </p:spPr>
        <p:txBody>
          <a:bodyPr/>
          <a:lstStyle/>
          <a:p>
            <a:pPr algn="ctr"/>
            <a:r>
              <a:rPr lang="en-GB" dirty="0"/>
              <a:t>Thank you!</a:t>
            </a:r>
            <a:endParaRPr lang="en-IN" dirty="0"/>
          </a:p>
        </p:txBody>
      </p:sp>
    </p:spTree>
    <p:extLst>
      <p:ext uri="{BB962C8B-B14F-4D97-AF65-F5344CB8AC3E}">
        <p14:creationId xmlns:p14="http://schemas.microsoft.com/office/powerpoint/2010/main" val="311716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244925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1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Convolutional neural network(</a:t>
            </a:r>
            <a:r>
              <a:rPr lang="en-GB" dirty="0" err="1"/>
              <a:t>cnn</a:t>
            </a:r>
            <a:r>
              <a:rPr lang="en-GB" dirty="0"/>
              <a:t>)</a:t>
            </a:r>
            <a:endParaRPr lang="en-IN" dirty="0"/>
          </a:p>
        </p:txBody>
      </p:sp>
      <p:sp>
        <p:nvSpPr>
          <p:cNvPr id="3" name="Content Placeholder 2"/>
          <p:cNvSpPr>
            <a:spLocks noGrp="1"/>
          </p:cNvSpPr>
          <p:nvPr>
            <p:ph idx="1"/>
          </p:nvPr>
        </p:nvSpPr>
        <p:spPr/>
        <p:txBody>
          <a:bodyPr/>
          <a:lstStyle/>
          <a:p>
            <a:pPr marL="0" indent="0">
              <a:buNone/>
            </a:pPr>
            <a:r>
              <a:rPr lang="en-GB" dirty="0"/>
              <a:t>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t>
            </a:r>
            <a:endParaRPr lang="en-IN" dirty="0"/>
          </a:p>
        </p:txBody>
      </p:sp>
    </p:spTree>
    <p:extLst>
      <p:ext uri="{BB962C8B-B14F-4D97-AF65-F5344CB8AC3E}">
        <p14:creationId xmlns:p14="http://schemas.microsoft.com/office/powerpoint/2010/main" val="313499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cnn</a:t>
            </a:r>
            <a:endParaRPr lang="en-IN" dirty="0"/>
          </a:p>
        </p:txBody>
      </p:sp>
      <p:pic>
        <p:nvPicPr>
          <p:cNvPr id="4" name="Content Placeholder 3"/>
          <p:cNvPicPr>
            <a:picLocks noGrp="1" noChangeAspect="1"/>
          </p:cNvPicPr>
          <p:nvPr>
            <p:ph idx="1"/>
          </p:nvPr>
        </p:nvPicPr>
        <p:blipFill>
          <a:blip r:embed="rId2"/>
          <a:stretch>
            <a:fillRect/>
          </a:stretch>
        </p:blipFill>
        <p:spPr>
          <a:xfrm>
            <a:off x="2379518" y="2572111"/>
            <a:ext cx="7897091" cy="2675298"/>
          </a:xfrm>
          <a:prstGeom prst="rect">
            <a:avLst/>
          </a:prstGeom>
        </p:spPr>
      </p:pic>
    </p:spTree>
    <p:extLst>
      <p:ext uri="{BB962C8B-B14F-4D97-AF65-F5344CB8AC3E}">
        <p14:creationId xmlns:p14="http://schemas.microsoft.com/office/powerpoint/2010/main" val="107143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cnn</a:t>
            </a:r>
            <a:endParaRPr lang="en-IN" dirty="0"/>
          </a:p>
        </p:txBody>
      </p:sp>
      <p:sp>
        <p:nvSpPr>
          <p:cNvPr id="3" name="Content Placeholder 2"/>
          <p:cNvSpPr>
            <a:spLocks noGrp="1"/>
          </p:cNvSpPr>
          <p:nvPr>
            <p:ph idx="1"/>
          </p:nvPr>
        </p:nvSpPr>
        <p:spPr/>
        <p:txBody>
          <a:bodyPr/>
          <a:lstStyle/>
          <a:p>
            <a:r>
              <a:rPr lang="en-GB" dirty="0"/>
              <a:t>Image processing problems </a:t>
            </a:r>
          </a:p>
          <a:p>
            <a:r>
              <a:rPr lang="en-GB" dirty="0"/>
              <a:t>Video analysis </a:t>
            </a:r>
          </a:p>
          <a:p>
            <a:r>
              <a:rPr lang="en-GB" dirty="0"/>
              <a:t>Recognize obstacles in self-driving cars</a:t>
            </a:r>
            <a:endParaRPr lang="en-IN" dirty="0"/>
          </a:p>
        </p:txBody>
      </p:sp>
    </p:spTree>
    <p:extLst>
      <p:ext uri="{BB962C8B-B14F-4D97-AF65-F5344CB8AC3E}">
        <p14:creationId xmlns:p14="http://schemas.microsoft.com/office/powerpoint/2010/main" val="163687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Recurrent Neural Networks(</a:t>
            </a:r>
            <a:r>
              <a:rPr lang="en-IN" dirty="0" err="1"/>
              <a:t>rnn</a:t>
            </a:r>
            <a:r>
              <a:rPr lang="en-IN" dirty="0"/>
              <a:t>)</a:t>
            </a:r>
            <a:br>
              <a:rPr lang="en-IN" dirty="0"/>
            </a:br>
            <a:endParaRPr lang="en-IN" dirty="0"/>
          </a:p>
        </p:txBody>
      </p:sp>
      <p:sp>
        <p:nvSpPr>
          <p:cNvPr id="3" name="Content Placeholder 2"/>
          <p:cNvSpPr>
            <a:spLocks noGrp="1"/>
          </p:cNvSpPr>
          <p:nvPr>
            <p:ph idx="1"/>
          </p:nvPr>
        </p:nvSpPr>
        <p:spPr/>
        <p:txBody>
          <a:bodyPr/>
          <a:lstStyle/>
          <a:p>
            <a:pPr marL="0" indent="0">
              <a:buNone/>
            </a:pPr>
            <a:r>
              <a:rPr lang="en-GB" dirty="0"/>
              <a:t>Recurrent Neural Networks (RNN) are a class of Artificial Neural Networks that can process a sequence of inputs in deep learning and retain its state while processing the next sequence of inputs. Traditional neural networks will process an input and move onto the next one disregarding its sequence.</a:t>
            </a:r>
            <a:endParaRPr lang="en-IN" dirty="0"/>
          </a:p>
        </p:txBody>
      </p:sp>
    </p:spTree>
    <p:extLst>
      <p:ext uri="{BB962C8B-B14F-4D97-AF65-F5344CB8AC3E}">
        <p14:creationId xmlns:p14="http://schemas.microsoft.com/office/powerpoint/2010/main" val="244193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RNN</a:t>
            </a:r>
            <a:endParaRPr lang="en-IN" dirty="0"/>
          </a:p>
        </p:txBody>
      </p:sp>
      <p:pic>
        <p:nvPicPr>
          <p:cNvPr id="4" name="Content Placeholder 3"/>
          <p:cNvPicPr>
            <a:picLocks noGrp="1" noChangeAspect="1"/>
          </p:cNvPicPr>
          <p:nvPr>
            <p:ph idx="1"/>
          </p:nvPr>
        </p:nvPicPr>
        <p:blipFill>
          <a:blip r:embed="rId2"/>
          <a:stretch>
            <a:fillRect/>
          </a:stretch>
        </p:blipFill>
        <p:spPr>
          <a:xfrm>
            <a:off x="2490355" y="2379517"/>
            <a:ext cx="6705600" cy="3855027"/>
          </a:xfrm>
          <a:prstGeom prst="rect">
            <a:avLst/>
          </a:prstGeom>
        </p:spPr>
      </p:pic>
    </p:spTree>
    <p:extLst>
      <p:ext uri="{BB962C8B-B14F-4D97-AF65-F5344CB8AC3E}">
        <p14:creationId xmlns:p14="http://schemas.microsoft.com/office/powerpoint/2010/main" val="80870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RNN</a:t>
            </a:r>
            <a:endParaRPr lang="en-IN" dirty="0"/>
          </a:p>
        </p:txBody>
      </p:sp>
      <p:sp>
        <p:nvSpPr>
          <p:cNvPr id="3" name="Content Placeholder 2"/>
          <p:cNvSpPr>
            <a:spLocks noGrp="1"/>
          </p:cNvSpPr>
          <p:nvPr>
            <p:ph idx="1"/>
          </p:nvPr>
        </p:nvSpPr>
        <p:spPr/>
        <p:txBody>
          <a:bodyPr/>
          <a:lstStyle/>
          <a:p>
            <a:r>
              <a:rPr lang="en-GB" dirty="0"/>
              <a:t>Prediction problems.</a:t>
            </a:r>
          </a:p>
          <a:p>
            <a:r>
              <a:rPr lang="en-GB" dirty="0"/>
              <a:t>Machine Translation.</a:t>
            </a:r>
          </a:p>
          <a:p>
            <a:r>
              <a:rPr lang="en-GB" dirty="0"/>
              <a:t>Speech Recognition.</a:t>
            </a:r>
          </a:p>
          <a:p>
            <a:r>
              <a:rPr lang="en-GB" dirty="0"/>
              <a:t>Language Modelling and Generating Text.</a:t>
            </a:r>
          </a:p>
          <a:p>
            <a:r>
              <a:rPr lang="en-GB" dirty="0"/>
              <a:t>Video Tagging.</a:t>
            </a:r>
          </a:p>
          <a:p>
            <a:r>
              <a:rPr lang="en-GB" dirty="0"/>
              <a:t>Generating Image Descriptions.</a:t>
            </a:r>
          </a:p>
          <a:p>
            <a:r>
              <a:rPr lang="en-GB" dirty="0"/>
              <a:t>Text Summarization.</a:t>
            </a:r>
          </a:p>
          <a:p>
            <a:r>
              <a:rPr lang="en-GB" dirty="0"/>
              <a:t>Call </a:t>
            </a:r>
            <a:r>
              <a:rPr lang="en-GB" dirty="0" err="1"/>
              <a:t>Center</a:t>
            </a:r>
            <a:r>
              <a:rPr lang="en-GB" dirty="0"/>
              <a:t> Analysis.</a:t>
            </a:r>
          </a:p>
          <a:p>
            <a:pPr marL="0" indent="0">
              <a:buNone/>
            </a:pPr>
            <a:endParaRPr lang="en-IN" dirty="0"/>
          </a:p>
        </p:txBody>
      </p:sp>
    </p:spTree>
    <p:extLst>
      <p:ext uri="{BB962C8B-B14F-4D97-AF65-F5344CB8AC3E}">
        <p14:creationId xmlns:p14="http://schemas.microsoft.com/office/powerpoint/2010/main" val="41198651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435</Words>
  <Application>Microsoft Office PowerPoint</Application>
  <PresentationFormat>Widescreen</PresentationFormat>
  <Paragraphs>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Deep learning</vt:lpstr>
      <vt:lpstr>Deep Neural Networks</vt:lpstr>
      <vt:lpstr>Deep Neural Networks</vt:lpstr>
      <vt:lpstr>Convolutional neural network(cnn)</vt:lpstr>
      <vt:lpstr>cnn</vt:lpstr>
      <vt:lpstr>Application of cnn</vt:lpstr>
      <vt:lpstr>Recurrent Neural Networks(rnn) </vt:lpstr>
      <vt:lpstr>RNN</vt:lpstr>
      <vt:lpstr>Application of RNN</vt:lpstr>
      <vt:lpstr>Generative Adversarial Networks (GAN)</vt:lpstr>
      <vt:lpstr>GAN</vt:lpstr>
      <vt:lpstr>Application of gan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Mohit rajpoot</cp:lastModifiedBy>
  <cp:revision>10</cp:revision>
  <dcterms:created xsi:type="dcterms:W3CDTF">2021-11-06T08:48:23Z</dcterms:created>
  <dcterms:modified xsi:type="dcterms:W3CDTF">2021-11-07T11:07:14Z</dcterms:modified>
</cp:coreProperties>
</file>