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57" r:id="rId6"/>
    <p:sldId id="259" r:id="rId7"/>
    <p:sldId id="260" r:id="rId8"/>
    <p:sldId id="258" r:id="rId9"/>
    <p:sldId id="26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588"/>
    <a:srgbClr val="E1E1E1"/>
    <a:srgbClr val="F6F6F6"/>
    <a:srgbClr val="E8E8E8"/>
    <a:srgbClr val="F8F8F8"/>
    <a:srgbClr val="5B5A63"/>
    <a:srgbClr val="F2F2F2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54846-324F-4B25-94FC-59D61FB6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2E804-9486-4452-907C-D4183FF85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745C3-EEF2-4941-8120-42D7499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753EE-6F86-453D-9129-15D0A0BA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03906-9FCA-40F5-AF6D-5B4C7751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6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DD00E-A2B4-4522-90E6-456A57EB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1728A-5FDB-44AB-BB73-FE544194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58EAD-D57F-4D74-8C7F-995A1AE0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3491-76B9-48DD-87EA-22698E01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762CA-FF38-4D71-9AC0-596E54FE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0FADE-6533-499C-AC6B-DF1F7C2D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D01BA-0F59-446B-9ED0-54941684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47636-A5C7-4840-948F-203BF7FD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5CC55-0B65-47EC-AF26-C8CC8416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1C04-3924-4D1A-AF1C-2295F0D7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5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B61F3-1DC1-420C-ADEC-D45FF70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F6724-F669-4EA2-9612-D71DE5F3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AFAE1-0E7A-40A3-A846-8E8C8861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96A1B-7BA4-4D3A-BD2B-C221DE6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F04F5-C7FC-45AA-9C76-A61BD494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AC4D-9E9E-4AC0-9690-CC72F99C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E8363-F56A-4689-BD31-A62F4902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3F59C-B50A-4096-9E93-4D701846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DB34F-D93A-4449-85CC-91C7F7F6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27D84-952A-4C1B-AAA6-5B272255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8C6AE-252D-4ADA-BEA7-07595F1D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56D1D-5D06-4B8C-9F1D-E2928BDAD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9651D-9BBF-4280-AB6D-6F9D386C5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F52A9-0700-4952-A067-876500F9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7B0BE-1557-4406-A5D1-742310C7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85C9C-1806-4D97-87D9-78318E34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114E5-FFA1-4046-8059-06BEABB4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E3A64-C845-4FFB-8B69-31DD9037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C30DA-8FF9-4481-8F92-8B8E3B9A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105E08-EE74-4C8E-951C-0C03371A7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8BFA73-1A5C-4962-8C03-519C387C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0AF533-697A-40A9-9527-B29C046F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5543A-8AB9-4DBD-9105-060ECAD4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9311A-246D-455C-AFC3-BE1FA0A8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8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ED62-9EBF-4B55-AC43-6392E79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5D23C0-DC0F-4B7C-99BF-2A2771F3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5960DE-7916-429E-9D52-07F7B7B9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5843-0BB6-45FA-B0FA-7826482D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2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DA9D2C-F45A-4016-A690-5DE91089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8955B2-F1D2-4429-BE15-828B9642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8DF2E-D430-4D21-8362-6405DC17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8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70631-3DAF-4B1A-9842-60A20BE9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04552-EF74-4FF1-BCD9-262D6275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4C750-39DD-439F-A40F-426A95A0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C5510-D0AC-4D81-A1E2-E21666AB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5512B-2949-438D-BBD1-04FBC03F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65E36-276F-4DDB-8338-4AA1C33E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6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5021D-1710-43B9-9FD2-FA634F00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7EA27-8D02-4580-9505-E8D7974ED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B0CA5-3BF2-4A82-BFCF-CCB84019A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E53A1-BD65-449F-9272-1B83A5ED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CC372-2494-4F5C-B58E-0E3AD9E8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A52C6-9632-47A6-897E-8CCD098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3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6D1473-5624-484C-809F-67486289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F43DD-E5F9-4048-A79B-CF251EE1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5821E-B667-4432-832E-0B72A8ED1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DA58-B60F-4C24-BF4D-FF1974B9159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EB791-7809-4659-B688-A64968C90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EB45F-1EFF-4A83-9170-616D0052F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5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A1FB6D-2AC4-43AC-B103-118CDF94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65" y="794551"/>
            <a:ext cx="2634449" cy="526889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9AD63F-86C3-4DC4-BB2C-A8989AFC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49" y="794551"/>
            <a:ext cx="2634449" cy="5268898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815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B46761C-5BEA-4014-B313-3E6C8C7746F4}"/>
              </a:ext>
            </a:extLst>
          </p:cNvPr>
          <p:cNvGrpSpPr/>
          <p:nvPr/>
        </p:nvGrpSpPr>
        <p:grpSpPr>
          <a:xfrm>
            <a:off x="1078007" y="1205048"/>
            <a:ext cx="10035986" cy="4817108"/>
            <a:chOff x="1159945" y="909698"/>
            <a:chExt cx="11933277" cy="572777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ED4702A-F03F-4C90-903F-6E04176940CE}"/>
                </a:ext>
              </a:extLst>
            </p:cNvPr>
            <p:cNvSpPr/>
            <p:nvPr/>
          </p:nvSpPr>
          <p:spPr>
            <a:xfrm>
              <a:off x="1159945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7D40DF2-A3FE-4FC4-8C70-13F6D2DC168F}"/>
                </a:ext>
              </a:extLst>
            </p:cNvPr>
            <p:cNvSpPr/>
            <p:nvPr/>
          </p:nvSpPr>
          <p:spPr>
            <a:xfrm>
              <a:off x="2274821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B93D7F6-E6C7-40C6-9FE1-53A4E4944A3A}"/>
                </a:ext>
              </a:extLst>
            </p:cNvPr>
            <p:cNvSpPr txBox="1"/>
            <p:nvPr/>
          </p:nvSpPr>
          <p:spPr>
            <a:xfrm>
              <a:off x="1786957" y="2922360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3DA638-5E57-43AE-9531-968EFD1B9588}"/>
                </a:ext>
              </a:extLst>
            </p:cNvPr>
            <p:cNvSpPr txBox="1"/>
            <p:nvPr/>
          </p:nvSpPr>
          <p:spPr>
            <a:xfrm>
              <a:off x="1231710" y="5905552"/>
              <a:ext cx="1580496" cy="512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33F50"/>
                  </a:solidFill>
                  <a:latin typeface="Montserrat" panose="00000500000000000000" pitchFamily="50" charset="0"/>
                </a:rPr>
                <a:t>TYPE a</a:t>
              </a:r>
            </a:p>
            <a:p>
              <a:pPr lvl="0" algn="ctr"/>
              <a:r>
                <a:rPr lang="en-US" altLang="zh-CN" sz="1000" dirty="0">
                  <a:solidFill>
                    <a:prstClr val="white">
                      <a:lumMod val="75000"/>
                    </a:prstClr>
                  </a:solidFill>
                  <a:latin typeface="Montserrat" panose="00000500000000000000" pitchFamily="50" charset="0"/>
                </a:rPr>
                <a:t>Complete overlap</a:t>
              </a:r>
              <a:endParaRPr lang="zh-CN" altLang="en-US" sz="10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1D1419-30CF-45C9-8773-5EA00D628DD7}"/>
                </a:ext>
              </a:extLst>
            </p:cNvPr>
            <p:cNvSpPr/>
            <p:nvPr/>
          </p:nvSpPr>
          <p:spPr>
            <a:xfrm>
              <a:off x="1168877" y="1500248"/>
              <a:ext cx="590293" cy="212902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A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F3A014-C9FF-4DE3-B8E4-B34A2EDAB83A}"/>
                </a:ext>
              </a:extLst>
            </p:cNvPr>
            <p:cNvSpPr/>
            <p:nvPr/>
          </p:nvSpPr>
          <p:spPr>
            <a:xfrm>
              <a:off x="2276007" y="1500247"/>
              <a:ext cx="590293" cy="2129029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B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2B16D59C-BC57-4FC5-94B9-8254DA56ADF7}"/>
                </a:ext>
              </a:extLst>
            </p:cNvPr>
            <p:cNvSpPr/>
            <p:nvPr/>
          </p:nvSpPr>
          <p:spPr>
            <a:xfrm>
              <a:off x="4219569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C70A08E-4105-4410-A55E-FDEBB10AB33B}"/>
                </a:ext>
              </a:extLst>
            </p:cNvPr>
            <p:cNvSpPr/>
            <p:nvPr/>
          </p:nvSpPr>
          <p:spPr>
            <a:xfrm>
              <a:off x="5334445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743D26-D4CE-4756-930B-BA9B784F50B4}"/>
                </a:ext>
              </a:extLst>
            </p:cNvPr>
            <p:cNvSpPr txBox="1"/>
            <p:nvPr/>
          </p:nvSpPr>
          <p:spPr>
            <a:xfrm>
              <a:off x="4846581" y="2922360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E74BF51-6172-4212-A9BF-06C77C427660}"/>
                </a:ext>
              </a:extLst>
            </p:cNvPr>
            <p:cNvSpPr txBox="1"/>
            <p:nvPr/>
          </p:nvSpPr>
          <p:spPr>
            <a:xfrm>
              <a:off x="4438100" y="5905552"/>
              <a:ext cx="1286965" cy="512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33F50"/>
                  </a:solidFill>
                  <a:latin typeface="Montserrat" panose="00000500000000000000" pitchFamily="50" charset="0"/>
                </a:rPr>
                <a:t>TYPE b</a:t>
              </a:r>
            </a:p>
            <a:p>
              <a:pPr lvl="0" algn="ctr"/>
              <a:r>
                <a:rPr lang="en-US" altLang="zh-CN" sz="1000" dirty="0">
                  <a:solidFill>
                    <a:prstClr val="white">
                      <a:lumMod val="75000"/>
                    </a:prstClr>
                  </a:solidFill>
                  <a:latin typeface="Montserrat" panose="00000500000000000000" pitchFamily="50" charset="0"/>
                </a:rPr>
                <a:t>Proper subset</a:t>
              </a:r>
              <a:endParaRPr lang="zh-CN" altLang="en-US" sz="10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CF8EFEB5-20AB-4F10-88B2-4201287E355C}"/>
                </a:ext>
              </a:extLst>
            </p:cNvPr>
            <p:cNvSpPr/>
            <p:nvPr/>
          </p:nvSpPr>
          <p:spPr>
            <a:xfrm>
              <a:off x="4228501" y="1857845"/>
              <a:ext cx="590293" cy="212902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A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93B669B-581F-48F4-B301-15AAD1B29E67}"/>
                </a:ext>
              </a:extLst>
            </p:cNvPr>
            <p:cNvSpPr/>
            <p:nvPr/>
          </p:nvSpPr>
          <p:spPr>
            <a:xfrm>
              <a:off x="5335631" y="1338202"/>
              <a:ext cx="590293" cy="3713187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B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8A883DE-D751-4241-A24D-ADD8D12C755A}"/>
                </a:ext>
              </a:extLst>
            </p:cNvPr>
            <p:cNvSpPr/>
            <p:nvPr/>
          </p:nvSpPr>
          <p:spPr>
            <a:xfrm>
              <a:off x="7272245" y="911632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5C7A651-212E-4A73-AC3D-82193F8AAC72}"/>
                </a:ext>
              </a:extLst>
            </p:cNvPr>
            <p:cNvSpPr/>
            <p:nvPr/>
          </p:nvSpPr>
          <p:spPr>
            <a:xfrm>
              <a:off x="8387121" y="911632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F72CD0F-B747-4495-9350-F1DC53054D8C}"/>
                </a:ext>
              </a:extLst>
            </p:cNvPr>
            <p:cNvSpPr txBox="1"/>
            <p:nvPr/>
          </p:nvSpPr>
          <p:spPr>
            <a:xfrm>
              <a:off x="7899257" y="2924294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363AA7-BB65-4477-9D7A-508D8B6C2601}"/>
                </a:ext>
              </a:extLst>
            </p:cNvPr>
            <p:cNvSpPr txBox="1"/>
            <p:nvPr/>
          </p:nvSpPr>
          <p:spPr>
            <a:xfrm>
              <a:off x="7450750" y="5907486"/>
              <a:ext cx="1367018" cy="512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33F50"/>
                  </a:solidFill>
                  <a:latin typeface="Montserrat" panose="00000500000000000000" pitchFamily="50" charset="0"/>
                </a:rPr>
                <a:t>TYPE c</a:t>
              </a:r>
            </a:p>
            <a:p>
              <a:pPr lvl="0" algn="ctr"/>
              <a:r>
                <a:rPr lang="en-US" altLang="zh-CN" sz="1000" dirty="0">
                  <a:solidFill>
                    <a:prstClr val="white">
                      <a:lumMod val="75000"/>
                    </a:prstClr>
                  </a:solidFill>
                  <a:latin typeface="Montserrat" panose="00000500000000000000" pitchFamily="50" charset="0"/>
                </a:rPr>
                <a:t>Mutual overlap</a:t>
              </a:r>
              <a:endParaRPr lang="zh-CN" altLang="en-US" sz="10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B1A2E66-E6B6-4AC4-A233-EB0F986B605F}"/>
                </a:ext>
              </a:extLst>
            </p:cNvPr>
            <p:cNvSpPr/>
            <p:nvPr/>
          </p:nvSpPr>
          <p:spPr>
            <a:xfrm>
              <a:off x="7281177" y="1502182"/>
              <a:ext cx="590293" cy="212902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A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4D067-C10F-4345-B31A-2D487126F97D}"/>
                </a:ext>
              </a:extLst>
            </p:cNvPr>
            <p:cNvSpPr/>
            <p:nvPr/>
          </p:nvSpPr>
          <p:spPr>
            <a:xfrm>
              <a:off x="8388307" y="2924294"/>
              <a:ext cx="590293" cy="2129029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B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6A7EF6F-E5F9-4C7B-BCD0-82E94112EFCD}"/>
                </a:ext>
              </a:extLst>
            </p:cNvPr>
            <p:cNvSpPr/>
            <p:nvPr/>
          </p:nvSpPr>
          <p:spPr>
            <a:xfrm>
              <a:off x="10248295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E326A69F-33EC-4E48-9C60-941AD92F020B}"/>
                </a:ext>
              </a:extLst>
            </p:cNvPr>
            <p:cNvSpPr/>
            <p:nvPr/>
          </p:nvSpPr>
          <p:spPr>
            <a:xfrm>
              <a:off x="11363171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F289F11-6BE0-4587-BAA1-28A35918D3FF}"/>
                </a:ext>
              </a:extLst>
            </p:cNvPr>
            <p:cNvSpPr txBox="1"/>
            <p:nvPr/>
          </p:nvSpPr>
          <p:spPr>
            <a:xfrm>
              <a:off x="10875307" y="2922360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FEBED88-C4A3-485D-9321-83D42F4D7C10}"/>
                </a:ext>
              </a:extLst>
            </p:cNvPr>
            <p:cNvSpPr txBox="1"/>
            <p:nvPr/>
          </p:nvSpPr>
          <p:spPr>
            <a:xfrm>
              <a:off x="10466564" y="5905552"/>
              <a:ext cx="2394379" cy="731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33F50"/>
                  </a:solidFill>
                  <a:latin typeface="Montserrat" panose="00000500000000000000" pitchFamily="50" charset="0"/>
                </a:rPr>
                <a:t>Special Case</a:t>
              </a:r>
            </a:p>
            <a:p>
              <a:pPr lvl="0" algn="ctr"/>
              <a:r>
                <a:rPr lang="en-US" altLang="zh-CN" sz="1000" dirty="0">
                  <a:solidFill>
                    <a:prstClr val="white">
                      <a:lumMod val="75000"/>
                    </a:prstClr>
                  </a:solidFill>
                  <a:latin typeface="Montserrat" panose="00000500000000000000" pitchFamily="50" charset="0"/>
                </a:rPr>
                <a:t>Conflict of 3 or more courses</a:t>
              </a:r>
              <a:endParaRPr lang="zh-CN" altLang="en-US" sz="10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endParaRPr>
            </a:p>
            <a:p>
              <a:pPr algn="ctr"/>
              <a:endParaRPr lang="zh-CN" altLang="en-US" sz="1200" b="1" dirty="0">
                <a:solidFill>
                  <a:srgbClr val="333F50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9661E90-E26F-4329-9235-566FF98C668C}"/>
                </a:ext>
              </a:extLst>
            </p:cNvPr>
            <p:cNvSpPr/>
            <p:nvPr/>
          </p:nvSpPr>
          <p:spPr>
            <a:xfrm>
              <a:off x="10257227" y="1500248"/>
              <a:ext cx="590293" cy="212902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A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858E19E-B391-4F1F-98BD-D1A4A99C3310}"/>
                </a:ext>
              </a:extLst>
            </p:cNvPr>
            <p:cNvSpPr/>
            <p:nvPr/>
          </p:nvSpPr>
          <p:spPr>
            <a:xfrm>
              <a:off x="11364357" y="1500247"/>
              <a:ext cx="590293" cy="3551142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B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089DF6D-84AE-4828-9724-842D48ADDB3E}"/>
                </a:ext>
              </a:extLst>
            </p:cNvPr>
            <p:cNvSpPr/>
            <p:nvPr/>
          </p:nvSpPr>
          <p:spPr>
            <a:xfrm>
              <a:off x="12501743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FE9197E-BA7C-4B90-A157-5D5ED019D279}"/>
                </a:ext>
              </a:extLst>
            </p:cNvPr>
            <p:cNvSpPr txBox="1"/>
            <p:nvPr/>
          </p:nvSpPr>
          <p:spPr>
            <a:xfrm>
              <a:off x="12013878" y="2922359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750A606E-841B-44D4-925E-B6643E299260}"/>
                </a:ext>
              </a:extLst>
            </p:cNvPr>
            <p:cNvSpPr/>
            <p:nvPr/>
          </p:nvSpPr>
          <p:spPr>
            <a:xfrm>
              <a:off x="12502929" y="1500247"/>
              <a:ext cx="590293" cy="2782193"/>
            </a:xfrm>
            <a:prstGeom prst="roundRect">
              <a:avLst/>
            </a:prstGeom>
            <a:solidFill>
              <a:schemeClr val="accent2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C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9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5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586526-9F50-4F6A-BB69-052C3610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75" y="794551"/>
            <a:ext cx="2634449" cy="526889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427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F8EFB8D4-38BD-462D-8804-A0745FCC8A65}"/>
              </a:ext>
            </a:extLst>
          </p:cNvPr>
          <p:cNvSpPr/>
          <p:nvPr/>
        </p:nvSpPr>
        <p:spPr>
          <a:xfrm>
            <a:off x="6436456" y="3594121"/>
            <a:ext cx="1316905" cy="1828800"/>
          </a:xfrm>
          <a:prstGeom prst="roundRect">
            <a:avLst>
              <a:gd name="adj" fmla="val 242"/>
            </a:avLst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3C2897-7A74-4428-AA1C-9022D9FEF9B3}"/>
              </a:ext>
            </a:extLst>
          </p:cNvPr>
          <p:cNvGrpSpPr/>
          <p:nvPr/>
        </p:nvGrpSpPr>
        <p:grpSpPr>
          <a:xfrm>
            <a:off x="6542919" y="3689148"/>
            <a:ext cx="1103872" cy="1624312"/>
            <a:chOff x="6529535" y="3694164"/>
            <a:chExt cx="1103872" cy="1624312"/>
          </a:xfrm>
        </p:grpSpPr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178E97E2-D5C8-442D-BBC0-B833DA1479CF}"/>
                </a:ext>
              </a:extLst>
            </p:cNvPr>
            <p:cNvSpPr/>
            <p:nvPr/>
          </p:nvSpPr>
          <p:spPr>
            <a:xfrm>
              <a:off x="6529535" y="3694165"/>
              <a:ext cx="314067" cy="992344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708FA17-1C7D-4679-99B1-4DFD9A99E6C0}"/>
                </a:ext>
              </a:extLst>
            </p:cNvPr>
            <p:cNvSpPr/>
            <p:nvPr/>
          </p:nvSpPr>
          <p:spPr>
            <a:xfrm>
              <a:off x="6924437" y="5092258"/>
              <a:ext cx="314067" cy="226218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CAB82C98-470C-4D3A-8494-5B654CD21758}"/>
                </a:ext>
              </a:extLst>
            </p:cNvPr>
            <p:cNvSpPr/>
            <p:nvPr/>
          </p:nvSpPr>
          <p:spPr>
            <a:xfrm>
              <a:off x="7319340" y="3694164"/>
              <a:ext cx="314067" cy="1624311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A5FE4646-6888-42CB-A0AC-90244F9171B2}"/>
                </a:ext>
              </a:extLst>
            </p:cNvPr>
            <p:cNvSpPr/>
            <p:nvPr/>
          </p:nvSpPr>
          <p:spPr>
            <a:xfrm>
              <a:off x="6924438" y="3988882"/>
              <a:ext cx="314067" cy="889491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9BE1F7-CA9E-4CA5-9A68-2F95E459C5B6}"/>
              </a:ext>
            </a:extLst>
          </p:cNvPr>
          <p:cNvGrpSpPr/>
          <p:nvPr/>
        </p:nvGrpSpPr>
        <p:grpSpPr>
          <a:xfrm>
            <a:off x="1056095" y="1231628"/>
            <a:ext cx="1316905" cy="1828800"/>
            <a:chOff x="1879055" y="1109708"/>
            <a:chExt cx="1316905" cy="18288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83E14CE-915F-4578-BF34-C3A57D061694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8D7E5627-D60C-4326-A8A3-BCA3DBBEC6E8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6A397C6-446E-48C5-9EF1-864018C0227C}"/>
              </a:ext>
            </a:extLst>
          </p:cNvPr>
          <p:cNvGrpSpPr/>
          <p:nvPr/>
        </p:nvGrpSpPr>
        <p:grpSpPr>
          <a:xfrm>
            <a:off x="2559775" y="1231628"/>
            <a:ext cx="1316905" cy="1828800"/>
            <a:chOff x="1879055" y="1109708"/>
            <a:chExt cx="1316905" cy="1828800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FB41050-F70E-4520-B6A4-AE563FA66514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4F2C4FF-3884-4527-8055-9880C6C7DAD5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56B98B3-A8D0-4D86-BBF9-EF32883879B7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7348CBC-4BDF-403C-8235-5ED837DE5923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AF07A75-0C58-486F-A2B6-6E2CC9D8DF69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CEF753B7-0D78-4251-9A4F-DEB8AC6410F4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DAA02A3-E067-4FA8-8E45-41B992E22D61}"/>
              </a:ext>
            </a:extLst>
          </p:cNvPr>
          <p:cNvGrpSpPr/>
          <p:nvPr/>
        </p:nvGrpSpPr>
        <p:grpSpPr>
          <a:xfrm>
            <a:off x="4048215" y="1231628"/>
            <a:ext cx="1316905" cy="1828800"/>
            <a:chOff x="1879055" y="1109708"/>
            <a:chExt cx="1316905" cy="182880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6318DF8-119F-4C0C-BADC-BFC545105273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74F7B3B1-117A-4C1E-93DE-65EA8E2E44F5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C411ACCB-2059-4D8F-8B32-56BA73FCFD1E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126A47C-8353-4110-903D-614D4DFF9C39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2D5810B2-8AC0-4A13-ADA8-19BB5FA0EA10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52FE817D-4853-467F-8B87-7156F72D7941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3B43234-8DB1-494F-B639-890B4CA3421B}"/>
              </a:ext>
            </a:extLst>
          </p:cNvPr>
          <p:cNvGrpSpPr/>
          <p:nvPr/>
        </p:nvGrpSpPr>
        <p:grpSpPr>
          <a:xfrm>
            <a:off x="6436456" y="1231628"/>
            <a:ext cx="1316905" cy="1828800"/>
            <a:chOff x="1879055" y="1109708"/>
            <a:chExt cx="1316905" cy="1828800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6DF0262-B939-4AA7-880D-57CA59AA8B31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F7D6825D-72C8-4F12-A2CF-6A72ECCA8177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1515F6DB-78A2-427A-BBE2-A07F651A0B4F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51BC521C-113E-4A4C-97A0-9007336FD20C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23264754-9EC4-4D8E-9105-B170B9377B11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D6B6BD01-2973-4E6C-8206-3847F032EE96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A8C38729-BAFF-4323-A85D-587393BB2B2F}"/>
              </a:ext>
            </a:extLst>
          </p:cNvPr>
          <p:cNvGrpSpPr/>
          <p:nvPr/>
        </p:nvGrpSpPr>
        <p:grpSpPr>
          <a:xfrm>
            <a:off x="7940136" y="1231628"/>
            <a:ext cx="1316905" cy="1828800"/>
            <a:chOff x="1879055" y="1109708"/>
            <a:chExt cx="1316905" cy="1828800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156F5DF4-F67E-437D-8089-C62BE3426872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0A47C44E-46FA-4185-8AA8-D4F017F59EBE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2B9CEFB5-4733-456F-B01B-B87BB0E19140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93CC57D-F2EA-4B8A-8B5B-0CE346C22AD0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BFAF29BA-D1F6-4173-AB4F-264AEFC7CCAF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678DF0F1-41AC-4F50-BF7D-CB975A95550E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49C2796-B4E7-4061-9ED2-2C78386F1D76}"/>
              </a:ext>
            </a:extLst>
          </p:cNvPr>
          <p:cNvGrpSpPr/>
          <p:nvPr/>
        </p:nvGrpSpPr>
        <p:grpSpPr>
          <a:xfrm>
            <a:off x="9428576" y="1231628"/>
            <a:ext cx="1316905" cy="1828800"/>
            <a:chOff x="1879055" y="1109708"/>
            <a:chExt cx="1316905" cy="182880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EBD9D8FF-611A-4C60-94B8-A9A9C3CF886E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494A641-DF54-4957-B62A-462302F2B2C6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DF21639-0B08-452F-953A-888E8A3F6288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0C1E948D-55D4-4D05-B036-42E80DA77E15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EA53CF6-3DA4-4A73-86D9-280D22FB2B0E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757634BF-5A1B-4E42-898C-F1525CD638B7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86" name="箭头: V 形 85">
            <a:extLst>
              <a:ext uri="{FF2B5EF4-FFF2-40B4-BE49-F238E27FC236}">
                <a16:creationId xmlns:a16="http://schemas.microsoft.com/office/drawing/2014/main" id="{244FF489-896C-4029-BC23-9A56C262B975}"/>
              </a:ext>
            </a:extLst>
          </p:cNvPr>
          <p:cNvSpPr/>
          <p:nvPr/>
        </p:nvSpPr>
        <p:spPr>
          <a:xfrm>
            <a:off x="5817117" y="1954734"/>
            <a:ext cx="228578" cy="394746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9DA576F-C6C6-4B75-B477-93A3D2111830}"/>
              </a:ext>
            </a:extLst>
          </p:cNvPr>
          <p:cNvGrpSpPr/>
          <p:nvPr/>
        </p:nvGrpSpPr>
        <p:grpSpPr>
          <a:xfrm>
            <a:off x="1056095" y="3594121"/>
            <a:ext cx="1316905" cy="1828800"/>
            <a:chOff x="1879055" y="1109708"/>
            <a:chExt cx="1316905" cy="1828800"/>
          </a:xfrm>
        </p:grpSpPr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D160514-FBAC-4C73-9C08-E748F2C026FF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4147F1DE-7BAC-4D63-9CCC-4DB7A95F393B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3BBCB4A-2DC5-44A8-A0EE-9DA521F54383}"/>
              </a:ext>
            </a:extLst>
          </p:cNvPr>
          <p:cNvGrpSpPr/>
          <p:nvPr/>
        </p:nvGrpSpPr>
        <p:grpSpPr>
          <a:xfrm>
            <a:off x="2559775" y="3594121"/>
            <a:ext cx="1316905" cy="1828800"/>
            <a:chOff x="1879055" y="1109708"/>
            <a:chExt cx="1316905" cy="1828800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55E617ED-7135-4650-805B-096E2E7E0448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E86021C6-C159-4119-B018-D41AB5ECCD2E}"/>
                </a:ext>
              </a:extLst>
            </p:cNvPr>
            <p:cNvSpPr/>
            <p:nvPr/>
          </p:nvSpPr>
          <p:spPr>
            <a:xfrm>
              <a:off x="1969494" y="1209752"/>
              <a:ext cx="314067" cy="992344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6944E86-7358-45D2-8524-78E481C51370}"/>
                </a:ext>
              </a:extLst>
            </p:cNvPr>
            <p:cNvSpPr/>
            <p:nvPr/>
          </p:nvSpPr>
          <p:spPr>
            <a:xfrm>
              <a:off x="2364396" y="2607845"/>
              <a:ext cx="314067" cy="226218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28C76-AC0E-4969-941A-671722253A61}"/>
                </a:ext>
              </a:extLst>
            </p:cNvPr>
            <p:cNvSpPr/>
            <p:nvPr/>
          </p:nvSpPr>
          <p:spPr>
            <a:xfrm>
              <a:off x="2759299" y="1209751"/>
              <a:ext cx="314067" cy="1624311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51766C87-9914-4C14-AC4A-2369B302C8F6}"/>
                </a:ext>
              </a:extLst>
            </p:cNvPr>
            <p:cNvSpPr/>
            <p:nvPr/>
          </p:nvSpPr>
          <p:spPr>
            <a:xfrm>
              <a:off x="2364397" y="1504469"/>
              <a:ext cx="314067" cy="889491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60342D4-7796-4DC6-92EC-7266B76AD8E2}"/>
              </a:ext>
            </a:extLst>
          </p:cNvPr>
          <p:cNvGrpSpPr/>
          <p:nvPr/>
        </p:nvGrpSpPr>
        <p:grpSpPr>
          <a:xfrm>
            <a:off x="4048215" y="3594121"/>
            <a:ext cx="1316905" cy="1828800"/>
            <a:chOff x="1879055" y="1109708"/>
            <a:chExt cx="1316905" cy="1828800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9A67DA5-EF58-4C87-9E7C-C190DD4C6EA6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3B1F2A4-9BCA-4A19-88C5-E85BFE6A8E7F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3DBF623C-AC28-4CE4-8C80-51DE393F0D54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59E57291-EDBC-4F9C-84BC-526B759CD91B}"/>
                </a:ext>
              </a:extLst>
            </p:cNvPr>
            <p:cNvSpPr/>
            <p:nvPr/>
          </p:nvSpPr>
          <p:spPr>
            <a:xfrm>
              <a:off x="2759299" y="1485873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FE7EE04C-39A8-4D23-B144-C84B76304998}"/>
                </a:ext>
              </a:extLst>
            </p:cNvPr>
            <p:cNvSpPr/>
            <p:nvPr/>
          </p:nvSpPr>
          <p:spPr>
            <a:xfrm>
              <a:off x="2364397" y="1841717"/>
              <a:ext cx="314067" cy="87585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CCDCBCC7-1C0B-45CA-85B1-1A80612C67BD}"/>
                </a:ext>
              </a:extLst>
            </p:cNvPr>
            <p:cNvSpPr/>
            <p:nvPr/>
          </p:nvSpPr>
          <p:spPr>
            <a:xfrm>
              <a:off x="1969494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105" name="箭头: V 形 104">
            <a:extLst>
              <a:ext uri="{FF2B5EF4-FFF2-40B4-BE49-F238E27FC236}">
                <a16:creationId xmlns:a16="http://schemas.microsoft.com/office/drawing/2014/main" id="{7E653684-4532-41B9-A39C-E99D9D292B32}"/>
              </a:ext>
            </a:extLst>
          </p:cNvPr>
          <p:cNvSpPr/>
          <p:nvPr/>
        </p:nvSpPr>
        <p:spPr>
          <a:xfrm>
            <a:off x="5817117" y="4308946"/>
            <a:ext cx="228578" cy="394746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5FA973-1D12-410A-B211-DAA72AB29DB7}"/>
              </a:ext>
            </a:extLst>
          </p:cNvPr>
          <p:cNvGrpSpPr/>
          <p:nvPr/>
        </p:nvGrpSpPr>
        <p:grpSpPr>
          <a:xfrm>
            <a:off x="978395" y="906822"/>
            <a:ext cx="3760769" cy="261610"/>
            <a:chOff x="978395" y="906822"/>
            <a:chExt cx="3760769" cy="261610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C8F1B09-FAFD-445B-8D7F-70D83F8F0EAA}"/>
                </a:ext>
              </a:extLst>
            </p:cNvPr>
            <p:cNvSpPr txBox="1"/>
            <p:nvPr/>
          </p:nvSpPr>
          <p:spPr>
            <a:xfrm>
              <a:off x="978395" y="906822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1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4384626-2CBD-45B2-A3E9-1E060B03F9FD}"/>
                </a:ext>
              </a:extLst>
            </p:cNvPr>
            <p:cNvSpPr txBox="1"/>
            <p:nvPr/>
          </p:nvSpPr>
          <p:spPr>
            <a:xfrm>
              <a:off x="2482128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2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7519B84-CE48-40BC-A93E-81F30F678675}"/>
                </a:ext>
              </a:extLst>
            </p:cNvPr>
            <p:cNvSpPr txBox="1"/>
            <p:nvPr/>
          </p:nvSpPr>
          <p:spPr>
            <a:xfrm>
              <a:off x="3974211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3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FA89707E-4622-49FA-9EB9-E14318000C5D}"/>
              </a:ext>
            </a:extLst>
          </p:cNvPr>
          <p:cNvGrpSpPr/>
          <p:nvPr/>
        </p:nvGrpSpPr>
        <p:grpSpPr>
          <a:xfrm>
            <a:off x="6363122" y="906822"/>
            <a:ext cx="3760769" cy="261610"/>
            <a:chOff x="978395" y="906822"/>
            <a:chExt cx="3760769" cy="261610"/>
          </a:xfrm>
        </p:grpSpPr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BE24D1F-5104-41FB-AD42-2D790E751315}"/>
                </a:ext>
              </a:extLst>
            </p:cNvPr>
            <p:cNvSpPr txBox="1"/>
            <p:nvPr/>
          </p:nvSpPr>
          <p:spPr>
            <a:xfrm>
              <a:off x="978395" y="906822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1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6056B8A-45CE-47C5-9B7C-54C6792EEA44}"/>
                </a:ext>
              </a:extLst>
            </p:cNvPr>
            <p:cNvSpPr txBox="1"/>
            <p:nvPr/>
          </p:nvSpPr>
          <p:spPr>
            <a:xfrm>
              <a:off x="2482128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2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4142016-8164-4874-BE27-DF0F3CFEFB85}"/>
                </a:ext>
              </a:extLst>
            </p:cNvPr>
            <p:cNvSpPr txBox="1"/>
            <p:nvPr/>
          </p:nvSpPr>
          <p:spPr>
            <a:xfrm>
              <a:off x="3974211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3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C6BF5FB7-9F1B-49F5-8349-09B3CD612FB9}"/>
              </a:ext>
            </a:extLst>
          </p:cNvPr>
          <p:cNvGrpSpPr/>
          <p:nvPr/>
        </p:nvGrpSpPr>
        <p:grpSpPr>
          <a:xfrm>
            <a:off x="978395" y="3267349"/>
            <a:ext cx="3760769" cy="261610"/>
            <a:chOff x="978395" y="906822"/>
            <a:chExt cx="3760769" cy="261610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5D20B44-89A4-469B-9953-1C81CCA8F129}"/>
                </a:ext>
              </a:extLst>
            </p:cNvPr>
            <p:cNvSpPr txBox="1"/>
            <p:nvPr/>
          </p:nvSpPr>
          <p:spPr>
            <a:xfrm>
              <a:off x="978395" y="906822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1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493C267C-DF73-46AA-B01F-6473363717A8}"/>
                </a:ext>
              </a:extLst>
            </p:cNvPr>
            <p:cNvSpPr txBox="1"/>
            <p:nvPr/>
          </p:nvSpPr>
          <p:spPr>
            <a:xfrm>
              <a:off x="2482128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2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8A3F262D-BF1A-4BDB-A813-0EC27ECB7EB1}"/>
                </a:ext>
              </a:extLst>
            </p:cNvPr>
            <p:cNvSpPr txBox="1"/>
            <p:nvPr/>
          </p:nvSpPr>
          <p:spPr>
            <a:xfrm>
              <a:off x="3974211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3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0BAF0396-1D8E-4F45-AFBC-FE68DEDEC01B}"/>
              </a:ext>
            </a:extLst>
          </p:cNvPr>
          <p:cNvSpPr/>
          <p:nvPr/>
        </p:nvSpPr>
        <p:spPr>
          <a:xfrm>
            <a:off x="7940136" y="3594121"/>
            <a:ext cx="1316905" cy="1828800"/>
          </a:xfrm>
          <a:prstGeom prst="roundRect">
            <a:avLst>
              <a:gd name="adj" fmla="val 242"/>
            </a:avLst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6BAB478-05DE-4895-87FE-4FBF467133CD}"/>
              </a:ext>
            </a:extLst>
          </p:cNvPr>
          <p:cNvSpPr/>
          <p:nvPr/>
        </p:nvSpPr>
        <p:spPr>
          <a:xfrm>
            <a:off x="8030575" y="3694165"/>
            <a:ext cx="314067" cy="992344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7DF95A00-EE70-4443-93DC-F81749907660}"/>
              </a:ext>
            </a:extLst>
          </p:cNvPr>
          <p:cNvSpPr/>
          <p:nvPr/>
        </p:nvSpPr>
        <p:spPr>
          <a:xfrm>
            <a:off x="8425477" y="5092258"/>
            <a:ext cx="314067" cy="226218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371F308-6E0B-4E12-946D-00666D0D5BDB}"/>
              </a:ext>
            </a:extLst>
          </p:cNvPr>
          <p:cNvSpPr/>
          <p:nvPr/>
        </p:nvSpPr>
        <p:spPr>
          <a:xfrm>
            <a:off x="8820380" y="3694164"/>
            <a:ext cx="314067" cy="1624311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785AFA69-B0AC-48C1-B4E5-50C56CCC5EDF}"/>
              </a:ext>
            </a:extLst>
          </p:cNvPr>
          <p:cNvSpPr/>
          <p:nvPr/>
        </p:nvSpPr>
        <p:spPr>
          <a:xfrm>
            <a:off x="8425478" y="3988882"/>
            <a:ext cx="314067" cy="889491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1BB6C81-48C4-4A66-94F7-72F7D8B8DF91}"/>
              </a:ext>
            </a:extLst>
          </p:cNvPr>
          <p:cNvGrpSpPr/>
          <p:nvPr/>
        </p:nvGrpSpPr>
        <p:grpSpPr>
          <a:xfrm>
            <a:off x="9428576" y="3594121"/>
            <a:ext cx="1316905" cy="1828800"/>
            <a:chOff x="1879055" y="1109708"/>
            <a:chExt cx="1316905" cy="1828800"/>
          </a:xfrm>
        </p:grpSpPr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F03AE1BC-3D3A-4DEE-B827-80A0C2074E84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8CADB95F-4FBE-4ACD-988B-A83ED9F49BAC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6DD61EC9-DE23-4CCD-B086-73EB8139CE21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CD27EF9A-2743-49A7-9A56-90A2D4B9A9BA}"/>
                </a:ext>
              </a:extLst>
            </p:cNvPr>
            <p:cNvSpPr/>
            <p:nvPr/>
          </p:nvSpPr>
          <p:spPr>
            <a:xfrm>
              <a:off x="2759299" y="1485873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64EF493F-4BCF-4B15-AB41-DFB8127652ED}"/>
                </a:ext>
              </a:extLst>
            </p:cNvPr>
            <p:cNvSpPr/>
            <p:nvPr/>
          </p:nvSpPr>
          <p:spPr>
            <a:xfrm>
              <a:off x="2364397" y="1841717"/>
              <a:ext cx="314067" cy="87585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D4D6152D-4A10-4FCD-AB06-FAB9F83748C6}"/>
                </a:ext>
              </a:extLst>
            </p:cNvPr>
            <p:cNvSpPr/>
            <p:nvPr/>
          </p:nvSpPr>
          <p:spPr>
            <a:xfrm>
              <a:off x="1969494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6AB810B-291A-4E3B-97FF-8E1A23773BC8}"/>
              </a:ext>
            </a:extLst>
          </p:cNvPr>
          <p:cNvGrpSpPr/>
          <p:nvPr/>
        </p:nvGrpSpPr>
        <p:grpSpPr>
          <a:xfrm>
            <a:off x="6358756" y="3267349"/>
            <a:ext cx="3760769" cy="261610"/>
            <a:chOff x="978395" y="906822"/>
            <a:chExt cx="3760769" cy="261610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09FD4C44-D9E2-4FD4-9F11-3130C1D725C8}"/>
                </a:ext>
              </a:extLst>
            </p:cNvPr>
            <p:cNvSpPr txBox="1"/>
            <p:nvPr/>
          </p:nvSpPr>
          <p:spPr>
            <a:xfrm>
              <a:off x="978395" y="906822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1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3EA223D-86FB-4E23-B9DB-3DAFFCCA0513}"/>
                </a:ext>
              </a:extLst>
            </p:cNvPr>
            <p:cNvSpPr txBox="1"/>
            <p:nvPr/>
          </p:nvSpPr>
          <p:spPr>
            <a:xfrm>
              <a:off x="2482128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2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0BBE4138-9BBC-434A-8706-99BA9D9C5789}"/>
                </a:ext>
              </a:extLst>
            </p:cNvPr>
            <p:cNvSpPr txBox="1"/>
            <p:nvPr/>
          </p:nvSpPr>
          <p:spPr>
            <a:xfrm>
              <a:off x="3974211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3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D733F2-3A66-4DE6-8554-7A1737439269}"/>
              </a:ext>
            </a:extLst>
          </p:cNvPr>
          <p:cNvGrpSpPr/>
          <p:nvPr/>
        </p:nvGrpSpPr>
        <p:grpSpPr>
          <a:xfrm>
            <a:off x="6542919" y="3689148"/>
            <a:ext cx="1103872" cy="1507820"/>
            <a:chOff x="6542919" y="3689148"/>
            <a:chExt cx="1103872" cy="1507820"/>
          </a:xfrm>
          <a:solidFill>
            <a:schemeClr val="bg1">
              <a:lumMod val="85000"/>
            </a:schemeClr>
          </a:solidFill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62C770A1-3EDE-45D2-A2C6-B94490C91BF2}"/>
                </a:ext>
              </a:extLst>
            </p:cNvPr>
            <p:cNvSpPr/>
            <p:nvPr/>
          </p:nvSpPr>
          <p:spPr>
            <a:xfrm>
              <a:off x="6542919" y="3689148"/>
              <a:ext cx="314067" cy="552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BCFA952D-30F4-4735-8FD2-C6728808834C}"/>
                </a:ext>
              </a:extLst>
            </p:cNvPr>
            <p:cNvSpPr/>
            <p:nvPr/>
          </p:nvSpPr>
          <p:spPr>
            <a:xfrm>
              <a:off x="6937822" y="3689148"/>
              <a:ext cx="314067" cy="552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ED125D18-1A26-4F46-9920-7347F3B0E0E1}"/>
                </a:ext>
              </a:extLst>
            </p:cNvPr>
            <p:cNvSpPr/>
            <p:nvPr/>
          </p:nvSpPr>
          <p:spPr>
            <a:xfrm>
              <a:off x="7332724" y="3965269"/>
              <a:ext cx="314067" cy="552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0D96914F-8677-4EF3-8FD1-BCE39478EE6C}"/>
                </a:ext>
              </a:extLst>
            </p:cNvPr>
            <p:cNvSpPr/>
            <p:nvPr/>
          </p:nvSpPr>
          <p:spPr>
            <a:xfrm>
              <a:off x="6937822" y="4321113"/>
              <a:ext cx="314067" cy="87585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67F17769-A8A6-44DF-8F84-3ECCDA26A6CC}"/>
                </a:ext>
              </a:extLst>
            </p:cNvPr>
            <p:cNvSpPr/>
            <p:nvPr/>
          </p:nvSpPr>
          <p:spPr>
            <a:xfrm>
              <a:off x="6542919" y="4321114"/>
              <a:ext cx="314067" cy="552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E29B56A4-42F9-40CD-83C4-0674004A04D4}"/>
              </a:ext>
            </a:extLst>
          </p:cNvPr>
          <p:cNvSpPr/>
          <p:nvPr/>
        </p:nvSpPr>
        <p:spPr>
          <a:xfrm>
            <a:off x="6933262" y="4321113"/>
            <a:ext cx="314067" cy="552242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9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3A9C77D-CE1D-4F33-9F8C-758FA25EA44E}"/>
              </a:ext>
            </a:extLst>
          </p:cNvPr>
          <p:cNvGrpSpPr/>
          <p:nvPr/>
        </p:nvGrpSpPr>
        <p:grpSpPr>
          <a:xfrm>
            <a:off x="2755357" y="2446732"/>
            <a:ext cx="1818953" cy="2394568"/>
            <a:chOff x="2714947" y="2287939"/>
            <a:chExt cx="3257227" cy="3969986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6318DF8-119F-4C0C-BADC-BFC545105273}"/>
                </a:ext>
              </a:extLst>
            </p:cNvPr>
            <p:cNvSpPr/>
            <p:nvPr/>
          </p:nvSpPr>
          <p:spPr>
            <a:xfrm>
              <a:off x="2714947" y="2287939"/>
              <a:ext cx="3257227" cy="3969986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74F7B3B1-117A-4C1E-93DE-65EA8E2E44F5}"/>
                </a:ext>
              </a:extLst>
            </p:cNvPr>
            <p:cNvSpPr/>
            <p:nvPr/>
          </p:nvSpPr>
          <p:spPr>
            <a:xfrm>
              <a:off x="2976887" y="253131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56AE3B0E-DF84-43C0-9C4D-0874B3AEB8B0}"/>
                </a:ext>
              </a:extLst>
            </p:cNvPr>
            <p:cNvSpPr/>
            <p:nvPr/>
          </p:nvSpPr>
          <p:spPr>
            <a:xfrm>
              <a:off x="2976887" y="3973309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8C5F3E21-9162-4F6F-97DF-AA2E61CA74A4}"/>
                </a:ext>
              </a:extLst>
            </p:cNvPr>
            <p:cNvSpPr/>
            <p:nvPr/>
          </p:nvSpPr>
          <p:spPr>
            <a:xfrm>
              <a:off x="2976887" y="4694306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23921869-41DD-42B1-9B63-0CDBD64B951A}"/>
                </a:ext>
              </a:extLst>
            </p:cNvPr>
            <p:cNvSpPr/>
            <p:nvPr/>
          </p:nvSpPr>
          <p:spPr>
            <a:xfrm>
              <a:off x="2976887" y="540895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52DC77DB-DDE6-4DEA-9C40-6C02557B177F}"/>
                </a:ext>
              </a:extLst>
            </p:cNvPr>
            <p:cNvSpPr/>
            <p:nvPr/>
          </p:nvSpPr>
          <p:spPr>
            <a:xfrm>
              <a:off x="3557911" y="253131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600F3585-1A21-40DB-9884-411348650DF8}"/>
                </a:ext>
              </a:extLst>
            </p:cNvPr>
            <p:cNvSpPr/>
            <p:nvPr/>
          </p:nvSpPr>
          <p:spPr>
            <a:xfrm>
              <a:off x="3557911" y="3252312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1B1BB266-9F39-4955-920D-1BB7DBB47685}"/>
                </a:ext>
              </a:extLst>
            </p:cNvPr>
            <p:cNvSpPr/>
            <p:nvPr/>
          </p:nvSpPr>
          <p:spPr>
            <a:xfrm>
              <a:off x="3557911" y="3973310"/>
              <a:ext cx="423538" cy="1294832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6F561477-9D10-4D76-854A-435A09E10106}"/>
                </a:ext>
              </a:extLst>
            </p:cNvPr>
            <p:cNvSpPr/>
            <p:nvPr/>
          </p:nvSpPr>
          <p:spPr>
            <a:xfrm>
              <a:off x="3557911" y="540895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8332CE72-6C76-44F1-9EB0-625165CDFFFB}"/>
                </a:ext>
              </a:extLst>
            </p:cNvPr>
            <p:cNvSpPr/>
            <p:nvPr/>
          </p:nvSpPr>
          <p:spPr>
            <a:xfrm>
              <a:off x="4138935" y="253131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63107B46-6201-4733-8E66-18E7ADFBC37F}"/>
                </a:ext>
              </a:extLst>
            </p:cNvPr>
            <p:cNvSpPr/>
            <p:nvPr/>
          </p:nvSpPr>
          <p:spPr>
            <a:xfrm>
              <a:off x="4138935" y="3252312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CE3E2032-BBFA-4AD9-897F-DE37FF31C8AE}"/>
                </a:ext>
              </a:extLst>
            </p:cNvPr>
            <p:cNvSpPr/>
            <p:nvPr/>
          </p:nvSpPr>
          <p:spPr>
            <a:xfrm>
              <a:off x="4138935" y="540895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1E55BDDD-6A0E-46A8-901E-B4B9DF4AAD7E}"/>
                </a:ext>
              </a:extLst>
            </p:cNvPr>
            <p:cNvSpPr/>
            <p:nvPr/>
          </p:nvSpPr>
          <p:spPr>
            <a:xfrm>
              <a:off x="4719959" y="253131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5E33CB4-F20F-44AD-9461-11ED709C431F}"/>
                </a:ext>
              </a:extLst>
            </p:cNvPr>
            <p:cNvSpPr/>
            <p:nvPr/>
          </p:nvSpPr>
          <p:spPr>
            <a:xfrm>
              <a:off x="4719959" y="3252312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62" name="矩形: 圆角 161">
              <a:extLst>
                <a:ext uri="{FF2B5EF4-FFF2-40B4-BE49-F238E27FC236}">
                  <a16:creationId xmlns:a16="http://schemas.microsoft.com/office/drawing/2014/main" id="{DA67AE71-524D-4327-9558-895F86087E29}"/>
                </a:ext>
              </a:extLst>
            </p:cNvPr>
            <p:cNvSpPr/>
            <p:nvPr/>
          </p:nvSpPr>
          <p:spPr>
            <a:xfrm>
              <a:off x="4719959" y="3973309"/>
              <a:ext cx="423538" cy="2009481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95C0E878-8AE5-4373-81C5-45A9B6D28596}"/>
                </a:ext>
              </a:extLst>
            </p:cNvPr>
            <p:cNvSpPr/>
            <p:nvPr/>
          </p:nvSpPr>
          <p:spPr>
            <a:xfrm>
              <a:off x="5300983" y="3252312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65" name="矩形: 圆角 164">
              <a:extLst>
                <a:ext uri="{FF2B5EF4-FFF2-40B4-BE49-F238E27FC236}">
                  <a16:creationId xmlns:a16="http://schemas.microsoft.com/office/drawing/2014/main" id="{CDEFCC3D-CE6B-425E-8B97-AC192321E855}"/>
                </a:ext>
              </a:extLst>
            </p:cNvPr>
            <p:cNvSpPr/>
            <p:nvPr/>
          </p:nvSpPr>
          <p:spPr>
            <a:xfrm>
              <a:off x="5300983" y="3973309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168" name="箭头: V 形 167">
            <a:extLst>
              <a:ext uri="{FF2B5EF4-FFF2-40B4-BE49-F238E27FC236}">
                <a16:creationId xmlns:a16="http://schemas.microsoft.com/office/drawing/2014/main" id="{EF8462C6-75B6-455B-B765-A7D2DC50DC15}"/>
              </a:ext>
            </a:extLst>
          </p:cNvPr>
          <p:cNvSpPr/>
          <p:nvPr/>
        </p:nvSpPr>
        <p:spPr>
          <a:xfrm>
            <a:off x="5060611" y="3497791"/>
            <a:ext cx="228578" cy="394746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57D834-11CE-4B95-8651-60E651C104E0}"/>
              </a:ext>
            </a:extLst>
          </p:cNvPr>
          <p:cNvSpPr txBox="1"/>
          <p:nvPr/>
        </p:nvSpPr>
        <p:spPr>
          <a:xfrm>
            <a:off x="5811563" y="4281239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E1E1E1"/>
                </a:solidFill>
                <a:latin typeface="Montserrat" panose="00000500000000000000" pitchFamily="50" charset="0"/>
              </a:rPr>
              <a:t>WEEK 12</a:t>
            </a:r>
            <a:endParaRPr lang="zh-CN" altLang="en-US" sz="1100" b="1" dirty="0">
              <a:solidFill>
                <a:srgbClr val="E1E1E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F57CE2-9D37-4533-92D8-16B00DADA4F2}"/>
              </a:ext>
            </a:extLst>
          </p:cNvPr>
          <p:cNvGrpSpPr/>
          <p:nvPr/>
        </p:nvGrpSpPr>
        <p:grpSpPr>
          <a:xfrm>
            <a:off x="5734175" y="3172410"/>
            <a:ext cx="955180" cy="963353"/>
            <a:chOff x="6302870" y="185664"/>
            <a:chExt cx="2870641" cy="289520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6ED60E-C65E-4142-8B1A-F4086DC4F550}"/>
                </a:ext>
              </a:extLst>
            </p:cNvPr>
            <p:cNvSpPr/>
            <p:nvPr/>
          </p:nvSpPr>
          <p:spPr>
            <a:xfrm>
              <a:off x="6302870" y="2047875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8E7856B1-AE45-4EF4-92C0-AF193146D0BC}"/>
                </a:ext>
              </a:extLst>
            </p:cNvPr>
            <p:cNvSpPr/>
            <p:nvPr/>
          </p:nvSpPr>
          <p:spPr>
            <a:xfrm>
              <a:off x="6916197" y="2047875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6D4F8114-B227-48D1-A8D7-D2F4CF61BD44}"/>
                </a:ext>
              </a:extLst>
            </p:cNvPr>
            <p:cNvSpPr/>
            <p:nvPr/>
          </p:nvSpPr>
          <p:spPr>
            <a:xfrm>
              <a:off x="7529524" y="2047875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F76CC9A7-6F42-47E0-8CE9-3E100F395D16}"/>
                </a:ext>
              </a:extLst>
            </p:cNvPr>
            <p:cNvSpPr/>
            <p:nvPr/>
          </p:nvSpPr>
          <p:spPr>
            <a:xfrm>
              <a:off x="8142851" y="2047875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B3FA3F6-F0F4-49D2-BCA5-3C27F2DAC86A}"/>
                </a:ext>
              </a:extLst>
            </p:cNvPr>
            <p:cNvSpPr/>
            <p:nvPr/>
          </p:nvSpPr>
          <p:spPr>
            <a:xfrm>
              <a:off x="8761256" y="2047875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973AB037-CD91-4633-B433-62E45096F11F}"/>
                </a:ext>
              </a:extLst>
            </p:cNvPr>
            <p:cNvSpPr/>
            <p:nvPr/>
          </p:nvSpPr>
          <p:spPr>
            <a:xfrm>
              <a:off x="6302870" y="2668612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5D19D839-BF86-41A1-A768-4A9EB356B483}"/>
                </a:ext>
              </a:extLst>
            </p:cNvPr>
            <p:cNvSpPr/>
            <p:nvPr/>
          </p:nvSpPr>
          <p:spPr>
            <a:xfrm>
              <a:off x="6916197" y="2668612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3A97CB97-A938-4E80-BC44-90B6110551DD}"/>
                </a:ext>
              </a:extLst>
            </p:cNvPr>
            <p:cNvSpPr/>
            <p:nvPr/>
          </p:nvSpPr>
          <p:spPr>
            <a:xfrm>
              <a:off x="7529524" y="2668612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84DE5638-65A5-4FB5-88D5-FC50E2B66C73}"/>
                </a:ext>
              </a:extLst>
            </p:cNvPr>
            <p:cNvSpPr/>
            <p:nvPr/>
          </p:nvSpPr>
          <p:spPr>
            <a:xfrm>
              <a:off x="8142851" y="2668612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5D50DE13-E0B7-4C3F-89EA-A4264F7282E3}"/>
                </a:ext>
              </a:extLst>
            </p:cNvPr>
            <p:cNvSpPr/>
            <p:nvPr/>
          </p:nvSpPr>
          <p:spPr>
            <a:xfrm>
              <a:off x="8761256" y="2668612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DFB049F8-86E8-4999-A0D8-5DA51417040F}"/>
                </a:ext>
              </a:extLst>
            </p:cNvPr>
            <p:cNvSpPr/>
            <p:nvPr/>
          </p:nvSpPr>
          <p:spPr>
            <a:xfrm>
              <a:off x="6302870" y="1427138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3F962F51-CDB0-4CB9-8DEA-75912098C99E}"/>
                </a:ext>
              </a:extLst>
            </p:cNvPr>
            <p:cNvSpPr/>
            <p:nvPr/>
          </p:nvSpPr>
          <p:spPr>
            <a:xfrm>
              <a:off x="6916197" y="1427138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506B5B98-2E10-48A1-A0A6-83779C2CF0C1}"/>
                </a:ext>
              </a:extLst>
            </p:cNvPr>
            <p:cNvSpPr/>
            <p:nvPr/>
          </p:nvSpPr>
          <p:spPr>
            <a:xfrm>
              <a:off x="7529524" y="1427138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669B7330-A931-4383-8B93-F0A7C458A414}"/>
                </a:ext>
              </a:extLst>
            </p:cNvPr>
            <p:cNvSpPr/>
            <p:nvPr/>
          </p:nvSpPr>
          <p:spPr>
            <a:xfrm>
              <a:off x="8142851" y="1427138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0082300D-DAE0-4947-AA57-9E51095C8B3E}"/>
                </a:ext>
              </a:extLst>
            </p:cNvPr>
            <p:cNvSpPr/>
            <p:nvPr/>
          </p:nvSpPr>
          <p:spPr>
            <a:xfrm>
              <a:off x="8761256" y="1427138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1629159A-3ED8-4817-9710-48A91714D64A}"/>
                </a:ext>
              </a:extLst>
            </p:cNvPr>
            <p:cNvSpPr/>
            <p:nvPr/>
          </p:nvSpPr>
          <p:spPr>
            <a:xfrm>
              <a:off x="6302870" y="806401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7C51C9E2-2F6B-45BC-A02E-7E370664A975}"/>
                </a:ext>
              </a:extLst>
            </p:cNvPr>
            <p:cNvSpPr/>
            <p:nvPr/>
          </p:nvSpPr>
          <p:spPr>
            <a:xfrm>
              <a:off x="6916197" y="806401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344B68DE-FAB0-4006-8532-4D50CD628CB8}"/>
                </a:ext>
              </a:extLst>
            </p:cNvPr>
            <p:cNvSpPr/>
            <p:nvPr/>
          </p:nvSpPr>
          <p:spPr>
            <a:xfrm>
              <a:off x="7529524" y="806401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9853236C-3B9D-427D-928D-7E84D5EA72E4}"/>
                </a:ext>
              </a:extLst>
            </p:cNvPr>
            <p:cNvSpPr/>
            <p:nvPr/>
          </p:nvSpPr>
          <p:spPr>
            <a:xfrm>
              <a:off x="8142851" y="806401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93AC09C8-4B8D-4BF5-AA04-5461B562C08E}"/>
                </a:ext>
              </a:extLst>
            </p:cNvPr>
            <p:cNvSpPr/>
            <p:nvPr/>
          </p:nvSpPr>
          <p:spPr>
            <a:xfrm>
              <a:off x="8761256" y="806401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B07E7166-F751-42A2-87B2-5B08CE3BA23E}"/>
                </a:ext>
              </a:extLst>
            </p:cNvPr>
            <p:cNvSpPr/>
            <p:nvPr/>
          </p:nvSpPr>
          <p:spPr>
            <a:xfrm>
              <a:off x="6302870" y="185664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6D9D8FF-3E83-41BF-916C-B52BDD18BC54}"/>
                </a:ext>
              </a:extLst>
            </p:cNvPr>
            <p:cNvSpPr/>
            <p:nvPr/>
          </p:nvSpPr>
          <p:spPr>
            <a:xfrm>
              <a:off x="6916197" y="185664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9835EBB2-C828-40BA-87FB-908F492A9346}"/>
                </a:ext>
              </a:extLst>
            </p:cNvPr>
            <p:cNvSpPr/>
            <p:nvPr/>
          </p:nvSpPr>
          <p:spPr>
            <a:xfrm>
              <a:off x="7529524" y="185664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BDF178D5-4FA8-4916-A200-4D8594F5BC33}"/>
                </a:ext>
              </a:extLst>
            </p:cNvPr>
            <p:cNvSpPr/>
            <p:nvPr/>
          </p:nvSpPr>
          <p:spPr>
            <a:xfrm>
              <a:off x="8142851" y="185664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E6A2EC18-6B13-4F3D-AE40-25C135D63AE2}"/>
                </a:ext>
              </a:extLst>
            </p:cNvPr>
            <p:cNvSpPr/>
            <p:nvPr/>
          </p:nvSpPr>
          <p:spPr>
            <a:xfrm>
              <a:off x="8761256" y="185664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33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460A6F6-A4CB-4D3D-90CE-AB151E423106}"/>
              </a:ext>
            </a:extLst>
          </p:cNvPr>
          <p:cNvSpPr/>
          <p:nvPr/>
        </p:nvSpPr>
        <p:spPr>
          <a:xfrm>
            <a:off x="3867735" y="0"/>
            <a:ext cx="8324265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F3BDF0-2AD9-4ABC-98BC-B5E70D26AA90}"/>
              </a:ext>
            </a:extLst>
          </p:cNvPr>
          <p:cNvSpPr/>
          <p:nvPr/>
        </p:nvSpPr>
        <p:spPr>
          <a:xfrm>
            <a:off x="1165860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E9FE48-6CD0-44B4-917F-06BB30A44170}"/>
              </a:ext>
            </a:extLst>
          </p:cNvPr>
          <p:cNvSpPr/>
          <p:nvPr/>
        </p:nvSpPr>
        <p:spPr>
          <a:xfrm>
            <a:off x="2280736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9349D-BB75-407D-8C3F-9D2F5F9BA81D}"/>
              </a:ext>
            </a:extLst>
          </p:cNvPr>
          <p:cNvSpPr txBox="1"/>
          <p:nvPr/>
        </p:nvSpPr>
        <p:spPr>
          <a:xfrm>
            <a:off x="1792872" y="2841337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F50"/>
                </a:solidFill>
              </a:rPr>
              <a:t>+</a:t>
            </a:r>
            <a:endParaRPr lang="zh-CN" altLang="en-US" sz="3200" b="1" dirty="0">
              <a:solidFill>
                <a:srgbClr val="333F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695C8-0F97-46D4-9BA8-369B2ED2E608}"/>
              </a:ext>
            </a:extLst>
          </p:cNvPr>
          <p:cNvSpPr txBox="1"/>
          <p:nvPr/>
        </p:nvSpPr>
        <p:spPr>
          <a:xfrm>
            <a:off x="1219801" y="5766654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SCHEDULING</a:t>
            </a:r>
          </a:p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CONFLICT</a:t>
            </a:r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123DE2A-BD04-464E-A627-A74D1C565400}"/>
              </a:ext>
            </a:extLst>
          </p:cNvPr>
          <p:cNvSpPr/>
          <p:nvPr/>
        </p:nvSpPr>
        <p:spPr>
          <a:xfrm>
            <a:off x="5052511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646C0A-E1FA-424A-B2F9-E48EF15AD156}"/>
              </a:ext>
            </a:extLst>
          </p:cNvPr>
          <p:cNvSpPr/>
          <p:nvPr/>
        </p:nvSpPr>
        <p:spPr>
          <a:xfrm>
            <a:off x="5052511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F16EB77-4B21-4166-92F1-E31971AB500E}"/>
              </a:ext>
            </a:extLst>
          </p:cNvPr>
          <p:cNvSpPr/>
          <p:nvPr/>
        </p:nvSpPr>
        <p:spPr>
          <a:xfrm>
            <a:off x="5052511" y="2841337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A6C0905-C603-4651-8FF1-37311F085290}"/>
              </a:ext>
            </a:extLst>
          </p:cNvPr>
          <p:cNvSpPr/>
          <p:nvPr/>
        </p:nvSpPr>
        <p:spPr>
          <a:xfrm>
            <a:off x="9279973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8B13092-32C1-4BE1-9061-8065FD1D9C90}"/>
              </a:ext>
            </a:extLst>
          </p:cNvPr>
          <p:cNvSpPr/>
          <p:nvPr/>
        </p:nvSpPr>
        <p:spPr>
          <a:xfrm>
            <a:off x="9279973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89A91F-96D8-4F14-84F0-7A4F8C622B4F}"/>
              </a:ext>
            </a:extLst>
          </p:cNvPr>
          <p:cNvSpPr txBox="1"/>
          <p:nvPr/>
        </p:nvSpPr>
        <p:spPr>
          <a:xfrm>
            <a:off x="4631759" y="5824529"/>
            <a:ext cx="143180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 I</a:t>
            </a:r>
          </a:p>
          <a:p>
            <a:pPr algn="ctr"/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WePeiyang 4.0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46DA7-CECE-4EAA-A57E-04C8FCEA5ACC}"/>
              </a:ext>
            </a:extLst>
          </p:cNvPr>
          <p:cNvSpPr txBox="1"/>
          <p:nvPr/>
        </p:nvSpPr>
        <p:spPr>
          <a:xfrm>
            <a:off x="6709676" y="5824529"/>
            <a:ext cx="149912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 II</a:t>
            </a:r>
          </a:p>
          <a:p>
            <a:pPr algn="ctr"/>
            <a:r>
              <a:rPr lang="en-US" altLang="zh-CN" sz="1050" dirty="0" err="1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TimeTable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++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C712F9-2DED-4C0D-A0E0-CA978FB5478C}"/>
              </a:ext>
            </a:extLst>
          </p:cNvPr>
          <p:cNvSpPr txBox="1"/>
          <p:nvPr/>
        </p:nvSpPr>
        <p:spPr>
          <a:xfrm>
            <a:off x="8787596" y="5824529"/>
            <a:ext cx="15664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 III</a:t>
            </a:r>
          </a:p>
          <a:p>
            <a:pPr algn="ctr"/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WePeiyang 3.0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81082DD-BC92-4FF0-BA48-FBA506253F62}"/>
              </a:ext>
            </a:extLst>
          </p:cNvPr>
          <p:cNvSpPr/>
          <p:nvPr/>
        </p:nvSpPr>
        <p:spPr>
          <a:xfrm>
            <a:off x="7164093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AF56542-1BF8-4717-AE13-9A516FF51329}"/>
              </a:ext>
            </a:extLst>
          </p:cNvPr>
          <p:cNvSpPr/>
          <p:nvPr/>
        </p:nvSpPr>
        <p:spPr>
          <a:xfrm>
            <a:off x="1174792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0E3B35-2D58-4114-AD0C-7098E896C59F}"/>
              </a:ext>
            </a:extLst>
          </p:cNvPr>
          <p:cNvSpPr/>
          <p:nvPr/>
        </p:nvSpPr>
        <p:spPr>
          <a:xfrm>
            <a:off x="2281922" y="2841337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37C4BE-6192-498C-AC1A-B268EE2542F7}"/>
              </a:ext>
            </a:extLst>
          </p:cNvPr>
          <p:cNvSpPr/>
          <p:nvPr/>
        </p:nvSpPr>
        <p:spPr>
          <a:xfrm>
            <a:off x="7459239" y="2841337"/>
            <a:ext cx="295147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Montserrat" panose="00000500000000000000" pitchFamily="50" charset="0"/>
              </a:rPr>
              <a:t>B</a:t>
            </a:r>
            <a:endParaRPr lang="zh-CN" altLang="en-US" sz="1400" b="1" dirty="0">
              <a:latin typeface="Montserrat" panose="00000500000000000000" pitchFamily="50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5EE2215-BFAA-4F94-810B-D8E4B2E216A7}"/>
              </a:ext>
            </a:extLst>
          </p:cNvPr>
          <p:cNvSpPr/>
          <p:nvPr/>
        </p:nvSpPr>
        <p:spPr>
          <a:xfrm>
            <a:off x="7164094" y="1419225"/>
            <a:ext cx="295146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Montserrat" panose="00000500000000000000" pitchFamily="50" charset="0"/>
              </a:rPr>
              <a:t>A</a:t>
            </a:r>
            <a:endParaRPr lang="zh-CN" altLang="en-US" sz="1400" b="1" dirty="0">
              <a:latin typeface="Montserrat" panose="00000500000000000000" pitchFamily="50" charset="0"/>
            </a:endParaRPr>
          </a:p>
        </p:txBody>
      </p:sp>
      <p:sp>
        <p:nvSpPr>
          <p:cNvPr id="34" name="斜纹 33">
            <a:extLst>
              <a:ext uri="{FF2B5EF4-FFF2-40B4-BE49-F238E27FC236}">
                <a16:creationId xmlns:a16="http://schemas.microsoft.com/office/drawing/2014/main" id="{C20D4225-1D2A-4EA0-8B4C-9B87B02DE630}"/>
              </a:ext>
            </a:extLst>
          </p:cNvPr>
          <p:cNvSpPr/>
          <p:nvPr/>
        </p:nvSpPr>
        <p:spPr>
          <a:xfrm flipH="1">
            <a:off x="9360427" y="1419225"/>
            <a:ext cx="505540" cy="488823"/>
          </a:xfrm>
          <a:prstGeom prst="diagStripe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26D7C25-1595-4F27-A0D8-6CA87DFA63E4}"/>
              </a:ext>
            </a:extLst>
          </p:cNvPr>
          <p:cNvSpPr txBox="1"/>
          <p:nvPr/>
        </p:nvSpPr>
        <p:spPr>
          <a:xfrm rot="2700000">
            <a:off x="9420738" y="1532321"/>
            <a:ext cx="5196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solidFill>
                  <a:schemeClr val="bg1"/>
                </a:solidFill>
                <a:latin typeface="Montserrat" panose="00000500000000000000" pitchFamily="50" charset="0"/>
              </a:rPr>
              <a:t>CONFLICT</a:t>
            </a:r>
            <a:endParaRPr lang="zh-CN" altLang="en-US" sz="5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A99E4D-23C6-43B4-BEAE-CD9A7D02716C}"/>
              </a:ext>
            </a:extLst>
          </p:cNvPr>
          <p:cNvGrpSpPr/>
          <p:nvPr/>
        </p:nvGrpSpPr>
        <p:grpSpPr>
          <a:xfrm>
            <a:off x="9524923" y="3010824"/>
            <a:ext cx="408432" cy="408432"/>
            <a:chOff x="9729216" y="2913888"/>
            <a:chExt cx="408432" cy="40843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C284BBA-C151-4A99-B655-5FC8E960B299}"/>
                </a:ext>
              </a:extLst>
            </p:cNvPr>
            <p:cNvSpPr/>
            <p:nvPr/>
          </p:nvSpPr>
          <p:spPr>
            <a:xfrm>
              <a:off x="9729216" y="2913888"/>
              <a:ext cx="408432" cy="408432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F7653A2-D437-45E8-BD31-DE946946C9CC}"/>
                </a:ext>
              </a:extLst>
            </p:cNvPr>
            <p:cNvSpPr/>
            <p:nvPr/>
          </p:nvSpPr>
          <p:spPr>
            <a:xfrm>
              <a:off x="9818638" y="2999336"/>
              <a:ext cx="229588" cy="229588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箭头: V 形 38">
            <a:extLst>
              <a:ext uri="{FF2B5EF4-FFF2-40B4-BE49-F238E27FC236}">
                <a16:creationId xmlns:a16="http://schemas.microsoft.com/office/drawing/2014/main" id="{1065C3AD-6C47-4782-A330-6732CBA39C6B}"/>
              </a:ext>
            </a:extLst>
          </p:cNvPr>
          <p:cNvSpPr/>
          <p:nvPr/>
        </p:nvSpPr>
        <p:spPr>
          <a:xfrm>
            <a:off x="10072036" y="3133724"/>
            <a:ext cx="127000" cy="156974"/>
          </a:xfrm>
          <a:prstGeom prst="chevron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6579736-1D1E-44FC-9C98-C428445FBBE4}"/>
              </a:ext>
            </a:extLst>
          </p:cNvPr>
          <p:cNvSpPr/>
          <p:nvPr/>
        </p:nvSpPr>
        <p:spPr>
          <a:xfrm>
            <a:off x="10444480" y="3010824"/>
            <a:ext cx="1117600" cy="24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2E038CB-A338-4DE4-AD28-A812016B3CDF}"/>
              </a:ext>
            </a:extLst>
          </p:cNvPr>
          <p:cNvGrpSpPr/>
          <p:nvPr/>
        </p:nvGrpSpPr>
        <p:grpSpPr>
          <a:xfrm>
            <a:off x="10597515" y="3895723"/>
            <a:ext cx="811530" cy="651511"/>
            <a:chOff x="10360562" y="4394503"/>
            <a:chExt cx="1417050" cy="874261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8F5C6249-48D6-4E8C-9FB8-0F0582A4E742}"/>
                </a:ext>
              </a:extLst>
            </p:cNvPr>
            <p:cNvSpPr/>
            <p:nvPr/>
          </p:nvSpPr>
          <p:spPr>
            <a:xfrm>
              <a:off x="11130074" y="4669502"/>
              <a:ext cx="381397" cy="354909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dirty="0">
                <a:latin typeface="Montserrat" panose="00000500000000000000" pitchFamily="50" charset="0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8C4C2049-4E5D-4CCF-A370-C03BF666E455}"/>
                </a:ext>
              </a:extLst>
            </p:cNvPr>
            <p:cNvSpPr/>
            <p:nvPr/>
          </p:nvSpPr>
          <p:spPr>
            <a:xfrm>
              <a:off x="10645559" y="4669507"/>
              <a:ext cx="381397" cy="35490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dirty="0">
                <a:latin typeface="Montserrat" panose="00000500000000000000" pitchFamily="50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2350A80-716A-4AAA-8A57-767160FED390}"/>
                </a:ext>
              </a:extLst>
            </p:cNvPr>
            <p:cNvSpPr/>
            <p:nvPr/>
          </p:nvSpPr>
          <p:spPr>
            <a:xfrm>
              <a:off x="10360562" y="4394503"/>
              <a:ext cx="1417050" cy="874261"/>
            </a:xfrm>
            <a:prstGeom prst="roundRect">
              <a:avLst>
                <a:gd name="adj" fmla="val 12281"/>
              </a:avLst>
            </a:pr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45" name="十字形 44">
            <a:extLst>
              <a:ext uri="{FF2B5EF4-FFF2-40B4-BE49-F238E27FC236}">
                <a16:creationId xmlns:a16="http://schemas.microsoft.com/office/drawing/2014/main" id="{6B9C661B-3ED1-4BF4-B849-14C514F6B884}"/>
              </a:ext>
            </a:extLst>
          </p:cNvPr>
          <p:cNvSpPr/>
          <p:nvPr/>
        </p:nvSpPr>
        <p:spPr>
          <a:xfrm rot="18900000">
            <a:off x="11280251" y="3949411"/>
            <a:ext cx="61108" cy="61108"/>
          </a:xfrm>
          <a:prstGeom prst="plus">
            <a:avLst>
              <a:gd name="adj" fmla="val 44459"/>
            </a:avLst>
          </a:prstGeom>
          <a:solidFill>
            <a:srgbClr val="5B5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6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F3BDF0-2AD9-4ABC-98BC-B5E70D26AA90}"/>
              </a:ext>
            </a:extLst>
          </p:cNvPr>
          <p:cNvSpPr/>
          <p:nvPr/>
        </p:nvSpPr>
        <p:spPr>
          <a:xfrm>
            <a:off x="1159945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E9FE48-6CD0-44B4-917F-06BB30A44170}"/>
              </a:ext>
            </a:extLst>
          </p:cNvPr>
          <p:cNvSpPr/>
          <p:nvPr/>
        </p:nvSpPr>
        <p:spPr>
          <a:xfrm>
            <a:off x="2274821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9349D-BB75-407D-8C3F-9D2F5F9BA81D}"/>
              </a:ext>
            </a:extLst>
          </p:cNvPr>
          <p:cNvSpPr txBox="1"/>
          <p:nvPr/>
        </p:nvSpPr>
        <p:spPr>
          <a:xfrm>
            <a:off x="1786957" y="2922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695C8-0F97-46D4-9BA8-369B2ED2E608}"/>
              </a:ext>
            </a:extLst>
          </p:cNvPr>
          <p:cNvSpPr txBox="1"/>
          <p:nvPr/>
        </p:nvSpPr>
        <p:spPr>
          <a:xfrm>
            <a:off x="1298842" y="5905552"/>
            <a:ext cx="1446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a</a:t>
            </a:r>
          </a:p>
          <a:p>
            <a:pPr lvl="0" algn="ctr"/>
            <a:r>
              <a:rPr lang="en-US" altLang="zh-CN" sz="11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rPr>
              <a:t>Complete overlap</a:t>
            </a:r>
            <a:endParaRPr lang="zh-CN" altLang="en-US" sz="1100" dirty="0">
              <a:solidFill>
                <a:prstClr val="white">
                  <a:lumMod val="75000"/>
                </a:prstClr>
              </a:solidFill>
              <a:latin typeface="Montserrat" panose="00000500000000000000" pitchFamily="50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123DE2A-BD04-464E-A627-A74D1C565400}"/>
              </a:ext>
            </a:extLst>
          </p:cNvPr>
          <p:cNvSpPr/>
          <p:nvPr/>
        </p:nvSpPr>
        <p:spPr>
          <a:xfrm>
            <a:off x="4230686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646C0A-E1FA-424A-B2F9-E48EF15AD156}"/>
              </a:ext>
            </a:extLst>
          </p:cNvPr>
          <p:cNvSpPr/>
          <p:nvPr/>
        </p:nvSpPr>
        <p:spPr>
          <a:xfrm>
            <a:off x="4230686" y="1500248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F16EB77-4B21-4166-92F1-E31971AB500E}"/>
              </a:ext>
            </a:extLst>
          </p:cNvPr>
          <p:cNvSpPr/>
          <p:nvPr/>
        </p:nvSpPr>
        <p:spPr>
          <a:xfrm>
            <a:off x="4230686" y="1792760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89A91F-96D8-4F14-84F0-7A4F8C622B4F}"/>
              </a:ext>
            </a:extLst>
          </p:cNvPr>
          <p:cNvSpPr txBox="1"/>
          <p:nvPr/>
        </p:nvSpPr>
        <p:spPr>
          <a:xfrm>
            <a:off x="3872451" y="590555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AF56542-1BF8-4717-AE13-9A516FF51329}"/>
              </a:ext>
            </a:extLst>
          </p:cNvPr>
          <p:cNvSpPr/>
          <p:nvPr/>
        </p:nvSpPr>
        <p:spPr>
          <a:xfrm>
            <a:off x="1168877" y="1500248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0E3B35-2D58-4114-AD0C-7098E896C59F}"/>
              </a:ext>
            </a:extLst>
          </p:cNvPr>
          <p:cNvSpPr/>
          <p:nvPr/>
        </p:nvSpPr>
        <p:spPr>
          <a:xfrm>
            <a:off x="2276007" y="1500247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250B250B-9D03-4250-BAF8-81D9F19B75D9}"/>
              </a:ext>
            </a:extLst>
          </p:cNvPr>
          <p:cNvSpPr/>
          <p:nvPr/>
        </p:nvSpPr>
        <p:spPr>
          <a:xfrm>
            <a:off x="3477071" y="3072625"/>
            <a:ext cx="164592" cy="284244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20833FF-1437-4F6E-B573-722D1B22D4F7}"/>
              </a:ext>
            </a:extLst>
          </p:cNvPr>
          <p:cNvSpPr/>
          <p:nvPr/>
        </p:nvSpPr>
        <p:spPr>
          <a:xfrm>
            <a:off x="7221388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E75B538-CC16-4C5F-8409-0BD59E27A349}"/>
              </a:ext>
            </a:extLst>
          </p:cNvPr>
          <p:cNvSpPr/>
          <p:nvPr/>
        </p:nvSpPr>
        <p:spPr>
          <a:xfrm>
            <a:off x="8336264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7490A5-03C7-45AE-A43D-F528A1D3EA21}"/>
              </a:ext>
            </a:extLst>
          </p:cNvPr>
          <p:cNvSpPr txBox="1"/>
          <p:nvPr/>
        </p:nvSpPr>
        <p:spPr>
          <a:xfrm>
            <a:off x="7848400" y="2922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659E2A-3096-45EC-95D9-8087367EA1EB}"/>
              </a:ext>
            </a:extLst>
          </p:cNvPr>
          <p:cNvSpPr txBox="1"/>
          <p:nvPr/>
        </p:nvSpPr>
        <p:spPr>
          <a:xfrm>
            <a:off x="7495740" y="5905552"/>
            <a:ext cx="11753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b</a:t>
            </a:r>
          </a:p>
          <a:p>
            <a:pPr lvl="0" algn="ctr"/>
            <a:r>
              <a:rPr lang="en-US" altLang="zh-CN" sz="11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rPr>
              <a:t>Proper subset</a:t>
            </a:r>
            <a:endParaRPr lang="zh-CN" altLang="en-US" sz="1100" dirty="0">
              <a:solidFill>
                <a:prstClr val="white">
                  <a:lumMod val="75000"/>
                </a:prstClr>
              </a:solidFill>
              <a:latin typeface="Montserrat" panose="00000500000000000000" pitchFamily="50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A289B94-63C7-48C1-9627-6C7E6FE319C1}"/>
              </a:ext>
            </a:extLst>
          </p:cNvPr>
          <p:cNvSpPr/>
          <p:nvPr/>
        </p:nvSpPr>
        <p:spPr>
          <a:xfrm>
            <a:off x="10292129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D3FE832-0D28-46C4-A281-2E5ABFFBC862}"/>
              </a:ext>
            </a:extLst>
          </p:cNvPr>
          <p:cNvSpPr/>
          <p:nvPr/>
        </p:nvSpPr>
        <p:spPr>
          <a:xfrm>
            <a:off x="10292129" y="1338202"/>
            <a:ext cx="590293" cy="3713187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D1DD5E6-87CE-4173-8E87-0693ED4E9D11}"/>
              </a:ext>
            </a:extLst>
          </p:cNvPr>
          <p:cNvSpPr/>
          <p:nvPr/>
        </p:nvSpPr>
        <p:spPr>
          <a:xfrm>
            <a:off x="10292129" y="185784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FAA397-1078-49A1-BA1C-AA566BCA5556}"/>
              </a:ext>
            </a:extLst>
          </p:cNvPr>
          <p:cNvSpPr txBox="1"/>
          <p:nvPr/>
        </p:nvSpPr>
        <p:spPr>
          <a:xfrm>
            <a:off x="9821685" y="5905552"/>
            <a:ext cx="15311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</a:t>
            </a:r>
          </a:p>
          <a:p>
            <a:pPr algn="ct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(A on the top layer)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8B72AF2-E7C7-407C-A9D8-0D51EB8270C7}"/>
              </a:ext>
            </a:extLst>
          </p:cNvPr>
          <p:cNvSpPr/>
          <p:nvPr/>
        </p:nvSpPr>
        <p:spPr>
          <a:xfrm>
            <a:off x="7230320" y="185784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230D37F-ADE4-4CB2-A0BD-50AA07383456}"/>
              </a:ext>
            </a:extLst>
          </p:cNvPr>
          <p:cNvSpPr/>
          <p:nvPr/>
        </p:nvSpPr>
        <p:spPr>
          <a:xfrm>
            <a:off x="8337450" y="1338202"/>
            <a:ext cx="590293" cy="3713187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6" name="箭头: V 形 55">
            <a:extLst>
              <a:ext uri="{FF2B5EF4-FFF2-40B4-BE49-F238E27FC236}">
                <a16:creationId xmlns:a16="http://schemas.microsoft.com/office/drawing/2014/main" id="{581CE751-3630-4EDD-B228-C3FAB6EED64B}"/>
              </a:ext>
            </a:extLst>
          </p:cNvPr>
          <p:cNvSpPr/>
          <p:nvPr/>
        </p:nvSpPr>
        <p:spPr>
          <a:xfrm>
            <a:off x="9538514" y="3072625"/>
            <a:ext cx="164592" cy="284244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9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20833FF-1437-4F6E-B573-722D1B22D4F7}"/>
              </a:ext>
            </a:extLst>
          </p:cNvPr>
          <p:cNvSpPr/>
          <p:nvPr/>
        </p:nvSpPr>
        <p:spPr>
          <a:xfrm>
            <a:off x="7019603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E75B538-CC16-4C5F-8409-0BD59E27A349}"/>
              </a:ext>
            </a:extLst>
          </p:cNvPr>
          <p:cNvSpPr/>
          <p:nvPr/>
        </p:nvSpPr>
        <p:spPr>
          <a:xfrm>
            <a:off x="8134479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7490A5-03C7-45AE-A43D-F528A1D3EA21}"/>
              </a:ext>
            </a:extLst>
          </p:cNvPr>
          <p:cNvSpPr txBox="1"/>
          <p:nvPr/>
        </p:nvSpPr>
        <p:spPr>
          <a:xfrm>
            <a:off x="7646615" y="2922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659E2A-3096-45EC-95D9-8087367EA1EB}"/>
              </a:ext>
            </a:extLst>
          </p:cNvPr>
          <p:cNvSpPr txBox="1"/>
          <p:nvPr/>
        </p:nvSpPr>
        <p:spPr>
          <a:xfrm>
            <a:off x="6782603" y="5905552"/>
            <a:ext cx="219803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d</a:t>
            </a:r>
          </a:p>
          <a:p>
            <a:pPr lvl="0" algn="ctr"/>
            <a:r>
              <a:rPr lang="en-US" altLang="zh-CN" sz="11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rPr>
              <a:t>Conflict of 3 or more courses</a:t>
            </a:r>
            <a:endParaRPr lang="zh-CN" altLang="en-US" sz="1100" dirty="0">
              <a:solidFill>
                <a:prstClr val="white">
                  <a:lumMod val="75000"/>
                </a:prstClr>
              </a:solidFill>
              <a:latin typeface="Montserrat" panose="00000500000000000000" pitchFamily="50" charset="0"/>
            </a:endParaRPr>
          </a:p>
          <a:p>
            <a:pPr algn="ctr"/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A289B94-63C7-48C1-9627-6C7E6FE319C1}"/>
              </a:ext>
            </a:extLst>
          </p:cNvPr>
          <p:cNvSpPr/>
          <p:nvPr/>
        </p:nvSpPr>
        <p:spPr>
          <a:xfrm>
            <a:off x="10640071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D1DD5E6-87CE-4173-8E87-0693ED4E9D11}"/>
              </a:ext>
            </a:extLst>
          </p:cNvPr>
          <p:cNvSpPr/>
          <p:nvPr/>
        </p:nvSpPr>
        <p:spPr>
          <a:xfrm>
            <a:off x="10640071" y="1500248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FAA397-1078-49A1-BA1C-AA566BCA5556}"/>
              </a:ext>
            </a:extLst>
          </p:cNvPr>
          <p:cNvSpPr txBox="1"/>
          <p:nvPr/>
        </p:nvSpPr>
        <p:spPr>
          <a:xfrm>
            <a:off x="10281836" y="590555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8B72AF2-E7C7-407C-A9D8-0D51EB8270C7}"/>
              </a:ext>
            </a:extLst>
          </p:cNvPr>
          <p:cNvSpPr/>
          <p:nvPr/>
        </p:nvSpPr>
        <p:spPr>
          <a:xfrm>
            <a:off x="7028535" y="1500248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230D37F-ADE4-4CB2-A0BD-50AA07383456}"/>
              </a:ext>
            </a:extLst>
          </p:cNvPr>
          <p:cNvSpPr/>
          <p:nvPr/>
        </p:nvSpPr>
        <p:spPr>
          <a:xfrm>
            <a:off x="8135665" y="1500247"/>
            <a:ext cx="590293" cy="3551142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6" name="箭头: V 形 55">
            <a:extLst>
              <a:ext uri="{FF2B5EF4-FFF2-40B4-BE49-F238E27FC236}">
                <a16:creationId xmlns:a16="http://schemas.microsoft.com/office/drawing/2014/main" id="{581CE751-3630-4EDD-B228-C3FAB6EED64B}"/>
              </a:ext>
            </a:extLst>
          </p:cNvPr>
          <p:cNvSpPr/>
          <p:nvPr/>
        </p:nvSpPr>
        <p:spPr>
          <a:xfrm>
            <a:off x="10170936" y="3072625"/>
            <a:ext cx="164592" cy="284244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83EB90E-50C2-4706-9EE2-50BEEF571043}"/>
              </a:ext>
            </a:extLst>
          </p:cNvPr>
          <p:cNvSpPr/>
          <p:nvPr/>
        </p:nvSpPr>
        <p:spPr>
          <a:xfrm>
            <a:off x="1167009" y="911632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E185A4D-E2C5-4ACD-9037-CBB01CEE59F7}"/>
              </a:ext>
            </a:extLst>
          </p:cNvPr>
          <p:cNvSpPr/>
          <p:nvPr/>
        </p:nvSpPr>
        <p:spPr>
          <a:xfrm>
            <a:off x="2281885" y="911632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B180601-2674-45F9-B3B7-454FC1396651}"/>
              </a:ext>
            </a:extLst>
          </p:cNvPr>
          <p:cNvSpPr txBox="1"/>
          <p:nvPr/>
        </p:nvSpPr>
        <p:spPr>
          <a:xfrm>
            <a:off x="1794021" y="2924294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59D428F-0804-4010-A9B5-7D49D607003C}"/>
              </a:ext>
            </a:extLst>
          </p:cNvPr>
          <p:cNvSpPr txBox="1"/>
          <p:nvPr/>
        </p:nvSpPr>
        <p:spPr>
          <a:xfrm>
            <a:off x="1404493" y="5907486"/>
            <a:ext cx="12490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c</a:t>
            </a:r>
          </a:p>
          <a:p>
            <a:pPr lvl="0" algn="ctr"/>
            <a:r>
              <a:rPr lang="en-US" altLang="zh-CN" sz="11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rPr>
              <a:t>Mutual overlap</a:t>
            </a:r>
            <a:endParaRPr lang="zh-CN" altLang="en-US" sz="1100" dirty="0">
              <a:solidFill>
                <a:prstClr val="white">
                  <a:lumMod val="75000"/>
                </a:prstClr>
              </a:solidFill>
              <a:latin typeface="Montserrat" panose="00000500000000000000" pitchFamily="50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1174326-C53F-4E7F-9B76-E3BD4FE89EA8}"/>
              </a:ext>
            </a:extLst>
          </p:cNvPr>
          <p:cNvSpPr/>
          <p:nvPr/>
        </p:nvSpPr>
        <p:spPr>
          <a:xfrm>
            <a:off x="4237750" y="911632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19A7AD9-D9AD-47BB-8A73-3FF5A6D755A4}"/>
              </a:ext>
            </a:extLst>
          </p:cNvPr>
          <p:cNvSpPr/>
          <p:nvPr/>
        </p:nvSpPr>
        <p:spPr>
          <a:xfrm>
            <a:off x="4237750" y="1502182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9FA5AA6-6534-49ED-A6F9-DD2C3FFD44B5}"/>
              </a:ext>
            </a:extLst>
          </p:cNvPr>
          <p:cNvSpPr/>
          <p:nvPr/>
        </p:nvSpPr>
        <p:spPr>
          <a:xfrm>
            <a:off x="4237750" y="2924294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E94B51-3529-40A2-B6CA-A2786BF4A3AD}"/>
              </a:ext>
            </a:extLst>
          </p:cNvPr>
          <p:cNvSpPr txBox="1"/>
          <p:nvPr/>
        </p:nvSpPr>
        <p:spPr>
          <a:xfrm>
            <a:off x="3879515" y="5907486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6D4310C-9E17-4F98-B7F6-8254DD749CDC}"/>
              </a:ext>
            </a:extLst>
          </p:cNvPr>
          <p:cNvSpPr/>
          <p:nvPr/>
        </p:nvSpPr>
        <p:spPr>
          <a:xfrm>
            <a:off x="1175941" y="1502182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DC3CFA1-E09A-4B35-83B5-3FA5606E16B6}"/>
              </a:ext>
            </a:extLst>
          </p:cNvPr>
          <p:cNvSpPr/>
          <p:nvPr/>
        </p:nvSpPr>
        <p:spPr>
          <a:xfrm>
            <a:off x="2283071" y="2924294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60" name="箭头: V 形 59">
            <a:extLst>
              <a:ext uri="{FF2B5EF4-FFF2-40B4-BE49-F238E27FC236}">
                <a16:creationId xmlns:a16="http://schemas.microsoft.com/office/drawing/2014/main" id="{E9124AF4-4F51-4A12-BBDF-4A5E2EB92806}"/>
              </a:ext>
            </a:extLst>
          </p:cNvPr>
          <p:cNvSpPr/>
          <p:nvPr/>
        </p:nvSpPr>
        <p:spPr>
          <a:xfrm>
            <a:off x="3484135" y="3074559"/>
            <a:ext cx="164592" cy="284244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C5BFA96A-C37B-4411-B98D-50C203F49515}"/>
              </a:ext>
            </a:extLst>
          </p:cNvPr>
          <p:cNvSpPr/>
          <p:nvPr/>
        </p:nvSpPr>
        <p:spPr>
          <a:xfrm>
            <a:off x="9273051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98A1D69-842B-405B-92D8-059EBF56D27F}"/>
              </a:ext>
            </a:extLst>
          </p:cNvPr>
          <p:cNvSpPr txBox="1"/>
          <p:nvPr/>
        </p:nvSpPr>
        <p:spPr>
          <a:xfrm>
            <a:off x="8785187" y="2922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3FFBA99-EAAC-447C-A676-48EBA261E3D3}"/>
              </a:ext>
            </a:extLst>
          </p:cNvPr>
          <p:cNvSpPr/>
          <p:nvPr/>
        </p:nvSpPr>
        <p:spPr>
          <a:xfrm>
            <a:off x="9274237" y="1500247"/>
            <a:ext cx="590293" cy="2782193"/>
          </a:xfrm>
          <a:prstGeom prst="roundRect">
            <a:avLst/>
          </a:prstGeom>
          <a:solidFill>
            <a:schemeClr val="accent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C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46573901-9DE4-4469-A1F5-C4BB4AEE6EB1}"/>
              </a:ext>
            </a:extLst>
          </p:cNvPr>
          <p:cNvSpPr/>
          <p:nvPr/>
        </p:nvSpPr>
        <p:spPr>
          <a:xfrm>
            <a:off x="10640071" y="1731564"/>
            <a:ext cx="590293" cy="3319825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8BDE1C6-877C-4272-925B-A1ECFDD5C93E}"/>
              </a:ext>
            </a:extLst>
          </p:cNvPr>
          <p:cNvSpPr/>
          <p:nvPr/>
        </p:nvSpPr>
        <p:spPr>
          <a:xfrm>
            <a:off x="10640071" y="2004535"/>
            <a:ext cx="590293" cy="2277905"/>
          </a:xfrm>
          <a:prstGeom prst="roundRect">
            <a:avLst/>
          </a:prstGeom>
          <a:solidFill>
            <a:schemeClr val="accent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C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2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F3BDF0-2AD9-4ABC-98BC-B5E70D26AA90}"/>
              </a:ext>
            </a:extLst>
          </p:cNvPr>
          <p:cNvSpPr/>
          <p:nvPr/>
        </p:nvSpPr>
        <p:spPr>
          <a:xfrm>
            <a:off x="1165860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E9FE48-6CD0-44B4-917F-06BB30A44170}"/>
              </a:ext>
            </a:extLst>
          </p:cNvPr>
          <p:cNvSpPr/>
          <p:nvPr/>
        </p:nvSpPr>
        <p:spPr>
          <a:xfrm>
            <a:off x="2280736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9349D-BB75-407D-8C3F-9D2F5F9BA81D}"/>
              </a:ext>
            </a:extLst>
          </p:cNvPr>
          <p:cNvSpPr txBox="1"/>
          <p:nvPr/>
        </p:nvSpPr>
        <p:spPr>
          <a:xfrm>
            <a:off x="1792872" y="2841337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F50"/>
                </a:solidFill>
              </a:rPr>
              <a:t>+</a:t>
            </a:r>
            <a:endParaRPr lang="zh-CN" altLang="en-US" sz="3200" b="1" dirty="0">
              <a:solidFill>
                <a:srgbClr val="333F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695C8-0F97-46D4-9BA8-369B2ED2E608}"/>
              </a:ext>
            </a:extLst>
          </p:cNvPr>
          <p:cNvSpPr txBox="1"/>
          <p:nvPr/>
        </p:nvSpPr>
        <p:spPr>
          <a:xfrm>
            <a:off x="1566048" y="5766654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a</a:t>
            </a:r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AF56542-1BF8-4717-AE13-9A516FF51329}"/>
              </a:ext>
            </a:extLst>
          </p:cNvPr>
          <p:cNvSpPr/>
          <p:nvPr/>
        </p:nvSpPr>
        <p:spPr>
          <a:xfrm>
            <a:off x="1174792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0E3B35-2D58-4114-AD0C-7098E896C59F}"/>
              </a:ext>
            </a:extLst>
          </p:cNvPr>
          <p:cNvSpPr/>
          <p:nvPr/>
        </p:nvSpPr>
        <p:spPr>
          <a:xfrm>
            <a:off x="2281922" y="1419225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9834B9-140B-4C64-BF23-5D915C3B1882}"/>
              </a:ext>
            </a:extLst>
          </p:cNvPr>
          <p:cNvSpPr txBox="1"/>
          <p:nvPr/>
        </p:nvSpPr>
        <p:spPr>
          <a:xfrm>
            <a:off x="4342675" y="576665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b</a:t>
            </a:r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F36FB42-8289-42E4-8131-40056C711FDE}"/>
              </a:ext>
            </a:extLst>
          </p:cNvPr>
          <p:cNvSpPr/>
          <p:nvPr/>
        </p:nvSpPr>
        <p:spPr>
          <a:xfrm>
            <a:off x="3898900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E557E69-5772-4420-957A-19F5890C6DC5}"/>
              </a:ext>
            </a:extLst>
          </p:cNvPr>
          <p:cNvSpPr/>
          <p:nvPr/>
        </p:nvSpPr>
        <p:spPr>
          <a:xfrm>
            <a:off x="5013776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AAD0E5C-53D1-4B80-87B2-A7EAC5155F8C}"/>
              </a:ext>
            </a:extLst>
          </p:cNvPr>
          <p:cNvSpPr txBox="1"/>
          <p:nvPr/>
        </p:nvSpPr>
        <p:spPr>
          <a:xfrm>
            <a:off x="4525912" y="2841337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F50"/>
                </a:solidFill>
              </a:rPr>
              <a:t>+</a:t>
            </a:r>
            <a:endParaRPr lang="zh-CN" altLang="en-US" sz="3200" b="1" dirty="0">
              <a:solidFill>
                <a:srgbClr val="333F50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03F5CD2-79BE-4D4D-AA49-33AC0174820E}"/>
              </a:ext>
            </a:extLst>
          </p:cNvPr>
          <p:cNvSpPr/>
          <p:nvPr/>
        </p:nvSpPr>
        <p:spPr>
          <a:xfrm>
            <a:off x="3907832" y="1663064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03B6FC6-C780-490E-A7D6-413B7CD0902C}"/>
              </a:ext>
            </a:extLst>
          </p:cNvPr>
          <p:cNvSpPr/>
          <p:nvPr/>
        </p:nvSpPr>
        <p:spPr>
          <a:xfrm>
            <a:off x="5014962" y="1229361"/>
            <a:ext cx="590293" cy="323088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4838F1A-C1FE-4AA3-BE35-755B069F0426}"/>
              </a:ext>
            </a:extLst>
          </p:cNvPr>
          <p:cNvSpPr/>
          <p:nvPr/>
        </p:nvSpPr>
        <p:spPr>
          <a:xfrm>
            <a:off x="6728987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00EC154-1A45-4B7F-B5F1-2E223E26F6DD}"/>
              </a:ext>
            </a:extLst>
          </p:cNvPr>
          <p:cNvSpPr/>
          <p:nvPr/>
        </p:nvSpPr>
        <p:spPr>
          <a:xfrm>
            <a:off x="7843863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0C2C3BA-0494-4088-B0FC-AFE292AAB809}"/>
              </a:ext>
            </a:extLst>
          </p:cNvPr>
          <p:cNvSpPr txBox="1"/>
          <p:nvPr/>
        </p:nvSpPr>
        <p:spPr>
          <a:xfrm>
            <a:off x="7355999" y="2841337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F50"/>
                </a:solidFill>
              </a:rPr>
              <a:t>+</a:t>
            </a:r>
            <a:endParaRPr lang="zh-CN" altLang="en-US" sz="3200" b="1" dirty="0">
              <a:solidFill>
                <a:srgbClr val="333F50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0D6A2D0-A106-4A6B-A7CB-F7270E78D9C0}"/>
              </a:ext>
            </a:extLst>
          </p:cNvPr>
          <p:cNvSpPr/>
          <p:nvPr/>
        </p:nvSpPr>
        <p:spPr>
          <a:xfrm>
            <a:off x="6737919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6A2EEAD-2F64-4F73-B63D-B1820C21A6F9}"/>
              </a:ext>
            </a:extLst>
          </p:cNvPr>
          <p:cNvSpPr/>
          <p:nvPr/>
        </p:nvSpPr>
        <p:spPr>
          <a:xfrm>
            <a:off x="7845049" y="2164080"/>
            <a:ext cx="590293" cy="229616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410270C-0B0F-4B1D-8683-47905530951D}"/>
              </a:ext>
            </a:extLst>
          </p:cNvPr>
          <p:cNvSpPr txBox="1"/>
          <p:nvPr/>
        </p:nvSpPr>
        <p:spPr>
          <a:xfrm>
            <a:off x="7121960" y="576665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c</a:t>
            </a:r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0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81C7D88-FA7D-4776-974B-11216C21C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36" y="0"/>
            <a:ext cx="3429000" cy="68580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BF9B561-384F-49A2-9D79-58835FB27499}"/>
              </a:ext>
            </a:extLst>
          </p:cNvPr>
          <p:cNvGrpSpPr/>
          <p:nvPr/>
        </p:nvGrpSpPr>
        <p:grpSpPr>
          <a:xfrm>
            <a:off x="1172964" y="-1"/>
            <a:ext cx="6005252" cy="6755908"/>
            <a:chOff x="1009650" y="-1"/>
            <a:chExt cx="5743575" cy="64615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EBE2E43-A97E-4A19-9C38-FB456F7B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650" y="-1"/>
              <a:ext cx="5743575" cy="323076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39E28A5-0FD8-425F-A139-5DB71FC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650" y="3230759"/>
              <a:ext cx="5743574" cy="3230761"/>
            </a:xfrm>
            <a:prstGeom prst="rect">
              <a:avLst/>
            </a:prstGeom>
          </p:spPr>
        </p:pic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7A0AAE-CF7E-426A-AF8A-7D4C06BC37F7}"/>
              </a:ext>
            </a:extLst>
          </p:cNvPr>
          <p:cNvCxnSpPr/>
          <p:nvPr/>
        </p:nvCxnSpPr>
        <p:spPr>
          <a:xfrm>
            <a:off x="1411550" y="3429000"/>
            <a:ext cx="568170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BCA41D-5F31-4B32-B8CF-DD63324CECD1}"/>
              </a:ext>
            </a:extLst>
          </p:cNvPr>
          <p:cNvCxnSpPr>
            <a:cxnSpLocks/>
          </p:cNvCxnSpPr>
          <p:nvPr/>
        </p:nvCxnSpPr>
        <p:spPr>
          <a:xfrm>
            <a:off x="4175589" y="259672"/>
            <a:ext cx="0" cy="63541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2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152</Words>
  <Application>Microsoft Office PowerPoint</Application>
  <PresentationFormat>宽屏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Montserrat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Chow Tzingtao</dc:creator>
  <cp:lastModifiedBy>Chow Tzingtao</cp:lastModifiedBy>
  <cp:revision>9</cp:revision>
  <dcterms:created xsi:type="dcterms:W3CDTF">2019-08-29T12:35:02Z</dcterms:created>
  <dcterms:modified xsi:type="dcterms:W3CDTF">2019-08-29T17:06:01Z</dcterms:modified>
</cp:coreProperties>
</file>