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FC832-5148-4F7E-8F9F-0045E37D6080}" type="datetimeFigureOut">
              <a:rPr lang="en-GB" smtClean="0"/>
              <a:t>27/2/15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2E0D-500E-423D-8121-F302BACDB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02E0D-500E-423D-8121-F302BACDBC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3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4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1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4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77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057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3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5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2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53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5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8FF4-BFD5-4652-A5A5-C228B4D74297}" type="datetimeFigureOut">
              <a:rPr lang="en-GB" smtClean="0"/>
              <a:t>27/2/15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A8C782-0D19-41B4-8B69-6D614A27D6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4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Roid</a:t>
            </a:r>
            <a:r>
              <a:rPr lang="en-GB" dirty="0" smtClean="0"/>
              <a:t> Rage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Feedback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7443"/>
            <a:ext cx="8596668" cy="5243920"/>
          </a:xfrm>
        </p:spPr>
        <p:txBody>
          <a:bodyPr/>
          <a:lstStyle/>
          <a:p>
            <a:r>
              <a:rPr lang="en-GB" sz="3200" dirty="0" smtClean="0"/>
              <a:t>Scrolling score attack </a:t>
            </a:r>
            <a:r>
              <a:rPr lang="en-GB" sz="3200" dirty="0" smtClean="0"/>
              <a:t>shooter based upon </a:t>
            </a:r>
            <a:r>
              <a:rPr lang="en-GB" sz="3200" dirty="0" err="1" smtClean="0"/>
              <a:t>Galaga</a:t>
            </a:r>
            <a:endParaRPr lang="en-GB" sz="3200" dirty="0"/>
          </a:p>
          <a:p>
            <a:endParaRPr lang="en-GB" sz="3200" dirty="0" smtClean="0"/>
          </a:p>
          <a:p>
            <a:r>
              <a:rPr lang="en-GB" sz="3200" dirty="0"/>
              <a:t>Programmer Monkey 1: Steve Hutchison  </a:t>
            </a:r>
          </a:p>
          <a:p>
            <a:r>
              <a:rPr lang="en-GB" sz="3200" dirty="0"/>
              <a:t>Programmer Monkey 2: Liam Jeffry  </a:t>
            </a:r>
          </a:p>
          <a:p>
            <a:r>
              <a:rPr lang="en-GB" sz="3200" dirty="0"/>
              <a:t>Technical Advisor: Thomas Hope  </a:t>
            </a:r>
          </a:p>
          <a:p>
            <a:r>
              <a:rPr lang="en-GB" sz="3200" dirty="0"/>
              <a:t>Gameplay Designer: Max Kidd </a:t>
            </a:r>
          </a:p>
          <a:p>
            <a:r>
              <a:rPr lang="en-GB" sz="3200" dirty="0" smtClean="0"/>
              <a:t>Lead </a:t>
            </a:r>
            <a:r>
              <a:rPr lang="en-GB" sz="3200" dirty="0"/>
              <a:t>Artist: Paul Kidd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3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262" y="361507"/>
            <a:ext cx="4610731" cy="6154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977" y="361507"/>
            <a:ext cx="54063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 controls a small ship starting at the bottom of the screen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Defeating enemies rewards the player with power-ups and health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Bosses frequently appear and demand the players attention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GB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2" y="1460909"/>
            <a:ext cx="590313" cy="5903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56" y="1460909"/>
            <a:ext cx="590313" cy="59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70" y="1460909"/>
            <a:ext cx="590313" cy="590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84" y="1460909"/>
            <a:ext cx="590313" cy="590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62" y="1523071"/>
            <a:ext cx="409702" cy="4097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076" y="1520813"/>
            <a:ext cx="407402" cy="416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6981" y="1518557"/>
            <a:ext cx="407402" cy="41625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  <a:endCxn id="8" idx="1"/>
          </p:cNvCxnSpPr>
          <p:nvPr/>
        </p:nvCxnSpPr>
        <p:spPr>
          <a:xfrm flipV="1">
            <a:off x="1809055" y="1727922"/>
            <a:ext cx="182907" cy="2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5" idx="1"/>
          </p:cNvCxnSpPr>
          <p:nvPr/>
        </p:nvCxnSpPr>
        <p:spPr>
          <a:xfrm>
            <a:off x="2401664" y="1727922"/>
            <a:ext cx="239192" cy="2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9" idx="1"/>
          </p:cNvCxnSpPr>
          <p:nvPr/>
        </p:nvCxnSpPr>
        <p:spPr>
          <a:xfrm flipV="1">
            <a:off x="3231169" y="1728943"/>
            <a:ext cx="182907" cy="2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6" idx="1"/>
          </p:cNvCxnSpPr>
          <p:nvPr/>
        </p:nvCxnSpPr>
        <p:spPr>
          <a:xfrm>
            <a:off x="3821478" y="1728943"/>
            <a:ext cx="241492" cy="2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0" idx="1"/>
          </p:cNvCxnSpPr>
          <p:nvPr/>
        </p:nvCxnSpPr>
        <p:spPr>
          <a:xfrm flipV="1">
            <a:off x="4653283" y="1726687"/>
            <a:ext cx="183698" cy="2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7" idx="1"/>
          </p:cNvCxnSpPr>
          <p:nvPr/>
        </p:nvCxnSpPr>
        <p:spPr>
          <a:xfrm>
            <a:off x="5244383" y="1726687"/>
            <a:ext cx="240701" cy="2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1218742" y="270934"/>
            <a:ext cx="7766936" cy="841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Power up based gameplay</a:t>
            </a:r>
            <a:endParaRPr lang="en-GB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8713" y="1112108"/>
            <a:ext cx="3776838" cy="495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73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</vt:lpstr>
      <vt:lpstr>Roid Rage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Roid Rage</dc:title>
  <dc:creator>Paul Kidd</dc:creator>
  <cp:lastModifiedBy>Paul Kidd</cp:lastModifiedBy>
  <cp:revision>5</cp:revision>
  <dcterms:created xsi:type="dcterms:W3CDTF">2015-02-27T02:57:54Z</dcterms:created>
  <dcterms:modified xsi:type="dcterms:W3CDTF">2015-02-27T14:23:21Z</dcterms:modified>
</cp:coreProperties>
</file>