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85" r:id="rId3"/>
    <p:sldId id="279" r:id="rId4"/>
    <p:sldId id="294" r:id="rId5"/>
    <p:sldId id="295" r:id="rId6"/>
    <p:sldId id="280" r:id="rId7"/>
    <p:sldId id="281" r:id="rId8"/>
    <p:sldId id="283" r:id="rId9"/>
    <p:sldId id="284" r:id="rId10"/>
    <p:sldId id="282" r:id="rId11"/>
    <p:sldId id="287" r:id="rId12"/>
    <p:sldId id="288" r:id="rId13"/>
    <p:sldId id="289" r:id="rId14"/>
    <p:sldId id="290" r:id="rId15"/>
    <p:sldId id="291"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E8C8C"/>
    <a:srgbClr val="F5CDCE"/>
    <a:srgbClr val="AAC3E8"/>
    <a:srgbClr val="FDFBF6"/>
    <a:srgbClr val="AAC4E9"/>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p:scale>
          <a:sx n="66" d="100"/>
          <a:sy n="66" d="100"/>
        </p:scale>
        <p:origin x="1330" y="49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ser>
          <c:idx val="0"/>
          <c:order val="0"/>
          <c:tx>
            <c:strRef>
              <c:f>Sheet1!$B$1</c:f>
              <c:strCache>
                <c:ptCount val="1"/>
                <c:pt idx="0">
                  <c:v>Series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5DD3-4563-B6FC-B5FE9EFC1AB5}"/>
            </c:ext>
          </c:extLst>
        </c:ser>
        <c:ser>
          <c:idx val="1"/>
          <c:order val="1"/>
          <c:tx>
            <c:strRef>
              <c:f>Sheet1!$C$1</c:f>
              <c:strCache>
                <c:ptCount val="1"/>
                <c:pt idx="0">
                  <c:v>Series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5DD3-4563-B6FC-B5FE9EFC1AB5}"/>
            </c:ext>
          </c:extLst>
        </c:ser>
        <c:ser>
          <c:idx val="2"/>
          <c:order val="2"/>
          <c:tx>
            <c:strRef>
              <c:f>Sheet1!$D$1</c:f>
              <c:strCache>
                <c:ptCount val="1"/>
                <c:pt idx="0">
                  <c:v>Series 1</c:v>
                </c:pt>
              </c:strCache>
            </c:strRef>
          </c:tx>
          <c:spPr>
            <a:solidFill>
              <a:schemeClr val="accent1"/>
            </a:solidFill>
            <a:ln>
              <a:noFill/>
            </a:ln>
            <a:effectLst/>
          </c:spPr>
          <c:invertIfNegative val="0"/>
          <c:dPt>
            <c:idx val="3"/>
            <c:invertIfNegative val="0"/>
            <c:bubble3D val="0"/>
            <c:spPr>
              <a:solidFill>
                <a:schemeClr val="accent1"/>
              </a:solidFill>
              <a:ln>
                <a:noFill/>
              </a:ln>
              <a:effectLst>
                <a:softEdge rad="0"/>
              </a:effectLst>
            </c:spPr>
            <c:extLst>
              <c:ext xmlns:c16="http://schemas.microsoft.com/office/drawing/2014/chart" uri="{C3380CC4-5D6E-409C-BE32-E72D297353CC}">
                <c16:uniqueId val="{00000003-5DD3-4563-B6FC-B5FE9EFC1A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4-5DD3-4563-B6FC-B5FE9EFC1AB5}"/>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Capstone project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ECE 3362</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Extended TEAM</a:t>
            </a:r>
          </a:p>
        </p:txBody>
      </p:sp>
      <p:pic>
        <p:nvPicPr>
          <p:cNvPr id="127" name="Picture Placeholder 126" descr="Team member headshot">
            <a:extLst>
              <a:ext uri="{FF2B5EF4-FFF2-40B4-BE49-F238E27FC236}">
                <a16:creationId xmlns:a16="http://schemas.microsoft.com/office/drawing/2014/main" id="{647C05DC-04F0-1158-3AA5-BF470126B98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73" b="73"/>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35" name="Picture Placeholder 134" descr="Team member headshot">
            <a:extLst>
              <a:ext uri="{FF2B5EF4-FFF2-40B4-BE49-F238E27FC236}">
                <a16:creationId xmlns:a16="http://schemas.microsoft.com/office/drawing/2014/main" id="{53CE1A7F-C303-6378-F7D9-285999C320C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l="45" r="45"/>
          <a:stretch/>
        </p:blipFill>
        <p:spPr/>
      </p:pic>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pic>
        <p:nvPicPr>
          <p:cNvPr id="129" name="Picture Placeholder 128" descr="Team member headshot">
            <a:extLst>
              <a:ext uri="{FF2B5EF4-FFF2-40B4-BE49-F238E27FC236}">
                <a16:creationId xmlns:a16="http://schemas.microsoft.com/office/drawing/2014/main" id="{8B3998AA-37D7-2B8A-664B-5EE240398288}"/>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t="145" b="145"/>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137" name="Picture Placeholder 136" descr="Team member headshot">
            <a:extLst>
              <a:ext uri="{FF2B5EF4-FFF2-40B4-BE49-F238E27FC236}">
                <a16:creationId xmlns:a16="http://schemas.microsoft.com/office/drawing/2014/main" id="{5C2754CD-7055-FC29-FE1C-82327C464143}"/>
              </a:ext>
            </a:extLst>
          </p:cNvPr>
          <p:cNvPicPr>
            <a:picLocks noGrp="1" noChangeAspect="1"/>
          </p:cNvPicPr>
          <p:nvPr>
            <p:ph type="pic" sz="quarter" idx="26"/>
          </p:nvPr>
        </p:nvPicPr>
        <p:blipFill rotWithShape="1">
          <a:blip r:embed="rId5" cstate="screen">
            <a:extLst>
              <a:ext uri="{28A0092B-C50C-407E-A947-70E740481C1C}">
                <a14:useLocalDpi xmlns:a14="http://schemas.microsoft.com/office/drawing/2010/main"/>
              </a:ext>
            </a:extLst>
          </a:blip>
          <a:srcRect l="45" r="45"/>
          <a:stretch/>
        </p:blipFill>
        <p:spPr/>
      </p:pic>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pic>
        <p:nvPicPr>
          <p:cNvPr id="131" name="Picture Placeholder 130" descr="Team member headshot">
            <a:extLst>
              <a:ext uri="{FF2B5EF4-FFF2-40B4-BE49-F238E27FC236}">
                <a16:creationId xmlns:a16="http://schemas.microsoft.com/office/drawing/2014/main" id="{2269A4E3-AE66-274F-54C8-9DD8DBA3B151}"/>
              </a:ext>
            </a:extLst>
          </p:cNvPr>
          <p:cNvPicPr>
            <a:picLocks noGrp="1" noChangeAspect="1"/>
          </p:cNvPicPr>
          <p:nvPr>
            <p:ph type="pic" sz="quarter" idx="20"/>
          </p:nvPr>
        </p:nvPicPr>
        <p:blipFill rotWithShape="1">
          <a:blip r:embed="rId6" cstate="screen">
            <a:extLst>
              <a:ext uri="{28A0092B-C50C-407E-A947-70E740481C1C}">
                <a14:useLocalDpi xmlns:a14="http://schemas.microsoft.com/office/drawing/2010/main"/>
              </a:ext>
            </a:extLst>
          </a:blip>
          <a:srcRect t="83" b="83"/>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139" name="Picture Placeholder 138" descr="Team member headshot">
            <a:extLst>
              <a:ext uri="{FF2B5EF4-FFF2-40B4-BE49-F238E27FC236}">
                <a16:creationId xmlns:a16="http://schemas.microsoft.com/office/drawing/2014/main" id="{9A9F1D08-2372-A757-BE1E-91723DB0EBBF}"/>
              </a:ext>
            </a:extLst>
          </p:cNvPr>
          <p:cNvPicPr>
            <a:picLocks noGrp="1" noChangeAspect="1"/>
          </p:cNvPicPr>
          <p:nvPr>
            <p:ph type="pic" sz="quarter" idx="27"/>
          </p:nvPr>
        </p:nvPicPr>
        <p:blipFill rotWithShape="1">
          <a:blip r:embed="rId7" cstate="screen">
            <a:extLst>
              <a:ext uri="{28A0092B-C50C-407E-A947-70E740481C1C}">
                <a14:useLocalDpi xmlns:a14="http://schemas.microsoft.com/office/drawing/2010/main"/>
              </a:ext>
            </a:extLst>
          </a:blip>
          <a:srcRect t="80" b="80"/>
          <a:stretch/>
        </p:blipFill>
        <p:spPr/>
      </p:pic>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pic>
        <p:nvPicPr>
          <p:cNvPr id="133" name="Picture Placeholder 132" descr="Team member headshot">
            <a:extLst>
              <a:ext uri="{FF2B5EF4-FFF2-40B4-BE49-F238E27FC236}">
                <a16:creationId xmlns:a16="http://schemas.microsoft.com/office/drawing/2014/main" id="{65B0483B-CE9B-CD44-979E-DBD8145B7D30}"/>
              </a:ext>
            </a:extLst>
          </p:cNvPr>
          <p:cNvPicPr>
            <a:picLocks noGrp="1" noChangeAspect="1"/>
          </p:cNvPicPr>
          <p:nvPr>
            <p:ph type="pic" sz="quarter" idx="23"/>
          </p:nvPr>
        </p:nvPicPr>
        <p:blipFill rotWithShape="1">
          <a:blip r:embed="rId8" cstate="screen">
            <a:extLst>
              <a:ext uri="{28A0092B-C50C-407E-A947-70E740481C1C}">
                <a14:useLocalDpi xmlns:a14="http://schemas.microsoft.com/office/drawing/2010/main"/>
              </a:ext>
            </a:extLst>
          </a:blip>
          <a:srcRect t="29" b="29"/>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pic>
        <p:nvPicPr>
          <p:cNvPr id="141" name="Picture Placeholder 140" descr="Team member headshot">
            <a:extLst>
              <a:ext uri="{FF2B5EF4-FFF2-40B4-BE49-F238E27FC236}">
                <a16:creationId xmlns:a16="http://schemas.microsoft.com/office/drawing/2014/main" id="{9714A55E-3681-98F0-A943-50EE7A07869C}"/>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a:ext>
            </a:extLst>
          </a:blip>
          <a:srcRect l="56" r="56"/>
          <a:stretch/>
        </p:blipFill>
        <p:spPr/>
      </p:pic>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5226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Presentation title</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2</a:t>
            </a:fld>
            <a:endParaRPr lang="en-US" dirty="0"/>
          </a:p>
        </p:txBody>
      </p:sp>
      <p:pic>
        <p:nvPicPr>
          <p:cNvPr id="16" name="Picture Placeholder 15" descr="User">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a:stretch/>
        </p:blipFill>
        <p:spPr>
          <a:xfrm>
            <a:off x="2037572" y="2390831"/>
            <a:ext cx="2596896" cy="2596896"/>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2037572" y="4988323"/>
            <a:ext cx="2598737" cy="1109662"/>
          </a:xfrm>
        </p:spPr>
        <p:txBody>
          <a:bodyPr/>
          <a:lstStyle/>
          <a:p>
            <a:r>
              <a:rPr lang="en-US" dirty="0"/>
              <a:t>Cypress Calhoun</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2195552" y="5598563"/>
            <a:ext cx="2283472" cy="365125"/>
          </a:xfrm>
        </p:spPr>
        <p:txBody>
          <a:bodyPr/>
          <a:lstStyle/>
          <a:p>
            <a:r>
              <a:rPr lang="en-US" dirty="0"/>
              <a:t>o</a:t>
            </a:r>
          </a:p>
        </p:txBody>
      </p:sp>
      <p:pic>
        <p:nvPicPr>
          <p:cNvPr id="18" name="Picture Placeholder 17" descr="User">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a:blip r:embed="rId2">
            <a:extLst>
              <a:ext uri="{96DAC541-7B7A-43D3-8B79-37D633B846F1}">
                <asvg:svgBlip xmlns:asvg="http://schemas.microsoft.com/office/drawing/2016/SVG/main" r:embed="rId3"/>
              </a:ext>
            </a:extLst>
          </a:blip>
          <a:srcRect/>
          <a:stretch/>
        </p:blipFill>
        <p:spPr>
          <a:xfrm>
            <a:off x="4796028" y="2391427"/>
            <a:ext cx="2596896" cy="2596896"/>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795414" y="4988919"/>
            <a:ext cx="2598737" cy="1109662"/>
          </a:xfrm>
        </p:spPr>
        <p:txBody>
          <a:bodyPr/>
          <a:lstStyle/>
          <a:p>
            <a:r>
              <a:rPr lang="en-US" dirty="0"/>
              <a:t>Emiliano Regin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952740" y="5599159"/>
            <a:ext cx="2283472" cy="365125"/>
          </a:xfrm>
        </p:spPr>
        <p:txBody>
          <a:bodyPr/>
          <a:lstStyle/>
          <a:p>
            <a:r>
              <a:rPr lang="en-US" dirty="0"/>
              <a:t>o</a:t>
            </a:r>
          </a:p>
        </p:txBody>
      </p:sp>
      <p:pic>
        <p:nvPicPr>
          <p:cNvPr id="20" name="Picture Placeholder 19" descr="User">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a:blip r:embed="rId2">
            <a:extLst>
              <a:ext uri="{96DAC541-7B7A-43D3-8B79-37D633B846F1}">
                <asvg:svgBlip xmlns:asvg="http://schemas.microsoft.com/office/drawing/2016/SVG/main" r:embed="rId3"/>
              </a:ext>
            </a:extLst>
          </a:blip>
          <a:srcRect/>
          <a:stretch/>
        </p:blipFill>
        <p:spPr>
          <a:xfrm>
            <a:off x="7554484" y="2392023"/>
            <a:ext cx="2596896" cy="2596896"/>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553256" y="4989515"/>
            <a:ext cx="2598737" cy="1109662"/>
          </a:xfrm>
        </p:spPr>
        <p:txBody>
          <a:bodyPr/>
          <a:lstStyle/>
          <a:p>
            <a:r>
              <a:rPr lang="en-US" dirty="0"/>
              <a:t>Ashley Thompson​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7711196" y="5599755"/>
            <a:ext cx="2283472" cy="365125"/>
          </a:xfrm>
        </p:spPr>
        <p:txBody>
          <a:bodyPr/>
          <a:lstStyle/>
          <a:p>
            <a:r>
              <a:rPr lang="en-US" dirty="0"/>
              <a:t>o</a:t>
            </a:r>
          </a:p>
        </p:txBody>
      </p:sp>
    </p:spTree>
    <p:extLst>
      <p:ext uri="{BB962C8B-B14F-4D97-AF65-F5344CB8AC3E}">
        <p14:creationId xmlns:p14="http://schemas.microsoft.com/office/powerpoint/2010/main" val="201193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A498198-CC81-B641-385B-D7D5339FA6E1}"/>
              </a:ext>
            </a:extLst>
          </p:cNvPr>
          <p:cNvPicPr>
            <a:picLocks noChangeAspect="1"/>
          </p:cNvPicPr>
          <p:nvPr/>
        </p:nvPicPr>
        <p:blipFill rotWithShape="1">
          <a:blip r:embed="rId2"/>
          <a:srcRect l="21842" r="21842"/>
          <a:stretch/>
        </p:blipFill>
        <p:spPr>
          <a:xfrm>
            <a:off x="3886871" y="457200"/>
            <a:ext cx="8046049" cy="5971675"/>
          </a:xfrm>
          <a:prstGeom prst="rect">
            <a:avLst/>
          </a:prstGeo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7" name="Block Arc 16">
            <a:extLst>
              <a:ext uri="{FF2B5EF4-FFF2-40B4-BE49-F238E27FC236}">
                <a16:creationId xmlns:a16="http://schemas.microsoft.com/office/drawing/2014/main" id="{D619C7BC-20C7-7E5A-4F0D-872EBB4C26F3}"/>
              </a:ext>
            </a:extLst>
          </p:cNvPr>
          <p:cNvSpPr/>
          <p:nvPr/>
        </p:nvSpPr>
        <p:spPr>
          <a:xfrm rot="10800000">
            <a:off x="-103157" y="-2619050"/>
            <a:ext cx="5295364" cy="5190566"/>
          </a:xfrm>
          <a:prstGeom prst="blockArc">
            <a:avLst>
              <a:gd name="adj1" fmla="val 10800000"/>
              <a:gd name="adj2" fmla="val 16200028"/>
              <a:gd name="adj3" fmla="val 47169"/>
            </a:avLst>
          </a:prstGeom>
          <a:solidFill>
            <a:srgbClr val="AAC3E8"/>
          </a:solidFill>
          <a:ln>
            <a:solidFill>
              <a:srgbClr val="AAC3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AC3E8"/>
              </a:solidFill>
            </a:endParaRPr>
          </a:p>
        </p:txBody>
      </p:sp>
      <p:sp>
        <p:nvSpPr>
          <p:cNvPr id="18" name="Right Triangle 17">
            <a:extLst>
              <a:ext uri="{FF2B5EF4-FFF2-40B4-BE49-F238E27FC236}">
                <a16:creationId xmlns:a16="http://schemas.microsoft.com/office/drawing/2014/main" id="{1D4AFB86-B92B-5D9C-5F65-C22C01F7AE1E}"/>
              </a:ext>
            </a:extLst>
          </p:cNvPr>
          <p:cNvSpPr/>
          <p:nvPr/>
        </p:nvSpPr>
        <p:spPr>
          <a:xfrm>
            <a:off x="2537460" y="4297680"/>
            <a:ext cx="2532380" cy="2560320"/>
          </a:xfrm>
          <a:prstGeom prst="rtTriangle">
            <a:avLst/>
          </a:prstGeom>
          <a:ln>
            <a:solidFill>
              <a:srgbClr val="DE8C8C"/>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09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239210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QUARTERLY PERFORMANCE</a:t>
            </a: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4222337726"/>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90182348"/>
              </p:ext>
            </p:extLst>
          </p:nvPr>
        </p:nvGraphicFramePr>
        <p:xfrm>
          <a:off x="755650" y="2825750"/>
          <a:ext cx="10680700" cy="2837333"/>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B2B</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Supply chain</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ROI</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E-commerce</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5.0</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5.1</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2.8</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7.0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{BDA41C9F-A70F-4D22-864A-F733E8E8946B}tf78438558_win32</Template>
  <TotalTime>326</TotalTime>
  <Words>436</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Sabon Next LT</vt:lpstr>
      <vt:lpstr>Office Theme</vt:lpstr>
      <vt:lpstr>Capstone project </vt:lpstr>
      <vt:lpstr>MEET OUR TEAM</vt:lpstr>
      <vt:lpstr>AGENDA</vt:lpstr>
      <vt:lpstr>PowerPoint Presentation</vt:lpstr>
      <vt:lpstr>AGENDA</vt:lpstr>
      <vt:lpstr>Introduction</vt:lpstr>
      <vt:lpstr>PRIMARY GOALS</vt:lpstr>
      <vt:lpstr>QUARTERLY PERFORMANCE</vt:lpstr>
      <vt:lpstr>AREAS OF GROWTH</vt:lpstr>
      <vt:lpstr>BUSINESS OPPORTUNITIES ARE LIKE BUSES. THERE'S ALWAYS ANOTHER ONE COMING.</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subject/>
  <dc:creator>Ashley Thompson</dc:creator>
  <cp:lastModifiedBy>Ashley Thompson</cp:lastModifiedBy>
  <cp:revision>1</cp:revision>
  <dcterms:created xsi:type="dcterms:W3CDTF">2022-12-13T04:26:06Z</dcterms:created>
  <dcterms:modified xsi:type="dcterms:W3CDTF">2022-12-13T09:52:23Z</dcterms:modified>
</cp:coreProperties>
</file>