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a145bc7c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a145bc7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a145bc7c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a145bc7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a145bc7c3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a145bc7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a145bc7c3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a145bc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15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korelacji między bezrobociem a inflacją w krajach europejskich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3885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Analiza danych Eurostat 2013-2024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6172200" y="4344225"/>
            <a:ext cx="367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Cyprian Wojczyk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Michał Wieczorek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Wnioski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581950" y="357800"/>
            <a:ext cx="51582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Główne obserwacje: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Zróżnicowanie geograficzne zależności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Silniejsze korelacje w stabilnych gospodarkach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Słabsze zależności w krajach skandynawskich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581950" y="1820125"/>
            <a:ext cx="51582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Implikacje praktyczne: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Zróżnicowanie geograficzne zależności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Silniejsze korelacje w stabilnych gospodarkach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Słabsze zależności w krajach skandynawskich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675150" y="3238075"/>
            <a:ext cx="51582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Ograniczenia badania: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Krótki okres analizy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Wpływ czynników zewnętrznych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pl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Korelacja ≠ przyczynowość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Dziękujemy za uwagę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i zakres badania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i zakres badania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</a:rPr>
              <a:t>Cel: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Zbadanie zależności między stopą bezrobocia a inflacją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Weryfikacja teorii krzywej Phillipsa w kontekście europejskim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</a:rPr>
              <a:t>Zakres: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Okres: 2013-2024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Obszar: kraje europejskie (UE + wybrane kraje spoza 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Źródło danych: Eurostat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Metodologia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</a:rPr>
              <a:t>W</a:t>
            </a:r>
            <a:r>
              <a:rPr b="1" lang="pl">
                <a:solidFill>
                  <a:schemeClr val="dk2"/>
                </a:solidFill>
              </a:rPr>
              <a:t>ykorzystane dane: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Stopa bezrobocia (grupa 15-74 lat)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Wskaźnik inflacji HICP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Analiza korelacji Pearsona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</a:rPr>
              <a:t>Proces analizy: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Oczyszczenie danych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Standaryzacja formatów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Obliczenie współczynników korelacji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Główne wyniki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</a:rPr>
              <a:t>Kluczowe obserwacje: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Średnia korelacja: -0.483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Dominująca tendencja: korelacja ujemna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Znaczące różnice między krajami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Na tym slajdzie możesz pokazać ważne dane. Pozwala to podkreślić główny przekaz lub argument opisany w prezentacji.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0" y="352900"/>
            <a:ext cx="8084998" cy="4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Najsilniejsze korelacje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</a:rPr>
              <a:t>Najsilniejsze korelacje ujemne: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Luksemburg: -0.836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Szwajcaria: -0.800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Grecja: -0.702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Czarnogóra: -0.695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Bułgaria: -0.650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Najsłabsze korelacje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</a:rPr>
              <a:t>Kraje z najsłabszą zależnością: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Islandia: +0.204 (jedyna dodatnia)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Macedonia Północna: -0.035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Szwecja: -0.068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Hiszpania: -0.200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Serbia: -0.245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regionalna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</a:rPr>
              <a:t>Wyniki dla głównych regionów: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Unia Europejska (EU27_2020): -0.602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Strefa Euro (EA20): -0.599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dk2"/>
                </a:solidFill>
              </a:rPr>
              <a:t>Obserwacje: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Spójność wyników w głównych strukturach europejskich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