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348" r:id="rId3"/>
    <p:sldId id="346" r:id="rId4"/>
    <p:sldId id="355" r:id="rId5"/>
    <p:sldId id="369" r:id="rId6"/>
    <p:sldId id="351" r:id="rId7"/>
    <p:sldId id="365" r:id="rId8"/>
    <p:sldId id="384" r:id="rId9"/>
    <p:sldId id="358" r:id="rId10"/>
    <p:sldId id="385" r:id="rId11"/>
    <p:sldId id="387" r:id="rId12"/>
    <p:sldId id="357" r:id="rId13"/>
    <p:sldId id="386" r:id="rId14"/>
    <p:sldId id="356" r:id="rId15"/>
    <p:sldId id="370" r:id="rId16"/>
    <p:sldId id="388" r:id="rId17"/>
    <p:sldId id="389" r:id="rId18"/>
    <p:sldId id="320" r:id="rId19"/>
  </p:sldIdLst>
  <p:sldSz cx="9144000" cy="5143500" type="screen16x9"/>
  <p:notesSz cx="6858000" cy="9144000"/>
  <p:embeddedFontLst>
    <p:embeddedFont>
      <p:font typeface="Aldrich" panose="020B0604020202020204" charset="0"/>
      <p:regular r:id="rId21"/>
    </p:embeddedFont>
    <p:embeddedFont>
      <p:font typeface="Bai Jamjuree" panose="020B0502040204020203" charset="-3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3BBB-59DB-A52B-4A05-492C9DF0526F}" v="253" dt="2023-01-06T14:18:04.867"/>
    <p1510:client id="{29736E7D-7C4E-23E6-E9ED-84C565859191}" v="582" dt="2023-01-06T16:04:56.647"/>
    <p1510:client id="{2A5A7384-C6B4-1349-268E-49F4B329E439}" v="18" dt="2023-01-19T11:29:32.640"/>
    <p1510:client id="{3F9321D6-9697-190D-1FA7-B28840DDE70A}" v="444" dt="2023-01-18T20:37:23.063"/>
    <p1510:client id="{4EFAF5C9-3B2D-095A-E2A5-821B771866F6}" v="12" dt="2023-01-06T14:22:38.895"/>
    <p1510:client id="{6D07B238-996F-C069-9262-5A0DB4785CCD}" v="94" dt="2023-01-18T20:38:34.686"/>
    <p1510:client id="{844A2479-7191-D863-2E3C-E385F73A44E4}" v="15" dt="2023-01-06T14:16:48.370"/>
    <p1510:client id="{8CC3AC55-E055-4379-574A-D1C254D19AB7}" v="1291" dt="2023-01-20T16:42:53.043"/>
    <p1510:client id="{9502C60A-AB01-88FE-7FAC-C43FE8B5620E}" v="94" dt="2023-01-18T20:10:37.882"/>
    <p1510:client id="{9E3026E0-F0C4-597B-3F7D-8E61D480188D}" v="79" dt="2023-01-20T17:17:36.840"/>
    <p1510:client id="{9E48997A-C33C-50BC-229C-30C5AA95CD69}" v="6" dt="2023-01-18T17:33:18.860"/>
    <p1510:client id="{A91A8BC6-1E3E-6D20-5364-5E2DFB8D28D1}" v="91" dt="2023-01-06T13:35:35.421"/>
    <p1510:client id="{B2E70684-B1EC-4578-2F47-792C85B2A4AE}" v="7" dt="2023-01-06T13:27:40.477"/>
    <p1510:client id="{DACE2DFD-28F7-7123-A83B-0D2197BB3A4A}" v="26" dt="2023-01-06T13:25:16.753"/>
    <p1510:client id="{DCD3338F-FC1C-D664-D25E-E964F915E2D7}" v="9" dt="2023-01-18T18:29:18.749"/>
  </p1510:revLst>
</p1510:revInfo>
</file>

<file path=ppt/tableStyles.xml><?xml version="1.0" encoding="utf-8"?>
<a:tblStyleLst xmlns:a="http://schemas.openxmlformats.org/drawingml/2006/main" def="{C21E7FCF-AC98-4C79-83A4-E565926D2498}">
  <a:tblStyle styleId="{C21E7FCF-AC98-4C79-83A4-E565926D2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6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4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99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7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63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7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6" name="Google Shape;7296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7" name="Google Shape;7297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5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5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3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0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84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71067" y="1238908"/>
            <a:ext cx="6630535" cy="1795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pl" sz="3200" dirty="0"/>
              <a:t>Analiza korelacji mi</a:t>
            </a:r>
            <a:r>
              <a:rPr lang="en-US" sz="3200" dirty="0"/>
              <a:t>e</a:t>
            </a:r>
            <a:r>
              <a:rPr lang="pl" sz="3200" dirty="0"/>
              <a:t>dzy bezrobociem a inflacj</a:t>
            </a:r>
            <a:r>
              <a:rPr lang="en-US" sz="3200" dirty="0"/>
              <a:t>a</a:t>
            </a:r>
            <a:r>
              <a:rPr lang="pl" sz="3200" dirty="0"/>
              <a:t> w krajach europejskich</a:t>
            </a:r>
            <a:endParaRPr lang="en" sz="320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56807" y="3290708"/>
            <a:ext cx="6638818" cy="402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Cyprian Wojczyk, Michał Wieczorem, Mateusz Napiórkowski</a:t>
            </a:r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2574785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22027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Luksemburg: -0.836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Szwajcaria: -0.800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Grecja: -0.702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Czarnogóra: -0.695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Bułgaria: -0.650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Najsilniejsze korelacje ujemne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19763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Islandia: +0.204 (jedyna dodatnia)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Macedonia Północna: -0.035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Szwecja: -0.068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Hiszpania: -0.200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Serbia: -0.245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Najsłabsze korelacje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16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Analiza </a:t>
            </a:r>
            <a:r>
              <a:rPr lang="en-US" sz="4800" dirty="0" err="1">
                <a:solidFill>
                  <a:schemeClr val="bg2"/>
                </a:solidFill>
              </a:rPr>
              <a:t>regionalna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34469" y="1729334"/>
            <a:ext cx="5337325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Wyniki dla głównych regionów: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Unia Europejska (EU27_2020): -0.602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Strefa Euro (EA20): -0.599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Obserwacje: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Spójność wyników w głównych strukturach europejskich</a:t>
            </a:r>
          </a:p>
        </p:txBody>
      </p:sp>
    </p:spTree>
    <p:extLst>
      <p:ext uri="{BB962C8B-B14F-4D97-AF65-F5344CB8AC3E}">
        <p14:creationId xmlns:p14="http://schemas.microsoft.com/office/powerpoint/2010/main" val="24475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56372" cy="982717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Wnioski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636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Główne obserwacje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3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Implikacje praktyczne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49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Ograniczenia badania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Krótki okres analizy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Wpływ czynników zewnętrznych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Korelacja ≠ przyczynowość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2" name="Google Shape;7302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3" name="Google Shape;7303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123"/>
          <p:cNvGrpSpPr/>
          <p:nvPr/>
        </p:nvGrpSpPr>
        <p:grpSpPr>
          <a:xfrm>
            <a:off x="4823142" y="3361788"/>
            <a:ext cx="1039906" cy="679800"/>
            <a:chOff x="4082325" y="3790650"/>
            <a:chExt cx="1039906" cy="679800"/>
          </a:xfrm>
        </p:grpSpPr>
        <p:sp>
          <p:nvSpPr>
            <p:cNvPr id="7352" name="Google Shape;7352;p12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2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2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56" name="Google Shape;73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7" name="Google Shape;7357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55;p123">
            <a:extLst>
              <a:ext uri="{FF2B5EF4-FFF2-40B4-BE49-F238E27FC236}">
                <a16:creationId xmlns:a16="http://schemas.microsoft.com/office/drawing/2014/main" id="{7FCBA02A-B194-8DEC-38CF-D7BABE2D8B34}"/>
              </a:ext>
            </a:extLst>
          </p:cNvPr>
          <p:cNvSpPr txBox="1">
            <a:spLocks/>
          </p:cNvSpPr>
          <p:nvPr/>
        </p:nvSpPr>
        <p:spPr>
          <a:xfrm>
            <a:off x="2515413" y="2151150"/>
            <a:ext cx="411317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pl-PL"/>
              <a:t>Dziekujemy za uwage</a:t>
            </a:r>
            <a:endParaRPr lang="pl-PL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4500" dirty="0">
                <a:solidFill>
                  <a:schemeClr val="dk2"/>
                </a:solidFill>
              </a:rPr>
              <a:t>Cel </a:t>
            </a:r>
            <a:r>
              <a:rPr lang="en-US" sz="4500" dirty="0">
                <a:solidFill>
                  <a:schemeClr val="dk2"/>
                </a:solidFill>
              </a:rPr>
              <a:t>I</a:t>
            </a:r>
            <a:r>
              <a:rPr lang="en" sz="4500" dirty="0">
                <a:solidFill>
                  <a:schemeClr val="dk2"/>
                </a:solidFill>
              </a:rPr>
              <a:t> zakres badania</a:t>
            </a:r>
            <a:endParaRPr lang="pl-PL" dirty="0"/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650949" y="710101"/>
            <a:ext cx="5639015" cy="398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600" b="1" dirty="0"/>
              <a:t>Cel:</a:t>
            </a:r>
            <a:br>
              <a:rPr lang="en" sz="1600" b="1" dirty="0"/>
            </a:br>
            <a:endParaRPr lang="en" sz="1600" b="1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Zbadanie zależności między stopą bezrobocia a inflacją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Weryfikacja teorii krzywej Philipsa w kontekście europejskim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sz="1600" b="1" dirty="0"/>
              <a:t>Zakres: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Okres: 2013 – 2024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Obszar: krajeeuropejskie (UE + wybrane kraje spoza UE)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Źródło danych: Eurostat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  <a:p>
            <a:pPr marL="0" indent="0">
              <a:buClr>
                <a:schemeClr val="dk1"/>
              </a:buClr>
              <a:buSzPts val="1100"/>
            </a:pPr>
            <a:endParaRPr lang="en" sz="1600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73" y="1235374"/>
            <a:ext cx="3422886" cy="273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Metodologia</a:t>
            </a:r>
            <a:endParaRPr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9465" y="1294691"/>
            <a:ext cx="7318003" cy="326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Wykorzystane dane: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Stopa bezrobocia (grupa 15 – 74 lat)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Wskaźnik inflacji HICP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Analiza korelacji Pearsona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Proces analizy: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Oczyszczenie danych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Standaryzacja formatów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Obliczenie współczynników korelacji</a:t>
            </a:r>
          </a:p>
        </p:txBody>
      </p:sp>
    </p:spTree>
    <p:extLst>
      <p:ext uri="{BB962C8B-B14F-4D97-AF65-F5344CB8AC3E}">
        <p14:creationId xmlns:p14="http://schemas.microsoft.com/office/powerpoint/2010/main" val="224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373355" y="2457497"/>
            <a:ext cx="6295516" cy="116277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Glowne</a:t>
            </a:r>
            <a:r>
              <a:rPr lang="en-US" sz="4800" dirty="0">
                <a:solidFill>
                  <a:schemeClr val="bg2"/>
                </a:solidFill>
              </a:rPr>
              <a:t> </a:t>
            </a:r>
            <a:r>
              <a:rPr lang="en-US" sz="4800" dirty="0" err="1">
                <a:solidFill>
                  <a:schemeClr val="bg2"/>
                </a:solidFill>
              </a:rPr>
              <a:t>wyniki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Średnia korelacja: -0.483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Dominująca tendencja: korelacja ujemna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Znaczące różnice między krajami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32598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Kluczowe obserwacje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8;p18">
            <a:extLst>
              <a:ext uri="{FF2B5EF4-FFF2-40B4-BE49-F238E27FC236}">
                <a16:creationId xmlns:a16="http://schemas.microsoft.com/office/drawing/2014/main" id="{44DC27D7-A7DF-FEAA-1379-FD787A216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1" y="497801"/>
            <a:ext cx="8084998" cy="428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020737" y="2873113"/>
            <a:ext cx="6655974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Korelacje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969216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241</Words>
  <Application>Microsoft Office PowerPoint</Application>
  <PresentationFormat>Pokaz na ekranie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Aldrich</vt:lpstr>
      <vt:lpstr>Arial</vt:lpstr>
      <vt:lpstr>Bai Jamjuree</vt:lpstr>
      <vt:lpstr>Data Science Project Proposal XL by Slidesgo</vt:lpstr>
      <vt:lpstr>Analiza korelacji miedzy bezrobociem a inflacja w krajach europejskich</vt:lpstr>
      <vt:lpstr>Cel I zakres badania</vt:lpstr>
      <vt:lpstr>Prezentacja programu PowerPoint</vt:lpstr>
      <vt:lpstr>Metodologia</vt:lpstr>
      <vt:lpstr>Prezentacja programu PowerPoint</vt:lpstr>
      <vt:lpstr>Glowne wyniki</vt:lpstr>
      <vt:lpstr>Kluczowe obserwacje</vt:lpstr>
      <vt:lpstr>Prezentacja programu PowerPoint</vt:lpstr>
      <vt:lpstr>Korelacje</vt:lpstr>
      <vt:lpstr>Najsilniejsze korelacje ujemne</vt:lpstr>
      <vt:lpstr>Najsłabsze korelacje</vt:lpstr>
      <vt:lpstr>Analiza regionalna</vt:lpstr>
      <vt:lpstr>Prezentacja programu PowerPoint</vt:lpstr>
      <vt:lpstr>Wnioski</vt:lpstr>
      <vt:lpstr>Główne obserwacje</vt:lpstr>
      <vt:lpstr>Implikacje praktyczne</vt:lpstr>
      <vt:lpstr>Ograniczenia badania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Aleksander Rykowski</dc:creator>
  <cp:lastModifiedBy>Bada</cp:lastModifiedBy>
  <cp:revision>282</cp:revision>
  <dcterms:modified xsi:type="dcterms:W3CDTF">2025-05-24T15:18:31Z</dcterms:modified>
</cp:coreProperties>
</file>