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64" r:id="rId12"/>
    <p:sldId id="263" r:id="rId13"/>
    <p:sldId id="267" r:id="rId14"/>
    <p:sldId id="266" r:id="rId15"/>
    <p:sldId id="268" r:id="rId1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D2E84-2014-4263-8627-0721B3D7B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94E9C-9785-432F-9773-0DB8FDF83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D4598-355C-4394-A0AC-9EA3064F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22.9.2019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F28C9-9186-4622-88A1-9C5482F3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D9256-8F01-4149-BB82-D12B4FF0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0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C9C8-0AFE-4ED4-BEF3-C6C9A232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366B2-5D13-4DB4-B504-A256C0930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55D62-E554-4594-90D2-2540672C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22.9.2019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7DD3F-41A8-4A18-B59E-FDBFBA00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8761D-99CE-4E6C-9AF8-9E88569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91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C89B1-BC5A-4BB5-9236-4DA6B2696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68BF0-03A5-4BC1-9E3E-004419A94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FC96B-F697-4C37-814F-76468617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22.9.2019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50554-873D-4051-8207-0026490B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AF75D-AAD3-4EB9-ABB6-B7C18B7A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773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7E24-C6B8-408B-A675-59F55129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9DA07-FFD0-44B1-B360-358ABECCD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0C492-44C6-40F9-A213-656F3247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22.9.2019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DBDD1-C67F-487E-A9F3-35EAB730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E1AD7-F656-415D-93E4-3CA65635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56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4C50-6354-4808-AA0B-BD40CD8BC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89AFF-86B6-4D6E-936D-BA92C8C2A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C5F46-6B6B-4629-872A-9D587CB7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22.9.2019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5B050-3255-4BD1-A9B6-BC904FAB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4B46B-9794-4EFD-8353-8182D6E8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485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5DB2-1D8C-4719-AAB8-E4FE6A58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343DC-88B4-4FFD-AC47-11D1E35CF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0FD5D-9B24-433E-B879-42DBCE7F3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A7DB5-87B3-4007-854D-A0D56EFE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22.9.2019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5FA03-28FB-452B-A892-0D996057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C59BC-4AE9-4033-9178-0B14CB45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638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B2BE-EBF4-4217-A0E5-CE5FB2DFF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33D9E-AB2E-4713-8BF7-F3EAEE909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EBBEE-20BD-4801-9B29-A498CB0EF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3FE5C-405C-4A80-92AA-434D58B68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F98A4-A798-4605-86CB-1CA31B29D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A7E17-C7FC-47B4-A1A0-7A4C205E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22.9.2019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A2156D-7DAC-4F23-840D-CD8E3453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0F769-FF4E-4248-A418-1C784406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224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6303-0768-408C-8957-D4E3BF71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E889A-B4A4-43D3-BC2A-D6F47B08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22.9.2019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B0DD2-6C26-4860-A1CF-A76125CC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25C8A-70E3-4991-80E5-76F2CA33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305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C6934-0762-43ED-B7B5-3F1509D2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22.9.2019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DF88A-8962-4957-9AEE-81DEDD79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F2774-8331-4A49-900A-28328D4B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845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DCAE-36FF-41B2-82A5-80D7D1777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29DF0-B1C5-4F8D-9C73-3BD42DE68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F5859-1A1A-40BF-BFE2-DC31511DF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5A02-155A-4447-BD11-69A2F5D3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22.9.2019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E25B1-BC5F-4A21-BA2B-62AD3363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D7573-B865-425F-BF47-2572C299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921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3FD4-A0FE-45C8-8536-62956A27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3BED58-375F-432B-8C43-E65DF4906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19956-2CCE-456C-9C2A-0F105ED6E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40476-1BCA-4AD0-BC9A-1D247F7A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22.9.2019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1EA47-8C82-495C-BBAB-CE023D1F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F3286-23C1-4AFF-AF5C-5A25B74D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762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A802E-4CFE-4941-A8F5-07AC00C3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3C2CA-9BE2-4315-8AE6-D7627178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C46AE-06D3-46B0-92AA-31D214B27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513EA-4B5C-411F-A227-EDE4A8280FE5}" type="datetimeFigureOut">
              <a:rPr lang="cs-CZ" smtClean="0"/>
              <a:t>22.9.2019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CB541-4441-43AE-B7DC-458D601B6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8E85A-2D62-4163-BDC6-47AB45125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345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B689-33B1-4666-A501-2FC0126E31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Zápočtový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9D9BE-2042-4F9C-A05F-1925B964E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Cyril Chudáček</a:t>
            </a:r>
          </a:p>
        </p:txBody>
      </p:sp>
    </p:spTree>
    <p:extLst>
      <p:ext uri="{BB962C8B-B14F-4D97-AF65-F5344CB8AC3E}">
        <p14:creationId xmlns:p14="http://schemas.microsoft.com/office/powerpoint/2010/main" val="619617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B609-D836-4593-B561-2B5824C5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Architektura 2</a:t>
            </a:r>
          </a:p>
        </p:txBody>
      </p:sp>
      <p:pic>
        <p:nvPicPr>
          <p:cNvPr id="9" name="Content Placeholder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127AFFFD-1000-457D-9EF7-E6FBCCE24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609" y="525095"/>
            <a:ext cx="6753225" cy="172402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8F0E47-838C-4B36-9BDA-B03D91494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84" y="2694355"/>
            <a:ext cx="71532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87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ACE9-7D26-4CCC-9796-1B22E0DA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Programátorské problémy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2A02A-CBF6-44BF-8C3D-725DE7B4B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Pohyb</a:t>
            </a:r>
          </a:p>
          <a:p>
            <a:pPr lvl="1"/>
            <a:r>
              <a:rPr lang="cs-CZ" dirty="0"/>
              <a:t>Kdy a jak zjišťovat, zda se můžu pohnout?</a:t>
            </a:r>
          </a:p>
          <a:p>
            <a:pPr lvl="1"/>
            <a:r>
              <a:rPr lang="cs-CZ" dirty="0"/>
              <a:t>Co vracet?</a:t>
            </a:r>
          </a:p>
          <a:p>
            <a:pPr lvl="1"/>
            <a:r>
              <a:rPr lang="cs-CZ" dirty="0"/>
              <a:t>Kde mít logiku pohybu?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36753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ACE9-7D26-4CCC-9796-1B22E0DA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Programátorské problémy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2A02A-CBF6-44BF-8C3D-725DE7B4B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Environment – Life – Editor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82935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ACE9-7D26-4CCC-9796-1B22E0DA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Programátorské problémy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2A02A-CBF6-44BF-8C3D-725DE7B4B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Environment – Life – Editor</a:t>
            </a:r>
          </a:p>
          <a:p>
            <a:pPr lvl="1"/>
            <a:r>
              <a:rPr lang="cs-CZ" dirty="0"/>
              <a:t>Factory pattern (generický)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036659-6EBA-4752-8545-BFEB4454B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369" y="1662113"/>
            <a:ext cx="6429375" cy="4514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A87859-538F-4A30-A1D1-0CC3E40D5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32" y="3392219"/>
            <a:ext cx="5356837" cy="291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1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ACE9-7D26-4CCC-9796-1B22E0DA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Programátorské problémy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2A02A-CBF6-44BF-8C3D-725DE7B4B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Přepínání mezi „scénami“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8E878-D001-4CAD-9C8A-2E705CD04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513" y="2032854"/>
            <a:ext cx="4210050" cy="1666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3082BE-6BEC-4DBA-B0C9-5F6E2E790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899" y="2866291"/>
            <a:ext cx="45910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98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ACE9-7D26-4CCC-9796-1B22E0DA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+ zbytečné problémy (tuny)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132446-22FE-4171-AD11-35406E36C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374" y="2336317"/>
            <a:ext cx="8994263" cy="344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3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0658-8253-4DB7-A6F7-49A1D501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Tak co tu máme?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6C048-04CA-497C-9143-29B8D705F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36" y="3062913"/>
            <a:ext cx="6100688" cy="342996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C6D364-A063-4239-B9B5-CEF0DF902F5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Skákací platformová hra</a:t>
            </a:r>
          </a:p>
          <a:p>
            <a:r>
              <a:rPr lang="cs-CZ" dirty="0"/>
              <a:t>Na motivy hry The Lost Vikings</a:t>
            </a:r>
          </a:p>
        </p:txBody>
      </p:sp>
      <p:pic>
        <p:nvPicPr>
          <p:cNvPr id="8" name="Picture 2" descr="VÃ½sledek obrÃ¡zku pro the lost vikings">
            <a:extLst>
              <a:ext uri="{FF2B5EF4-FFF2-40B4-BE49-F238E27FC236}">
                <a16:creationId xmlns:a16="http://schemas.microsoft.com/office/drawing/2014/main" id="{9D7B9552-FE20-410F-BFDF-FC60E9F4A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878" y="365125"/>
            <a:ext cx="4287131" cy="321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20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C79C3C-BE0E-418C-A40D-2663C9874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12197955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1D88E3-97B9-4573-8F70-1062BFD1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Hlavní menu</a:t>
            </a:r>
          </a:p>
        </p:txBody>
      </p:sp>
    </p:spTree>
    <p:extLst>
      <p:ext uri="{BB962C8B-B14F-4D97-AF65-F5344CB8AC3E}">
        <p14:creationId xmlns:p14="http://schemas.microsoft.com/office/powerpoint/2010/main" val="274561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E65825-89F7-4FCD-9956-4F95EF896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9795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C68ED-E939-4439-BD6E-8AF2D05D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Hlavní menu</a:t>
            </a:r>
          </a:p>
        </p:txBody>
      </p:sp>
    </p:spTree>
    <p:extLst>
      <p:ext uri="{BB962C8B-B14F-4D97-AF65-F5344CB8AC3E}">
        <p14:creationId xmlns:p14="http://schemas.microsoft.com/office/powerpoint/2010/main" val="1536157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17F308-0EC2-4D2C-8825-FDA4E7900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CE4DF8-E74F-4701-A4F0-50907CFF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6418" y="365125"/>
            <a:ext cx="8357382" cy="1325563"/>
          </a:xfrm>
        </p:spPr>
        <p:txBody>
          <a:bodyPr/>
          <a:lstStyle/>
          <a:p>
            <a:r>
              <a:rPr lang="cs-CZ" u="sng" dirty="0"/>
              <a:t>Editor</a:t>
            </a:r>
          </a:p>
        </p:txBody>
      </p:sp>
    </p:spTree>
    <p:extLst>
      <p:ext uri="{BB962C8B-B14F-4D97-AF65-F5344CB8AC3E}">
        <p14:creationId xmlns:p14="http://schemas.microsoft.com/office/powerpoint/2010/main" val="144491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6B6CB2-6999-4C9F-9692-A3B0CA1C5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0D7152-D777-4E8C-8B9D-FEF1B349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328" y="365125"/>
            <a:ext cx="3180471" cy="1325563"/>
          </a:xfrm>
        </p:spPr>
        <p:txBody>
          <a:bodyPr/>
          <a:lstStyle/>
          <a:p>
            <a:r>
              <a:rPr lang="cs-CZ" u="sng" dirty="0"/>
              <a:t>Hra samotná</a:t>
            </a:r>
          </a:p>
        </p:txBody>
      </p:sp>
    </p:spTree>
    <p:extLst>
      <p:ext uri="{BB962C8B-B14F-4D97-AF65-F5344CB8AC3E}">
        <p14:creationId xmlns:p14="http://schemas.microsoft.com/office/powerpoint/2010/main" val="267314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4559F1-009F-4CF2-B13B-1685E39B2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9613B-13D0-4378-B92B-44A29786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Herní menu</a:t>
            </a:r>
          </a:p>
        </p:txBody>
      </p:sp>
    </p:spTree>
    <p:extLst>
      <p:ext uri="{BB962C8B-B14F-4D97-AF65-F5344CB8AC3E}">
        <p14:creationId xmlns:p14="http://schemas.microsoft.com/office/powerpoint/2010/main" val="10702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B99DCE-C202-490D-A4FD-DF255E68C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C7C79F-D3C9-4F99-B5F0-F552DA54D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076" y="365125"/>
            <a:ext cx="5726723" cy="1325563"/>
          </a:xfrm>
        </p:spPr>
        <p:txBody>
          <a:bodyPr/>
          <a:lstStyle/>
          <a:p>
            <a:r>
              <a:rPr lang="cs-CZ" u="sng" dirty="0"/>
              <a:t>Nápověda</a:t>
            </a:r>
          </a:p>
        </p:txBody>
      </p:sp>
    </p:spTree>
    <p:extLst>
      <p:ext uri="{BB962C8B-B14F-4D97-AF65-F5344CB8AC3E}">
        <p14:creationId xmlns:p14="http://schemas.microsoft.com/office/powerpoint/2010/main" val="199721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39FC8B5-A73D-4312-8CAE-6E19377AB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340" y="1121626"/>
            <a:ext cx="8405812" cy="54809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0C91FF-9468-4D16-93AD-3DE88B5C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Architektura 1</a:t>
            </a:r>
          </a:p>
        </p:txBody>
      </p:sp>
    </p:spTree>
    <p:extLst>
      <p:ext uri="{BB962C8B-B14F-4D97-AF65-F5344CB8AC3E}">
        <p14:creationId xmlns:p14="http://schemas.microsoft.com/office/powerpoint/2010/main" val="136111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89</Words>
  <Application>Microsoft Office PowerPoint</Application>
  <PresentationFormat>Widescreen</PresentationFormat>
  <Paragraphs>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Zápočtový program</vt:lpstr>
      <vt:lpstr>Tak co tu máme?</vt:lpstr>
      <vt:lpstr>Hlavní menu</vt:lpstr>
      <vt:lpstr>Hlavní menu</vt:lpstr>
      <vt:lpstr>Editor</vt:lpstr>
      <vt:lpstr>Hra samotná</vt:lpstr>
      <vt:lpstr>Herní menu</vt:lpstr>
      <vt:lpstr>Nápověda</vt:lpstr>
      <vt:lpstr>Architektura 1</vt:lpstr>
      <vt:lpstr>Architektura 2</vt:lpstr>
      <vt:lpstr>Programátorské problémy 1</vt:lpstr>
      <vt:lpstr>Programátorské problémy 2</vt:lpstr>
      <vt:lpstr>Programátorské problémy 2</vt:lpstr>
      <vt:lpstr>Programátorské problémy 3</vt:lpstr>
      <vt:lpstr>+ zbytečné problémy (tuny)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Zápočtový program</dc:title>
  <dc:creator>Cyril</dc:creator>
  <cp:lastModifiedBy>Cyril</cp:lastModifiedBy>
  <cp:revision>20</cp:revision>
  <dcterms:created xsi:type="dcterms:W3CDTF">2019-09-20T13:06:29Z</dcterms:created>
  <dcterms:modified xsi:type="dcterms:W3CDTF">2019-09-22T22:15:15Z</dcterms:modified>
</cp:coreProperties>
</file>