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  <p:sldMasterId id="2147483679" r:id="rId2"/>
  </p:sldMasterIdLst>
  <p:notesMasterIdLst>
    <p:notesMasterId r:id="rId26"/>
  </p:notesMasterIdLst>
  <p:sldIdLst>
    <p:sldId id="256" r:id="rId3"/>
    <p:sldId id="257" r:id="rId4"/>
    <p:sldId id="309" r:id="rId5"/>
    <p:sldId id="316" r:id="rId6"/>
    <p:sldId id="310" r:id="rId7"/>
    <p:sldId id="311" r:id="rId8"/>
    <p:sldId id="313" r:id="rId9"/>
    <p:sldId id="312" r:id="rId10"/>
    <p:sldId id="329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260" r:id="rId24"/>
    <p:sldId id="330" r:id="rId25"/>
  </p:sldIdLst>
  <p:sldSz cx="9144000" cy="5143500" type="screen16x9"/>
  <p:notesSz cx="6858000" cy="9144000"/>
  <p:embeddedFontLst>
    <p:embeddedFont>
      <p:font typeface="Montserrat SemiBold" panose="020B0604020202020204" charset="0"/>
      <p:regular r:id="rId27"/>
      <p:bold r:id="rId28"/>
      <p:italic r:id="rId29"/>
      <p:boldItalic r:id="rId30"/>
    </p:embeddedFont>
    <p:embeddedFont>
      <p:font typeface="Courier Prime" panose="020B0604020202020204" charset="0"/>
      <p:regular r:id="rId31"/>
      <p:bold r:id="rId32"/>
      <p:italic r:id="rId33"/>
      <p:boldItalic r:id="rId34"/>
    </p:embeddedFont>
    <p:embeddedFont>
      <p:font typeface="Montserrat Medium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654E866-75E0-4B5C-B392-6D15F546B243}">
  <a:tblStyle styleId="{6654E866-75E0-4B5C-B392-6D15F546B2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889eefa4ca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889eefa4ca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41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889eefa4ca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889eefa4ca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89adfeff79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89adfeff79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9918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?utm_source=slidesgo_template&amp;utm_medium=referral-link&amp;utm_campaign=s%20g_resources&amp;utm_content=flaticon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www.freepik.com/?utm_source=slidesgo_template&amp;utm_medium=referral-link&amp;utm_campaign=s%20g_resources&amp;utm_content=freepik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6000894" y="2883029"/>
            <a:ext cx="2664333" cy="2049303"/>
            <a:chOff x="6000894" y="2883029"/>
            <a:chExt cx="2664333" cy="2049303"/>
          </a:xfrm>
        </p:grpSpPr>
        <p:sp>
          <p:nvSpPr>
            <p:cNvPr id="10" name="Google Shape;10;p2"/>
            <p:cNvSpPr/>
            <p:nvPr/>
          </p:nvSpPr>
          <p:spPr>
            <a:xfrm>
              <a:off x="6000894" y="2883029"/>
              <a:ext cx="2412900" cy="1832400"/>
            </a:xfrm>
            <a:prstGeom prst="rect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&lt;&lt;</a:t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8294727" y="4589432"/>
              <a:ext cx="370500" cy="3429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2;p2"/>
          <p:cNvSpPr/>
          <p:nvPr/>
        </p:nvSpPr>
        <p:spPr>
          <a:xfrm>
            <a:off x="938700" y="635400"/>
            <a:ext cx="7266600" cy="3872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7179523" y="3474524"/>
            <a:ext cx="1025780" cy="1033573"/>
            <a:chOff x="7179523" y="3474524"/>
            <a:chExt cx="1025780" cy="1033573"/>
          </a:xfrm>
        </p:grpSpPr>
        <p:grpSp>
          <p:nvGrpSpPr>
            <p:cNvPr id="14" name="Google Shape;14;p2"/>
            <p:cNvGrpSpPr/>
            <p:nvPr/>
          </p:nvGrpSpPr>
          <p:grpSpPr>
            <a:xfrm>
              <a:off x="7501365" y="3754028"/>
              <a:ext cx="703938" cy="754070"/>
              <a:chOff x="7866900" y="3775225"/>
              <a:chExt cx="1277100" cy="1368300"/>
            </a:xfrm>
          </p:grpSpPr>
          <p:cxnSp>
            <p:nvCxnSpPr>
              <p:cNvPr id="15" name="Google Shape;15;p2"/>
              <p:cNvCxnSpPr/>
              <p:nvPr/>
            </p:nvCxnSpPr>
            <p:spPr>
              <a:xfrm>
                <a:off x="7866900" y="3775225"/>
                <a:ext cx="0" cy="136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 rot="10800000">
                <a:off x="7866900" y="3775225"/>
                <a:ext cx="127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7" name="Google Shape;17;p2"/>
            <p:cNvSpPr/>
            <p:nvPr/>
          </p:nvSpPr>
          <p:spPr>
            <a:xfrm rot="10800000">
              <a:off x="7372141" y="3635919"/>
              <a:ext cx="258600" cy="23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179523" y="3474524"/>
              <a:ext cx="133800" cy="123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789079" y="491347"/>
            <a:ext cx="941624" cy="889726"/>
            <a:chOff x="789079" y="491347"/>
            <a:chExt cx="941624" cy="889726"/>
          </a:xfrm>
        </p:grpSpPr>
        <p:grpSp>
          <p:nvGrpSpPr>
            <p:cNvPr id="20" name="Google Shape;20;p2"/>
            <p:cNvGrpSpPr/>
            <p:nvPr/>
          </p:nvGrpSpPr>
          <p:grpSpPr>
            <a:xfrm rot="10800000">
              <a:off x="938708" y="635399"/>
              <a:ext cx="470484" cy="466317"/>
              <a:chOff x="7866900" y="3775225"/>
              <a:chExt cx="1277100" cy="1368300"/>
            </a:xfrm>
          </p:grpSpPr>
          <p:cxnSp>
            <p:nvCxnSpPr>
              <p:cNvPr id="21" name="Google Shape;21;p2"/>
              <p:cNvCxnSpPr/>
              <p:nvPr/>
            </p:nvCxnSpPr>
            <p:spPr>
              <a:xfrm>
                <a:off x="7866900" y="3775225"/>
                <a:ext cx="0" cy="136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 rot="10800000">
                <a:off x="7866900" y="3775225"/>
                <a:ext cx="127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3" name="Google Shape;23;p2"/>
            <p:cNvSpPr/>
            <p:nvPr/>
          </p:nvSpPr>
          <p:spPr>
            <a:xfrm>
              <a:off x="1279485" y="980578"/>
              <a:ext cx="258600" cy="23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10800000">
              <a:off x="1596903" y="1257173"/>
              <a:ext cx="133800" cy="1239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89079" y="491347"/>
              <a:ext cx="303900" cy="281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2"/>
          <p:cNvSpPr/>
          <p:nvPr/>
        </p:nvSpPr>
        <p:spPr>
          <a:xfrm rot="10800000">
            <a:off x="8006292" y="446803"/>
            <a:ext cx="400500" cy="37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659900" y="4256098"/>
            <a:ext cx="555300" cy="509100"/>
          </a:xfrm>
          <a:prstGeom prst="rect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title"/>
          </p:nvPr>
        </p:nvSpPr>
        <p:spPr>
          <a:xfrm>
            <a:off x="1103250" y="1632125"/>
            <a:ext cx="6937500" cy="14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8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8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8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8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8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8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8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8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8800"/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subTitle" idx="1"/>
          </p:nvPr>
        </p:nvSpPr>
        <p:spPr>
          <a:xfrm>
            <a:off x="1375350" y="2958825"/>
            <a:ext cx="6393300" cy="4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solidFill>
          <a:schemeClr val="accent6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/>
          <p:nvPr/>
        </p:nvSpPr>
        <p:spPr>
          <a:xfrm>
            <a:off x="0" y="4818625"/>
            <a:ext cx="9144000" cy="34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5165509" y="2820975"/>
            <a:ext cx="2862000" cy="14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 sz="1400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ubTitle" idx="2"/>
          </p:nvPr>
        </p:nvSpPr>
        <p:spPr>
          <a:xfrm>
            <a:off x="5165499" y="2556650"/>
            <a:ext cx="2862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body" idx="3"/>
          </p:nvPr>
        </p:nvSpPr>
        <p:spPr>
          <a:xfrm>
            <a:off x="1124250" y="2820975"/>
            <a:ext cx="2868000" cy="14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 sz="1400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4"/>
          </p:nvPr>
        </p:nvSpPr>
        <p:spPr>
          <a:xfrm>
            <a:off x="1127128" y="2556650"/>
            <a:ext cx="2862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grpSp>
        <p:nvGrpSpPr>
          <p:cNvPr id="57" name="Google Shape;57;p5"/>
          <p:cNvGrpSpPr/>
          <p:nvPr/>
        </p:nvGrpSpPr>
        <p:grpSpPr>
          <a:xfrm rot="5400000">
            <a:off x="21565" y="4284732"/>
            <a:ext cx="841357" cy="897194"/>
            <a:chOff x="7861376" y="3788720"/>
            <a:chExt cx="1285889" cy="1371228"/>
          </a:xfrm>
        </p:grpSpPr>
        <p:grpSp>
          <p:nvGrpSpPr>
            <p:cNvPr id="58" name="Google Shape;58;p5"/>
            <p:cNvGrpSpPr/>
            <p:nvPr/>
          </p:nvGrpSpPr>
          <p:grpSpPr>
            <a:xfrm>
              <a:off x="8096595" y="3915279"/>
              <a:ext cx="1050670" cy="1244669"/>
              <a:chOff x="7704427" y="3682191"/>
              <a:chExt cx="1277100" cy="1307700"/>
            </a:xfrm>
          </p:grpSpPr>
          <p:cxnSp>
            <p:nvCxnSpPr>
              <p:cNvPr id="59" name="Google Shape;59;p5"/>
              <p:cNvCxnSpPr/>
              <p:nvPr/>
            </p:nvCxnSpPr>
            <p:spPr>
              <a:xfrm>
                <a:off x="7704716" y="3682191"/>
                <a:ext cx="0" cy="130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5"/>
              <p:cNvCxnSpPr/>
              <p:nvPr/>
            </p:nvCxnSpPr>
            <p:spPr>
              <a:xfrm rot="10800000">
                <a:off x="7704427" y="3775225"/>
                <a:ext cx="127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1" name="Google Shape;61;p5"/>
            <p:cNvSpPr/>
            <p:nvPr/>
          </p:nvSpPr>
          <p:spPr>
            <a:xfrm rot="10800000">
              <a:off x="7861376" y="3788720"/>
              <a:ext cx="469200" cy="434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2;p5"/>
          <p:cNvGrpSpPr/>
          <p:nvPr/>
        </p:nvGrpSpPr>
        <p:grpSpPr>
          <a:xfrm>
            <a:off x="8353825" y="4118157"/>
            <a:ext cx="602021" cy="608418"/>
            <a:chOff x="8353825" y="4118157"/>
            <a:chExt cx="602021" cy="608418"/>
          </a:xfrm>
        </p:grpSpPr>
        <p:sp>
          <p:nvSpPr>
            <p:cNvPr id="63" name="Google Shape;63;p5"/>
            <p:cNvSpPr/>
            <p:nvPr/>
          </p:nvSpPr>
          <p:spPr>
            <a:xfrm>
              <a:off x="8353825" y="4271175"/>
              <a:ext cx="455400" cy="455400"/>
            </a:xfrm>
            <a:prstGeom prst="rect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>
              <a:off x="8430023" y="4118157"/>
              <a:ext cx="525823" cy="532221"/>
              <a:chOff x="8430023" y="4118157"/>
              <a:chExt cx="525823" cy="532221"/>
            </a:xfrm>
          </p:grpSpPr>
          <p:sp>
            <p:nvSpPr>
              <p:cNvPr id="65" name="Google Shape;65;p5"/>
              <p:cNvSpPr/>
              <p:nvPr/>
            </p:nvSpPr>
            <p:spPr>
              <a:xfrm rot="10800000" flipH="1">
                <a:off x="8430023" y="4194978"/>
                <a:ext cx="455400" cy="45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8789646" y="4118157"/>
                <a:ext cx="166200" cy="1539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66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solidFill>
          <a:schemeClr val="accent6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638700" y="597350"/>
            <a:ext cx="7866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6"/>
          <p:cNvSpPr/>
          <p:nvPr/>
        </p:nvSpPr>
        <p:spPr>
          <a:xfrm>
            <a:off x="0" y="4818625"/>
            <a:ext cx="9144000" cy="34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6"/>
          <p:cNvGrpSpPr/>
          <p:nvPr/>
        </p:nvGrpSpPr>
        <p:grpSpPr>
          <a:xfrm>
            <a:off x="8517710" y="4517364"/>
            <a:ext cx="436644" cy="450951"/>
            <a:chOff x="8517710" y="4278047"/>
            <a:chExt cx="436644" cy="450951"/>
          </a:xfrm>
        </p:grpSpPr>
        <p:sp>
          <p:nvSpPr>
            <p:cNvPr id="71" name="Google Shape;71;p6"/>
            <p:cNvSpPr/>
            <p:nvPr/>
          </p:nvSpPr>
          <p:spPr>
            <a:xfrm rot="-5400000">
              <a:off x="8506310" y="4433498"/>
              <a:ext cx="306900" cy="284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8840054" y="4278047"/>
              <a:ext cx="114300" cy="105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6"/>
          <p:cNvGrpSpPr/>
          <p:nvPr/>
        </p:nvGrpSpPr>
        <p:grpSpPr>
          <a:xfrm rot="10800000">
            <a:off x="203339" y="180958"/>
            <a:ext cx="416398" cy="416399"/>
            <a:chOff x="260568" y="4482053"/>
            <a:chExt cx="416398" cy="416399"/>
          </a:xfrm>
        </p:grpSpPr>
        <p:sp>
          <p:nvSpPr>
            <p:cNvPr id="74" name="Google Shape;74;p6"/>
            <p:cNvSpPr/>
            <p:nvPr/>
          </p:nvSpPr>
          <p:spPr>
            <a:xfrm flipH="1">
              <a:off x="365567" y="4587052"/>
              <a:ext cx="311400" cy="311400"/>
            </a:xfrm>
            <a:prstGeom prst="rect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6"/>
            <p:cNvSpPr/>
            <p:nvPr/>
          </p:nvSpPr>
          <p:spPr>
            <a:xfrm flipH="1">
              <a:off x="260568" y="4482053"/>
              <a:ext cx="181200" cy="181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45366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accent6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"/>
          <p:cNvSpPr txBox="1">
            <a:spLocks noGrp="1"/>
          </p:cNvSpPr>
          <p:nvPr>
            <p:ph type="title"/>
          </p:nvPr>
        </p:nvSpPr>
        <p:spPr>
          <a:xfrm>
            <a:off x="616500" y="1317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1"/>
          </p:nvPr>
        </p:nvSpPr>
        <p:spPr>
          <a:xfrm>
            <a:off x="616500" y="19992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 sz="1400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  <p:sp>
        <p:nvSpPr>
          <p:cNvPr id="79" name="Google Shape;79;p7"/>
          <p:cNvSpPr/>
          <p:nvPr/>
        </p:nvSpPr>
        <p:spPr>
          <a:xfrm>
            <a:off x="0" y="4818625"/>
            <a:ext cx="9144000" cy="34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5697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 txBox="1">
            <a:spLocks noGrp="1"/>
          </p:cNvSpPr>
          <p:nvPr>
            <p:ph type="title"/>
          </p:nvPr>
        </p:nvSpPr>
        <p:spPr>
          <a:xfrm>
            <a:off x="642650" y="1669350"/>
            <a:ext cx="6367800" cy="257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8500"/>
              <a:buNone/>
              <a:defRPr sz="85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82" name="Google Shape;82;p8"/>
          <p:cNvGrpSpPr/>
          <p:nvPr/>
        </p:nvGrpSpPr>
        <p:grpSpPr>
          <a:xfrm>
            <a:off x="7632776" y="-5"/>
            <a:ext cx="1511224" cy="1583405"/>
            <a:chOff x="7632776" y="-5"/>
            <a:chExt cx="1511224" cy="1583405"/>
          </a:xfrm>
        </p:grpSpPr>
        <p:grpSp>
          <p:nvGrpSpPr>
            <p:cNvPr id="83" name="Google Shape;83;p8"/>
            <p:cNvGrpSpPr/>
            <p:nvPr/>
          </p:nvGrpSpPr>
          <p:grpSpPr>
            <a:xfrm rot="10800000" flipH="1">
              <a:off x="7866900" y="-5"/>
              <a:ext cx="1277100" cy="1368300"/>
              <a:chOff x="7866900" y="3775225"/>
              <a:chExt cx="1277100" cy="1368300"/>
            </a:xfrm>
          </p:grpSpPr>
          <p:cxnSp>
            <p:nvCxnSpPr>
              <p:cNvPr id="84" name="Google Shape;84;p8"/>
              <p:cNvCxnSpPr/>
              <p:nvPr/>
            </p:nvCxnSpPr>
            <p:spPr>
              <a:xfrm>
                <a:off x="7866900" y="3775225"/>
                <a:ext cx="0" cy="1368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" name="Google Shape;85;p8"/>
              <p:cNvCxnSpPr/>
              <p:nvPr/>
            </p:nvCxnSpPr>
            <p:spPr>
              <a:xfrm rot="10800000">
                <a:off x="7866900" y="3775225"/>
                <a:ext cx="12771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6" name="Google Shape;86;p8"/>
            <p:cNvSpPr/>
            <p:nvPr/>
          </p:nvSpPr>
          <p:spPr>
            <a:xfrm flipH="1">
              <a:off x="7632776" y="1149300"/>
              <a:ext cx="469200" cy="434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8"/>
          <p:cNvGrpSpPr/>
          <p:nvPr/>
        </p:nvGrpSpPr>
        <p:grpSpPr>
          <a:xfrm>
            <a:off x="7909659" y="4071009"/>
            <a:ext cx="1273422" cy="1109284"/>
            <a:chOff x="7909659" y="4071009"/>
            <a:chExt cx="1273422" cy="1109284"/>
          </a:xfrm>
        </p:grpSpPr>
        <p:grpSp>
          <p:nvGrpSpPr>
            <p:cNvPr id="88" name="Google Shape;88;p8"/>
            <p:cNvGrpSpPr/>
            <p:nvPr/>
          </p:nvGrpSpPr>
          <p:grpSpPr>
            <a:xfrm rot="-5400000" flipH="1">
              <a:off x="8403953" y="4401164"/>
              <a:ext cx="698829" cy="859429"/>
              <a:chOff x="7866900" y="3775225"/>
              <a:chExt cx="1277100" cy="1368300"/>
            </a:xfrm>
          </p:grpSpPr>
          <p:cxnSp>
            <p:nvCxnSpPr>
              <p:cNvPr id="89" name="Google Shape;89;p8"/>
              <p:cNvCxnSpPr/>
              <p:nvPr/>
            </p:nvCxnSpPr>
            <p:spPr>
              <a:xfrm>
                <a:off x="7866900" y="3775225"/>
                <a:ext cx="0" cy="1368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" name="Google Shape;90;p8"/>
              <p:cNvCxnSpPr/>
              <p:nvPr/>
            </p:nvCxnSpPr>
            <p:spPr>
              <a:xfrm rot="10800000">
                <a:off x="7866900" y="3775225"/>
                <a:ext cx="12771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91" name="Google Shape;91;p8"/>
            <p:cNvSpPr/>
            <p:nvPr/>
          </p:nvSpPr>
          <p:spPr>
            <a:xfrm rot="5400000" flipH="1">
              <a:off x="8136154" y="4287929"/>
              <a:ext cx="299400" cy="27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5400000" flipH="1">
              <a:off x="7902909" y="4077759"/>
              <a:ext cx="183300" cy="169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36930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accent6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9"/>
          <p:cNvGrpSpPr/>
          <p:nvPr/>
        </p:nvGrpSpPr>
        <p:grpSpPr>
          <a:xfrm>
            <a:off x="4176834" y="3274224"/>
            <a:ext cx="1404475" cy="1731893"/>
            <a:chOff x="4176834" y="3274224"/>
            <a:chExt cx="1404475" cy="1731893"/>
          </a:xfrm>
        </p:grpSpPr>
        <p:sp>
          <p:nvSpPr>
            <p:cNvPr id="95" name="Google Shape;95;p9"/>
            <p:cNvSpPr/>
            <p:nvPr/>
          </p:nvSpPr>
          <p:spPr>
            <a:xfrm rot="5400000">
              <a:off x="4190209" y="3438624"/>
              <a:ext cx="1555500" cy="1226700"/>
            </a:xfrm>
            <a:prstGeom prst="rect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9"/>
            <p:cNvSpPr/>
            <p:nvPr/>
          </p:nvSpPr>
          <p:spPr>
            <a:xfrm rot="5400000">
              <a:off x="4176834" y="4751418"/>
              <a:ext cx="254700" cy="254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98" name="Google Shape;98;p9"/>
          <p:cNvSpPr txBox="1">
            <a:spLocks noGrp="1"/>
          </p:cNvSpPr>
          <p:nvPr>
            <p:ph type="title"/>
          </p:nvPr>
        </p:nvSpPr>
        <p:spPr>
          <a:xfrm>
            <a:off x="621550" y="1036509"/>
            <a:ext cx="33330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subTitle" idx="1"/>
          </p:nvPr>
        </p:nvSpPr>
        <p:spPr>
          <a:xfrm>
            <a:off x="621550" y="2454009"/>
            <a:ext cx="3333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ourier Prime"/>
              <a:buNone/>
              <a:defRPr sz="1600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urier Prime"/>
              <a:buNone/>
              <a:defRPr sz="2100">
                <a:latin typeface="Courier Prime"/>
                <a:ea typeface="Courier Prime"/>
                <a:cs typeface="Courier Prime"/>
                <a:sym typeface="Courier Prim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urier Prime"/>
              <a:buNone/>
              <a:defRPr sz="2100">
                <a:latin typeface="Courier Prime"/>
                <a:ea typeface="Courier Prime"/>
                <a:cs typeface="Courier Prime"/>
                <a:sym typeface="Courier Prim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urier Prime"/>
              <a:buNone/>
              <a:defRPr sz="2100">
                <a:latin typeface="Courier Prime"/>
                <a:ea typeface="Courier Prime"/>
                <a:cs typeface="Courier Prime"/>
                <a:sym typeface="Courier Prim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urier Prime"/>
              <a:buNone/>
              <a:defRPr sz="2100">
                <a:latin typeface="Courier Prime"/>
                <a:ea typeface="Courier Prime"/>
                <a:cs typeface="Courier Prime"/>
                <a:sym typeface="Courier Prim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urier Prime"/>
              <a:buNone/>
              <a:defRPr sz="2100">
                <a:latin typeface="Courier Prime"/>
                <a:ea typeface="Courier Prime"/>
                <a:cs typeface="Courier Prime"/>
                <a:sym typeface="Courier Prim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urier Prime"/>
              <a:buNone/>
              <a:defRPr sz="2100">
                <a:latin typeface="Courier Prime"/>
                <a:ea typeface="Courier Prime"/>
                <a:cs typeface="Courier Prime"/>
                <a:sym typeface="Courier Prim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urier Prime"/>
              <a:buNone/>
              <a:defRPr sz="2100">
                <a:latin typeface="Courier Prime"/>
                <a:ea typeface="Courier Prime"/>
                <a:cs typeface="Courier Prime"/>
                <a:sym typeface="Courier Prim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urier Prime"/>
              <a:buNone/>
              <a:defRPr sz="2100"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body" idx="2"/>
          </p:nvPr>
        </p:nvSpPr>
        <p:spPr>
          <a:xfrm>
            <a:off x="4894500" y="679800"/>
            <a:ext cx="36741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urier Prime"/>
              <a:buChar char="●"/>
              <a:defRPr>
                <a:solidFill>
                  <a:schemeClr val="lt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marL="914400" lvl="1" indent="-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urier Prime"/>
              <a:buChar char="○"/>
              <a:defRPr sz="1800">
                <a:solidFill>
                  <a:schemeClr val="lt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marL="1371600" lvl="2" indent="-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urier Prime"/>
              <a:buChar char="■"/>
              <a:defRPr sz="1800">
                <a:solidFill>
                  <a:schemeClr val="lt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marL="1828800" lvl="3" indent="-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urier Prime"/>
              <a:buChar char="●"/>
              <a:defRPr sz="1800">
                <a:solidFill>
                  <a:schemeClr val="lt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marL="2286000" lvl="4" indent="-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urier Prime"/>
              <a:buChar char="○"/>
              <a:defRPr sz="1800">
                <a:solidFill>
                  <a:schemeClr val="lt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marL="2743200" lvl="5" indent="-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urier Prime"/>
              <a:buChar char="■"/>
              <a:defRPr sz="1800">
                <a:solidFill>
                  <a:schemeClr val="lt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marL="3200400" lvl="6" indent="-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urier Prime"/>
              <a:buChar char="●"/>
              <a:defRPr sz="1800">
                <a:solidFill>
                  <a:schemeClr val="lt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marL="3657600" lvl="7" indent="-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urier Prime"/>
              <a:buChar char="○"/>
              <a:defRPr sz="1800">
                <a:solidFill>
                  <a:schemeClr val="lt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marL="4114800" lvl="8" indent="-3429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1800"/>
              <a:buFont typeface="Courier Prime"/>
              <a:buChar char="■"/>
              <a:defRPr sz="1800">
                <a:solidFill>
                  <a:schemeClr val="lt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1070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accent6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"/>
          <p:cNvSpPr txBox="1">
            <a:spLocks noGrp="1"/>
          </p:cNvSpPr>
          <p:nvPr>
            <p:ph type="title"/>
          </p:nvPr>
        </p:nvSpPr>
        <p:spPr>
          <a:xfrm>
            <a:off x="1693050" y="3665575"/>
            <a:ext cx="5766000" cy="97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grpSp>
        <p:nvGrpSpPr>
          <p:cNvPr id="103" name="Google Shape;103;p10"/>
          <p:cNvGrpSpPr/>
          <p:nvPr/>
        </p:nvGrpSpPr>
        <p:grpSpPr>
          <a:xfrm>
            <a:off x="7838199" y="3828055"/>
            <a:ext cx="1305801" cy="1315450"/>
            <a:chOff x="7648499" y="3591730"/>
            <a:chExt cx="1305801" cy="1315450"/>
          </a:xfrm>
        </p:grpSpPr>
        <p:grpSp>
          <p:nvGrpSpPr>
            <p:cNvPr id="104" name="Google Shape;104;p10"/>
            <p:cNvGrpSpPr/>
            <p:nvPr/>
          </p:nvGrpSpPr>
          <p:grpSpPr>
            <a:xfrm>
              <a:off x="8096825" y="4002875"/>
              <a:ext cx="857475" cy="904305"/>
              <a:chOff x="7704706" y="3774223"/>
              <a:chExt cx="1042269" cy="950100"/>
            </a:xfrm>
          </p:grpSpPr>
          <p:cxnSp>
            <p:nvCxnSpPr>
              <p:cNvPr id="105" name="Google Shape;105;p10"/>
              <p:cNvCxnSpPr/>
              <p:nvPr/>
            </p:nvCxnSpPr>
            <p:spPr>
              <a:xfrm>
                <a:off x="7704706" y="3774223"/>
                <a:ext cx="0" cy="9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10"/>
              <p:cNvCxnSpPr/>
              <p:nvPr/>
            </p:nvCxnSpPr>
            <p:spPr>
              <a:xfrm rot="10800000">
                <a:off x="7735075" y="3775221"/>
                <a:ext cx="101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07" name="Google Shape;107;p10"/>
            <p:cNvSpPr/>
            <p:nvPr/>
          </p:nvSpPr>
          <p:spPr>
            <a:xfrm rot="10800000">
              <a:off x="7648499" y="3591730"/>
              <a:ext cx="894900" cy="82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108;p10"/>
          <p:cNvGrpSpPr/>
          <p:nvPr/>
        </p:nvGrpSpPr>
        <p:grpSpPr>
          <a:xfrm>
            <a:off x="189638" y="194212"/>
            <a:ext cx="1170153" cy="1170022"/>
            <a:chOff x="189638" y="194212"/>
            <a:chExt cx="1170153" cy="1170022"/>
          </a:xfrm>
        </p:grpSpPr>
        <p:sp>
          <p:nvSpPr>
            <p:cNvPr id="109" name="Google Shape;109;p10"/>
            <p:cNvSpPr/>
            <p:nvPr/>
          </p:nvSpPr>
          <p:spPr>
            <a:xfrm rot="5400000">
              <a:off x="316088" y="320534"/>
              <a:ext cx="754800" cy="754800"/>
            </a:xfrm>
            <a:prstGeom prst="rect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0"/>
            <p:cNvSpPr/>
            <p:nvPr/>
          </p:nvSpPr>
          <p:spPr>
            <a:xfrm rot="-5400000" flipH="1">
              <a:off x="189638" y="194212"/>
              <a:ext cx="754800" cy="754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1" name="Google Shape;111;p10"/>
            <p:cNvSpPr/>
            <p:nvPr/>
          </p:nvSpPr>
          <p:spPr>
            <a:xfrm rot="-5400000" flipH="1">
              <a:off x="1147091" y="1151533"/>
              <a:ext cx="212700" cy="212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112" name="Google Shape;112;p10"/>
          <p:cNvGrpSpPr/>
          <p:nvPr/>
        </p:nvGrpSpPr>
        <p:grpSpPr>
          <a:xfrm>
            <a:off x="0" y="4428875"/>
            <a:ext cx="714451" cy="714529"/>
            <a:chOff x="0" y="4428875"/>
            <a:chExt cx="714451" cy="714529"/>
          </a:xfrm>
        </p:grpSpPr>
        <p:sp>
          <p:nvSpPr>
            <p:cNvPr id="113" name="Google Shape;113;p10"/>
            <p:cNvSpPr/>
            <p:nvPr/>
          </p:nvSpPr>
          <p:spPr>
            <a:xfrm rot="-5400000" flipH="1">
              <a:off x="0" y="4643904"/>
              <a:ext cx="499500" cy="499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4" name="Google Shape;114;p10"/>
            <p:cNvSpPr/>
            <p:nvPr/>
          </p:nvSpPr>
          <p:spPr>
            <a:xfrm rot="-5400000" flipH="1">
              <a:off x="568051" y="4428875"/>
              <a:ext cx="146400" cy="14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115" name="Google Shape;115;p10"/>
          <p:cNvGrpSpPr/>
          <p:nvPr/>
        </p:nvGrpSpPr>
        <p:grpSpPr>
          <a:xfrm>
            <a:off x="8228688" y="-7"/>
            <a:ext cx="915319" cy="913191"/>
            <a:chOff x="8228688" y="-7"/>
            <a:chExt cx="915319" cy="913191"/>
          </a:xfrm>
        </p:grpSpPr>
        <p:sp>
          <p:nvSpPr>
            <p:cNvPr id="116" name="Google Shape;116;p10"/>
            <p:cNvSpPr/>
            <p:nvPr/>
          </p:nvSpPr>
          <p:spPr>
            <a:xfrm rot="5400000">
              <a:off x="8228688" y="158384"/>
              <a:ext cx="754800" cy="754800"/>
            </a:xfrm>
            <a:prstGeom prst="rect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0"/>
            <p:cNvSpPr/>
            <p:nvPr/>
          </p:nvSpPr>
          <p:spPr>
            <a:xfrm rot="-5400000" flipH="1">
              <a:off x="8766307" y="-7"/>
              <a:ext cx="377700" cy="3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9742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"/>
          <p:cNvSpPr/>
          <p:nvPr/>
        </p:nvSpPr>
        <p:spPr>
          <a:xfrm>
            <a:off x="671550" y="848550"/>
            <a:ext cx="7800900" cy="34464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1" name="Google Shape;121;p11"/>
          <p:cNvSpPr txBox="1">
            <a:spLocks noGrp="1"/>
          </p:cNvSpPr>
          <p:nvPr>
            <p:ph type="body" idx="1"/>
          </p:nvPr>
        </p:nvSpPr>
        <p:spPr>
          <a:xfrm>
            <a:off x="986500" y="3152225"/>
            <a:ext cx="7170900" cy="9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ourier Prime"/>
              <a:buChar char="●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  <p:sp>
        <p:nvSpPr>
          <p:cNvPr id="122" name="Google Shape;122;p11"/>
          <p:cNvSpPr txBox="1">
            <a:spLocks noGrp="1"/>
          </p:cNvSpPr>
          <p:nvPr>
            <p:ph type="title" idx="2"/>
          </p:nvPr>
        </p:nvSpPr>
        <p:spPr>
          <a:xfrm>
            <a:off x="986500" y="2801375"/>
            <a:ext cx="7193700" cy="4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grpSp>
        <p:nvGrpSpPr>
          <p:cNvPr id="123" name="Google Shape;123;p11"/>
          <p:cNvGrpSpPr/>
          <p:nvPr/>
        </p:nvGrpSpPr>
        <p:grpSpPr>
          <a:xfrm>
            <a:off x="7382770" y="3895475"/>
            <a:ext cx="1358447" cy="665575"/>
            <a:chOff x="7382770" y="3895475"/>
            <a:chExt cx="1358447" cy="665575"/>
          </a:xfrm>
        </p:grpSpPr>
        <p:cxnSp>
          <p:nvCxnSpPr>
            <p:cNvPr id="124" name="Google Shape;124;p11"/>
            <p:cNvCxnSpPr/>
            <p:nvPr/>
          </p:nvCxnSpPr>
          <p:spPr>
            <a:xfrm rot="10800000">
              <a:off x="7382770" y="4371150"/>
              <a:ext cx="977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Google Shape;125;p11"/>
            <p:cNvCxnSpPr/>
            <p:nvPr/>
          </p:nvCxnSpPr>
          <p:spPr>
            <a:xfrm rot="10800000">
              <a:off x="8548650" y="3895475"/>
              <a:ext cx="0" cy="2961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6" name="Google Shape;126;p11"/>
            <p:cNvSpPr/>
            <p:nvPr/>
          </p:nvSpPr>
          <p:spPr>
            <a:xfrm>
              <a:off x="8361417" y="4181250"/>
              <a:ext cx="379800" cy="379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127;p11"/>
          <p:cNvGrpSpPr/>
          <p:nvPr/>
        </p:nvGrpSpPr>
        <p:grpSpPr>
          <a:xfrm>
            <a:off x="402775" y="573503"/>
            <a:ext cx="1358139" cy="674522"/>
            <a:chOff x="402775" y="573503"/>
            <a:chExt cx="1358139" cy="674522"/>
          </a:xfrm>
        </p:grpSpPr>
        <p:cxnSp>
          <p:nvCxnSpPr>
            <p:cNvPr id="128" name="Google Shape;128;p11"/>
            <p:cNvCxnSpPr/>
            <p:nvPr/>
          </p:nvCxnSpPr>
          <p:spPr>
            <a:xfrm>
              <a:off x="783814" y="772350"/>
              <a:ext cx="977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11"/>
            <p:cNvCxnSpPr/>
            <p:nvPr/>
          </p:nvCxnSpPr>
          <p:spPr>
            <a:xfrm>
              <a:off x="595350" y="951925"/>
              <a:ext cx="0" cy="2961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0" name="Google Shape;130;p11"/>
            <p:cNvSpPr/>
            <p:nvPr/>
          </p:nvSpPr>
          <p:spPr>
            <a:xfrm>
              <a:off x="402775" y="573503"/>
              <a:ext cx="379800" cy="379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33235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48638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accen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22605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bg>
      <p:bgPr>
        <a:solidFill>
          <a:schemeClr val="accent6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823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6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3"/>
          <p:cNvGrpSpPr/>
          <p:nvPr/>
        </p:nvGrpSpPr>
        <p:grpSpPr>
          <a:xfrm>
            <a:off x="863953" y="0"/>
            <a:ext cx="1879741" cy="2699100"/>
            <a:chOff x="863953" y="0"/>
            <a:chExt cx="1879741" cy="2699100"/>
          </a:xfrm>
        </p:grpSpPr>
        <p:sp>
          <p:nvSpPr>
            <p:cNvPr id="32" name="Google Shape;32;p3"/>
            <p:cNvSpPr/>
            <p:nvPr/>
          </p:nvSpPr>
          <p:spPr>
            <a:xfrm>
              <a:off x="1011800" y="1294625"/>
              <a:ext cx="1555500" cy="1226700"/>
            </a:xfrm>
            <a:prstGeom prst="rect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863953" y="0"/>
              <a:ext cx="1555500" cy="2364900"/>
            </a:xfrm>
            <a:prstGeom prst="rect">
              <a:avLst/>
            </a:prstGeom>
            <a:solidFill>
              <a:srgbClr val="CC64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2488993" y="2444400"/>
              <a:ext cx="254700" cy="254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720900" y="2891250"/>
            <a:ext cx="5541000" cy="8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title" idx="2" hasCustomPrompt="1"/>
          </p:nvPr>
        </p:nvSpPr>
        <p:spPr>
          <a:xfrm>
            <a:off x="658303" y="1296354"/>
            <a:ext cx="1966800" cy="97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727225" y="3533650"/>
            <a:ext cx="3918900" cy="9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accent6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 txBox="1">
            <a:spLocks noGrp="1"/>
          </p:cNvSpPr>
          <p:nvPr>
            <p:ph type="title"/>
          </p:nvPr>
        </p:nvSpPr>
        <p:spPr>
          <a:xfrm>
            <a:off x="638700" y="597380"/>
            <a:ext cx="7866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0" y="4818625"/>
            <a:ext cx="9144000" cy="34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" name="Google Shape;137;p15"/>
          <p:cNvGrpSpPr/>
          <p:nvPr/>
        </p:nvGrpSpPr>
        <p:grpSpPr>
          <a:xfrm flipH="1">
            <a:off x="8606426" y="111885"/>
            <a:ext cx="436701" cy="436652"/>
            <a:chOff x="189638" y="194212"/>
            <a:chExt cx="1170153" cy="1170022"/>
          </a:xfrm>
        </p:grpSpPr>
        <p:sp>
          <p:nvSpPr>
            <p:cNvPr id="138" name="Google Shape;138;p15"/>
            <p:cNvSpPr/>
            <p:nvPr/>
          </p:nvSpPr>
          <p:spPr>
            <a:xfrm rot="5400000">
              <a:off x="316088" y="320534"/>
              <a:ext cx="754800" cy="754800"/>
            </a:xfrm>
            <a:prstGeom prst="rect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 rot="-5400000" flipH="1">
              <a:off x="189638" y="194212"/>
              <a:ext cx="754800" cy="754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40" name="Google Shape;140;p15"/>
            <p:cNvSpPr/>
            <p:nvPr/>
          </p:nvSpPr>
          <p:spPr>
            <a:xfrm rot="-5400000" flipH="1">
              <a:off x="1147091" y="1151533"/>
              <a:ext cx="212700" cy="212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141" name="Google Shape;141;p15"/>
          <p:cNvGrpSpPr/>
          <p:nvPr/>
        </p:nvGrpSpPr>
        <p:grpSpPr>
          <a:xfrm rot="5400000">
            <a:off x="-134071" y="4640359"/>
            <a:ext cx="652248" cy="387258"/>
            <a:chOff x="7974883" y="3893922"/>
            <a:chExt cx="996864" cy="591866"/>
          </a:xfrm>
        </p:grpSpPr>
        <p:grpSp>
          <p:nvGrpSpPr>
            <p:cNvPr id="142" name="Google Shape;142;p15"/>
            <p:cNvGrpSpPr/>
            <p:nvPr/>
          </p:nvGrpSpPr>
          <p:grpSpPr>
            <a:xfrm>
              <a:off x="8096559" y="3915279"/>
              <a:ext cx="875188" cy="570509"/>
              <a:chOff x="7704383" y="3682191"/>
              <a:chExt cx="1063800" cy="599400"/>
            </a:xfrm>
          </p:grpSpPr>
          <p:cxnSp>
            <p:nvCxnSpPr>
              <p:cNvPr id="143" name="Google Shape;143;p15"/>
              <p:cNvCxnSpPr/>
              <p:nvPr/>
            </p:nvCxnSpPr>
            <p:spPr>
              <a:xfrm rot="5400000">
                <a:off x="7405016" y="3981891"/>
                <a:ext cx="599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" name="Google Shape;144;p15"/>
              <p:cNvCxnSpPr/>
              <p:nvPr/>
            </p:nvCxnSpPr>
            <p:spPr>
              <a:xfrm>
                <a:off x="8236283" y="3243318"/>
                <a:ext cx="0" cy="106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45" name="Google Shape;145;p15"/>
            <p:cNvSpPr/>
            <p:nvPr/>
          </p:nvSpPr>
          <p:spPr>
            <a:xfrm rot="10800000">
              <a:off x="7974883" y="3893922"/>
              <a:ext cx="242100" cy="223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250308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bg>
      <p:bgPr>
        <a:solidFill>
          <a:schemeClr val="accent6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>
            <a:spLocks noGrp="1"/>
          </p:cNvSpPr>
          <p:nvPr>
            <p:ph type="title"/>
          </p:nvPr>
        </p:nvSpPr>
        <p:spPr>
          <a:xfrm>
            <a:off x="638700" y="599166"/>
            <a:ext cx="7866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148" name="Google Shape;148;p16"/>
          <p:cNvGrpSpPr/>
          <p:nvPr/>
        </p:nvGrpSpPr>
        <p:grpSpPr>
          <a:xfrm rot="10800000">
            <a:off x="138918" y="4570302"/>
            <a:ext cx="416677" cy="419979"/>
            <a:chOff x="8529659" y="152390"/>
            <a:chExt cx="461948" cy="465557"/>
          </a:xfrm>
        </p:grpSpPr>
        <p:grpSp>
          <p:nvGrpSpPr>
            <p:cNvPr id="149" name="Google Shape;149;p16"/>
            <p:cNvGrpSpPr/>
            <p:nvPr/>
          </p:nvGrpSpPr>
          <p:grpSpPr>
            <a:xfrm>
              <a:off x="8582007" y="152390"/>
              <a:ext cx="409600" cy="409600"/>
              <a:chOff x="189698" y="4451825"/>
              <a:chExt cx="531602" cy="531603"/>
            </a:xfrm>
          </p:grpSpPr>
          <p:sp>
            <p:nvSpPr>
              <p:cNvPr id="150" name="Google Shape;150;p16"/>
              <p:cNvSpPr/>
              <p:nvPr/>
            </p:nvSpPr>
            <p:spPr>
              <a:xfrm>
                <a:off x="265900" y="4451825"/>
                <a:ext cx="455400" cy="455400"/>
              </a:xfrm>
              <a:prstGeom prst="rect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6"/>
              <p:cNvSpPr/>
              <p:nvPr/>
            </p:nvSpPr>
            <p:spPr>
              <a:xfrm rot="10800000" flipH="1">
                <a:off x="189698" y="4528028"/>
                <a:ext cx="455400" cy="45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" name="Google Shape;152;p16"/>
            <p:cNvSpPr/>
            <p:nvPr/>
          </p:nvSpPr>
          <p:spPr>
            <a:xfrm rot="5400000" flipH="1">
              <a:off x="8525459" y="507847"/>
              <a:ext cx="114300" cy="1059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" name="Google Shape;153;p16"/>
          <p:cNvGrpSpPr/>
          <p:nvPr/>
        </p:nvGrpSpPr>
        <p:grpSpPr>
          <a:xfrm rot="5400000" flipH="1">
            <a:off x="8431246" y="4459222"/>
            <a:ext cx="720168" cy="705353"/>
            <a:chOff x="-6289" y="-3"/>
            <a:chExt cx="720168" cy="705353"/>
          </a:xfrm>
        </p:grpSpPr>
        <p:grpSp>
          <p:nvGrpSpPr>
            <p:cNvPr id="154" name="Google Shape;154;p16"/>
            <p:cNvGrpSpPr/>
            <p:nvPr/>
          </p:nvGrpSpPr>
          <p:grpSpPr>
            <a:xfrm>
              <a:off x="-6289" y="-3"/>
              <a:ext cx="418800" cy="414300"/>
              <a:chOff x="-6289" y="-3"/>
              <a:chExt cx="418800" cy="414300"/>
            </a:xfrm>
          </p:grpSpPr>
          <p:cxnSp>
            <p:nvCxnSpPr>
              <p:cNvPr id="155" name="Google Shape;155;p16"/>
              <p:cNvCxnSpPr/>
              <p:nvPr/>
            </p:nvCxnSpPr>
            <p:spPr>
              <a:xfrm rot="10800000" flipH="1">
                <a:off x="-6289" y="409347"/>
                <a:ext cx="418800" cy="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" name="Google Shape;156;p16"/>
              <p:cNvCxnSpPr/>
              <p:nvPr/>
            </p:nvCxnSpPr>
            <p:spPr>
              <a:xfrm>
                <a:off x="411058" y="-3"/>
                <a:ext cx="0" cy="414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57" name="Google Shape;157;p16"/>
            <p:cNvGrpSpPr/>
            <p:nvPr/>
          </p:nvGrpSpPr>
          <p:grpSpPr>
            <a:xfrm rot="10800000" flipH="1">
              <a:off x="277235" y="254399"/>
              <a:ext cx="436644" cy="450951"/>
              <a:chOff x="8517710" y="4278047"/>
              <a:chExt cx="436644" cy="450951"/>
            </a:xfrm>
          </p:grpSpPr>
          <p:sp>
            <p:nvSpPr>
              <p:cNvPr id="158" name="Google Shape;158;p16"/>
              <p:cNvSpPr/>
              <p:nvPr/>
            </p:nvSpPr>
            <p:spPr>
              <a:xfrm rot="-5400000">
                <a:off x="8506310" y="4433498"/>
                <a:ext cx="306900" cy="284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6"/>
              <p:cNvSpPr/>
              <p:nvPr/>
            </p:nvSpPr>
            <p:spPr>
              <a:xfrm>
                <a:off x="8840054" y="4278047"/>
                <a:ext cx="114300" cy="1059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4018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17"/>
          <p:cNvGrpSpPr/>
          <p:nvPr/>
        </p:nvGrpSpPr>
        <p:grpSpPr>
          <a:xfrm>
            <a:off x="5958914" y="2982116"/>
            <a:ext cx="2189475" cy="1683950"/>
            <a:chOff x="5958914" y="2982116"/>
            <a:chExt cx="2189475" cy="1683950"/>
          </a:xfrm>
        </p:grpSpPr>
        <p:sp>
          <p:nvSpPr>
            <p:cNvPr id="162" name="Google Shape;162;p17"/>
            <p:cNvSpPr/>
            <p:nvPr/>
          </p:nvSpPr>
          <p:spPr>
            <a:xfrm>
              <a:off x="5958914" y="2982116"/>
              <a:ext cx="1982700" cy="1505700"/>
            </a:xfrm>
            <a:prstGeom prst="rect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7843889" y="4384366"/>
              <a:ext cx="304500" cy="281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17"/>
          <p:cNvSpPr/>
          <p:nvPr/>
        </p:nvSpPr>
        <p:spPr>
          <a:xfrm>
            <a:off x="1313450" y="809425"/>
            <a:ext cx="6477300" cy="3524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7"/>
          <p:cNvSpPr txBox="1">
            <a:spLocks noGrp="1"/>
          </p:cNvSpPr>
          <p:nvPr>
            <p:ph type="title"/>
          </p:nvPr>
        </p:nvSpPr>
        <p:spPr>
          <a:xfrm>
            <a:off x="1739100" y="1292575"/>
            <a:ext cx="5665800" cy="216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CC6461"/>
              </a:buClr>
              <a:buSzPts val="3200"/>
              <a:buFont typeface="Montserrat SemiBold"/>
              <a:buNone/>
              <a:defRPr sz="2800">
                <a:solidFill>
                  <a:srgbClr val="CC646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CC6461"/>
              </a:buClr>
              <a:buSzPts val="2800"/>
              <a:buNone/>
              <a:defRPr sz="2800">
                <a:solidFill>
                  <a:srgbClr val="CC646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CC6461"/>
              </a:buClr>
              <a:buSzPts val="2800"/>
              <a:buNone/>
              <a:defRPr sz="2800">
                <a:solidFill>
                  <a:srgbClr val="CC646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CC6461"/>
              </a:buClr>
              <a:buSzPts val="2800"/>
              <a:buNone/>
              <a:defRPr sz="2800">
                <a:solidFill>
                  <a:srgbClr val="CC646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CC6461"/>
              </a:buClr>
              <a:buSzPts val="2800"/>
              <a:buNone/>
              <a:defRPr sz="2800">
                <a:solidFill>
                  <a:srgbClr val="CC646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CC6461"/>
              </a:buClr>
              <a:buSzPts val="2800"/>
              <a:buNone/>
              <a:defRPr sz="2800">
                <a:solidFill>
                  <a:srgbClr val="CC646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CC6461"/>
              </a:buClr>
              <a:buSzPts val="2800"/>
              <a:buNone/>
              <a:defRPr sz="2800">
                <a:solidFill>
                  <a:srgbClr val="CC646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CC6461"/>
              </a:buClr>
              <a:buSzPts val="2800"/>
              <a:buNone/>
              <a:defRPr sz="2800">
                <a:solidFill>
                  <a:srgbClr val="CC646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CC6461"/>
              </a:buClr>
              <a:buSzPts val="2800"/>
              <a:buNone/>
              <a:defRPr sz="2800">
                <a:solidFill>
                  <a:srgbClr val="CC646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17"/>
          <p:cNvSpPr txBox="1">
            <a:spLocks noGrp="1"/>
          </p:cNvSpPr>
          <p:nvPr>
            <p:ph type="title" idx="2"/>
          </p:nvPr>
        </p:nvSpPr>
        <p:spPr>
          <a:xfrm>
            <a:off x="2017250" y="3395400"/>
            <a:ext cx="5109600" cy="756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None/>
              <a:defRPr sz="1900">
                <a:solidFill>
                  <a:srgbClr val="666666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None/>
              <a:defRPr sz="1400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None/>
              <a:defRPr sz="1400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None/>
              <a:defRPr sz="1400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None/>
              <a:defRPr sz="1400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None/>
              <a:defRPr sz="1400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None/>
              <a:defRPr sz="1400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None/>
              <a:defRPr sz="1400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None/>
              <a:defRPr sz="1400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99146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solidFill>
          <a:schemeClr val="accent6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18"/>
          <p:cNvGrpSpPr/>
          <p:nvPr/>
        </p:nvGrpSpPr>
        <p:grpSpPr>
          <a:xfrm>
            <a:off x="-6289" y="-3"/>
            <a:ext cx="720168" cy="705353"/>
            <a:chOff x="-6289" y="-3"/>
            <a:chExt cx="720168" cy="705353"/>
          </a:xfrm>
        </p:grpSpPr>
        <p:grpSp>
          <p:nvGrpSpPr>
            <p:cNvPr id="169" name="Google Shape;169;p18"/>
            <p:cNvGrpSpPr/>
            <p:nvPr/>
          </p:nvGrpSpPr>
          <p:grpSpPr>
            <a:xfrm>
              <a:off x="-6289" y="-3"/>
              <a:ext cx="418800" cy="414300"/>
              <a:chOff x="-6289" y="-3"/>
              <a:chExt cx="418800" cy="414300"/>
            </a:xfrm>
          </p:grpSpPr>
          <p:cxnSp>
            <p:nvCxnSpPr>
              <p:cNvPr id="170" name="Google Shape;170;p18"/>
              <p:cNvCxnSpPr/>
              <p:nvPr/>
            </p:nvCxnSpPr>
            <p:spPr>
              <a:xfrm rot="10800000" flipH="1">
                <a:off x="-6289" y="409347"/>
                <a:ext cx="418800" cy="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" name="Google Shape;171;p18"/>
              <p:cNvCxnSpPr/>
              <p:nvPr/>
            </p:nvCxnSpPr>
            <p:spPr>
              <a:xfrm>
                <a:off x="411058" y="-3"/>
                <a:ext cx="0" cy="414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72" name="Google Shape;172;p18"/>
            <p:cNvGrpSpPr/>
            <p:nvPr/>
          </p:nvGrpSpPr>
          <p:grpSpPr>
            <a:xfrm rot="10800000" flipH="1">
              <a:off x="277235" y="254399"/>
              <a:ext cx="436644" cy="450951"/>
              <a:chOff x="8517710" y="4278047"/>
              <a:chExt cx="436644" cy="450951"/>
            </a:xfrm>
          </p:grpSpPr>
          <p:sp>
            <p:nvSpPr>
              <p:cNvPr id="173" name="Google Shape;173;p18"/>
              <p:cNvSpPr/>
              <p:nvPr/>
            </p:nvSpPr>
            <p:spPr>
              <a:xfrm rot="-5400000">
                <a:off x="8506310" y="4433498"/>
                <a:ext cx="306900" cy="2841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8"/>
              <p:cNvSpPr/>
              <p:nvPr/>
            </p:nvSpPr>
            <p:spPr>
              <a:xfrm>
                <a:off x="8840054" y="4278047"/>
                <a:ext cx="114300" cy="1059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5" name="Google Shape;175;p18"/>
          <p:cNvSpPr/>
          <p:nvPr/>
        </p:nvSpPr>
        <p:spPr>
          <a:xfrm>
            <a:off x="0" y="4818625"/>
            <a:ext cx="9144000" cy="34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8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177" name="Google Shape;177;p18"/>
          <p:cNvSpPr txBox="1">
            <a:spLocks noGrp="1"/>
          </p:cNvSpPr>
          <p:nvPr>
            <p:ph type="subTitle" idx="1"/>
          </p:nvPr>
        </p:nvSpPr>
        <p:spPr>
          <a:xfrm>
            <a:off x="3266706" y="2435868"/>
            <a:ext cx="2610600" cy="3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78" name="Google Shape;178;p18"/>
          <p:cNvSpPr txBox="1">
            <a:spLocks noGrp="1"/>
          </p:cNvSpPr>
          <p:nvPr>
            <p:ph type="subTitle" idx="2"/>
          </p:nvPr>
        </p:nvSpPr>
        <p:spPr>
          <a:xfrm>
            <a:off x="537589" y="2435868"/>
            <a:ext cx="2610600" cy="3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79" name="Google Shape;179;p18"/>
          <p:cNvSpPr txBox="1">
            <a:spLocks noGrp="1"/>
          </p:cNvSpPr>
          <p:nvPr>
            <p:ph type="subTitle" idx="3"/>
          </p:nvPr>
        </p:nvSpPr>
        <p:spPr>
          <a:xfrm>
            <a:off x="5995824" y="2435868"/>
            <a:ext cx="2610600" cy="3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80" name="Google Shape;180;p18"/>
          <p:cNvSpPr txBox="1">
            <a:spLocks noGrp="1"/>
          </p:cNvSpPr>
          <p:nvPr>
            <p:ph type="subTitle" idx="4"/>
          </p:nvPr>
        </p:nvSpPr>
        <p:spPr>
          <a:xfrm>
            <a:off x="537700" y="2689450"/>
            <a:ext cx="2610600" cy="10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  <p:sp>
        <p:nvSpPr>
          <p:cNvPr id="181" name="Google Shape;181;p18"/>
          <p:cNvSpPr txBox="1">
            <a:spLocks noGrp="1"/>
          </p:cNvSpPr>
          <p:nvPr>
            <p:ph type="subTitle" idx="5"/>
          </p:nvPr>
        </p:nvSpPr>
        <p:spPr>
          <a:xfrm>
            <a:off x="3266713" y="2689450"/>
            <a:ext cx="2610600" cy="10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  <p:sp>
        <p:nvSpPr>
          <p:cNvPr id="182" name="Google Shape;182;p18"/>
          <p:cNvSpPr txBox="1">
            <a:spLocks noGrp="1"/>
          </p:cNvSpPr>
          <p:nvPr>
            <p:ph type="subTitle" idx="6"/>
          </p:nvPr>
        </p:nvSpPr>
        <p:spPr>
          <a:xfrm>
            <a:off x="5995738" y="2689450"/>
            <a:ext cx="2610600" cy="10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  <p:grpSp>
        <p:nvGrpSpPr>
          <p:cNvPr id="183" name="Google Shape;183;p18"/>
          <p:cNvGrpSpPr/>
          <p:nvPr/>
        </p:nvGrpSpPr>
        <p:grpSpPr>
          <a:xfrm>
            <a:off x="8328223" y="4451825"/>
            <a:ext cx="531602" cy="531603"/>
            <a:chOff x="189698" y="4451825"/>
            <a:chExt cx="531602" cy="531603"/>
          </a:xfrm>
        </p:grpSpPr>
        <p:sp>
          <p:nvSpPr>
            <p:cNvPr id="184" name="Google Shape;184;p18"/>
            <p:cNvSpPr/>
            <p:nvPr/>
          </p:nvSpPr>
          <p:spPr>
            <a:xfrm>
              <a:off x="265900" y="4451825"/>
              <a:ext cx="455400" cy="455400"/>
            </a:xfrm>
            <a:prstGeom prst="rect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8"/>
            <p:cNvSpPr/>
            <p:nvPr/>
          </p:nvSpPr>
          <p:spPr>
            <a:xfrm rot="10800000" flipH="1">
              <a:off x="189698" y="4528028"/>
              <a:ext cx="455400" cy="455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245612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solidFill>
          <a:schemeClr val="accent6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"/>
          <p:cNvSpPr/>
          <p:nvPr/>
        </p:nvSpPr>
        <p:spPr>
          <a:xfrm rot="10800000">
            <a:off x="5432400" y="502550"/>
            <a:ext cx="3711600" cy="4644900"/>
          </a:xfrm>
          <a:prstGeom prst="rect">
            <a:avLst/>
          </a:prstGeom>
          <a:solidFill>
            <a:srgbClr val="CC64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" name="Google Shape;188;p19"/>
          <p:cNvGrpSpPr/>
          <p:nvPr/>
        </p:nvGrpSpPr>
        <p:grpSpPr>
          <a:xfrm>
            <a:off x="5108278" y="168250"/>
            <a:ext cx="1731893" cy="1404475"/>
            <a:chOff x="5108278" y="168250"/>
            <a:chExt cx="1731893" cy="1404475"/>
          </a:xfrm>
        </p:grpSpPr>
        <p:sp>
          <p:nvSpPr>
            <p:cNvPr id="189" name="Google Shape;189;p19"/>
            <p:cNvSpPr/>
            <p:nvPr/>
          </p:nvSpPr>
          <p:spPr>
            <a:xfrm rot="10800000">
              <a:off x="5284671" y="346025"/>
              <a:ext cx="1555500" cy="1226700"/>
            </a:xfrm>
            <a:prstGeom prst="rect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9"/>
            <p:cNvSpPr/>
            <p:nvPr/>
          </p:nvSpPr>
          <p:spPr>
            <a:xfrm rot="10800000">
              <a:off x="5108278" y="168250"/>
              <a:ext cx="254700" cy="254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" name="Google Shape;191;p19"/>
          <p:cNvSpPr txBox="1">
            <a:spLocks noGrp="1"/>
          </p:cNvSpPr>
          <p:nvPr>
            <p:ph type="ctrTitle"/>
          </p:nvPr>
        </p:nvSpPr>
        <p:spPr>
          <a:xfrm>
            <a:off x="714575" y="619725"/>
            <a:ext cx="4458300" cy="23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 SemiBold"/>
              <a:buNone/>
              <a:defRPr sz="6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2" name="Google Shape;192;p19"/>
          <p:cNvSpPr txBox="1">
            <a:spLocks noGrp="1"/>
          </p:cNvSpPr>
          <p:nvPr>
            <p:ph type="subTitle" idx="1"/>
          </p:nvPr>
        </p:nvSpPr>
        <p:spPr>
          <a:xfrm>
            <a:off x="714600" y="2757925"/>
            <a:ext cx="4274700" cy="17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ourier Prime"/>
              <a:buNone/>
              <a:defRPr sz="1600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9759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bg>
      <p:bgPr>
        <a:solidFill>
          <a:schemeClr val="accent6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1"/>
          <p:cNvGrpSpPr/>
          <p:nvPr/>
        </p:nvGrpSpPr>
        <p:grpSpPr>
          <a:xfrm flipH="1">
            <a:off x="163990" y="152395"/>
            <a:ext cx="338746" cy="341393"/>
            <a:chOff x="8529659" y="152390"/>
            <a:chExt cx="461948" cy="465557"/>
          </a:xfrm>
        </p:grpSpPr>
        <p:grpSp>
          <p:nvGrpSpPr>
            <p:cNvPr id="202" name="Google Shape;202;p21"/>
            <p:cNvGrpSpPr/>
            <p:nvPr/>
          </p:nvGrpSpPr>
          <p:grpSpPr>
            <a:xfrm>
              <a:off x="8582007" y="152390"/>
              <a:ext cx="409600" cy="409600"/>
              <a:chOff x="189698" y="4451825"/>
              <a:chExt cx="531602" cy="531603"/>
            </a:xfrm>
          </p:grpSpPr>
          <p:sp>
            <p:nvSpPr>
              <p:cNvPr id="203" name="Google Shape;203;p21"/>
              <p:cNvSpPr/>
              <p:nvPr/>
            </p:nvSpPr>
            <p:spPr>
              <a:xfrm>
                <a:off x="265900" y="4451825"/>
                <a:ext cx="455400" cy="455400"/>
              </a:xfrm>
              <a:prstGeom prst="rect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1"/>
              <p:cNvSpPr/>
              <p:nvPr/>
            </p:nvSpPr>
            <p:spPr>
              <a:xfrm rot="10800000" flipH="1">
                <a:off x="189698" y="4528028"/>
                <a:ext cx="455400" cy="45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5" name="Google Shape;205;p21"/>
            <p:cNvSpPr/>
            <p:nvPr/>
          </p:nvSpPr>
          <p:spPr>
            <a:xfrm rot="5400000" flipH="1">
              <a:off x="8525459" y="507847"/>
              <a:ext cx="114300" cy="1059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" name="Google Shape;206;p21"/>
          <p:cNvSpPr/>
          <p:nvPr/>
        </p:nvSpPr>
        <p:spPr>
          <a:xfrm>
            <a:off x="0" y="4818625"/>
            <a:ext cx="9144000" cy="34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7" name="Google Shape;207;p21"/>
          <p:cNvGrpSpPr/>
          <p:nvPr/>
        </p:nvGrpSpPr>
        <p:grpSpPr>
          <a:xfrm rot="5400000" flipH="1">
            <a:off x="8431246" y="4459222"/>
            <a:ext cx="720168" cy="705353"/>
            <a:chOff x="-6289" y="-3"/>
            <a:chExt cx="720168" cy="705353"/>
          </a:xfrm>
        </p:grpSpPr>
        <p:grpSp>
          <p:nvGrpSpPr>
            <p:cNvPr id="208" name="Google Shape;208;p21"/>
            <p:cNvGrpSpPr/>
            <p:nvPr/>
          </p:nvGrpSpPr>
          <p:grpSpPr>
            <a:xfrm>
              <a:off x="-6289" y="-3"/>
              <a:ext cx="418800" cy="414300"/>
              <a:chOff x="-6289" y="-3"/>
              <a:chExt cx="418800" cy="414300"/>
            </a:xfrm>
          </p:grpSpPr>
          <p:cxnSp>
            <p:nvCxnSpPr>
              <p:cNvPr id="209" name="Google Shape;209;p21"/>
              <p:cNvCxnSpPr/>
              <p:nvPr/>
            </p:nvCxnSpPr>
            <p:spPr>
              <a:xfrm rot="10800000" flipH="1">
                <a:off x="-6289" y="409347"/>
                <a:ext cx="418800" cy="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" name="Google Shape;210;p21"/>
              <p:cNvCxnSpPr/>
              <p:nvPr/>
            </p:nvCxnSpPr>
            <p:spPr>
              <a:xfrm>
                <a:off x="411058" y="-3"/>
                <a:ext cx="0" cy="414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1" name="Google Shape;211;p21"/>
            <p:cNvGrpSpPr/>
            <p:nvPr/>
          </p:nvGrpSpPr>
          <p:grpSpPr>
            <a:xfrm rot="10800000" flipH="1">
              <a:off x="277235" y="254399"/>
              <a:ext cx="436644" cy="450951"/>
              <a:chOff x="8517710" y="4278047"/>
              <a:chExt cx="436644" cy="450951"/>
            </a:xfrm>
          </p:grpSpPr>
          <p:sp>
            <p:nvSpPr>
              <p:cNvPr id="212" name="Google Shape;212;p21"/>
              <p:cNvSpPr/>
              <p:nvPr/>
            </p:nvSpPr>
            <p:spPr>
              <a:xfrm rot="-5400000">
                <a:off x="8506310" y="4433498"/>
                <a:ext cx="306900" cy="2841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1"/>
              <p:cNvSpPr/>
              <p:nvPr/>
            </p:nvSpPr>
            <p:spPr>
              <a:xfrm>
                <a:off x="8840054" y="4278047"/>
                <a:ext cx="114300" cy="1059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4" name="Google Shape;214;p21"/>
          <p:cNvSpPr txBox="1">
            <a:spLocks noGrp="1"/>
          </p:cNvSpPr>
          <p:nvPr>
            <p:ph type="title"/>
          </p:nvPr>
        </p:nvSpPr>
        <p:spPr>
          <a:xfrm>
            <a:off x="616500" y="1434926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5" name="Google Shape;215;p21"/>
          <p:cNvSpPr txBox="1">
            <a:spLocks noGrp="1"/>
          </p:cNvSpPr>
          <p:nvPr>
            <p:ph type="subTitle" idx="1"/>
          </p:nvPr>
        </p:nvSpPr>
        <p:spPr>
          <a:xfrm>
            <a:off x="616500" y="2166175"/>
            <a:ext cx="3165000" cy="22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1"/>
          <p:cNvSpPr txBox="1">
            <a:spLocks noGrp="1"/>
          </p:cNvSpPr>
          <p:nvPr>
            <p:ph type="title" idx="2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51905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bg>
      <p:bgPr>
        <a:solidFill>
          <a:schemeClr val="accent6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"/>
          <p:cNvSpPr txBox="1">
            <a:spLocks noGrp="1"/>
          </p:cNvSpPr>
          <p:nvPr>
            <p:ph type="title"/>
          </p:nvPr>
        </p:nvSpPr>
        <p:spPr>
          <a:xfrm>
            <a:off x="311700" y="59720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219" name="Google Shape;219;p22"/>
          <p:cNvSpPr txBox="1">
            <a:spLocks noGrp="1"/>
          </p:cNvSpPr>
          <p:nvPr>
            <p:ph type="subTitle" idx="1"/>
          </p:nvPr>
        </p:nvSpPr>
        <p:spPr>
          <a:xfrm>
            <a:off x="3266706" y="1622963"/>
            <a:ext cx="2610600" cy="3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220" name="Google Shape;220;p22"/>
          <p:cNvSpPr txBox="1">
            <a:spLocks noGrp="1"/>
          </p:cNvSpPr>
          <p:nvPr>
            <p:ph type="subTitle" idx="2"/>
          </p:nvPr>
        </p:nvSpPr>
        <p:spPr>
          <a:xfrm>
            <a:off x="537589" y="1622963"/>
            <a:ext cx="2610600" cy="3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221" name="Google Shape;221;p22"/>
          <p:cNvSpPr txBox="1">
            <a:spLocks noGrp="1"/>
          </p:cNvSpPr>
          <p:nvPr>
            <p:ph type="subTitle" idx="3"/>
          </p:nvPr>
        </p:nvSpPr>
        <p:spPr>
          <a:xfrm>
            <a:off x="5995824" y="1622963"/>
            <a:ext cx="2610600" cy="3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222" name="Google Shape;222;p22"/>
          <p:cNvSpPr txBox="1">
            <a:spLocks noGrp="1"/>
          </p:cNvSpPr>
          <p:nvPr>
            <p:ph type="subTitle" idx="4"/>
          </p:nvPr>
        </p:nvSpPr>
        <p:spPr>
          <a:xfrm>
            <a:off x="537700" y="1819316"/>
            <a:ext cx="2610600" cy="10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  <p:sp>
        <p:nvSpPr>
          <p:cNvPr id="223" name="Google Shape;223;p22"/>
          <p:cNvSpPr txBox="1">
            <a:spLocks noGrp="1"/>
          </p:cNvSpPr>
          <p:nvPr>
            <p:ph type="subTitle" idx="5"/>
          </p:nvPr>
        </p:nvSpPr>
        <p:spPr>
          <a:xfrm>
            <a:off x="3266713" y="1819316"/>
            <a:ext cx="2610600" cy="10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  <p:sp>
        <p:nvSpPr>
          <p:cNvPr id="224" name="Google Shape;224;p22"/>
          <p:cNvSpPr txBox="1">
            <a:spLocks noGrp="1"/>
          </p:cNvSpPr>
          <p:nvPr>
            <p:ph type="subTitle" idx="6"/>
          </p:nvPr>
        </p:nvSpPr>
        <p:spPr>
          <a:xfrm>
            <a:off x="5995738" y="1819316"/>
            <a:ext cx="2610600" cy="10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  <p:sp>
        <p:nvSpPr>
          <p:cNvPr id="225" name="Google Shape;225;p22"/>
          <p:cNvSpPr/>
          <p:nvPr/>
        </p:nvSpPr>
        <p:spPr>
          <a:xfrm>
            <a:off x="0" y="4818625"/>
            <a:ext cx="9144000" cy="34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2"/>
          <p:cNvSpPr txBox="1">
            <a:spLocks noGrp="1"/>
          </p:cNvSpPr>
          <p:nvPr>
            <p:ph type="subTitle" idx="7"/>
          </p:nvPr>
        </p:nvSpPr>
        <p:spPr>
          <a:xfrm>
            <a:off x="3266706" y="3059567"/>
            <a:ext cx="2610600" cy="3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227" name="Google Shape;227;p22"/>
          <p:cNvSpPr txBox="1">
            <a:spLocks noGrp="1"/>
          </p:cNvSpPr>
          <p:nvPr>
            <p:ph type="subTitle" idx="8"/>
          </p:nvPr>
        </p:nvSpPr>
        <p:spPr>
          <a:xfrm>
            <a:off x="537589" y="3059567"/>
            <a:ext cx="2610600" cy="3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228" name="Google Shape;228;p22"/>
          <p:cNvSpPr txBox="1">
            <a:spLocks noGrp="1"/>
          </p:cNvSpPr>
          <p:nvPr>
            <p:ph type="subTitle" idx="9"/>
          </p:nvPr>
        </p:nvSpPr>
        <p:spPr>
          <a:xfrm>
            <a:off x="5995824" y="3059567"/>
            <a:ext cx="2610600" cy="3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229" name="Google Shape;229;p22"/>
          <p:cNvSpPr txBox="1">
            <a:spLocks noGrp="1"/>
          </p:cNvSpPr>
          <p:nvPr>
            <p:ph type="subTitle" idx="13"/>
          </p:nvPr>
        </p:nvSpPr>
        <p:spPr>
          <a:xfrm>
            <a:off x="537700" y="3255920"/>
            <a:ext cx="2610600" cy="10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  <p:sp>
        <p:nvSpPr>
          <p:cNvPr id="230" name="Google Shape;230;p22"/>
          <p:cNvSpPr txBox="1">
            <a:spLocks noGrp="1"/>
          </p:cNvSpPr>
          <p:nvPr>
            <p:ph type="subTitle" idx="14"/>
          </p:nvPr>
        </p:nvSpPr>
        <p:spPr>
          <a:xfrm>
            <a:off x="3266713" y="3255920"/>
            <a:ext cx="2610600" cy="10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  <p:sp>
        <p:nvSpPr>
          <p:cNvPr id="231" name="Google Shape;231;p22"/>
          <p:cNvSpPr txBox="1">
            <a:spLocks noGrp="1"/>
          </p:cNvSpPr>
          <p:nvPr>
            <p:ph type="subTitle" idx="15"/>
          </p:nvPr>
        </p:nvSpPr>
        <p:spPr>
          <a:xfrm>
            <a:off x="5995738" y="3255920"/>
            <a:ext cx="2610600" cy="10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  <p:grpSp>
        <p:nvGrpSpPr>
          <p:cNvPr id="232" name="Google Shape;232;p22"/>
          <p:cNvGrpSpPr/>
          <p:nvPr/>
        </p:nvGrpSpPr>
        <p:grpSpPr>
          <a:xfrm>
            <a:off x="8240475" y="4278047"/>
            <a:ext cx="713879" cy="705353"/>
            <a:chOff x="8240475" y="4278047"/>
            <a:chExt cx="713879" cy="705353"/>
          </a:xfrm>
        </p:grpSpPr>
        <p:sp>
          <p:nvSpPr>
            <p:cNvPr id="233" name="Google Shape;233;p22"/>
            <p:cNvSpPr/>
            <p:nvPr/>
          </p:nvSpPr>
          <p:spPr>
            <a:xfrm>
              <a:off x="8240475" y="4574500"/>
              <a:ext cx="408900" cy="408900"/>
            </a:xfrm>
            <a:prstGeom prst="rect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2"/>
            <p:cNvSpPr/>
            <p:nvPr/>
          </p:nvSpPr>
          <p:spPr>
            <a:xfrm rot="-5400000">
              <a:off x="8506310" y="4433498"/>
              <a:ext cx="306900" cy="284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2"/>
            <p:cNvSpPr/>
            <p:nvPr/>
          </p:nvSpPr>
          <p:spPr>
            <a:xfrm>
              <a:off x="8840054" y="4278047"/>
              <a:ext cx="114300" cy="105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" name="Google Shape;236;p22"/>
          <p:cNvGrpSpPr/>
          <p:nvPr/>
        </p:nvGrpSpPr>
        <p:grpSpPr>
          <a:xfrm>
            <a:off x="235509" y="4515565"/>
            <a:ext cx="474394" cy="484816"/>
            <a:chOff x="265900" y="4528028"/>
            <a:chExt cx="520169" cy="531597"/>
          </a:xfrm>
        </p:grpSpPr>
        <p:sp>
          <p:nvSpPr>
            <p:cNvPr id="237" name="Google Shape;237;p22"/>
            <p:cNvSpPr/>
            <p:nvPr/>
          </p:nvSpPr>
          <p:spPr>
            <a:xfrm>
              <a:off x="265900" y="4604225"/>
              <a:ext cx="455400" cy="455400"/>
            </a:xfrm>
            <a:prstGeom prst="rect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2"/>
            <p:cNvSpPr/>
            <p:nvPr/>
          </p:nvSpPr>
          <p:spPr>
            <a:xfrm rot="10800000" flipH="1">
              <a:off x="330669" y="4528028"/>
              <a:ext cx="455400" cy="455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038553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 big numbers">
  <p:cSld name="Some big numbers">
    <p:bg>
      <p:bgPr>
        <a:solidFill>
          <a:schemeClr val="accent6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3"/>
          <p:cNvGrpSpPr/>
          <p:nvPr/>
        </p:nvGrpSpPr>
        <p:grpSpPr>
          <a:xfrm>
            <a:off x="384512" y="565461"/>
            <a:ext cx="1731893" cy="1404475"/>
            <a:chOff x="5108278" y="168250"/>
            <a:chExt cx="1731893" cy="1404475"/>
          </a:xfrm>
        </p:grpSpPr>
        <p:sp>
          <p:nvSpPr>
            <p:cNvPr id="241" name="Google Shape;241;p23"/>
            <p:cNvSpPr/>
            <p:nvPr/>
          </p:nvSpPr>
          <p:spPr>
            <a:xfrm rot="10800000">
              <a:off x="5284671" y="346025"/>
              <a:ext cx="1555500" cy="1226700"/>
            </a:xfrm>
            <a:prstGeom prst="rect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 rot="10800000">
              <a:off x="5108278" y="168250"/>
              <a:ext cx="254700" cy="254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" name="Google Shape;243;p23"/>
          <p:cNvSpPr/>
          <p:nvPr/>
        </p:nvSpPr>
        <p:spPr>
          <a:xfrm>
            <a:off x="671550" y="848550"/>
            <a:ext cx="7800900" cy="34464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3"/>
          <p:cNvSpPr txBox="1">
            <a:spLocks noGrp="1"/>
          </p:cNvSpPr>
          <p:nvPr>
            <p:ph type="title" hasCustomPrompt="1"/>
          </p:nvPr>
        </p:nvSpPr>
        <p:spPr>
          <a:xfrm>
            <a:off x="1536650" y="985343"/>
            <a:ext cx="6070800" cy="76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5" name="Google Shape;245;p23"/>
          <p:cNvSpPr txBox="1">
            <a:spLocks noGrp="1"/>
          </p:cNvSpPr>
          <p:nvPr>
            <p:ph type="subTitle" idx="1"/>
          </p:nvPr>
        </p:nvSpPr>
        <p:spPr>
          <a:xfrm>
            <a:off x="1549275" y="1596247"/>
            <a:ext cx="6070800" cy="7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  <p:sp>
        <p:nvSpPr>
          <p:cNvPr id="246" name="Google Shape;246;p23"/>
          <p:cNvSpPr txBox="1">
            <a:spLocks noGrp="1"/>
          </p:cNvSpPr>
          <p:nvPr>
            <p:ph type="title" idx="2" hasCustomPrompt="1"/>
          </p:nvPr>
        </p:nvSpPr>
        <p:spPr>
          <a:xfrm>
            <a:off x="1536650" y="1975943"/>
            <a:ext cx="6070800" cy="76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7" name="Google Shape;247;p23"/>
          <p:cNvSpPr txBox="1">
            <a:spLocks noGrp="1"/>
          </p:cNvSpPr>
          <p:nvPr>
            <p:ph type="subTitle" idx="3"/>
          </p:nvPr>
        </p:nvSpPr>
        <p:spPr>
          <a:xfrm>
            <a:off x="1549275" y="2586056"/>
            <a:ext cx="6070800" cy="7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  <p:sp>
        <p:nvSpPr>
          <p:cNvPr id="248" name="Google Shape;248;p23"/>
          <p:cNvSpPr txBox="1">
            <a:spLocks noGrp="1"/>
          </p:cNvSpPr>
          <p:nvPr>
            <p:ph type="title" idx="4" hasCustomPrompt="1"/>
          </p:nvPr>
        </p:nvSpPr>
        <p:spPr>
          <a:xfrm>
            <a:off x="1536650" y="2966543"/>
            <a:ext cx="6070800" cy="76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9" name="Google Shape;249;p23"/>
          <p:cNvSpPr txBox="1">
            <a:spLocks noGrp="1"/>
          </p:cNvSpPr>
          <p:nvPr>
            <p:ph type="subTitle" idx="5"/>
          </p:nvPr>
        </p:nvSpPr>
        <p:spPr>
          <a:xfrm>
            <a:off x="1549275" y="3579028"/>
            <a:ext cx="6070800" cy="7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  <p:grpSp>
        <p:nvGrpSpPr>
          <p:cNvPr id="250" name="Google Shape;250;p23"/>
          <p:cNvGrpSpPr/>
          <p:nvPr/>
        </p:nvGrpSpPr>
        <p:grpSpPr>
          <a:xfrm rot="5400000">
            <a:off x="8001613" y="3838028"/>
            <a:ext cx="794999" cy="786876"/>
            <a:chOff x="7856295" y="4343359"/>
            <a:chExt cx="1034886" cy="1024311"/>
          </a:xfrm>
        </p:grpSpPr>
        <p:sp>
          <p:nvSpPr>
            <p:cNvPr id="251" name="Google Shape;251;p23"/>
            <p:cNvSpPr/>
            <p:nvPr/>
          </p:nvSpPr>
          <p:spPr>
            <a:xfrm>
              <a:off x="7856295" y="4574470"/>
              <a:ext cx="793200" cy="793200"/>
            </a:xfrm>
            <a:prstGeom prst="rect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 rot="-5400000">
              <a:off x="8507971" y="4476251"/>
              <a:ext cx="262500" cy="243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8793381" y="4343359"/>
              <a:ext cx="97800" cy="90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896394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column left">
  <p:cSld name="Title and text column left">
    <p:bg>
      <p:bgPr>
        <a:solidFill>
          <a:schemeClr val="accent6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4"/>
          <p:cNvSpPr txBox="1">
            <a:spLocks noGrp="1"/>
          </p:cNvSpPr>
          <p:nvPr>
            <p:ph type="title"/>
          </p:nvPr>
        </p:nvSpPr>
        <p:spPr>
          <a:xfrm>
            <a:off x="646236" y="2003400"/>
            <a:ext cx="29502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56" name="Google Shape;256;p24"/>
          <p:cNvSpPr txBox="1">
            <a:spLocks noGrp="1"/>
          </p:cNvSpPr>
          <p:nvPr>
            <p:ph type="subTitle" idx="1"/>
          </p:nvPr>
        </p:nvSpPr>
        <p:spPr>
          <a:xfrm>
            <a:off x="646236" y="2682900"/>
            <a:ext cx="2722500" cy="20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257" name="Google Shape;257;p24"/>
          <p:cNvGrpSpPr/>
          <p:nvPr/>
        </p:nvGrpSpPr>
        <p:grpSpPr>
          <a:xfrm>
            <a:off x="-11" y="4536339"/>
            <a:ext cx="616515" cy="607177"/>
            <a:chOff x="-11" y="4536339"/>
            <a:chExt cx="616515" cy="607177"/>
          </a:xfrm>
        </p:grpSpPr>
        <p:grpSp>
          <p:nvGrpSpPr>
            <p:cNvPr id="258" name="Google Shape;258;p24"/>
            <p:cNvGrpSpPr/>
            <p:nvPr/>
          </p:nvGrpSpPr>
          <p:grpSpPr>
            <a:xfrm>
              <a:off x="-11" y="4815663"/>
              <a:ext cx="322499" cy="327853"/>
              <a:chOff x="4711125" y="3429327"/>
              <a:chExt cx="379500" cy="385800"/>
            </a:xfrm>
          </p:grpSpPr>
          <p:cxnSp>
            <p:nvCxnSpPr>
              <p:cNvPr id="259" name="Google Shape;259;p24"/>
              <p:cNvCxnSpPr/>
              <p:nvPr/>
            </p:nvCxnSpPr>
            <p:spPr>
              <a:xfrm>
                <a:off x="4711125" y="3433750"/>
                <a:ext cx="37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" name="Google Shape;260;p24"/>
              <p:cNvCxnSpPr/>
              <p:nvPr/>
            </p:nvCxnSpPr>
            <p:spPr>
              <a:xfrm>
                <a:off x="5090625" y="3429327"/>
                <a:ext cx="0" cy="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1" name="Google Shape;261;p24"/>
            <p:cNvGrpSpPr/>
            <p:nvPr/>
          </p:nvGrpSpPr>
          <p:grpSpPr>
            <a:xfrm>
              <a:off x="179860" y="4536339"/>
              <a:ext cx="436644" cy="450951"/>
              <a:chOff x="8517710" y="4278047"/>
              <a:chExt cx="436644" cy="450951"/>
            </a:xfrm>
          </p:grpSpPr>
          <p:sp>
            <p:nvSpPr>
              <p:cNvPr id="262" name="Google Shape;262;p24"/>
              <p:cNvSpPr/>
              <p:nvPr/>
            </p:nvSpPr>
            <p:spPr>
              <a:xfrm rot="-5400000">
                <a:off x="8506310" y="4433498"/>
                <a:ext cx="306900" cy="2841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4"/>
              <p:cNvSpPr/>
              <p:nvPr/>
            </p:nvSpPr>
            <p:spPr>
              <a:xfrm>
                <a:off x="8840054" y="4278047"/>
                <a:ext cx="114300" cy="1059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4" name="Google Shape;264;p24"/>
          <p:cNvGrpSpPr/>
          <p:nvPr/>
        </p:nvGrpSpPr>
        <p:grpSpPr>
          <a:xfrm rot="10800000" flipH="1">
            <a:off x="8527814" y="220208"/>
            <a:ext cx="416398" cy="416399"/>
            <a:chOff x="260568" y="4482053"/>
            <a:chExt cx="416398" cy="416399"/>
          </a:xfrm>
        </p:grpSpPr>
        <p:sp>
          <p:nvSpPr>
            <p:cNvPr id="265" name="Google Shape;265;p24"/>
            <p:cNvSpPr/>
            <p:nvPr/>
          </p:nvSpPr>
          <p:spPr>
            <a:xfrm flipH="1">
              <a:off x="365567" y="4587052"/>
              <a:ext cx="311400" cy="311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4"/>
            <p:cNvSpPr/>
            <p:nvPr/>
          </p:nvSpPr>
          <p:spPr>
            <a:xfrm flipH="1">
              <a:off x="260568" y="4482053"/>
              <a:ext cx="181200" cy="181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740078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column right">
  <p:cSld name="Title and text column right">
    <p:bg>
      <p:bgPr>
        <a:solidFill>
          <a:schemeClr val="accent6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5"/>
          <p:cNvSpPr txBox="1">
            <a:spLocks noGrp="1"/>
          </p:cNvSpPr>
          <p:nvPr>
            <p:ph type="title"/>
          </p:nvPr>
        </p:nvSpPr>
        <p:spPr>
          <a:xfrm>
            <a:off x="5527549" y="2003400"/>
            <a:ext cx="3289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69" name="Google Shape;269;p25"/>
          <p:cNvSpPr txBox="1">
            <a:spLocks noGrp="1"/>
          </p:cNvSpPr>
          <p:nvPr>
            <p:ph type="subTitle" idx="1"/>
          </p:nvPr>
        </p:nvSpPr>
        <p:spPr>
          <a:xfrm>
            <a:off x="5527549" y="2682900"/>
            <a:ext cx="2722500" cy="20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270" name="Google Shape;270;p25"/>
          <p:cNvGrpSpPr/>
          <p:nvPr/>
        </p:nvGrpSpPr>
        <p:grpSpPr>
          <a:xfrm flipH="1">
            <a:off x="163990" y="152395"/>
            <a:ext cx="338746" cy="341393"/>
            <a:chOff x="8529659" y="152390"/>
            <a:chExt cx="461948" cy="465557"/>
          </a:xfrm>
        </p:grpSpPr>
        <p:grpSp>
          <p:nvGrpSpPr>
            <p:cNvPr id="271" name="Google Shape;271;p25"/>
            <p:cNvGrpSpPr/>
            <p:nvPr/>
          </p:nvGrpSpPr>
          <p:grpSpPr>
            <a:xfrm>
              <a:off x="8582007" y="152390"/>
              <a:ext cx="409600" cy="409600"/>
              <a:chOff x="189698" y="4451825"/>
              <a:chExt cx="531602" cy="531603"/>
            </a:xfrm>
          </p:grpSpPr>
          <p:sp>
            <p:nvSpPr>
              <p:cNvPr id="272" name="Google Shape;272;p25"/>
              <p:cNvSpPr/>
              <p:nvPr/>
            </p:nvSpPr>
            <p:spPr>
              <a:xfrm>
                <a:off x="265900" y="4451825"/>
                <a:ext cx="455400" cy="455400"/>
              </a:xfrm>
              <a:prstGeom prst="rect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5"/>
              <p:cNvSpPr/>
              <p:nvPr/>
            </p:nvSpPr>
            <p:spPr>
              <a:xfrm rot="10800000" flipH="1">
                <a:off x="189698" y="4528028"/>
                <a:ext cx="455400" cy="45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4" name="Google Shape;274;p25"/>
            <p:cNvSpPr/>
            <p:nvPr/>
          </p:nvSpPr>
          <p:spPr>
            <a:xfrm rot="5400000" flipH="1">
              <a:off x="8525459" y="507847"/>
              <a:ext cx="114300" cy="1059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" name="Google Shape;275;p25"/>
          <p:cNvGrpSpPr/>
          <p:nvPr/>
        </p:nvGrpSpPr>
        <p:grpSpPr>
          <a:xfrm rot="5400000" flipH="1">
            <a:off x="8431246" y="4459222"/>
            <a:ext cx="720168" cy="705353"/>
            <a:chOff x="-6289" y="-3"/>
            <a:chExt cx="720168" cy="705353"/>
          </a:xfrm>
        </p:grpSpPr>
        <p:grpSp>
          <p:nvGrpSpPr>
            <p:cNvPr id="276" name="Google Shape;276;p25"/>
            <p:cNvGrpSpPr/>
            <p:nvPr/>
          </p:nvGrpSpPr>
          <p:grpSpPr>
            <a:xfrm>
              <a:off x="-6289" y="-3"/>
              <a:ext cx="418800" cy="414300"/>
              <a:chOff x="-6289" y="-3"/>
              <a:chExt cx="418800" cy="414300"/>
            </a:xfrm>
          </p:grpSpPr>
          <p:cxnSp>
            <p:nvCxnSpPr>
              <p:cNvPr id="277" name="Google Shape;277;p25"/>
              <p:cNvCxnSpPr/>
              <p:nvPr/>
            </p:nvCxnSpPr>
            <p:spPr>
              <a:xfrm rot="10800000" flipH="1">
                <a:off x="-6289" y="409347"/>
                <a:ext cx="418800" cy="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" name="Google Shape;278;p25"/>
              <p:cNvCxnSpPr/>
              <p:nvPr/>
            </p:nvCxnSpPr>
            <p:spPr>
              <a:xfrm>
                <a:off x="411058" y="-3"/>
                <a:ext cx="0" cy="414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79" name="Google Shape;279;p25"/>
            <p:cNvGrpSpPr/>
            <p:nvPr/>
          </p:nvGrpSpPr>
          <p:grpSpPr>
            <a:xfrm rot="10800000" flipH="1">
              <a:off x="277235" y="254399"/>
              <a:ext cx="436644" cy="450951"/>
              <a:chOff x="8517710" y="4278047"/>
              <a:chExt cx="436644" cy="450951"/>
            </a:xfrm>
          </p:grpSpPr>
          <p:sp>
            <p:nvSpPr>
              <p:cNvPr id="280" name="Google Shape;280;p25"/>
              <p:cNvSpPr/>
              <p:nvPr/>
            </p:nvSpPr>
            <p:spPr>
              <a:xfrm rot="-5400000">
                <a:off x="8506310" y="4433498"/>
                <a:ext cx="306900" cy="284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281" name="Google Shape;281;p25"/>
              <p:cNvSpPr/>
              <p:nvPr/>
            </p:nvSpPr>
            <p:spPr>
              <a:xfrm>
                <a:off x="8840054" y="4278047"/>
                <a:ext cx="114300" cy="1059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5180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6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>
            <a:spLocks noGrp="1"/>
          </p:cNvSpPr>
          <p:nvPr>
            <p:ph type="title"/>
          </p:nvPr>
        </p:nvSpPr>
        <p:spPr>
          <a:xfrm>
            <a:off x="729050" y="59629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40" name="Google Shape;40;p4"/>
          <p:cNvGrpSpPr/>
          <p:nvPr/>
        </p:nvGrpSpPr>
        <p:grpSpPr>
          <a:xfrm>
            <a:off x="8029375" y="0"/>
            <a:ext cx="1114625" cy="1113050"/>
            <a:chOff x="8029375" y="0"/>
            <a:chExt cx="1114625" cy="1113050"/>
          </a:xfrm>
        </p:grpSpPr>
        <p:sp>
          <p:nvSpPr>
            <p:cNvPr id="41" name="Google Shape;41;p4"/>
            <p:cNvSpPr/>
            <p:nvPr/>
          </p:nvSpPr>
          <p:spPr>
            <a:xfrm flipH="1">
              <a:off x="8156823" y="273827"/>
              <a:ext cx="901500" cy="710700"/>
            </a:xfrm>
            <a:prstGeom prst="rect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 flipH="1">
              <a:off x="8289600" y="0"/>
              <a:ext cx="854400" cy="847500"/>
            </a:xfrm>
            <a:prstGeom prst="rect">
              <a:avLst/>
            </a:prstGeom>
            <a:solidFill>
              <a:srgbClr val="CC64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 flipH="1">
              <a:off x="8029375" y="915350"/>
              <a:ext cx="197700" cy="197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729050" y="1438551"/>
            <a:ext cx="6509400" cy="32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 Prime"/>
              <a:buChar char="●"/>
              <a:defRPr sz="1400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  <p:grpSp>
        <p:nvGrpSpPr>
          <p:cNvPr id="45" name="Google Shape;45;p4"/>
          <p:cNvGrpSpPr/>
          <p:nvPr/>
        </p:nvGrpSpPr>
        <p:grpSpPr>
          <a:xfrm>
            <a:off x="7861376" y="3788720"/>
            <a:ext cx="1285889" cy="1371228"/>
            <a:chOff x="7861376" y="3788720"/>
            <a:chExt cx="1285889" cy="1371228"/>
          </a:xfrm>
        </p:grpSpPr>
        <p:grpSp>
          <p:nvGrpSpPr>
            <p:cNvPr id="46" name="Google Shape;46;p4"/>
            <p:cNvGrpSpPr/>
            <p:nvPr/>
          </p:nvGrpSpPr>
          <p:grpSpPr>
            <a:xfrm>
              <a:off x="8096595" y="3915279"/>
              <a:ext cx="1050670" cy="1244669"/>
              <a:chOff x="7704427" y="3682191"/>
              <a:chExt cx="1277100" cy="1307700"/>
            </a:xfrm>
          </p:grpSpPr>
          <p:cxnSp>
            <p:nvCxnSpPr>
              <p:cNvPr id="47" name="Google Shape;47;p4"/>
              <p:cNvCxnSpPr/>
              <p:nvPr/>
            </p:nvCxnSpPr>
            <p:spPr>
              <a:xfrm>
                <a:off x="7704716" y="3682191"/>
                <a:ext cx="0" cy="130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" name="Google Shape;48;p4"/>
              <p:cNvCxnSpPr/>
              <p:nvPr/>
            </p:nvCxnSpPr>
            <p:spPr>
              <a:xfrm rot="10800000">
                <a:off x="7704427" y="3775225"/>
                <a:ext cx="127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9" name="Google Shape;49;p4"/>
            <p:cNvSpPr/>
            <p:nvPr/>
          </p:nvSpPr>
          <p:spPr>
            <a:xfrm rot="10800000">
              <a:off x="7861376" y="3788720"/>
              <a:ext cx="469200" cy="434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left and text right">
  <p:cSld name="Title left and text right">
    <p:bg>
      <p:bgPr>
        <a:solidFill>
          <a:schemeClr val="accent6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6"/>
          <p:cNvSpPr txBox="1">
            <a:spLocks noGrp="1"/>
          </p:cNvSpPr>
          <p:nvPr>
            <p:ph type="title"/>
          </p:nvPr>
        </p:nvSpPr>
        <p:spPr>
          <a:xfrm>
            <a:off x="616500" y="1138250"/>
            <a:ext cx="2722500" cy="28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84" name="Google Shape;284;p26"/>
          <p:cNvSpPr txBox="1">
            <a:spLocks noGrp="1"/>
          </p:cNvSpPr>
          <p:nvPr>
            <p:ph type="subTitle" idx="1"/>
          </p:nvPr>
        </p:nvSpPr>
        <p:spPr>
          <a:xfrm>
            <a:off x="5695325" y="1138250"/>
            <a:ext cx="2722500" cy="28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285" name="Google Shape;285;p26"/>
          <p:cNvGrpSpPr/>
          <p:nvPr/>
        </p:nvGrpSpPr>
        <p:grpSpPr>
          <a:xfrm flipH="1">
            <a:off x="8442078" y="111875"/>
            <a:ext cx="600991" cy="601040"/>
            <a:chOff x="189638" y="194212"/>
            <a:chExt cx="1170153" cy="1170022"/>
          </a:xfrm>
        </p:grpSpPr>
        <p:sp>
          <p:nvSpPr>
            <p:cNvPr id="286" name="Google Shape;286;p26"/>
            <p:cNvSpPr/>
            <p:nvPr/>
          </p:nvSpPr>
          <p:spPr>
            <a:xfrm rot="5400000">
              <a:off x="316088" y="320534"/>
              <a:ext cx="754800" cy="754800"/>
            </a:xfrm>
            <a:prstGeom prst="rect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 rot="-5400000" flipH="1">
              <a:off x="189638" y="194212"/>
              <a:ext cx="754800" cy="754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8" name="Google Shape;288;p26"/>
            <p:cNvSpPr/>
            <p:nvPr/>
          </p:nvSpPr>
          <p:spPr>
            <a:xfrm rot="-5400000" flipH="1">
              <a:off x="1147091" y="1151533"/>
              <a:ext cx="212700" cy="212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289" name="Google Shape;289;p26"/>
          <p:cNvGrpSpPr/>
          <p:nvPr/>
        </p:nvGrpSpPr>
        <p:grpSpPr>
          <a:xfrm rot="5400000">
            <a:off x="-128890" y="4541137"/>
            <a:ext cx="746289" cy="491660"/>
            <a:chOff x="7831156" y="3734358"/>
            <a:chExt cx="1140592" cy="751429"/>
          </a:xfrm>
        </p:grpSpPr>
        <p:grpSp>
          <p:nvGrpSpPr>
            <p:cNvPr id="290" name="Google Shape;290;p26"/>
            <p:cNvGrpSpPr/>
            <p:nvPr/>
          </p:nvGrpSpPr>
          <p:grpSpPr>
            <a:xfrm>
              <a:off x="8096559" y="3915279"/>
              <a:ext cx="875188" cy="570509"/>
              <a:chOff x="7704383" y="3682191"/>
              <a:chExt cx="1063800" cy="599400"/>
            </a:xfrm>
          </p:grpSpPr>
          <p:cxnSp>
            <p:nvCxnSpPr>
              <p:cNvPr id="291" name="Google Shape;291;p26"/>
              <p:cNvCxnSpPr/>
              <p:nvPr/>
            </p:nvCxnSpPr>
            <p:spPr>
              <a:xfrm rot="5400000">
                <a:off x="7405016" y="3981891"/>
                <a:ext cx="599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2" name="Google Shape;292;p26"/>
              <p:cNvCxnSpPr/>
              <p:nvPr/>
            </p:nvCxnSpPr>
            <p:spPr>
              <a:xfrm>
                <a:off x="8236283" y="3243318"/>
                <a:ext cx="0" cy="106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93" name="Google Shape;293;p26"/>
            <p:cNvSpPr/>
            <p:nvPr/>
          </p:nvSpPr>
          <p:spPr>
            <a:xfrm rot="10800000">
              <a:off x="7831156" y="3734358"/>
              <a:ext cx="529500" cy="543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4" name="Google Shape;294;p26"/>
          <p:cNvSpPr/>
          <p:nvPr/>
        </p:nvSpPr>
        <p:spPr>
          <a:xfrm rot="5400000">
            <a:off x="519943" y="4803202"/>
            <a:ext cx="109200" cy="109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0886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bg>
      <p:bgPr>
        <a:solidFill>
          <a:schemeClr val="accent6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7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297" name="Google Shape;297;p27"/>
          <p:cNvSpPr txBox="1">
            <a:spLocks noGrp="1"/>
          </p:cNvSpPr>
          <p:nvPr>
            <p:ph type="subTitle" idx="1"/>
          </p:nvPr>
        </p:nvSpPr>
        <p:spPr>
          <a:xfrm>
            <a:off x="1362925" y="3777125"/>
            <a:ext cx="2945400" cy="7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27"/>
          <p:cNvSpPr txBox="1">
            <a:spLocks noGrp="1"/>
          </p:cNvSpPr>
          <p:nvPr>
            <p:ph type="subTitle" idx="2"/>
          </p:nvPr>
        </p:nvSpPr>
        <p:spPr>
          <a:xfrm>
            <a:off x="4983175" y="3777125"/>
            <a:ext cx="2945400" cy="7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299" name="Google Shape;299;p27"/>
          <p:cNvGrpSpPr/>
          <p:nvPr/>
        </p:nvGrpSpPr>
        <p:grpSpPr>
          <a:xfrm flipH="1">
            <a:off x="8606426" y="111885"/>
            <a:ext cx="436701" cy="436652"/>
            <a:chOff x="189638" y="194212"/>
            <a:chExt cx="1170153" cy="1170022"/>
          </a:xfrm>
        </p:grpSpPr>
        <p:sp>
          <p:nvSpPr>
            <p:cNvPr id="300" name="Google Shape;300;p27"/>
            <p:cNvSpPr/>
            <p:nvPr/>
          </p:nvSpPr>
          <p:spPr>
            <a:xfrm rot="5400000">
              <a:off x="316088" y="320534"/>
              <a:ext cx="754800" cy="754800"/>
            </a:xfrm>
            <a:prstGeom prst="rect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7"/>
            <p:cNvSpPr/>
            <p:nvPr/>
          </p:nvSpPr>
          <p:spPr>
            <a:xfrm rot="-5400000" flipH="1">
              <a:off x="189638" y="194212"/>
              <a:ext cx="754800" cy="754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2" name="Google Shape;302;p27"/>
            <p:cNvSpPr/>
            <p:nvPr/>
          </p:nvSpPr>
          <p:spPr>
            <a:xfrm rot="-5400000" flipH="1">
              <a:off x="1147091" y="1151533"/>
              <a:ext cx="212700" cy="212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303" name="Google Shape;303;p27"/>
          <p:cNvGrpSpPr/>
          <p:nvPr/>
        </p:nvGrpSpPr>
        <p:grpSpPr>
          <a:xfrm rot="5400000">
            <a:off x="-27423" y="4535294"/>
            <a:ext cx="636887" cy="582025"/>
            <a:chOff x="7974883" y="3893922"/>
            <a:chExt cx="973386" cy="889538"/>
          </a:xfrm>
        </p:grpSpPr>
        <p:grpSp>
          <p:nvGrpSpPr>
            <p:cNvPr id="304" name="Google Shape;304;p27"/>
            <p:cNvGrpSpPr/>
            <p:nvPr/>
          </p:nvGrpSpPr>
          <p:grpSpPr>
            <a:xfrm>
              <a:off x="8096281" y="3895716"/>
              <a:ext cx="851988" cy="887744"/>
              <a:chOff x="7704045" y="3661637"/>
              <a:chExt cx="1035600" cy="932700"/>
            </a:xfrm>
          </p:grpSpPr>
          <p:cxnSp>
            <p:nvCxnSpPr>
              <p:cNvPr id="305" name="Google Shape;305;p27"/>
              <p:cNvCxnSpPr/>
              <p:nvPr/>
            </p:nvCxnSpPr>
            <p:spPr>
              <a:xfrm rot="5400000">
                <a:off x="7238366" y="4127987"/>
                <a:ext cx="932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6" name="Google Shape;306;p27"/>
              <p:cNvCxnSpPr/>
              <p:nvPr/>
            </p:nvCxnSpPr>
            <p:spPr>
              <a:xfrm>
                <a:off x="8221845" y="3257418"/>
                <a:ext cx="0" cy="1035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07" name="Google Shape;307;p27"/>
            <p:cNvSpPr/>
            <p:nvPr/>
          </p:nvSpPr>
          <p:spPr>
            <a:xfrm rot="10800000">
              <a:off x="7974883" y="3893922"/>
              <a:ext cx="242100" cy="223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8" name="Google Shape;308;p27"/>
          <p:cNvSpPr/>
          <p:nvPr/>
        </p:nvSpPr>
        <p:spPr>
          <a:xfrm rot="-5400000">
            <a:off x="-15600" y="4746909"/>
            <a:ext cx="4122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66884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bg>
      <p:bgPr>
        <a:solidFill>
          <a:schemeClr val="accent6"/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8"/>
          <p:cNvSpPr/>
          <p:nvPr/>
        </p:nvSpPr>
        <p:spPr>
          <a:xfrm>
            <a:off x="5577450" y="234050"/>
            <a:ext cx="3551100" cy="464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1" name="Google Shape;311;p28"/>
          <p:cNvGrpSpPr/>
          <p:nvPr/>
        </p:nvGrpSpPr>
        <p:grpSpPr>
          <a:xfrm>
            <a:off x="4836672" y="2044850"/>
            <a:ext cx="2694802" cy="2784600"/>
            <a:chOff x="4210647" y="2044850"/>
            <a:chExt cx="2694802" cy="2784600"/>
          </a:xfrm>
        </p:grpSpPr>
        <p:sp>
          <p:nvSpPr>
            <p:cNvPr id="312" name="Google Shape;312;p28"/>
            <p:cNvSpPr/>
            <p:nvPr/>
          </p:nvSpPr>
          <p:spPr>
            <a:xfrm flipH="1">
              <a:off x="4373150" y="2044850"/>
              <a:ext cx="2532300" cy="2613000"/>
            </a:xfrm>
            <a:prstGeom prst="rect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8"/>
            <p:cNvSpPr/>
            <p:nvPr/>
          </p:nvSpPr>
          <p:spPr>
            <a:xfrm flipH="1">
              <a:off x="4210647" y="4572950"/>
              <a:ext cx="257100" cy="256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4" name="Google Shape;314;p28"/>
          <p:cNvSpPr txBox="1">
            <a:spLocks noGrp="1"/>
          </p:cNvSpPr>
          <p:nvPr>
            <p:ph type="title"/>
          </p:nvPr>
        </p:nvSpPr>
        <p:spPr>
          <a:xfrm>
            <a:off x="616500" y="448926"/>
            <a:ext cx="33738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15" name="Google Shape;315;p28"/>
          <p:cNvSpPr txBox="1">
            <a:spLocks noGrp="1"/>
          </p:cNvSpPr>
          <p:nvPr>
            <p:ph type="subTitle" idx="1"/>
          </p:nvPr>
        </p:nvSpPr>
        <p:spPr>
          <a:xfrm>
            <a:off x="921300" y="1463700"/>
            <a:ext cx="3525600" cy="11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8"/>
          <p:cNvSpPr txBox="1">
            <a:spLocks noGrp="1"/>
          </p:cNvSpPr>
          <p:nvPr>
            <p:ph type="subTitle" idx="2"/>
          </p:nvPr>
        </p:nvSpPr>
        <p:spPr>
          <a:xfrm>
            <a:off x="921300" y="2851075"/>
            <a:ext cx="3525600" cy="11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627404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mall Text">
  <p:cSld name="Title and Small Text">
    <p:bg>
      <p:bgPr>
        <a:solidFill>
          <a:schemeClr val="accent1"/>
        </a:solidFill>
        <a:effectLst/>
      </p:bgPr>
    </p:bg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9"/>
          <p:cNvSpPr txBox="1">
            <a:spLocks noGrp="1"/>
          </p:cNvSpPr>
          <p:nvPr>
            <p:ph type="title"/>
          </p:nvPr>
        </p:nvSpPr>
        <p:spPr>
          <a:xfrm>
            <a:off x="311700" y="85479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319" name="Google Shape;319;p29"/>
          <p:cNvSpPr txBox="1">
            <a:spLocks noGrp="1"/>
          </p:cNvSpPr>
          <p:nvPr>
            <p:ph type="subTitle" idx="1"/>
          </p:nvPr>
        </p:nvSpPr>
        <p:spPr>
          <a:xfrm>
            <a:off x="1239475" y="1507872"/>
            <a:ext cx="6665100" cy="3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3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3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3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3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3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3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3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300"/>
            </a:lvl9pPr>
          </a:lstStyle>
          <a:p>
            <a:endParaRPr/>
          </a:p>
        </p:txBody>
      </p:sp>
      <p:grpSp>
        <p:nvGrpSpPr>
          <p:cNvPr id="320" name="Google Shape;320;p29"/>
          <p:cNvGrpSpPr/>
          <p:nvPr/>
        </p:nvGrpSpPr>
        <p:grpSpPr>
          <a:xfrm>
            <a:off x="317469" y="2104269"/>
            <a:ext cx="8790731" cy="3039156"/>
            <a:chOff x="317469" y="2104269"/>
            <a:chExt cx="8790731" cy="3039156"/>
          </a:xfrm>
        </p:grpSpPr>
        <p:sp>
          <p:nvSpPr>
            <p:cNvPr id="321" name="Google Shape;321;p29"/>
            <p:cNvSpPr/>
            <p:nvPr/>
          </p:nvSpPr>
          <p:spPr>
            <a:xfrm flipH="1">
              <a:off x="509900" y="2299425"/>
              <a:ext cx="8598300" cy="28440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9"/>
            <p:cNvSpPr/>
            <p:nvPr/>
          </p:nvSpPr>
          <p:spPr>
            <a:xfrm>
              <a:off x="317469" y="2104269"/>
              <a:ext cx="272700" cy="272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7575781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accent6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0"/>
          <p:cNvSpPr/>
          <p:nvPr/>
        </p:nvSpPr>
        <p:spPr>
          <a:xfrm>
            <a:off x="5254950" y="234050"/>
            <a:ext cx="3889200" cy="464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0"/>
          <p:cNvSpPr txBox="1">
            <a:spLocks noGrp="1"/>
          </p:cNvSpPr>
          <p:nvPr>
            <p:ph type="title"/>
          </p:nvPr>
        </p:nvSpPr>
        <p:spPr>
          <a:xfrm>
            <a:off x="616500" y="784200"/>
            <a:ext cx="33738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26" name="Google Shape;326;p30"/>
          <p:cNvSpPr txBox="1">
            <a:spLocks noGrp="1"/>
          </p:cNvSpPr>
          <p:nvPr>
            <p:ph type="subTitle" idx="1"/>
          </p:nvPr>
        </p:nvSpPr>
        <p:spPr>
          <a:xfrm>
            <a:off x="616500" y="1463700"/>
            <a:ext cx="3519300" cy="10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  <p:grpSp>
        <p:nvGrpSpPr>
          <p:cNvPr id="327" name="Google Shape;327;p30"/>
          <p:cNvGrpSpPr/>
          <p:nvPr/>
        </p:nvGrpSpPr>
        <p:grpSpPr>
          <a:xfrm>
            <a:off x="4630426" y="2044850"/>
            <a:ext cx="2141375" cy="2755549"/>
            <a:chOff x="4630426" y="2044850"/>
            <a:chExt cx="2141375" cy="2755549"/>
          </a:xfrm>
        </p:grpSpPr>
        <p:sp>
          <p:nvSpPr>
            <p:cNvPr id="328" name="Google Shape;328;p30"/>
            <p:cNvSpPr/>
            <p:nvPr/>
          </p:nvSpPr>
          <p:spPr>
            <a:xfrm flipH="1">
              <a:off x="4769601" y="2044850"/>
              <a:ext cx="2002200" cy="2613000"/>
            </a:xfrm>
            <a:prstGeom prst="rect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4630426" y="4521399"/>
              <a:ext cx="279000" cy="279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" name="Google Shape;330;p30"/>
          <p:cNvSpPr txBox="1"/>
          <p:nvPr/>
        </p:nvSpPr>
        <p:spPr>
          <a:xfrm>
            <a:off x="616500" y="3178050"/>
            <a:ext cx="3373800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95959"/>
                </a:solidFill>
                <a:latin typeface="Courier Prime"/>
                <a:ea typeface="Courier Prime"/>
                <a:cs typeface="Courier Prime"/>
                <a:sym typeface="Courier Prime"/>
              </a:rPr>
              <a:t>CREDITS: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Courier Prime"/>
                <a:ea typeface="Courier Prime"/>
                <a:cs typeface="Courier Prime"/>
                <a:sym typeface="Courier Prime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rgbClr val="595959"/>
                </a:solidFill>
                <a:latin typeface="Courier Prime"/>
                <a:ea typeface="Courier Prime"/>
                <a:cs typeface="Courier Prime"/>
                <a:sym typeface="Courier Prime"/>
              </a:rPr>
              <a:t>, including icons by </a:t>
            </a:r>
            <a:r>
              <a:rPr lang="en" sz="1100">
                <a:solidFill>
                  <a:schemeClr val="hlink"/>
                </a:solidFill>
                <a:uFill>
                  <a:noFill/>
                </a:uFill>
                <a:latin typeface="Courier Prime"/>
                <a:ea typeface="Courier Prime"/>
                <a:cs typeface="Courier Prime"/>
                <a:sym typeface="Courier Prime"/>
                <a:hlinkClick r:id="rId3"/>
              </a:rPr>
              <a:t>Flaticon</a:t>
            </a:r>
            <a:r>
              <a:rPr lang="en" sz="1100">
                <a:solidFill>
                  <a:srgbClr val="595959"/>
                </a:solidFill>
                <a:latin typeface="Courier Prime"/>
                <a:ea typeface="Courier Prime"/>
                <a:cs typeface="Courier Prime"/>
                <a:sym typeface="Courier Prime"/>
              </a:rPr>
              <a:t>, infographics &amp; images by </a:t>
            </a:r>
            <a:r>
              <a:rPr lang="en" sz="1100">
                <a:solidFill>
                  <a:schemeClr val="hlink"/>
                </a:solidFill>
                <a:uFill>
                  <a:noFill/>
                </a:uFill>
                <a:latin typeface="Courier Prime"/>
                <a:ea typeface="Courier Prime"/>
                <a:cs typeface="Courier Prime"/>
                <a:sym typeface="Courier Prime"/>
                <a:hlinkClick r:id="rId4"/>
              </a:rPr>
              <a:t>Freepik</a:t>
            </a:r>
            <a:r>
              <a:rPr lang="en" sz="1100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rPr>
              <a:t>.</a:t>
            </a:r>
            <a:endParaRPr sz="1100">
              <a:solidFill>
                <a:schemeClr val="accent3"/>
              </a:solidFill>
              <a:latin typeface="Courier Prime"/>
              <a:ea typeface="Courier Prime"/>
              <a:cs typeface="Courier Prime"/>
              <a:sym typeface="Courier Prime"/>
            </a:endParaRPr>
          </a:p>
        </p:txBody>
      </p:sp>
    </p:spTree>
    <p:extLst>
      <p:ext uri="{BB962C8B-B14F-4D97-AF65-F5344CB8AC3E}">
        <p14:creationId xmlns:p14="http://schemas.microsoft.com/office/powerpoint/2010/main" val="4121301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accent6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/>
          <p:nvPr/>
        </p:nvSpPr>
        <p:spPr>
          <a:xfrm>
            <a:off x="0" y="4818625"/>
            <a:ext cx="9144000" cy="34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5165509" y="2820975"/>
            <a:ext cx="2862000" cy="14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 sz="1400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ubTitle" idx="2"/>
          </p:nvPr>
        </p:nvSpPr>
        <p:spPr>
          <a:xfrm>
            <a:off x="5165499" y="2556650"/>
            <a:ext cx="2862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body" idx="3"/>
          </p:nvPr>
        </p:nvSpPr>
        <p:spPr>
          <a:xfrm>
            <a:off x="1124250" y="2820975"/>
            <a:ext cx="2868000" cy="14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 sz="1400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4"/>
          </p:nvPr>
        </p:nvSpPr>
        <p:spPr>
          <a:xfrm>
            <a:off x="1127128" y="2556650"/>
            <a:ext cx="2862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grpSp>
        <p:nvGrpSpPr>
          <p:cNvPr id="57" name="Google Shape;57;p5"/>
          <p:cNvGrpSpPr/>
          <p:nvPr/>
        </p:nvGrpSpPr>
        <p:grpSpPr>
          <a:xfrm rot="5400000">
            <a:off x="21565" y="4284732"/>
            <a:ext cx="841357" cy="897194"/>
            <a:chOff x="7861376" y="3788720"/>
            <a:chExt cx="1285889" cy="1371228"/>
          </a:xfrm>
        </p:grpSpPr>
        <p:grpSp>
          <p:nvGrpSpPr>
            <p:cNvPr id="58" name="Google Shape;58;p5"/>
            <p:cNvGrpSpPr/>
            <p:nvPr/>
          </p:nvGrpSpPr>
          <p:grpSpPr>
            <a:xfrm>
              <a:off x="8096595" y="3915279"/>
              <a:ext cx="1050670" cy="1244669"/>
              <a:chOff x="7704427" y="3682191"/>
              <a:chExt cx="1277100" cy="1307700"/>
            </a:xfrm>
          </p:grpSpPr>
          <p:cxnSp>
            <p:nvCxnSpPr>
              <p:cNvPr id="59" name="Google Shape;59;p5"/>
              <p:cNvCxnSpPr/>
              <p:nvPr/>
            </p:nvCxnSpPr>
            <p:spPr>
              <a:xfrm>
                <a:off x="7704716" y="3682191"/>
                <a:ext cx="0" cy="130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5"/>
              <p:cNvCxnSpPr/>
              <p:nvPr/>
            </p:nvCxnSpPr>
            <p:spPr>
              <a:xfrm rot="10800000">
                <a:off x="7704427" y="3775225"/>
                <a:ext cx="127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1" name="Google Shape;61;p5"/>
            <p:cNvSpPr/>
            <p:nvPr/>
          </p:nvSpPr>
          <p:spPr>
            <a:xfrm rot="10800000">
              <a:off x="7861376" y="3788720"/>
              <a:ext cx="469200" cy="434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2;p5"/>
          <p:cNvGrpSpPr/>
          <p:nvPr/>
        </p:nvGrpSpPr>
        <p:grpSpPr>
          <a:xfrm>
            <a:off x="8353825" y="4118157"/>
            <a:ext cx="602021" cy="608418"/>
            <a:chOff x="8353825" y="4118157"/>
            <a:chExt cx="602021" cy="608418"/>
          </a:xfrm>
        </p:grpSpPr>
        <p:sp>
          <p:nvSpPr>
            <p:cNvPr id="63" name="Google Shape;63;p5"/>
            <p:cNvSpPr/>
            <p:nvPr/>
          </p:nvSpPr>
          <p:spPr>
            <a:xfrm>
              <a:off x="8353825" y="4271175"/>
              <a:ext cx="455400" cy="455400"/>
            </a:xfrm>
            <a:prstGeom prst="rect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>
              <a:off x="8430023" y="4118157"/>
              <a:ext cx="525823" cy="532221"/>
              <a:chOff x="8430023" y="4118157"/>
              <a:chExt cx="525823" cy="532221"/>
            </a:xfrm>
          </p:grpSpPr>
          <p:sp>
            <p:nvSpPr>
              <p:cNvPr id="65" name="Google Shape;65;p5"/>
              <p:cNvSpPr/>
              <p:nvPr/>
            </p:nvSpPr>
            <p:spPr>
              <a:xfrm rot="10800000" flipH="1">
                <a:off x="8430023" y="4194978"/>
                <a:ext cx="455400" cy="45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8789646" y="4118157"/>
                <a:ext cx="166200" cy="1539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">
    <p:bg>
      <p:bgPr>
        <a:solidFill>
          <a:schemeClr val="accen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">
    <p:bg>
      <p:bgPr>
        <a:solidFill>
          <a:schemeClr val="accent6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6000894" y="2883029"/>
            <a:ext cx="2664333" cy="2049303"/>
            <a:chOff x="6000894" y="2883029"/>
            <a:chExt cx="2664333" cy="2049303"/>
          </a:xfrm>
        </p:grpSpPr>
        <p:sp>
          <p:nvSpPr>
            <p:cNvPr id="10" name="Google Shape;10;p2"/>
            <p:cNvSpPr/>
            <p:nvPr/>
          </p:nvSpPr>
          <p:spPr>
            <a:xfrm>
              <a:off x="6000894" y="2883029"/>
              <a:ext cx="2412900" cy="1832400"/>
            </a:xfrm>
            <a:prstGeom prst="rect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&lt;&lt;</a:t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8294727" y="4589432"/>
              <a:ext cx="370500" cy="3429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2;p2"/>
          <p:cNvSpPr/>
          <p:nvPr/>
        </p:nvSpPr>
        <p:spPr>
          <a:xfrm>
            <a:off x="938700" y="635400"/>
            <a:ext cx="7266600" cy="3872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7179523" y="3474524"/>
            <a:ext cx="1025780" cy="1033573"/>
            <a:chOff x="7179523" y="3474524"/>
            <a:chExt cx="1025780" cy="1033573"/>
          </a:xfrm>
        </p:grpSpPr>
        <p:grpSp>
          <p:nvGrpSpPr>
            <p:cNvPr id="14" name="Google Shape;14;p2"/>
            <p:cNvGrpSpPr/>
            <p:nvPr/>
          </p:nvGrpSpPr>
          <p:grpSpPr>
            <a:xfrm>
              <a:off x="7501365" y="3754028"/>
              <a:ext cx="703938" cy="754070"/>
              <a:chOff x="7866900" y="3775225"/>
              <a:chExt cx="1277100" cy="1368300"/>
            </a:xfrm>
          </p:grpSpPr>
          <p:cxnSp>
            <p:nvCxnSpPr>
              <p:cNvPr id="15" name="Google Shape;15;p2"/>
              <p:cNvCxnSpPr/>
              <p:nvPr/>
            </p:nvCxnSpPr>
            <p:spPr>
              <a:xfrm>
                <a:off x="7866900" y="3775225"/>
                <a:ext cx="0" cy="136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 rot="10800000">
                <a:off x="7866900" y="3775225"/>
                <a:ext cx="127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7" name="Google Shape;17;p2"/>
            <p:cNvSpPr/>
            <p:nvPr/>
          </p:nvSpPr>
          <p:spPr>
            <a:xfrm rot="10800000">
              <a:off x="7372141" y="3635919"/>
              <a:ext cx="258600" cy="23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179523" y="3474524"/>
              <a:ext cx="133800" cy="123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789079" y="491347"/>
            <a:ext cx="941624" cy="889726"/>
            <a:chOff x="789079" y="491347"/>
            <a:chExt cx="941624" cy="889726"/>
          </a:xfrm>
        </p:grpSpPr>
        <p:grpSp>
          <p:nvGrpSpPr>
            <p:cNvPr id="20" name="Google Shape;20;p2"/>
            <p:cNvGrpSpPr/>
            <p:nvPr/>
          </p:nvGrpSpPr>
          <p:grpSpPr>
            <a:xfrm rot="10800000">
              <a:off x="938708" y="635399"/>
              <a:ext cx="470484" cy="466317"/>
              <a:chOff x="7866900" y="3775225"/>
              <a:chExt cx="1277100" cy="1368300"/>
            </a:xfrm>
          </p:grpSpPr>
          <p:cxnSp>
            <p:nvCxnSpPr>
              <p:cNvPr id="21" name="Google Shape;21;p2"/>
              <p:cNvCxnSpPr/>
              <p:nvPr/>
            </p:nvCxnSpPr>
            <p:spPr>
              <a:xfrm>
                <a:off x="7866900" y="3775225"/>
                <a:ext cx="0" cy="136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 rot="10800000">
                <a:off x="7866900" y="3775225"/>
                <a:ext cx="127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3" name="Google Shape;23;p2"/>
            <p:cNvSpPr/>
            <p:nvPr/>
          </p:nvSpPr>
          <p:spPr>
            <a:xfrm>
              <a:off x="1279485" y="980578"/>
              <a:ext cx="258600" cy="23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10800000">
              <a:off x="1596903" y="1257173"/>
              <a:ext cx="133800" cy="1239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89079" y="491347"/>
              <a:ext cx="303900" cy="281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2"/>
          <p:cNvSpPr/>
          <p:nvPr/>
        </p:nvSpPr>
        <p:spPr>
          <a:xfrm rot="10800000">
            <a:off x="8006292" y="446803"/>
            <a:ext cx="400500" cy="37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659900" y="4256098"/>
            <a:ext cx="555300" cy="509100"/>
          </a:xfrm>
          <a:prstGeom prst="rect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title"/>
          </p:nvPr>
        </p:nvSpPr>
        <p:spPr>
          <a:xfrm>
            <a:off x="1103250" y="1632125"/>
            <a:ext cx="6937500" cy="14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8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8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8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8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8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8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8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8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8800"/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subTitle" idx="1"/>
          </p:nvPr>
        </p:nvSpPr>
        <p:spPr>
          <a:xfrm>
            <a:off x="1375350" y="2958825"/>
            <a:ext cx="6393300" cy="4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4878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6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3"/>
          <p:cNvGrpSpPr/>
          <p:nvPr/>
        </p:nvGrpSpPr>
        <p:grpSpPr>
          <a:xfrm>
            <a:off x="863953" y="0"/>
            <a:ext cx="1879741" cy="2699100"/>
            <a:chOff x="863953" y="0"/>
            <a:chExt cx="1879741" cy="2699100"/>
          </a:xfrm>
        </p:grpSpPr>
        <p:sp>
          <p:nvSpPr>
            <p:cNvPr id="32" name="Google Shape;32;p3"/>
            <p:cNvSpPr/>
            <p:nvPr/>
          </p:nvSpPr>
          <p:spPr>
            <a:xfrm>
              <a:off x="1011800" y="1294625"/>
              <a:ext cx="1555500" cy="1226700"/>
            </a:xfrm>
            <a:prstGeom prst="rect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863953" y="0"/>
              <a:ext cx="1555500" cy="2364900"/>
            </a:xfrm>
            <a:prstGeom prst="rect">
              <a:avLst/>
            </a:prstGeom>
            <a:solidFill>
              <a:srgbClr val="CC64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2488993" y="2444400"/>
              <a:ext cx="254700" cy="254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720900" y="2891250"/>
            <a:ext cx="5541000" cy="8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title" idx="2" hasCustomPrompt="1"/>
          </p:nvPr>
        </p:nvSpPr>
        <p:spPr>
          <a:xfrm>
            <a:off x="658303" y="1296354"/>
            <a:ext cx="1966800" cy="97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727225" y="3533650"/>
            <a:ext cx="3918900" cy="9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78327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33.xml"/><Relationship Id="rId3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32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24" Type="http://schemas.openxmlformats.org/officeDocument/2006/relationships/slideLayout" Target="../slideLayouts/slideLayout31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30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26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9.xml"/><Relationship Id="rId27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SemiBold"/>
              <a:buNone/>
              <a:defRPr sz="25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 Prime"/>
              <a:buChar char="●"/>
              <a:defRPr sz="1800"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○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■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●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○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■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●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○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■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8" r:id="rId5"/>
    <p:sldLayoutId id="2147483659" r:id="rId6"/>
    <p:sldLayoutId id="214748366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SemiBold"/>
              <a:buNone/>
              <a:defRPr sz="25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 Prime"/>
              <a:buChar char="●"/>
              <a:defRPr sz="1800"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○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■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●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○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■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●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○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■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28896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9" r:id="rId18"/>
    <p:sldLayoutId id="2147483700" r:id="rId19"/>
    <p:sldLayoutId id="2147483701" r:id="rId20"/>
    <p:sldLayoutId id="2147483702" r:id="rId21"/>
    <p:sldLayoutId id="2147483703" r:id="rId22"/>
    <p:sldLayoutId id="2147483704" r:id="rId23"/>
    <p:sldLayoutId id="2147483705" r:id="rId24"/>
    <p:sldLayoutId id="2147483706" r:id="rId25"/>
    <p:sldLayoutId id="2147483707" r:id="rId26"/>
    <p:sldLayoutId id="2147483708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erearth.com/practice/notes/big-o-cheatsheet-series-data-structures-and-algorithms-with-thier-complexities-1/" TargetMode="External"/><Relationship Id="rId2" Type="http://schemas.openxmlformats.org/officeDocument/2006/relationships/hyperlink" Target="https://www.geeksforgeeks.org/what-are-ad-hoc-problems-in-competitive-programming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hyperlink" Target="https://kotakode.com/blogs/2698/Referensi-Belajar-Competitive-Programming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youremail@freepik.co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8.jpg"/><Relationship Id="rId4" Type="http://schemas.openxmlformats.org/officeDocument/2006/relationships/hyperlink" Target="https://www.freepik.com/?utm_source=slidesgo_template&amp;utm_medium=referral-link&amp;utm_campaign=s%20g_resources&amp;utm_content=freepik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3"/>
          <p:cNvSpPr txBox="1">
            <a:spLocks noGrp="1"/>
          </p:cNvSpPr>
          <p:nvPr>
            <p:ph type="title"/>
          </p:nvPr>
        </p:nvSpPr>
        <p:spPr>
          <a:xfrm>
            <a:off x="1103250" y="1632125"/>
            <a:ext cx="6937500" cy="14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i="1" dirty="0" smtClean="0"/>
              <a:t>Pemrograman Kompetitif</a:t>
            </a:r>
            <a:endParaRPr sz="4400" i="1" dirty="0"/>
          </a:p>
        </p:txBody>
      </p:sp>
      <p:sp>
        <p:nvSpPr>
          <p:cNvPr id="340" name="Google Shape;340;p33"/>
          <p:cNvSpPr txBox="1">
            <a:spLocks noGrp="1"/>
          </p:cNvSpPr>
          <p:nvPr>
            <p:ph type="subTitle" idx="1"/>
          </p:nvPr>
        </p:nvSpPr>
        <p:spPr>
          <a:xfrm>
            <a:off x="1375350" y="3421962"/>
            <a:ext cx="6393300" cy="4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Semester 6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Pima Hani </a:t>
            </a:r>
            <a:r>
              <a:rPr lang="en-US" dirty="0" err="1" smtClean="0"/>
              <a:t>Safitri</a:t>
            </a:r>
            <a:r>
              <a:rPr lang="en-US" dirty="0" smtClean="0"/>
              <a:t>, </a:t>
            </a:r>
            <a:r>
              <a:rPr lang="en-US" dirty="0" err="1" smtClean="0"/>
              <a:t>S.Kom</a:t>
            </a:r>
            <a:r>
              <a:rPr lang="en-US" dirty="0" smtClean="0"/>
              <a:t>., </a:t>
            </a:r>
            <a:r>
              <a:rPr lang="en-US" dirty="0" err="1" smtClean="0"/>
              <a:t>M.Kom</a:t>
            </a:r>
            <a:r>
              <a:rPr lang="en-US" dirty="0" smtClean="0"/>
              <a:t>.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646" y="814288"/>
            <a:ext cx="1931092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900" y="2891250"/>
            <a:ext cx="7924336" cy="811200"/>
          </a:xfrm>
        </p:spPr>
        <p:txBody>
          <a:bodyPr/>
          <a:lstStyle/>
          <a:p>
            <a:r>
              <a:rPr lang="en-US" sz="3600" dirty="0" err="1" smtClean="0"/>
              <a:t>Pemrograman</a:t>
            </a:r>
            <a:r>
              <a:rPr lang="en-US" sz="3600" dirty="0" smtClean="0"/>
              <a:t> </a:t>
            </a:r>
            <a:r>
              <a:rPr lang="en-US" sz="3600" dirty="0" err="1" smtClean="0"/>
              <a:t>Kompetitf</a:t>
            </a: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Minggu</a:t>
            </a:r>
            <a:r>
              <a:rPr lang="en-US" dirty="0" smtClean="0"/>
              <a:t> 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103" y="220758"/>
            <a:ext cx="1931092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84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4"/>
                </a:solidFill>
              </a:rPr>
              <a:t>Pemrograman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err="1" smtClean="0">
                <a:solidFill>
                  <a:schemeClr val="accent4"/>
                </a:solidFill>
              </a:rPr>
              <a:t>Kompetitif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49" y="1258784"/>
            <a:ext cx="7939937" cy="341046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Kompetitif</a:t>
            </a:r>
            <a:r>
              <a:rPr lang="en-US" dirty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mind sport yang </a:t>
            </a:r>
            <a:r>
              <a:rPr lang="en-US" dirty="0" err="1"/>
              <a:t>menuntut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berpikir</a:t>
            </a:r>
            <a:r>
              <a:rPr lang="en-US" dirty="0"/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komputasi</a:t>
            </a:r>
            <a:r>
              <a:rPr lang="en-US" b="1" dirty="0" smtClean="0">
                <a:solidFill>
                  <a:schemeClr val="accent1"/>
                </a:solidFill>
              </a:rPr>
              <a:t>,</a:t>
            </a:r>
            <a:r>
              <a:rPr lang="en-US" b="1" dirty="0">
                <a:solidFill>
                  <a:schemeClr val="accent1"/>
                </a:solidFill>
              </a:rPr>
              <a:t> </a:t>
            </a:r>
            <a:r>
              <a:rPr lang="en-US" b="1" i="1" dirty="0">
                <a:solidFill>
                  <a:schemeClr val="accent1"/>
                </a:solidFill>
              </a:rPr>
              <a:t>programming, </a:t>
            </a:r>
            <a:r>
              <a:rPr lang="en-US" b="1" dirty="0" err="1">
                <a:solidFill>
                  <a:schemeClr val="accent1"/>
                </a:solidFill>
              </a:rPr>
              <a:t>logika</a:t>
            </a:r>
            <a:r>
              <a:rPr lang="en-US" b="1" dirty="0">
                <a:solidFill>
                  <a:schemeClr val="accent1"/>
                </a:solidFill>
              </a:rPr>
              <a:t>, </a:t>
            </a:r>
            <a:r>
              <a:rPr lang="en-US" b="1" dirty="0" err="1">
                <a:solidFill>
                  <a:schemeClr val="accent1"/>
                </a:solidFill>
              </a:rPr>
              <a:t>matematika</a:t>
            </a:r>
            <a:r>
              <a:rPr lang="en-US" b="1" dirty="0">
                <a:solidFill>
                  <a:schemeClr val="accent1"/>
                </a:solidFill>
              </a:rPr>
              <a:t>, </a:t>
            </a:r>
            <a:r>
              <a:rPr lang="en-US" b="1" dirty="0" err="1">
                <a:solidFill>
                  <a:schemeClr val="accent1"/>
                </a:solidFill>
              </a:rPr>
              <a:t>serta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kreativitas</a:t>
            </a:r>
            <a:endParaRPr lang="en-US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 smtClean="0"/>
              <a:t>Goals: </a:t>
            </a:r>
            <a:r>
              <a:rPr lang="en-US" dirty="0" err="1" smtClean="0"/>
              <a:t>menemukan</a:t>
            </a:r>
            <a:r>
              <a:rPr lang="en-US" dirty="0" smtClean="0"/>
              <a:t> </a:t>
            </a:r>
            <a:r>
              <a:rPr lang="en-US" dirty="0"/>
              <a:t>algoritma </a:t>
            </a:r>
            <a:r>
              <a:rPr lang="en-US" dirty="0" err="1"/>
              <a:t>penyelesaian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smtClean="0"/>
              <a:t>yang paling </a:t>
            </a:r>
            <a:r>
              <a:rPr lang="en-US" dirty="0" err="1" smtClean="0"/>
              <a:t>efektif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efisien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Kriteria</a:t>
            </a:r>
            <a:r>
              <a:rPr lang="en-US" dirty="0" smtClean="0"/>
              <a:t> </a:t>
            </a:r>
            <a:r>
              <a:rPr lang="en-US" dirty="0" err="1" smtClean="0"/>
              <a:t>lolos</a:t>
            </a:r>
            <a:r>
              <a:rPr lang="en-US" dirty="0" smtClean="0"/>
              <a:t> </a:t>
            </a:r>
            <a:r>
              <a:rPr lang="en-US" dirty="0" err="1" smtClean="0"/>
              <a:t>kompetisi</a:t>
            </a:r>
            <a:r>
              <a:rPr lang="en-US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Masalah</a:t>
            </a:r>
            <a:r>
              <a:rPr lang="en-US" dirty="0" smtClean="0"/>
              <a:t> 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perkembangannya</a:t>
            </a:r>
            <a:r>
              <a:rPr lang="en-US" dirty="0" smtClean="0"/>
              <a:t> </a:t>
            </a:r>
            <a:r>
              <a:rPr lang="en-US" dirty="0" err="1" smtClean="0"/>
              <a:t>terselesaikan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Estimasi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penyelesaian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Berat</a:t>
            </a:r>
            <a:r>
              <a:rPr lang="en-US" dirty="0" smtClean="0"/>
              <a:t>/</a:t>
            </a:r>
            <a:r>
              <a:rPr lang="en-US" dirty="0" err="1" smtClean="0"/>
              <a:t>memori</a:t>
            </a:r>
            <a:r>
              <a:rPr lang="en-US" dirty="0" smtClean="0"/>
              <a:t> algoritma yang </a:t>
            </a:r>
            <a:r>
              <a:rPr lang="en-US" dirty="0" err="1" smtClean="0"/>
              <a:t>digunakan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904" y="283863"/>
            <a:ext cx="1931092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38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>
                <a:solidFill>
                  <a:schemeClr val="accent4"/>
                </a:solidFill>
              </a:rPr>
              <a:t>Pemrograman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 err="1">
                <a:solidFill>
                  <a:schemeClr val="accent4"/>
                </a:solidFill>
              </a:rPr>
              <a:t>Kompetitif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Ha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dikuasai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b="1" dirty="0" err="1" smtClean="0"/>
              <a:t>desain</a:t>
            </a:r>
            <a:r>
              <a:rPr lang="en-US" dirty="0" smtClean="0"/>
              <a:t> algoritma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b="1" dirty="0" err="1" smtClean="0"/>
              <a:t>implementasi</a:t>
            </a:r>
            <a:r>
              <a:rPr lang="en-US" dirty="0" smtClean="0"/>
              <a:t> algoritma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Mata </a:t>
            </a:r>
            <a:r>
              <a:rPr lang="en-US" dirty="0" err="1" smtClean="0"/>
              <a:t>kuliah</a:t>
            </a:r>
            <a:r>
              <a:rPr lang="en-US" dirty="0" smtClean="0"/>
              <a:t> </a:t>
            </a:r>
            <a:r>
              <a:rPr lang="en-US" dirty="0" err="1" smtClean="0"/>
              <a:t>panunjang</a:t>
            </a:r>
            <a:r>
              <a:rPr lang="en-US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Algorima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Algoritma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Data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Perancangan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Algoritma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(</a:t>
            </a:r>
            <a:r>
              <a:rPr lang="en-US" dirty="0" err="1" smtClean="0"/>
              <a:t>semua</a:t>
            </a:r>
            <a:r>
              <a:rPr lang="en-US" dirty="0" smtClean="0"/>
              <a:t>, </a:t>
            </a:r>
            <a:r>
              <a:rPr lang="en-US" dirty="0" err="1" smtClean="0"/>
              <a:t>hehe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904" y="283863"/>
            <a:ext cx="1931092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58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4"/>
                </a:solidFill>
              </a:rPr>
              <a:t>Kompetisi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Hackathon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Gemastik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Hackfest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/>
              <a:t>Toyota </a:t>
            </a:r>
            <a:r>
              <a:rPr lang="en-US" dirty="0" err="1" smtClean="0"/>
              <a:t>Funcode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it-IT" dirty="0"/>
              <a:t>International Collegiate Programming Contest (ICPC</a:t>
            </a:r>
            <a:r>
              <a:rPr lang="it-IT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GB" dirty="0"/>
              <a:t>The Game Development World Championship: GDWC 2023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Comfest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CodeForce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Olimpiade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di </a:t>
            </a:r>
            <a:r>
              <a:rPr lang="en-US" dirty="0" err="1" smtClean="0"/>
              <a:t>segala</a:t>
            </a:r>
            <a:r>
              <a:rPr lang="en-US" dirty="0" smtClean="0"/>
              <a:t> strata </a:t>
            </a:r>
            <a:r>
              <a:rPr lang="en-US" dirty="0" err="1" smtClean="0"/>
              <a:t>pendidikan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Dkk</a:t>
            </a:r>
            <a:r>
              <a:rPr lang="en-US" dirty="0" smtClean="0"/>
              <a:t> </a:t>
            </a:r>
            <a:r>
              <a:rPr lang="en-US" dirty="0" err="1" smtClean="0"/>
              <a:t>dll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904" y="283863"/>
            <a:ext cx="1931092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51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Triks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4"/>
                </a:solidFill>
              </a:rPr>
              <a:t>Berkompetisi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yang </a:t>
            </a:r>
            <a:r>
              <a:rPr lang="en-US" dirty="0" err="1" smtClean="0"/>
              <a:t>tepat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Memilih</a:t>
            </a:r>
            <a:r>
              <a:rPr lang="en-US" dirty="0" smtClean="0"/>
              <a:t> Bahasa yang </a:t>
            </a:r>
            <a:r>
              <a:rPr lang="en-US" dirty="0" err="1" smtClean="0"/>
              <a:t>tepat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berkelompok</a:t>
            </a:r>
            <a:r>
              <a:rPr lang="en-US" dirty="0" smtClean="0"/>
              <a:t>,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keahlian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Kerjakan</a:t>
            </a:r>
            <a:r>
              <a:rPr lang="en-US" dirty="0" smtClean="0"/>
              <a:t> yang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dikerjakan</a:t>
            </a:r>
            <a:r>
              <a:rPr lang="en-US" dirty="0" smtClean="0"/>
              <a:t> </a:t>
            </a:r>
            <a:r>
              <a:rPr lang="en-US" dirty="0" err="1" smtClean="0"/>
              <a:t>dahulu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/>
              <a:t>Kerjakan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pemikiran</a:t>
            </a:r>
            <a:r>
              <a:rPr lang="en-US" dirty="0"/>
              <a:t> yang </a:t>
            </a:r>
            <a:r>
              <a:rPr lang="en-US" dirty="0" err="1"/>
              <a:t>paliiiiing</a:t>
            </a:r>
            <a:r>
              <a:rPr lang="en-US" dirty="0"/>
              <a:t> </a:t>
            </a:r>
            <a:r>
              <a:rPr lang="en-US" dirty="0" err="1"/>
              <a:t>sederhana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Coba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(</a:t>
            </a:r>
            <a:r>
              <a:rPr lang="en-US" dirty="0" err="1"/>
              <a:t>sampai</a:t>
            </a:r>
            <a:r>
              <a:rPr lang="en-US" dirty="0"/>
              <a:t> yang paling </a:t>
            </a:r>
            <a:r>
              <a:rPr lang="en-US" dirty="0" err="1"/>
              <a:t>nyeleneh</a:t>
            </a:r>
            <a:r>
              <a:rPr lang="en-US" dirty="0"/>
              <a:t>)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Kurangi</a:t>
            </a:r>
            <a:r>
              <a:rPr lang="en-US" dirty="0" smtClean="0"/>
              <a:t> looping, </a:t>
            </a:r>
            <a:r>
              <a:rPr lang="en-US" dirty="0" err="1" smtClean="0"/>
              <a:t>karena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Big O </a:t>
            </a:r>
            <a:r>
              <a:rPr lang="en-US" dirty="0" err="1" smtClean="0"/>
              <a:t>diperhatikan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904" y="283863"/>
            <a:ext cx="1931092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20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Grafik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4"/>
                </a:solidFill>
              </a:rPr>
              <a:t>Big O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904" y="283863"/>
            <a:ext cx="1931092" cy="45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93" y="1254996"/>
            <a:ext cx="6451007" cy="37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15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191" y="255797"/>
            <a:ext cx="3513041" cy="795647"/>
          </a:xfrm>
        </p:spPr>
        <p:txBody>
          <a:bodyPr/>
          <a:lstStyle/>
          <a:p>
            <a:r>
              <a:rPr lang="en-US" sz="4000" dirty="0" err="1" smtClean="0"/>
              <a:t>Grafik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chemeClr val="accent4"/>
                </a:solidFill>
              </a:rPr>
              <a:t>Big O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908" y="174492"/>
            <a:ext cx="1931092" cy="45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047" y="1007587"/>
            <a:ext cx="7329765" cy="402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64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191" y="255797"/>
            <a:ext cx="3513041" cy="795647"/>
          </a:xfrm>
        </p:spPr>
        <p:txBody>
          <a:bodyPr/>
          <a:lstStyle/>
          <a:p>
            <a:r>
              <a:rPr lang="en-US" sz="4000" dirty="0" err="1" smtClean="0"/>
              <a:t>Grafik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chemeClr val="accent4"/>
                </a:solidFill>
              </a:rPr>
              <a:t>Big O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908" y="174492"/>
            <a:ext cx="1931092" cy="45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6" y="1270661"/>
            <a:ext cx="8966266" cy="343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74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191" y="255797"/>
            <a:ext cx="3513041" cy="795647"/>
          </a:xfrm>
        </p:spPr>
        <p:txBody>
          <a:bodyPr/>
          <a:lstStyle/>
          <a:p>
            <a:r>
              <a:rPr lang="en-US" sz="4000" dirty="0" err="1" smtClean="0"/>
              <a:t>Grafik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chemeClr val="accent4"/>
                </a:solidFill>
              </a:rPr>
              <a:t>Big O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908" y="174492"/>
            <a:ext cx="1931092" cy="457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18" y="1051444"/>
            <a:ext cx="6426447" cy="393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59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191" y="255797"/>
            <a:ext cx="3513041" cy="795647"/>
          </a:xfrm>
        </p:spPr>
        <p:txBody>
          <a:bodyPr/>
          <a:lstStyle/>
          <a:p>
            <a:r>
              <a:rPr lang="en-US" sz="4000" dirty="0" err="1" smtClean="0"/>
              <a:t>Grafik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chemeClr val="accent4"/>
                </a:solidFill>
              </a:rPr>
              <a:t>Big O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908" y="174492"/>
            <a:ext cx="1931092" cy="45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2210"/>
            <a:ext cx="9144000" cy="204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27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4"/>
          <p:cNvSpPr txBox="1">
            <a:spLocks noGrp="1"/>
          </p:cNvSpPr>
          <p:nvPr>
            <p:ph type="title"/>
          </p:nvPr>
        </p:nvSpPr>
        <p:spPr>
          <a:xfrm>
            <a:off x="729050" y="59629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Dosen</a:t>
            </a:r>
            <a:r>
              <a:rPr lang="en" dirty="0" smtClean="0">
                <a:solidFill>
                  <a:schemeClr val="accent3"/>
                </a:solidFill>
              </a:rPr>
              <a:t> Pengampu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346" name="Google Shape;346;p34"/>
          <p:cNvSpPr txBox="1">
            <a:spLocks noGrp="1"/>
          </p:cNvSpPr>
          <p:nvPr>
            <p:ph type="body" idx="1"/>
          </p:nvPr>
        </p:nvSpPr>
        <p:spPr>
          <a:xfrm>
            <a:off x="729050" y="1252825"/>
            <a:ext cx="6872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chemeClr val="accent1"/>
                </a:solidFill>
              </a:rPr>
              <a:t>Kode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Dosen</a:t>
            </a:r>
            <a:r>
              <a:rPr lang="en-US" dirty="0" smtClean="0">
                <a:solidFill>
                  <a:schemeClr val="accent1"/>
                </a:solidFill>
              </a:rPr>
              <a:t> 	</a:t>
            </a:r>
            <a:r>
              <a:rPr lang="en-US" dirty="0" smtClean="0">
                <a:solidFill>
                  <a:schemeClr val="dk1"/>
                </a:solidFill>
              </a:rPr>
              <a:t>PHS</a:t>
            </a:r>
          </a:p>
          <a:p>
            <a:pPr marL="0" lvl="0" indent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1"/>
                </a:solidFill>
              </a:rPr>
              <a:t>Nama </a:t>
            </a:r>
            <a:r>
              <a:rPr lang="en-US" dirty="0" err="1" smtClean="0">
                <a:solidFill>
                  <a:schemeClr val="accent1"/>
                </a:solidFill>
              </a:rPr>
              <a:t>Dosen</a:t>
            </a:r>
            <a:r>
              <a:rPr lang="en-US" dirty="0" smtClean="0">
                <a:solidFill>
                  <a:schemeClr val="accent1"/>
                </a:solidFill>
              </a:rPr>
              <a:t> 	</a:t>
            </a:r>
            <a:r>
              <a:rPr lang="en-US" dirty="0" smtClean="0">
                <a:solidFill>
                  <a:schemeClr val="dk1"/>
                </a:solidFill>
              </a:rPr>
              <a:t>Pima Hani </a:t>
            </a:r>
            <a:r>
              <a:rPr lang="en-US" dirty="0" err="1" smtClean="0">
                <a:solidFill>
                  <a:schemeClr val="dk1"/>
                </a:solidFill>
              </a:rPr>
              <a:t>Safitri</a:t>
            </a:r>
            <a:r>
              <a:rPr lang="en-US" dirty="0" smtClean="0">
                <a:solidFill>
                  <a:schemeClr val="dk1"/>
                </a:solidFill>
              </a:rPr>
              <a:t>, </a:t>
            </a:r>
            <a:r>
              <a:rPr lang="en-US" dirty="0" err="1" smtClean="0">
                <a:solidFill>
                  <a:schemeClr val="dk1"/>
                </a:solidFill>
              </a:rPr>
              <a:t>S.Kom</a:t>
            </a:r>
            <a:r>
              <a:rPr lang="en-US" dirty="0" smtClean="0">
                <a:solidFill>
                  <a:schemeClr val="dk1"/>
                </a:solidFill>
              </a:rPr>
              <a:t>., </a:t>
            </a:r>
            <a:r>
              <a:rPr lang="en-US" dirty="0" err="1" smtClean="0">
                <a:solidFill>
                  <a:schemeClr val="dk1"/>
                </a:solidFill>
              </a:rPr>
              <a:t>M.Kom</a:t>
            </a:r>
            <a:r>
              <a:rPr lang="en-US" dirty="0" smtClean="0">
                <a:solidFill>
                  <a:schemeClr val="dk1"/>
                </a:solidFill>
              </a:rPr>
              <a:t>.</a:t>
            </a:r>
          </a:p>
          <a:p>
            <a:pPr marL="0" lvl="0" indent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chemeClr val="accent1"/>
                </a:solidFill>
              </a:rPr>
              <a:t>Ruangan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Dosen</a:t>
            </a:r>
            <a:r>
              <a:rPr lang="en-US" dirty="0" smtClean="0">
                <a:solidFill>
                  <a:schemeClr val="accent1"/>
                </a:solidFill>
              </a:rPr>
              <a:t> 	</a:t>
            </a:r>
            <a:r>
              <a:rPr lang="en-US" dirty="0" err="1" smtClean="0">
                <a:solidFill>
                  <a:schemeClr val="dk1"/>
                </a:solidFill>
              </a:rPr>
              <a:t>Lantai</a:t>
            </a:r>
            <a:r>
              <a:rPr lang="en-US" dirty="0" smtClean="0">
                <a:solidFill>
                  <a:schemeClr val="dk1"/>
                </a:solidFill>
              </a:rPr>
              <a:t> G, G13</a:t>
            </a:r>
          </a:p>
          <a:p>
            <a:pPr marL="0" lvl="0" indent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chemeClr val="accent1"/>
                </a:solidFill>
              </a:rPr>
              <a:t>Kontak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Dosen</a:t>
            </a:r>
            <a:r>
              <a:rPr lang="en-US" dirty="0" smtClean="0">
                <a:solidFill>
                  <a:schemeClr val="accent1"/>
                </a:solidFill>
              </a:rPr>
              <a:t> 	</a:t>
            </a:r>
            <a:r>
              <a:rPr lang="en-US" dirty="0" smtClean="0">
                <a:solidFill>
                  <a:schemeClr val="dk1"/>
                </a:solidFill>
              </a:rPr>
              <a:t>085236699663 (</a:t>
            </a:r>
            <a:r>
              <a:rPr lang="en-US" dirty="0" err="1" smtClean="0">
                <a:solidFill>
                  <a:schemeClr val="dk1"/>
                </a:solidFill>
              </a:rPr>
              <a:t>wa</a:t>
            </a:r>
            <a:r>
              <a:rPr lang="en-US" dirty="0" smtClean="0">
                <a:solidFill>
                  <a:schemeClr val="dk1"/>
                </a:solidFill>
              </a:rPr>
              <a:t>) </a:t>
            </a:r>
            <a:r>
              <a:rPr lang="en-US" dirty="0" err="1" smtClean="0">
                <a:solidFill>
                  <a:schemeClr val="dk1"/>
                </a:solidFill>
              </a:rPr>
              <a:t>pimahanisafitri</a:t>
            </a:r>
            <a:r>
              <a:rPr lang="en-US" dirty="0" smtClean="0">
                <a:solidFill>
                  <a:schemeClr val="dk1"/>
                </a:solidFill>
              </a:rPr>
              <a:t> (discord)</a:t>
            </a:r>
          </a:p>
          <a:p>
            <a:pPr marL="0" lvl="0" indent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1"/>
                </a:solidFill>
              </a:rPr>
              <a:t>Email		</a:t>
            </a:r>
            <a:r>
              <a:rPr lang="en-US" dirty="0" smtClean="0">
                <a:solidFill>
                  <a:schemeClr val="dk1"/>
                </a:solidFill>
              </a:rPr>
              <a:t>pimahanisafitri@ittelkom-sby.ac.id / 			phanisafitri@telkomuniversity.ac.id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1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904" y="283863"/>
            <a:ext cx="1931092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Ad-Hoc</a:t>
            </a:r>
            <a:r>
              <a:rPr lang="en-US" dirty="0" smtClean="0"/>
              <a:t> Programming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50" y="1438551"/>
            <a:ext cx="8177444" cy="32307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Ad-hoc programming means writing code in an unplanned way and for a particular purpose </a:t>
            </a:r>
            <a:r>
              <a:rPr lang="en-GB" dirty="0" smtClean="0"/>
              <a:t>only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The </a:t>
            </a:r>
            <a:r>
              <a:rPr lang="en-GB" dirty="0"/>
              <a:t>Ad Hoc problems are problems that cannot be classified anywhere else in the categories with well-studied solutions since each problem description and its corresponding solution are </a:t>
            </a:r>
            <a:r>
              <a:rPr lang="en-GB" dirty="0" smtClean="0"/>
              <a:t>unique</a:t>
            </a:r>
          </a:p>
          <a:p>
            <a:pPr>
              <a:lnSpc>
                <a:spcPct val="150000"/>
              </a:lnSpc>
            </a:pPr>
            <a:r>
              <a:rPr lang="en-GB" dirty="0" err="1" smtClean="0"/>
              <a:t>Poinnya</a:t>
            </a:r>
            <a:r>
              <a:rPr lang="en-GB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GB" dirty="0" err="1" smtClean="0"/>
              <a:t>Tidak</a:t>
            </a:r>
            <a:r>
              <a:rPr lang="en-GB" dirty="0" smtClean="0"/>
              <a:t> </a:t>
            </a:r>
            <a:r>
              <a:rPr lang="en-GB" dirty="0" err="1" smtClean="0"/>
              <a:t>ada</a:t>
            </a:r>
            <a:r>
              <a:rPr lang="en-GB" dirty="0" smtClean="0"/>
              <a:t> </a:t>
            </a:r>
            <a:r>
              <a:rPr lang="en-GB" dirty="0" err="1" smtClean="0"/>
              <a:t>batasan</a:t>
            </a:r>
            <a:r>
              <a:rPr lang="en-GB" dirty="0" smtClean="0"/>
              <a:t> </a:t>
            </a:r>
            <a:r>
              <a:rPr lang="en-GB" dirty="0" err="1" smtClean="0"/>
              <a:t>pengetahuan</a:t>
            </a:r>
            <a:endParaRPr lang="en-GB" dirty="0" smtClean="0"/>
          </a:p>
          <a:p>
            <a:pPr lvl="1">
              <a:lnSpc>
                <a:spcPct val="150000"/>
              </a:lnSpc>
            </a:pPr>
            <a:r>
              <a:rPr lang="en-GB" dirty="0" err="1" smtClean="0"/>
              <a:t>Terspesifik</a:t>
            </a:r>
            <a:r>
              <a:rPr lang="en-GB" dirty="0" smtClean="0"/>
              <a:t>/</a:t>
            </a:r>
            <a:r>
              <a:rPr lang="en-GB" dirty="0" err="1" smtClean="0"/>
              <a:t>fokus</a:t>
            </a:r>
            <a:r>
              <a:rPr lang="en-GB" dirty="0" smtClean="0"/>
              <a:t> </a:t>
            </a:r>
            <a:r>
              <a:rPr lang="en-GB" dirty="0" err="1" smtClean="0"/>
              <a:t>pada</a:t>
            </a:r>
            <a:r>
              <a:rPr lang="en-GB" dirty="0" smtClean="0"/>
              <a:t> </a:t>
            </a:r>
            <a:r>
              <a:rPr lang="en-GB" dirty="0" err="1" smtClean="0"/>
              <a:t>masalah</a:t>
            </a:r>
            <a:endParaRPr lang="en-GB" dirty="0" smtClean="0"/>
          </a:p>
          <a:p>
            <a:pPr lvl="1">
              <a:lnSpc>
                <a:spcPct val="150000"/>
              </a:lnSpc>
            </a:pPr>
            <a:r>
              <a:rPr lang="en-GB" dirty="0" err="1" smtClean="0"/>
              <a:t>Cepat</a:t>
            </a:r>
            <a:r>
              <a:rPr lang="en-GB" dirty="0" smtClean="0"/>
              <a:t> </a:t>
            </a:r>
            <a:r>
              <a:rPr lang="en-GB" dirty="0" err="1" smtClean="0"/>
              <a:t>lebih</a:t>
            </a:r>
            <a:r>
              <a:rPr lang="en-GB" dirty="0" smtClean="0"/>
              <a:t> </a:t>
            </a:r>
            <a:r>
              <a:rPr lang="en-GB" dirty="0" err="1" smtClean="0"/>
              <a:t>baik</a:t>
            </a:r>
            <a:r>
              <a:rPr lang="en-GB" dirty="0" smtClean="0"/>
              <a:t> </a:t>
            </a:r>
            <a:r>
              <a:rPr lang="en-GB" dirty="0" err="1" smtClean="0"/>
              <a:t>daripada</a:t>
            </a:r>
            <a:r>
              <a:rPr lang="en-GB" dirty="0" smtClean="0"/>
              <a:t> </a:t>
            </a:r>
            <a:r>
              <a:rPr lang="en-GB" dirty="0" err="1" smtClean="0"/>
              <a:t>hebat</a:t>
            </a: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904" y="283863"/>
            <a:ext cx="1931092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72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Referensi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https://www.geeksforgeeks.org/what-are-ad-hoc-problems-in-competitive-programming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https://www.hackerearth.com/practice/notes/big-o-cheatsheet-series-data-structures-and-algorithms-with-thier-complexities-1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kotakode.com/blogs/2698/Referensi-Belajar-Competitive-Programming</a:t>
            </a:r>
            <a:endParaRPr lang="en-US" dirty="0" smtClean="0"/>
          </a:p>
          <a:p>
            <a:r>
              <a:rPr lang="en-US" dirty="0" err="1" smtClean="0"/>
              <a:t>Santoso</a:t>
            </a:r>
            <a:r>
              <a:rPr lang="en-US" dirty="0" smtClean="0"/>
              <a:t>, Joseph. 2021. </a:t>
            </a:r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 smtClean="0"/>
              <a:t>Kompetitif</a:t>
            </a:r>
            <a:r>
              <a:rPr lang="en-US" dirty="0" smtClean="0"/>
              <a:t>. Semarang: </a:t>
            </a:r>
            <a:r>
              <a:rPr lang="en-US" dirty="0" err="1" smtClean="0"/>
              <a:t>Yayasan</a:t>
            </a:r>
            <a:r>
              <a:rPr lang="en-US" dirty="0" smtClean="0"/>
              <a:t> Prima </a:t>
            </a:r>
            <a:r>
              <a:rPr lang="en-US" dirty="0" err="1" smtClean="0"/>
              <a:t>Agus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endParaRPr lang="en-US" dirty="0" smtClean="0"/>
          </a:p>
          <a:p>
            <a:r>
              <a:rPr lang="en-US" dirty="0" err="1" smtClean="0"/>
              <a:t>Gozali</a:t>
            </a:r>
            <a:r>
              <a:rPr lang="en-US" dirty="0" smtClean="0"/>
              <a:t>, William, </a:t>
            </a:r>
            <a:r>
              <a:rPr lang="en-US" dirty="0" err="1" smtClean="0"/>
              <a:t>dkk</a:t>
            </a:r>
            <a:r>
              <a:rPr lang="en-US" dirty="0" smtClean="0"/>
              <a:t>. </a:t>
            </a:r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 smtClean="0"/>
              <a:t>Kompetitif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904" y="283863"/>
            <a:ext cx="1931092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89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7"/>
          <p:cNvSpPr txBox="1">
            <a:spLocks noGrp="1"/>
          </p:cNvSpPr>
          <p:nvPr>
            <p:ph type="title" idx="2"/>
          </p:nvPr>
        </p:nvSpPr>
        <p:spPr>
          <a:xfrm>
            <a:off x="658303" y="1296354"/>
            <a:ext cx="1966800" cy="97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pic>
        <p:nvPicPr>
          <p:cNvPr id="365" name="Google Shape;365;p37"/>
          <p:cNvPicPr preferRelativeResize="0"/>
          <p:nvPr/>
        </p:nvPicPr>
        <p:blipFill rotWithShape="1">
          <a:blip r:embed="rId3">
            <a:alphaModFix/>
          </a:blip>
          <a:srcRect r="9698"/>
          <a:stretch/>
        </p:blipFill>
        <p:spPr>
          <a:xfrm>
            <a:off x="5225100" y="0"/>
            <a:ext cx="39189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37"/>
          <p:cNvSpPr txBox="1">
            <a:spLocks noGrp="1"/>
          </p:cNvSpPr>
          <p:nvPr>
            <p:ph type="title"/>
          </p:nvPr>
        </p:nvSpPr>
        <p:spPr>
          <a:xfrm>
            <a:off x="720900" y="2891250"/>
            <a:ext cx="5541000" cy="8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Terima Kasih</a:t>
            </a:r>
            <a:endParaRPr dirty="0"/>
          </a:p>
        </p:txBody>
      </p:sp>
      <p:sp>
        <p:nvSpPr>
          <p:cNvPr id="367" name="Google Shape;367;p37"/>
          <p:cNvSpPr txBox="1">
            <a:spLocks noGrp="1"/>
          </p:cNvSpPr>
          <p:nvPr>
            <p:ph type="subTitle" idx="1"/>
          </p:nvPr>
        </p:nvSpPr>
        <p:spPr>
          <a:xfrm>
            <a:off x="727225" y="3533650"/>
            <a:ext cx="3918900" cy="9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Apakah ada yang ditanyakan?</a:t>
            </a:r>
            <a:br>
              <a:rPr lang="en" dirty="0" smtClean="0"/>
            </a:b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>PHS</a:t>
            </a:r>
            <a:endParaRPr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103" y="220758"/>
            <a:ext cx="1931092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65"/>
          <p:cNvSpPr txBox="1">
            <a:spLocks noGrp="1"/>
          </p:cNvSpPr>
          <p:nvPr>
            <p:ph type="title"/>
          </p:nvPr>
        </p:nvSpPr>
        <p:spPr>
          <a:xfrm>
            <a:off x="616500" y="784200"/>
            <a:ext cx="33738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845" name="Google Shape;845;p65"/>
          <p:cNvSpPr txBox="1">
            <a:spLocks noGrp="1"/>
          </p:cNvSpPr>
          <p:nvPr>
            <p:ph type="subTitle" idx="1"/>
          </p:nvPr>
        </p:nvSpPr>
        <p:spPr>
          <a:xfrm>
            <a:off x="616500" y="1463700"/>
            <a:ext cx="3519300" cy="10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Do you have any questions?</a:t>
            </a:r>
            <a:endParaRPr dirty="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youremail@freepik.com</a:t>
            </a:r>
            <a:endParaRPr dirty="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+91 620 421 838</a:t>
            </a:r>
            <a:endParaRPr dirty="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/>
              </a:rPr>
              <a:t>yourcompany.com</a:t>
            </a:r>
            <a:endParaRPr dirty="0">
              <a:solidFill>
                <a:schemeClr val="accent1"/>
              </a:solidFill>
            </a:endParaRPr>
          </a:p>
        </p:txBody>
      </p:sp>
      <p:pic>
        <p:nvPicPr>
          <p:cNvPr id="846" name="Google Shape;846;p65"/>
          <p:cNvPicPr preferRelativeResize="0"/>
          <p:nvPr/>
        </p:nvPicPr>
        <p:blipFill rotWithShape="1">
          <a:blip r:embed="rId5">
            <a:alphaModFix/>
          </a:blip>
          <a:srcRect l="5364" r="5373"/>
          <a:stretch/>
        </p:blipFill>
        <p:spPr>
          <a:xfrm>
            <a:off x="4969251" y="0"/>
            <a:ext cx="3803400" cy="4479300"/>
          </a:xfrm>
          <a:prstGeom prst="rect">
            <a:avLst/>
          </a:prstGeom>
          <a:noFill/>
          <a:ln>
            <a:noFill/>
          </a:ln>
        </p:spPr>
      </p:pic>
      <p:sp>
        <p:nvSpPr>
          <p:cNvPr id="847" name="Google Shape;847;p65"/>
          <p:cNvSpPr txBox="1"/>
          <p:nvPr/>
        </p:nvSpPr>
        <p:spPr>
          <a:xfrm>
            <a:off x="616500" y="4119825"/>
            <a:ext cx="45906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100" b="0" i="0" u="none" strike="noStrike" kern="0" cap="none" spc="0" normalizeH="0" baseline="0" noProof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ea typeface="Courier Prime"/>
                <a:cs typeface="Courier Prime"/>
                <a:sym typeface="Courier Prime"/>
              </a:rPr>
              <a:t>Please keep this slide for attribution.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ea typeface="Courier Prime"/>
              <a:cs typeface="Courier Prime"/>
              <a:sym typeface="Courier Prime"/>
            </a:endParaRPr>
          </a:p>
        </p:txBody>
      </p:sp>
      <p:grpSp>
        <p:nvGrpSpPr>
          <p:cNvPr id="848" name="Google Shape;848;p65"/>
          <p:cNvGrpSpPr/>
          <p:nvPr/>
        </p:nvGrpSpPr>
        <p:grpSpPr>
          <a:xfrm>
            <a:off x="713230" y="2629967"/>
            <a:ext cx="1136296" cy="293299"/>
            <a:chOff x="456725" y="1864550"/>
            <a:chExt cx="7667317" cy="1979075"/>
          </a:xfrm>
        </p:grpSpPr>
        <p:sp>
          <p:nvSpPr>
            <p:cNvPr id="849" name="Google Shape;849;p65"/>
            <p:cNvSpPr/>
            <p:nvPr/>
          </p:nvSpPr>
          <p:spPr>
            <a:xfrm>
              <a:off x="3300859" y="1864550"/>
              <a:ext cx="1979075" cy="1979075"/>
            </a:xfrm>
            <a:custGeom>
              <a:avLst/>
              <a:gdLst/>
              <a:ahLst/>
              <a:cxnLst/>
              <a:rect l="l" t="t" r="r" b="b"/>
              <a:pathLst>
                <a:path w="79163" h="79163" extrusionOk="0">
                  <a:moveTo>
                    <a:pt x="69886" y="6185"/>
                  </a:moveTo>
                  <a:cubicBezTo>
                    <a:pt x="71593" y="6185"/>
                    <a:pt x="72978" y="7570"/>
                    <a:pt x="72978" y="9277"/>
                  </a:cubicBezTo>
                  <a:lnTo>
                    <a:pt x="72978" y="69886"/>
                  </a:lnTo>
                  <a:cubicBezTo>
                    <a:pt x="72978" y="71593"/>
                    <a:pt x="71593" y="72978"/>
                    <a:pt x="69886" y="72978"/>
                  </a:cubicBezTo>
                  <a:lnTo>
                    <a:pt x="52260" y="72978"/>
                  </a:lnTo>
                  <a:lnTo>
                    <a:pt x="52260" y="47770"/>
                  </a:lnTo>
                  <a:lnTo>
                    <a:pt x="61809" y="47770"/>
                  </a:lnTo>
                  <a:lnTo>
                    <a:pt x="63392" y="38184"/>
                  </a:lnTo>
                  <a:lnTo>
                    <a:pt x="52260" y="38184"/>
                  </a:lnTo>
                  <a:lnTo>
                    <a:pt x="52260" y="31542"/>
                  </a:lnTo>
                  <a:cubicBezTo>
                    <a:pt x="52260" y="28919"/>
                    <a:pt x="54276" y="26903"/>
                    <a:pt x="56898" y="26903"/>
                  </a:cubicBezTo>
                  <a:lnTo>
                    <a:pt x="63231" y="26903"/>
                  </a:lnTo>
                  <a:lnTo>
                    <a:pt x="63231" y="17317"/>
                  </a:lnTo>
                  <a:lnTo>
                    <a:pt x="56898" y="17317"/>
                  </a:lnTo>
                  <a:cubicBezTo>
                    <a:pt x="49019" y="17317"/>
                    <a:pt x="42674" y="23700"/>
                    <a:pt x="42674" y="31566"/>
                  </a:cubicBezTo>
                  <a:lnTo>
                    <a:pt x="42674" y="38184"/>
                  </a:lnTo>
                  <a:lnTo>
                    <a:pt x="33397" y="38184"/>
                  </a:lnTo>
                  <a:lnTo>
                    <a:pt x="33397" y="47770"/>
                  </a:lnTo>
                  <a:lnTo>
                    <a:pt x="42674" y="47770"/>
                  </a:lnTo>
                  <a:lnTo>
                    <a:pt x="42674" y="72978"/>
                  </a:lnTo>
                  <a:lnTo>
                    <a:pt x="9277" y="72978"/>
                  </a:lnTo>
                  <a:cubicBezTo>
                    <a:pt x="7570" y="72978"/>
                    <a:pt x="6185" y="71593"/>
                    <a:pt x="6185" y="69886"/>
                  </a:cubicBezTo>
                  <a:lnTo>
                    <a:pt x="6185" y="9277"/>
                  </a:lnTo>
                  <a:cubicBezTo>
                    <a:pt x="6185" y="7570"/>
                    <a:pt x="7570" y="6185"/>
                    <a:pt x="9277" y="6185"/>
                  </a:cubicBezTo>
                  <a:close/>
                  <a:moveTo>
                    <a:pt x="9277" y="1"/>
                  </a:moveTo>
                  <a:cubicBezTo>
                    <a:pt x="4156" y="1"/>
                    <a:pt x="0" y="4157"/>
                    <a:pt x="0" y="9277"/>
                  </a:cubicBezTo>
                  <a:lnTo>
                    <a:pt x="0" y="69886"/>
                  </a:lnTo>
                  <a:cubicBezTo>
                    <a:pt x="0" y="74994"/>
                    <a:pt x="4156" y="79162"/>
                    <a:pt x="9277" y="79162"/>
                  </a:cubicBezTo>
                  <a:lnTo>
                    <a:pt x="69886" y="79162"/>
                  </a:lnTo>
                  <a:cubicBezTo>
                    <a:pt x="74994" y="79162"/>
                    <a:pt x="79162" y="74994"/>
                    <a:pt x="79162" y="69886"/>
                  </a:cubicBezTo>
                  <a:lnTo>
                    <a:pt x="79162" y="9277"/>
                  </a:lnTo>
                  <a:cubicBezTo>
                    <a:pt x="79162" y="4157"/>
                    <a:pt x="74994" y="1"/>
                    <a:pt x="69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65"/>
            <p:cNvSpPr/>
            <p:nvPr/>
          </p:nvSpPr>
          <p:spPr>
            <a:xfrm>
              <a:off x="6144967" y="1864550"/>
              <a:ext cx="1979075" cy="1979075"/>
            </a:xfrm>
            <a:custGeom>
              <a:avLst/>
              <a:gdLst/>
              <a:ahLst/>
              <a:cxnLst/>
              <a:rect l="l" t="t" r="r" b="b"/>
              <a:pathLst>
                <a:path w="79163" h="79163" extrusionOk="0">
                  <a:moveTo>
                    <a:pt x="19495" y="12988"/>
                  </a:moveTo>
                  <a:cubicBezTo>
                    <a:pt x="15982" y="12988"/>
                    <a:pt x="13149" y="15821"/>
                    <a:pt x="13149" y="19321"/>
                  </a:cubicBezTo>
                  <a:cubicBezTo>
                    <a:pt x="13149" y="22821"/>
                    <a:pt x="15982" y="25666"/>
                    <a:pt x="19495" y="25666"/>
                  </a:cubicBezTo>
                  <a:cubicBezTo>
                    <a:pt x="22983" y="25666"/>
                    <a:pt x="25828" y="22821"/>
                    <a:pt x="25828" y="19321"/>
                  </a:cubicBezTo>
                  <a:cubicBezTo>
                    <a:pt x="25828" y="15821"/>
                    <a:pt x="22983" y="12988"/>
                    <a:pt x="19495" y="12988"/>
                  </a:cubicBezTo>
                  <a:close/>
                  <a:moveTo>
                    <a:pt x="13916" y="30453"/>
                  </a:moveTo>
                  <a:lnTo>
                    <a:pt x="13916" y="65396"/>
                  </a:lnTo>
                  <a:lnTo>
                    <a:pt x="24739" y="65396"/>
                  </a:lnTo>
                  <a:lnTo>
                    <a:pt x="24739" y="30453"/>
                  </a:lnTo>
                  <a:close/>
                  <a:moveTo>
                    <a:pt x="52310" y="29835"/>
                  </a:moveTo>
                  <a:cubicBezTo>
                    <a:pt x="47053" y="29835"/>
                    <a:pt x="43515" y="32469"/>
                    <a:pt x="42068" y="35215"/>
                  </a:cubicBezTo>
                  <a:lnTo>
                    <a:pt x="42056" y="35215"/>
                  </a:lnTo>
                  <a:lnTo>
                    <a:pt x="42056" y="30453"/>
                  </a:lnTo>
                  <a:lnTo>
                    <a:pt x="31542" y="30453"/>
                  </a:lnTo>
                  <a:lnTo>
                    <a:pt x="31542" y="65396"/>
                  </a:lnTo>
                  <a:lnTo>
                    <a:pt x="42056" y="65396"/>
                  </a:lnTo>
                  <a:lnTo>
                    <a:pt x="42056" y="48054"/>
                  </a:lnTo>
                  <a:cubicBezTo>
                    <a:pt x="42056" y="43502"/>
                    <a:pt x="43218" y="39111"/>
                    <a:pt x="48846" y="39111"/>
                  </a:cubicBezTo>
                  <a:cubicBezTo>
                    <a:pt x="54400" y="39111"/>
                    <a:pt x="54586" y="44306"/>
                    <a:pt x="54586" y="48339"/>
                  </a:cubicBezTo>
                  <a:lnTo>
                    <a:pt x="54586" y="65396"/>
                  </a:lnTo>
                  <a:lnTo>
                    <a:pt x="65248" y="65396"/>
                  </a:lnTo>
                  <a:lnTo>
                    <a:pt x="65248" y="46174"/>
                  </a:lnTo>
                  <a:cubicBezTo>
                    <a:pt x="65248" y="36798"/>
                    <a:pt x="63269" y="29835"/>
                    <a:pt x="52310" y="29835"/>
                  </a:cubicBezTo>
                  <a:close/>
                  <a:moveTo>
                    <a:pt x="69886" y="6185"/>
                  </a:moveTo>
                  <a:cubicBezTo>
                    <a:pt x="71593" y="6185"/>
                    <a:pt x="72978" y="7570"/>
                    <a:pt x="72978" y="9277"/>
                  </a:cubicBezTo>
                  <a:lnTo>
                    <a:pt x="72978" y="69886"/>
                  </a:lnTo>
                  <a:cubicBezTo>
                    <a:pt x="72978" y="71593"/>
                    <a:pt x="71593" y="72978"/>
                    <a:pt x="69886" y="72978"/>
                  </a:cubicBezTo>
                  <a:lnTo>
                    <a:pt x="9278" y="72978"/>
                  </a:lnTo>
                  <a:cubicBezTo>
                    <a:pt x="7571" y="72978"/>
                    <a:pt x="6186" y="71593"/>
                    <a:pt x="6186" y="69886"/>
                  </a:cubicBezTo>
                  <a:lnTo>
                    <a:pt x="6186" y="9277"/>
                  </a:lnTo>
                  <a:cubicBezTo>
                    <a:pt x="6186" y="7570"/>
                    <a:pt x="7571" y="6185"/>
                    <a:pt x="9278" y="6185"/>
                  </a:cubicBezTo>
                  <a:close/>
                  <a:moveTo>
                    <a:pt x="9278" y="1"/>
                  </a:moveTo>
                  <a:cubicBezTo>
                    <a:pt x="4169" y="1"/>
                    <a:pt x="1" y="4157"/>
                    <a:pt x="1" y="9277"/>
                  </a:cubicBezTo>
                  <a:lnTo>
                    <a:pt x="1" y="69886"/>
                  </a:lnTo>
                  <a:cubicBezTo>
                    <a:pt x="1" y="74994"/>
                    <a:pt x="4169" y="79162"/>
                    <a:pt x="9278" y="79162"/>
                  </a:cubicBezTo>
                  <a:lnTo>
                    <a:pt x="69886" y="79162"/>
                  </a:lnTo>
                  <a:cubicBezTo>
                    <a:pt x="75007" y="79162"/>
                    <a:pt x="79163" y="74994"/>
                    <a:pt x="79163" y="69886"/>
                  </a:cubicBezTo>
                  <a:lnTo>
                    <a:pt x="79163" y="9277"/>
                  </a:lnTo>
                  <a:cubicBezTo>
                    <a:pt x="79163" y="4157"/>
                    <a:pt x="75007" y="1"/>
                    <a:pt x="69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65"/>
            <p:cNvSpPr/>
            <p:nvPr/>
          </p:nvSpPr>
          <p:spPr>
            <a:xfrm>
              <a:off x="456725" y="1864550"/>
              <a:ext cx="1979075" cy="1979075"/>
            </a:xfrm>
            <a:custGeom>
              <a:avLst/>
              <a:gdLst/>
              <a:ahLst/>
              <a:cxnLst/>
              <a:rect l="l" t="t" r="r" b="b"/>
              <a:pathLst>
                <a:path w="79163" h="79163" extrusionOk="0">
                  <a:moveTo>
                    <a:pt x="56156" y="6185"/>
                  </a:moveTo>
                  <a:cubicBezTo>
                    <a:pt x="65433" y="6185"/>
                    <a:pt x="72978" y="13730"/>
                    <a:pt x="72978" y="22995"/>
                  </a:cubicBezTo>
                  <a:lnTo>
                    <a:pt x="72978" y="56168"/>
                  </a:lnTo>
                  <a:cubicBezTo>
                    <a:pt x="72978" y="65433"/>
                    <a:pt x="65433" y="72978"/>
                    <a:pt x="56156" y="72978"/>
                  </a:cubicBezTo>
                  <a:lnTo>
                    <a:pt x="22995" y="72978"/>
                  </a:lnTo>
                  <a:cubicBezTo>
                    <a:pt x="13718" y="72978"/>
                    <a:pt x="6185" y="65433"/>
                    <a:pt x="6185" y="56168"/>
                  </a:cubicBezTo>
                  <a:lnTo>
                    <a:pt x="6185" y="22995"/>
                  </a:lnTo>
                  <a:cubicBezTo>
                    <a:pt x="6185" y="13730"/>
                    <a:pt x="13718" y="6185"/>
                    <a:pt x="22995" y="6185"/>
                  </a:cubicBezTo>
                  <a:close/>
                  <a:moveTo>
                    <a:pt x="22995" y="1"/>
                  </a:moveTo>
                  <a:cubicBezTo>
                    <a:pt x="10317" y="1"/>
                    <a:pt x="1" y="10316"/>
                    <a:pt x="1" y="22995"/>
                  </a:cubicBezTo>
                  <a:lnTo>
                    <a:pt x="1" y="56168"/>
                  </a:lnTo>
                  <a:cubicBezTo>
                    <a:pt x="1" y="68847"/>
                    <a:pt x="10317" y="79162"/>
                    <a:pt x="22995" y="79162"/>
                  </a:cubicBezTo>
                  <a:lnTo>
                    <a:pt x="56156" y="79162"/>
                  </a:lnTo>
                  <a:cubicBezTo>
                    <a:pt x="68847" y="79162"/>
                    <a:pt x="79163" y="68847"/>
                    <a:pt x="79163" y="56168"/>
                  </a:cubicBezTo>
                  <a:lnTo>
                    <a:pt x="79163" y="22995"/>
                  </a:lnTo>
                  <a:cubicBezTo>
                    <a:pt x="79163" y="10316"/>
                    <a:pt x="68847" y="1"/>
                    <a:pt x="561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65"/>
            <p:cNvSpPr/>
            <p:nvPr/>
          </p:nvSpPr>
          <p:spPr>
            <a:xfrm>
              <a:off x="912850" y="2320650"/>
              <a:ext cx="1066850" cy="1066875"/>
            </a:xfrm>
            <a:custGeom>
              <a:avLst/>
              <a:gdLst/>
              <a:ahLst/>
              <a:cxnLst/>
              <a:rect l="l" t="t" r="r" b="b"/>
              <a:pathLst>
                <a:path w="42674" h="42675" extrusionOk="0">
                  <a:moveTo>
                    <a:pt x="21337" y="6185"/>
                  </a:moveTo>
                  <a:cubicBezTo>
                    <a:pt x="29686" y="6185"/>
                    <a:pt x="36489" y="12976"/>
                    <a:pt x="36489" y="21337"/>
                  </a:cubicBezTo>
                  <a:cubicBezTo>
                    <a:pt x="36489" y="29687"/>
                    <a:pt x="29686" y="36490"/>
                    <a:pt x="21337" y="36490"/>
                  </a:cubicBezTo>
                  <a:cubicBezTo>
                    <a:pt x="12975" y="36490"/>
                    <a:pt x="6185" y="29687"/>
                    <a:pt x="6185" y="21337"/>
                  </a:cubicBezTo>
                  <a:cubicBezTo>
                    <a:pt x="6185" y="12976"/>
                    <a:pt x="12975" y="6185"/>
                    <a:pt x="21337" y="6185"/>
                  </a:cubicBezTo>
                  <a:close/>
                  <a:moveTo>
                    <a:pt x="21337" y="1"/>
                  </a:moveTo>
                  <a:cubicBezTo>
                    <a:pt x="9562" y="1"/>
                    <a:pt x="0" y="9574"/>
                    <a:pt x="0" y="21337"/>
                  </a:cubicBezTo>
                  <a:cubicBezTo>
                    <a:pt x="0" y="33100"/>
                    <a:pt x="9562" y="42674"/>
                    <a:pt x="21337" y="42674"/>
                  </a:cubicBezTo>
                  <a:cubicBezTo>
                    <a:pt x="33100" y="42674"/>
                    <a:pt x="42674" y="33100"/>
                    <a:pt x="42674" y="21337"/>
                  </a:cubicBezTo>
                  <a:cubicBezTo>
                    <a:pt x="42674" y="9574"/>
                    <a:pt x="33100" y="1"/>
                    <a:pt x="213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65"/>
            <p:cNvSpPr/>
            <p:nvPr/>
          </p:nvSpPr>
          <p:spPr>
            <a:xfrm>
              <a:off x="1910100" y="2235625"/>
              <a:ext cx="154650" cy="154625"/>
            </a:xfrm>
            <a:custGeom>
              <a:avLst/>
              <a:gdLst/>
              <a:ahLst/>
              <a:cxnLst/>
              <a:rect l="l" t="t" r="r" b="b"/>
              <a:pathLst>
                <a:path w="6186" h="6185" extrusionOk="0">
                  <a:moveTo>
                    <a:pt x="3093" y="0"/>
                  </a:moveTo>
                  <a:cubicBezTo>
                    <a:pt x="1373" y="0"/>
                    <a:pt x="1" y="1386"/>
                    <a:pt x="1" y="3093"/>
                  </a:cubicBezTo>
                  <a:cubicBezTo>
                    <a:pt x="1" y="4800"/>
                    <a:pt x="1373" y="6185"/>
                    <a:pt x="3093" y="6185"/>
                  </a:cubicBezTo>
                  <a:cubicBezTo>
                    <a:pt x="4800" y="6185"/>
                    <a:pt x="6185" y="4800"/>
                    <a:pt x="6185" y="3093"/>
                  </a:cubicBezTo>
                  <a:cubicBezTo>
                    <a:pt x="6185" y="1386"/>
                    <a:pt x="4800" y="0"/>
                    <a:pt x="30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921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Deskripsi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Mata </a:t>
            </a:r>
            <a:r>
              <a:rPr lang="en-US" dirty="0" err="1" smtClean="0">
                <a:solidFill>
                  <a:schemeClr val="tx1"/>
                </a:solidFill>
              </a:rPr>
              <a:t>Kuliah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49" y="1438551"/>
            <a:ext cx="7168041" cy="3230700"/>
          </a:xfrm>
        </p:spPr>
        <p:txBody>
          <a:bodyPr/>
          <a:lstStyle/>
          <a:p>
            <a:pPr marL="139700" indent="0" algn="just">
              <a:lnSpc>
                <a:spcPct val="150000"/>
              </a:lnSpc>
              <a:buNone/>
            </a:pP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pemrograman</a:t>
            </a:r>
            <a:r>
              <a:rPr lang="en-US" sz="1600" dirty="0"/>
              <a:t> </a:t>
            </a:r>
            <a:r>
              <a:rPr lang="en-US" sz="1600" dirty="0" err="1"/>
              <a:t>kompetitif</a:t>
            </a:r>
            <a:r>
              <a:rPr lang="en-US" sz="1600" dirty="0"/>
              <a:t>, </a:t>
            </a:r>
            <a:r>
              <a:rPr lang="en-US" sz="1600" dirty="0" err="1"/>
              <a:t>mahasiswa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berlatih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menyelesaikan</a:t>
            </a:r>
            <a:r>
              <a:rPr lang="en-US" sz="1600" b="1" dirty="0">
                <a:solidFill>
                  <a:schemeClr val="accent1"/>
                </a:solidFill>
              </a:rPr>
              <a:t> problem </a:t>
            </a:r>
            <a:r>
              <a:rPr lang="en-US" sz="1600" b="1" dirty="0" err="1">
                <a:solidFill>
                  <a:schemeClr val="accent1"/>
                </a:solidFill>
              </a:rPr>
              <a:t>menggunakan</a:t>
            </a:r>
            <a:r>
              <a:rPr lang="en-US" sz="1600" b="1" dirty="0">
                <a:solidFill>
                  <a:schemeClr val="accent1"/>
                </a:solidFill>
              </a:rPr>
              <a:t> code</a:t>
            </a:r>
            <a:r>
              <a:rPr lang="en-US" sz="1600" dirty="0"/>
              <a:t>. Problem yang </a:t>
            </a:r>
            <a:r>
              <a:rPr lang="en-US" sz="1600" dirty="0" err="1"/>
              <a:t>dipecahkan</a:t>
            </a:r>
            <a:r>
              <a:rPr lang="en-US" sz="1600" dirty="0"/>
              <a:t> </a:t>
            </a:r>
            <a:r>
              <a:rPr lang="en-US" sz="1600" dirty="0" err="1"/>
              <a:t>bervariasi</a:t>
            </a:r>
            <a:r>
              <a:rPr lang="en-US" sz="1600" dirty="0"/>
              <a:t> </a:t>
            </a:r>
            <a:r>
              <a:rPr lang="en-US" sz="1600" dirty="0" err="1"/>
              <a:t>mulai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b="1" dirty="0">
                <a:solidFill>
                  <a:schemeClr val="accent1"/>
                </a:solidFill>
              </a:rPr>
              <a:t>simple problem </a:t>
            </a:r>
            <a:r>
              <a:rPr lang="en-US" sz="1600" dirty="0" err="1"/>
              <a:t>seperti</a:t>
            </a:r>
            <a:r>
              <a:rPr lang="en-US" sz="1600" dirty="0"/>
              <a:t> sorting, searching, </a:t>
            </a:r>
            <a:r>
              <a:rPr lang="en-US" sz="1600" dirty="0" err="1"/>
              <a:t>arithmatical</a:t>
            </a:r>
            <a:r>
              <a:rPr lang="en-US" sz="1600" dirty="0"/>
              <a:t> problem, </a:t>
            </a:r>
            <a:r>
              <a:rPr lang="en-US" sz="1600" dirty="0" err="1"/>
              <a:t>sampai</a:t>
            </a:r>
            <a:r>
              <a:rPr lang="en-US" sz="1600" dirty="0"/>
              <a:t> </a:t>
            </a:r>
            <a:r>
              <a:rPr lang="en-US" sz="1600" b="1" dirty="0">
                <a:solidFill>
                  <a:schemeClr val="accent1"/>
                </a:solidFill>
              </a:rPr>
              <a:t>dynamic programming </a:t>
            </a:r>
            <a:r>
              <a:rPr lang="en-US" sz="1600" dirty="0" err="1"/>
              <a:t>dan</a:t>
            </a:r>
            <a:r>
              <a:rPr lang="en-US" sz="1600" dirty="0"/>
              <a:t> graph.</a:t>
            </a:r>
            <a:endParaRPr lang="en-US" sz="1600" dirty="0">
              <a:latin typeface="Courier Prime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904" y="283863"/>
            <a:ext cx="1931092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9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</a:t>
            </a:r>
            <a:r>
              <a:rPr lang="en-US" dirty="0" err="1" smtClean="0">
                <a:solidFill>
                  <a:schemeClr val="tx1"/>
                </a:solidFill>
              </a:rPr>
              <a:t>Perkuliahan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888" y="1481425"/>
            <a:ext cx="8253351" cy="3187826"/>
          </a:xfrm>
        </p:spPr>
        <p:txBody>
          <a:bodyPr/>
          <a:lstStyle/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err="1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Mengidentifikasi</a:t>
            </a:r>
            <a:r>
              <a:rPr lang="en-US" dirty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US" dirty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persoalan</a:t>
            </a:r>
            <a:r>
              <a:rPr lang="en-US" dirty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US" dirty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kompetitif</a:t>
            </a:r>
            <a:endParaRPr lang="en-US" dirty="0">
              <a:latin typeface="Courier Prime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err="1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Menerapkan</a:t>
            </a:r>
            <a:r>
              <a:rPr lang="en-US" dirty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prinsip</a:t>
            </a:r>
            <a:r>
              <a:rPr lang="en-US" dirty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struktur</a:t>
            </a:r>
            <a:r>
              <a:rPr lang="en-US" dirty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dirty="0" err="1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Mengidentifikasi</a:t>
            </a:r>
            <a:r>
              <a:rPr lang="en-US" dirty="0" smtClean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paradigma</a:t>
            </a:r>
            <a:r>
              <a:rPr lang="en-US" dirty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problem solving </a:t>
            </a:r>
            <a:r>
              <a:rPr lang="en-US" dirty="0" err="1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memecahkan</a:t>
            </a:r>
            <a:r>
              <a:rPr lang="en-US" dirty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persoalan</a:t>
            </a:r>
            <a:endParaRPr lang="en-US" dirty="0">
              <a:latin typeface="Courier Prime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err="1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Menerapkan</a:t>
            </a:r>
            <a:r>
              <a:rPr lang="en-US" dirty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prinsip</a:t>
            </a:r>
            <a:r>
              <a:rPr lang="en-US" dirty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graph </a:t>
            </a:r>
            <a:r>
              <a:rPr lang="en-US" dirty="0" err="1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menyelesaikan</a:t>
            </a:r>
            <a:r>
              <a:rPr lang="en-US" dirty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Mengidentifikasi</a:t>
            </a:r>
            <a:r>
              <a:rPr lang="en-US" dirty="0" smtClean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persoalan</a:t>
            </a:r>
            <a:r>
              <a:rPr lang="en-US" dirty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matematis</a:t>
            </a:r>
            <a:r>
              <a:rPr lang="en-US" dirty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menerapkan</a:t>
            </a:r>
            <a:r>
              <a:rPr lang="en-US" dirty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penyelesaiannya</a:t>
            </a:r>
            <a:endParaRPr lang="en-US" dirty="0">
              <a:latin typeface="Courier Prime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err="1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Mengimplementasikan</a:t>
            </a:r>
            <a:r>
              <a:rPr lang="en-US" dirty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penyelesaian</a:t>
            </a:r>
            <a:r>
              <a:rPr lang="en-US" dirty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problem </a:t>
            </a:r>
            <a:r>
              <a:rPr lang="en-US" dirty="0" err="1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manipulasi</a:t>
            </a:r>
            <a:r>
              <a:rPr lang="en-US" dirty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en-US" dirty="0">
              <a:latin typeface="Courier Prime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err="1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Menyelesaikan</a:t>
            </a:r>
            <a:r>
              <a:rPr lang="en-US" dirty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problem </a:t>
            </a:r>
            <a:r>
              <a:rPr lang="en-US" dirty="0" err="1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geometri</a:t>
            </a:r>
            <a:r>
              <a:rPr lang="en-US" dirty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dirty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endParaRPr lang="en-US" i="1" dirty="0" smtClean="0">
              <a:solidFill>
                <a:schemeClr val="accent1"/>
              </a:solidFill>
              <a:latin typeface="Courier Prime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904" y="283863"/>
            <a:ext cx="1931092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32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3"/>
                </a:solidFill>
              </a:rPr>
              <a:t>Rencana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/>
              <a:t>Silabus</a:t>
            </a:r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0A8EAE7-D6C9-41F5-8B9B-E943C1C4D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727777"/>
              </p:ext>
            </p:extLst>
          </p:nvPr>
        </p:nvGraphicFramePr>
        <p:xfrm>
          <a:off x="795647" y="1390665"/>
          <a:ext cx="8036652" cy="2882309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4018326">
                  <a:extLst>
                    <a:ext uri="{9D8B030D-6E8A-4147-A177-3AD203B41FA5}">
                      <a16:colId xmlns:a16="http://schemas.microsoft.com/office/drawing/2014/main" val="3071777013"/>
                    </a:ext>
                  </a:extLst>
                </a:gridCol>
                <a:gridCol w="4018326">
                  <a:extLst>
                    <a:ext uri="{9D8B030D-6E8A-4147-A177-3AD203B41FA5}">
                      <a16:colId xmlns:a16="http://schemas.microsoft.com/office/drawing/2014/main" val="1944268070"/>
                    </a:ext>
                  </a:extLst>
                </a:gridCol>
              </a:tblGrid>
              <a:tr h="27655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Prime" panose="020B0604020202020204" charset="0"/>
                        </a:rPr>
                        <a:t>PERTEMUAN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ourier Prime" panose="020B0604020202020204" charset="0"/>
                        </a:rPr>
                        <a:t>MATERI</a:t>
                      </a:r>
                      <a:endParaRPr lang="en-US" sz="1200" dirty="0">
                        <a:latin typeface="Courier Prime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689705"/>
                  </a:ext>
                </a:extLst>
              </a:tr>
              <a:tr h="2803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Prime" panose="020B0604020202020204" charset="0"/>
                        </a:rPr>
                        <a:t>MINGGU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Courier Prime" panose="020B0604020202020204" charset="0"/>
                          <a:ea typeface="+mn-ea"/>
                          <a:cs typeface="+mn-cs"/>
                        </a:rPr>
                        <a:t>Pengantar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Courier Prime" panose="020B060402020202020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Courier Prime" panose="020B0604020202020204" charset="0"/>
                          <a:ea typeface="+mn-ea"/>
                          <a:cs typeface="+mn-cs"/>
                        </a:rPr>
                        <a:t>Pemrograman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Courier Prime" panose="020B060402020202020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Courier Prime" panose="020B0604020202020204" charset="0"/>
                          <a:ea typeface="+mn-ea"/>
                          <a:cs typeface="+mn-cs"/>
                        </a:rPr>
                        <a:t>Kompetitif</a:t>
                      </a:r>
                      <a:endParaRPr lang="en-US" sz="1200" dirty="0">
                        <a:latin typeface="Courier Prime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905664"/>
                  </a:ext>
                </a:extLst>
              </a:tr>
              <a:tr h="27655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Prime" panose="020B0604020202020204" charset="0"/>
                        </a:rPr>
                        <a:t>MINGGU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Courier Prime" panose="020B0604020202020204" charset="0"/>
                        </a:rPr>
                        <a:t>Struct</a:t>
                      </a:r>
                      <a:r>
                        <a:rPr lang="en-US" sz="1200" dirty="0" smtClean="0">
                          <a:latin typeface="Courier Prime" panose="020B0604020202020204" charset="0"/>
                        </a:rPr>
                        <a:t> and library</a:t>
                      </a:r>
                      <a:endParaRPr lang="en-US" sz="1200" dirty="0">
                        <a:latin typeface="Courier Prime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025739"/>
                  </a:ext>
                </a:extLst>
              </a:tr>
              <a:tr h="27655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Prime" panose="020B0604020202020204" charset="0"/>
                        </a:rPr>
                        <a:t>MINGGU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latin typeface="Courier Prime" panose="020B0604020202020204" charset="0"/>
                        </a:rPr>
                        <a:t>Complete Search, Divide and conquer, Greedy, Dynamic Programming</a:t>
                      </a:r>
                      <a:endParaRPr lang="en-US" sz="1200" dirty="0">
                        <a:latin typeface="Courier Prime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084188"/>
                  </a:ext>
                </a:extLst>
              </a:tr>
              <a:tr h="27655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Prime" panose="020B0604020202020204" charset="0"/>
                        </a:rPr>
                        <a:t>MINGGU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solidFill>
                            <a:schemeClr val="accent1"/>
                          </a:solidFill>
                          <a:latin typeface="Courier Prime" panose="020B0604020202020204" charset="0"/>
                        </a:rPr>
                        <a:t>Kompetisi</a:t>
                      </a:r>
                      <a:r>
                        <a:rPr lang="en-US" sz="1200" b="1" dirty="0" smtClean="0">
                          <a:solidFill>
                            <a:schemeClr val="accent1"/>
                          </a:solidFill>
                          <a:latin typeface="Courier Prime" panose="020B0604020202020204" charset="0"/>
                        </a:rPr>
                        <a:t> 1</a:t>
                      </a:r>
                      <a:endParaRPr lang="en-US" sz="1200" b="1" dirty="0">
                        <a:solidFill>
                          <a:schemeClr val="accent1"/>
                        </a:solidFill>
                        <a:latin typeface="Courier Prime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832961"/>
                  </a:ext>
                </a:extLst>
              </a:tr>
              <a:tr h="27655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Prime" panose="020B0604020202020204" charset="0"/>
                        </a:rPr>
                        <a:t>MINGGU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ourier Prime" panose="020B0604020202020204" charset="0"/>
                        </a:rPr>
                        <a:t>Graph Problem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722323"/>
                  </a:ext>
                </a:extLst>
              </a:tr>
              <a:tr h="27655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Prime" panose="020B0604020202020204" charset="0"/>
                        </a:rPr>
                        <a:t>MINGGU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latin typeface="Courier Prime" panose="020B0604020202020204" charset="0"/>
                        </a:rPr>
                        <a:t>DFS, BFS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880346"/>
                  </a:ext>
                </a:extLst>
              </a:tr>
              <a:tr h="27655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Prime" panose="020B0604020202020204" charset="0"/>
                        </a:rPr>
                        <a:t>MINGGU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Courier Prime" panose="020B0604020202020204" charset="0"/>
                        </a:rPr>
                        <a:t>Kruskal’s</a:t>
                      </a:r>
                      <a:r>
                        <a:rPr lang="en-US" sz="1200" dirty="0" smtClean="0">
                          <a:latin typeface="Courier Prime" panose="020B0604020202020204" charset="0"/>
                        </a:rPr>
                        <a:t>, </a:t>
                      </a:r>
                      <a:r>
                        <a:rPr lang="en-US" sz="1200" dirty="0" err="1" smtClean="0">
                          <a:latin typeface="Courier Prime" panose="020B0604020202020204" charset="0"/>
                        </a:rPr>
                        <a:t>Djikstra's</a:t>
                      </a:r>
                      <a:r>
                        <a:rPr lang="en-US" sz="1200" dirty="0" smtClean="0">
                          <a:latin typeface="Courier Prime" panose="020B0604020202020204" charset="0"/>
                        </a:rPr>
                        <a:t>, Bellman Ford's, Floyd </a:t>
                      </a:r>
                      <a:r>
                        <a:rPr lang="en-US" sz="1200" dirty="0" err="1" smtClean="0">
                          <a:latin typeface="Courier Prime" panose="020B0604020202020204" charset="0"/>
                        </a:rPr>
                        <a:t>Warshall's</a:t>
                      </a:r>
                      <a:endParaRPr lang="en-US" sz="1200" dirty="0" smtClean="0">
                        <a:latin typeface="Courier Prime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493327"/>
                  </a:ext>
                </a:extLst>
              </a:tr>
              <a:tr h="27655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Prime" panose="020B0604020202020204" charset="0"/>
                        </a:rPr>
                        <a:t>MINGGU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accent1"/>
                          </a:solidFill>
                          <a:latin typeface="Courier Prime" panose="020B0604020202020204" charset="0"/>
                        </a:rPr>
                        <a:t>3 Days Marathon</a:t>
                      </a:r>
                      <a:endParaRPr lang="en-US" sz="1400" b="1" dirty="0">
                        <a:solidFill>
                          <a:schemeClr val="accent1"/>
                        </a:solidFill>
                        <a:latin typeface="Courier Prime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04846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86885"/>
            <a:ext cx="1931092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92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3"/>
                </a:solidFill>
              </a:rPr>
              <a:t>Rencana</a:t>
            </a:r>
            <a:r>
              <a:rPr lang="en-US" dirty="0" smtClean="0"/>
              <a:t> </a:t>
            </a:r>
            <a:r>
              <a:rPr lang="en-US" dirty="0" err="1" smtClean="0"/>
              <a:t>Silabus</a:t>
            </a:r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0A8EAE7-D6C9-41F5-8B9B-E943C1C4D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461739"/>
              </p:ext>
            </p:extLst>
          </p:nvPr>
        </p:nvGraphicFramePr>
        <p:xfrm>
          <a:off x="795647" y="1450040"/>
          <a:ext cx="8036652" cy="2732143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4018326">
                  <a:extLst>
                    <a:ext uri="{9D8B030D-6E8A-4147-A177-3AD203B41FA5}">
                      <a16:colId xmlns:a16="http://schemas.microsoft.com/office/drawing/2014/main" val="3071777013"/>
                    </a:ext>
                  </a:extLst>
                </a:gridCol>
                <a:gridCol w="4018326">
                  <a:extLst>
                    <a:ext uri="{9D8B030D-6E8A-4147-A177-3AD203B41FA5}">
                      <a16:colId xmlns:a16="http://schemas.microsoft.com/office/drawing/2014/main" val="1944268070"/>
                    </a:ext>
                  </a:extLst>
                </a:gridCol>
              </a:tblGrid>
              <a:tr h="27655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Prime" panose="020B0604020202020204" charset="0"/>
                        </a:rPr>
                        <a:t>PERTEMUAN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Prime" panose="020B0604020202020204" charset="0"/>
                        </a:rPr>
                        <a:t>MATERI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689705"/>
                  </a:ext>
                </a:extLst>
              </a:tr>
              <a:tr h="2803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Prime" panose="020B0604020202020204" charset="0"/>
                        </a:rPr>
                        <a:t>MINGGU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Courier Prime" panose="020B0604020202020204" charset="0"/>
                          <a:ea typeface="+mn-ea"/>
                          <a:cs typeface="+mn-cs"/>
                        </a:rPr>
                        <a:t>Mathematics Problems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effectLst/>
                        <a:latin typeface="Courier Prime" panose="020B060402020202020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905664"/>
                  </a:ext>
                </a:extLst>
              </a:tr>
              <a:tr h="27655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Prime" panose="020B0604020202020204" charset="0"/>
                        </a:rPr>
                        <a:t>MINGGU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Courier Prime" panose="020B0604020202020204" charset="0"/>
                          <a:ea typeface="+mn-ea"/>
                          <a:cs typeface="+mn-cs"/>
                        </a:rPr>
                        <a:t>String Problems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effectLst/>
                        <a:latin typeface="Courier Prime" panose="020B060402020202020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025739"/>
                  </a:ext>
                </a:extLst>
              </a:tr>
              <a:tr h="27655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Prime" panose="020B0604020202020204" charset="0"/>
                        </a:rPr>
                        <a:t>MINGGU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b="1" kern="1200" dirty="0" err="1" smtClean="0">
                          <a:solidFill>
                            <a:schemeClr val="accent1"/>
                          </a:solidFill>
                          <a:effectLst/>
                          <a:latin typeface="Courier Prime" panose="020B0604020202020204" charset="0"/>
                          <a:ea typeface="+mn-ea"/>
                          <a:cs typeface="+mn-cs"/>
                        </a:rPr>
                        <a:t>Kompetisi</a:t>
                      </a:r>
                      <a:r>
                        <a:rPr lang="en-GB" sz="1200" b="1" kern="1200" dirty="0" smtClean="0">
                          <a:solidFill>
                            <a:schemeClr val="accent1"/>
                          </a:solidFill>
                          <a:effectLst/>
                          <a:latin typeface="Courier Prime" panose="020B0604020202020204" charset="0"/>
                          <a:ea typeface="+mn-ea"/>
                          <a:cs typeface="+mn-cs"/>
                        </a:rPr>
                        <a:t> 2</a:t>
                      </a:r>
                      <a:endParaRPr lang="en-US" sz="1200" b="1" dirty="0">
                        <a:solidFill>
                          <a:schemeClr val="accent1"/>
                        </a:solidFill>
                        <a:latin typeface="Courier Prime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084188"/>
                  </a:ext>
                </a:extLst>
              </a:tr>
              <a:tr h="27655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Prime" panose="020B0604020202020204" charset="0"/>
                        </a:rPr>
                        <a:t>MINGGU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solidFill>
                            <a:schemeClr val="accent1"/>
                          </a:solidFill>
                          <a:latin typeface="Courier Prime" panose="020B0604020202020204" charset="0"/>
                        </a:rPr>
                        <a:t>Kompetisi</a:t>
                      </a:r>
                      <a:r>
                        <a:rPr lang="en-US" sz="1200" b="1" dirty="0" smtClean="0">
                          <a:solidFill>
                            <a:schemeClr val="accent1"/>
                          </a:solidFill>
                          <a:latin typeface="Courier Prime" panose="020B0604020202020204" charset="0"/>
                        </a:rPr>
                        <a:t> 3</a:t>
                      </a:r>
                      <a:endParaRPr lang="en-US" sz="1200" b="1" dirty="0">
                        <a:solidFill>
                          <a:schemeClr val="accent1"/>
                        </a:solidFill>
                        <a:latin typeface="Courier Prime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832961"/>
                  </a:ext>
                </a:extLst>
              </a:tr>
              <a:tr h="27655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Prime" panose="020B0604020202020204" charset="0"/>
                        </a:rPr>
                        <a:t>MINGGU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 smtClean="0">
                          <a:latin typeface="Courier Prime" panose="020B0604020202020204" charset="0"/>
                        </a:rPr>
                        <a:t>Geometri</a:t>
                      </a:r>
                      <a:r>
                        <a:rPr lang="en-GB" sz="1200" dirty="0" smtClean="0">
                          <a:latin typeface="Courier Prime" panose="020B0604020202020204" charset="0"/>
                        </a:rPr>
                        <a:t> Problems</a:t>
                      </a:r>
                      <a:endParaRPr lang="en-GB" sz="1200" dirty="0" smtClean="0">
                        <a:latin typeface="Courier Prime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722323"/>
                  </a:ext>
                </a:extLst>
              </a:tr>
              <a:tr h="27655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Prime" panose="020B0604020202020204" charset="0"/>
                        </a:rPr>
                        <a:t>MINGGU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latin typeface="Courier Prime" panose="020B0604020202020204" charset="0"/>
                        </a:rPr>
                        <a:t>Graham's Scan, Intersection Problem, Divide and Conquer revisited</a:t>
                      </a:r>
                      <a:endParaRPr lang="en-GB" sz="1200" dirty="0" smtClean="0">
                        <a:latin typeface="Courier Prime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880346"/>
                  </a:ext>
                </a:extLst>
              </a:tr>
              <a:tr h="27655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Prime" panose="020B0604020202020204" charset="0"/>
                        </a:rPr>
                        <a:t>MINGGU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accent3"/>
                          </a:solidFill>
                          <a:latin typeface="Courier Prime" panose="020B0604020202020204" charset="0"/>
                        </a:rPr>
                        <a:t>Review</a:t>
                      </a:r>
                      <a:endParaRPr lang="en-US" sz="1200" b="0" dirty="0">
                        <a:solidFill>
                          <a:schemeClr val="accent3"/>
                        </a:solidFill>
                        <a:latin typeface="Courier Prime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493327"/>
                  </a:ext>
                </a:extLst>
              </a:tr>
              <a:tr h="27655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Prime" panose="020B0604020202020204" charset="0"/>
                        </a:rPr>
                        <a:t>MINGGU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1"/>
                          </a:solidFill>
                          <a:latin typeface="Courier Prime" panose="020B0604020202020204" charset="0"/>
                        </a:rPr>
                        <a:t>5 Days Marathon</a:t>
                      </a:r>
                      <a:endParaRPr lang="en-US" sz="1600" b="1" dirty="0">
                        <a:solidFill>
                          <a:schemeClr val="accent1"/>
                        </a:solidFill>
                        <a:latin typeface="Courier Prime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04846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86885"/>
            <a:ext cx="1931092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94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Kontrak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tx1"/>
                </a:solidFill>
              </a:rPr>
              <a:t>Kuliah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49" y="1438551"/>
            <a:ext cx="7096789" cy="323070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err="1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Hadir</a:t>
            </a:r>
            <a:r>
              <a:rPr lang="en-US" dirty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tepat</a:t>
            </a:r>
            <a:r>
              <a:rPr lang="en-US" dirty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US" dirty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apabila</a:t>
            </a:r>
            <a:r>
              <a:rPr lang="en-US" dirty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terlambat</a:t>
            </a:r>
            <a:r>
              <a:rPr lang="en-US" dirty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datang</a:t>
            </a:r>
            <a:r>
              <a:rPr lang="en-US" dirty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dirty="0" err="1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mengikuti</a:t>
            </a:r>
            <a:r>
              <a:rPr lang="en-US" dirty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zoom </a:t>
            </a:r>
            <a:r>
              <a:rPr lang="en-US" dirty="0" err="1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diwajibkan</a:t>
            </a:r>
            <a:r>
              <a:rPr lang="en-US" dirty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izin</a:t>
            </a:r>
            <a:r>
              <a:rPr lang="en-US" dirty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kepada</a:t>
            </a:r>
            <a:r>
              <a:rPr lang="en-US" dirty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dosen</a:t>
            </a:r>
            <a:r>
              <a:rPr lang="en-US" dirty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pengampu</a:t>
            </a:r>
            <a:r>
              <a:rPr lang="en-US" dirty="0" smtClean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Kompetisi</a:t>
            </a:r>
            <a:r>
              <a:rPr lang="en-US" dirty="0" smtClean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offsite</a:t>
            </a:r>
            <a:r>
              <a:rPr lang="en-US" dirty="0" smtClean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dirty="0" smtClean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boleh</a:t>
            </a:r>
            <a:r>
              <a:rPr lang="en-US" dirty="0" smtClean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dibawa</a:t>
            </a:r>
            <a:r>
              <a:rPr lang="en-US" dirty="0" smtClean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US" dirty="0" smtClean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Kompetisi</a:t>
            </a:r>
            <a:r>
              <a:rPr lang="en-US" dirty="0" smtClean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onsite</a:t>
            </a:r>
            <a:r>
              <a:rPr lang="en-US" dirty="0" smtClean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dirty="0" smtClean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boleh</a:t>
            </a:r>
            <a:r>
              <a:rPr lang="en-US" dirty="0" smtClean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dibawa</a:t>
            </a:r>
            <a:r>
              <a:rPr lang="en-US" dirty="0" smtClean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pulang</a:t>
            </a:r>
            <a:r>
              <a:rPr lang="en-US" dirty="0" smtClean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Courier Prime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Boleh</a:t>
            </a:r>
            <a:r>
              <a:rPr lang="en-US" dirty="0" smtClean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minum</a:t>
            </a:r>
            <a:r>
              <a:rPr lang="en-US" dirty="0" smtClean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dirty="0" smtClean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boleh</a:t>
            </a:r>
            <a:r>
              <a:rPr lang="en-US" dirty="0" smtClean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makan</a:t>
            </a:r>
            <a:r>
              <a:rPr lang="en-US" dirty="0" smtClean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Courier Prime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dirty="0" smtClean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menerima</a:t>
            </a:r>
            <a:r>
              <a:rPr lang="en-US" dirty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segala</a:t>
            </a:r>
            <a:r>
              <a:rPr lang="en-US" dirty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bentuk</a:t>
            </a:r>
            <a:r>
              <a:rPr lang="en-US" dirty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plagiarisme</a:t>
            </a:r>
            <a:r>
              <a:rPr lang="en-US" dirty="0" smtClean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dirty="0" smtClean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err="1" smtClean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Plagiarisme</a:t>
            </a:r>
            <a:r>
              <a:rPr lang="en-US" sz="2000" b="1" dirty="0" smtClean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 </a:t>
            </a:r>
            <a:r>
              <a:rPr lang="en-US" sz="2000" b="1" dirty="0" smtClean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sz="2000" b="1" dirty="0">
              <a:latin typeface="Courier Prime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Kompetisi</a:t>
            </a:r>
            <a:r>
              <a:rPr lang="en-US" dirty="0" smtClean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dirty="0" smtClean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dirty="0" smtClean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fair</a:t>
            </a:r>
            <a:r>
              <a:rPr lang="en-US" dirty="0" smtClean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 smtClean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sportif</a:t>
            </a:r>
            <a:endParaRPr lang="en-US" b="1" dirty="0" smtClean="0">
              <a:latin typeface="Courier Prime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Kontrak</a:t>
            </a:r>
            <a:r>
              <a:rPr lang="en-US" dirty="0" smtClean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kuliah</a:t>
            </a:r>
            <a:r>
              <a:rPr lang="en-US" dirty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disepakati</a:t>
            </a:r>
            <a:r>
              <a:rPr lang="en-US" dirty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dirty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dosen</a:t>
            </a:r>
            <a:r>
              <a:rPr lang="en-US" dirty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dirty="0">
                <a:latin typeface="Courier Prim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904" y="283863"/>
            <a:ext cx="1931092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77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Kontrak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tx1"/>
                </a:solidFill>
              </a:rPr>
              <a:t>Kuliah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 smtClean="0"/>
              <a:t>3 Days Marathon 25%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5 Days Marathon 35%</a:t>
            </a:r>
          </a:p>
          <a:p>
            <a:pPr>
              <a:lnSpc>
                <a:spcPct val="150000"/>
              </a:lnSpc>
            </a:pPr>
            <a:r>
              <a:rPr lang="en-US" sz="1800" dirty="0" err="1" smtClean="0"/>
              <a:t>Kompetisi</a:t>
            </a:r>
            <a:r>
              <a:rPr lang="en-US" sz="1800" dirty="0" smtClean="0"/>
              <a:t> 1,2,3 30%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Weekly Competitions 10%</a:t>
            </a:r>
            <a:endParaRPr lang="en-US" sz="1800" dirty="0" smtClean="0"/>
          </a:p>
          <a:p>
            <a:pPr>
              <a:lnSpc>
                <a:spcPct val="150000"/>
              </a:lnSpc>
            </a:pPr>
            <a:r>
              <a:rPr lang="en-US" sz="1800" dirty="0" smtClean="0"/>
              <a:t>Proses </a:t>
            </a:r>
            <a:r>
              <a:rPr lang="en-US" sz="1800" dirty="0" smtClean="0"/>
              <a:t>/ </a:t>
            </a:r>
            <a:r>
              <a:rPr lang="en-US" sz="1800" dirty="0" err="1" smtClean="0"/>
              <a:t>Keaktifan</a:t>
            </a:r>
            <a:r>
              <a:rPr lang="en-US" sz="1800" dirty="0" smtClean="0"/>
              <a:t> +++%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904" y="295738"/>
            <a:ext cx="1931092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27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tx1"/>
                </a:solidFill>
              </a:rPr>
              <a:t>Referensi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600" b="1" dirty="0" err="1" smtClean="0"/>
              <a:t>HackerRanks</a:t>
            </a:r>
            <a:endParaRPr lang="en-US" sz="1600" b="1" dirty="0" smtClean="0"/>
          </a:p>
          <a:p>
            <a:pPr>
              <a:lnSpc>
                <a:spcPct val="150000"/>
              </a:lnSpc>
            </a:pPr>
            <a:r>
              <a:rPr lang="en-US" sz="1600" dirty="0" smtClean="0"/>
              <a:t>Bahasa </a:t>
            </a:r>
            <a:r>
              <a:rPr lang="en-US" sz="1600" dirty="0" err="1" smtClean="0"/>
              <a:t>Pemrograman</a:t>
            </a:r>
            <a:r>
              <a:rPr lang="en-US" sz="1600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/>
              <a:t>C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C</a:t>
            </a:r>
            <a:r>
              <a:rPr lang="en-US" sz="1600" dirty="0" smtClean="0"/>
              <a:t>++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/>
              <a:t>C#</a:t>
            </a:r>
            <a:endParaRPr lang="en-US" sz="1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904" y="283863"/>
            <a:ext cx="1931092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88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imat Presentation by Slidesgo">
  <a:themeElements>
    <a:clrScheme name="Simple Light">
      <a:dk1>
        <a:srgbClr val="4D3C3C"/>
      </a:dk1>
      <a:lt1>
        <a:srgbClr val="FFFFFF"/>
      </a:lt1>
      <a:dk2>
        <a:srgbClr val="595959"/>
      </a:dk2>
      <a:lt2>
        <a:srgbClr val="EEEEEE"/>
      </a:lt2>
      <a:accent1>
        <a:srgbClr val="CC6462"/>
      </a:accent1>
      <a:accent2>
        <a:srgbClr val="EBE1D0"/>
      </a:accent2>
      <a:accent3>
        <a:srgbClr val="4D3C3C"/>
      </a:accent3>
      <a:accent4>
        <a:srgbClr val="9A4D4A"/>
      </a:accent4>
      <a:accent5>
        <a:srgbClr val="FFD966"/>
      </a:accent5>
      <a:accent6>
        <a:srgbClr val="FBF8F4"/>
      </a:accent6>
      <a:hlink>
        <a:srgbClr val="CC646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eimat Presentation by Slidesgo">
  <a:themeElements>
    <a:clrScheme name="Simple Light">
      <a:dk1>
        <a:srgbClr val="4D3C3C"/>
      </a:dk1>
      <a:lt1>
        <a:srgbClr val="FFFFFF"/>
      </a:lt1>
      <a:dk2>
        <a:srgbClr val="595959"/>
      </a:dk2>
      <a:lt2>
        <a:srgbClr val="EEEEEE"/>
      </a:lt2>
      <a:accent1>
        <a:srgbClr val="CC6462"/>
      </a:accent1>
      <a:accent2>
        <a:srgbClr val="EBE1D0"/>
      </a:accent2>
      <a:accent3>
        <a:srgbClr val="4D3C3C"/>
      </a:accent3>
      <a:accent4>
        <a:srgbClr val="9A4D4A"/>
      </a:accent4>
      <a:accent5>
        <a:srgbClr val="FFD966"/>
      </a:accent5>
      <a:accent6>
        <a:srgbClr val="FBF8F4"/>
      </a:accent6>
      <a:hlink>
        <a:srgbClr val="CC646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6270</TotalTime>
  <Words>499</Words>
  <Application>Microsoft Office PowerPoint</Application>
  <PresentationFormat>On-screen Show (16:9)</PresentationFormat>
  <Paragraphs>139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Wingdings</vt:lpstr>
      <vt:lpstr>Arial</vt:lpstr>
      <vt:lpstr>Courier New</vt:lpstr>
      <vt:lpstr>Times New Roman</vt:lpstr>
      <vt:lpstr>Montserrat SemiBold</vt:lpstr>
      <vt:lpstr>Courier Prime</vt:lpstr>
      <vt:lpstr>Montserrat Medium</vt:lpstr>
      <vt:lpstr>Heimat Presentation by Slidesgo</vt:lpstr>
      <vt:lpstr>1_Heimat Presentation by Slidesgo</vt:lpstr>
      <vt:lpstr>Pemrograman Kompetitif</vt:lpstr>
      <vt:lpstr>Dosen Pengampu</vt:lpstr>
      <vt:lpstr>Deskripsi Mata Kuliah</vt:lpstr>
      <vt:lpstr>Target Perkuliahan</vt:lpstr>
      <vt:lpstr>Rencana Silabus</vt:lpstr>
      <vt:lpstr>Rencana Silabus</vt:lpstr>
      <vt:lpstr>Kontrak Kuliah</vt:lpstr>
      <vt:lpstr>Kontrak Kuliah</vt:lpstr>
      <vt:lpstr>Software dan Referensi</vt:lpstr>
      <vt:lpstr>Pemrograman Kompetitf</vt:lpstr>
      <vt:lpstr>Definisi Pemrograman Kompetitif</vt:lpstr>
      <vt:lpstr>Definisi Pemrograman Kompetitif</vt:lpstr>
      <vt:lpstr>Kompetisi Pemrograman</vt:lpstr>
      <vt:lpstr>Tips dan Triks Berkompetisi</vt:lpstr>
      <vt:lpstr>Grafik Big O</vt:lpstr>
      <vt:lpstr>Grafik Big O</vt:lpstr>
      <vt:lpstr>Grafik Big O</vt:lpstr>
      <vt:lpstr>Grafik Big O</vt:lpstr>
      <vt:lpstr>Grafik Big O</vt:lpstr>
      <vt:lpstr>Ad-Hoc Programming</vt:lpstr>
      <vt:lpstr>Referensi</vt:lpstr>
      <vt:lpstr>1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dan Pemrograman</dc:title>
  <dc:creator>PIMA</dc:creator>
  <cp:lastModifiedBy>PIMA</cp:lastModifiedBy>
  <cp:revision>70</cp:revision>
  <dcterms:modified xsi:type="dcterms:W3CDTF">2024-02-20T02:15:22Z</dcterms:modified>
</cp:coreProperties>
</file>