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7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9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9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7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5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9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68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C20D-8CBF-844C-8595-70F078DF1801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0D7E-07DA-1F40-B629-38993A31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1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07465" y="2265670"/>
            <a:ext cx="957262" cy="44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</a:t>
            </a:r>
            <a:r>
              <a:rPr kumimoji="1" lang="en-US" altLang="zh-CN" dirty="0" smtClean="0"/>
              <a:t>nits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785681" y="2274549"/>
            <a:ext cx="908886" cy="44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87999" y="2287041"/>
            <a:ext cx="5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1162260" y="2869532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2792723" y="2869532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4273999" y="2877065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556701" y="2883819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8089730" y="2883819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8089730" y="1808662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83631" y="3422121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95336" y="346672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209978" y="3454518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X3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7630" y="3421301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X9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939335" y="3444108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X10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785681" y="1187724"/>
            <a:ext cx="908886" cy="48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Dense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89730" y="652373"/>
            <a:ext cx="300790" cy="360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984033" y="2367482"/>
            <a:ext cx="332873" cy="24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509411" y="2350935"/>
            <a:ext cx="332873" cy="24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307173" y="2351712"/>
            <a:ext cx="332873" cy="24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979385" y="2334474"/>
            <a:ext cx="332873" cy="24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831302" y="2351712"/>
            <a:ext cx="332873" cy="24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252653" y="2233542"/>
            <a:ext cx="908886" cy="44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Units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972805" y="2238789"/>
            <a:ext cx="908886" cy="44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Units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488675" y="2232662"/>
            <a:ext cx="908886" cy="44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Units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487976" y="1871111"/>
            <a:ext cx="114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LSTM Cell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34463" y="1905232"/>
            <a:ext cx="114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LSTM Cell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972805" y="1900018"/>
            <a:ext cx="114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LSTM Cell</a:t>
            </a:r>
            <a:endParaRPr kumimoji="1"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265599" y="1916435"/>
            <a:ext cx="114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LSTM Cell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5735" y="1914302"/>
            <a:ext cx="114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LSTM Cell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89730" y="293304"/>
            <a:ext cx="4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Y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31089" y="3813440"/>
            <a:ext cx="21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</a:t>
            </a:r>
            <a:r>
              <a:rPr kumimoji="1" lang="en-US" altLang="zh-CN" smtClean="0"/>
              <a:t>, Z,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00636" y="3827136"/>
            <a:ext cx="21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</a:t>
            </a:r>
            <a:r>
              <a:rPr kumimoji="1" lang="en-US" altLang="zh-CN" smtClean="0"/>
              <a:t>, Z,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770183" y="3811280"/>
            <a:ext cx="21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</a:t>
            </a:r>
            <a:r>
              <a:rPr kumimoji="1" lang="en-US" altLang="zh-CN" smtClean="0"/>
              <a:t>, Z,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831302" y="3806033"/>
            <a:ext cx="21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</a:t>
            </a:r>
            <a:r>
              <a:rPr kumimoji="1" lang="en-US" altLang="zh-CN" smtClean="0"/>
              <a:t>, Z,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544177" y="3778063"/>
            <a:ext cx="21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Z, Type)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69570" y="18073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81991" y="23867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45760" y="41849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41226" y="48232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24590" y="3120619"/>
            <a:ext cx="461665" cy="5000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334472" y="1303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67294" y="3490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34472" y="19567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38936" y="25294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77321" y="47803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277321" y="53530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77321" y="413266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38936" y="3127767"/>
            <a:ext cx="461665" cy="5000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334472" y="6908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77321" y="35403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/>
          <p:cNvCxnSpPr>
            <a:stCxn id="4" idx="6"/>
            <a:endCxn id="22" idx="2"/>
          </p:cNvCxnSpPr>
          <p:nvPr/>
        </p:nvCxnSpPr>
        <p:spPr>
          <a:xfrm flipV="1">
            <a:off x="2826770" y="919463"/>
            <a:ext cx="1507702" cy="111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0" idx="6"/>
            <a:endCxn id="9" idx="2"/>
          </p:cNvCxnSpPr>
          <p:nvPr/>
        </p:nvCxnSpPr>
        <p:spPr>
          <a:xfrm flipV="1">
            <a:off x="2824494" y="1532336"/>
            <a:ext cx="1509978" cy="218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18" idx="2"/>
          </p:cNvCxnSpPr>
          <p:nvPr/>
        </p:nvCxnSpPr>
        <p:spPr>
          <a:xfrm flipV="1">
            <a:off x="2799121" y="5008962"/>
            <a:ext cx="1478200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endCxn id="17" idx="2"/>
          </p:cNvCxnSpPr>
          <p:nvPr/>
        </p:nvCxnSpPr>
        <p:spPr>
          <a:xfrm flipV="1">
            <a:off x="2781391" y="2758083"/>
            <a:ext cx="1557545" cy="162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2" idx="2"/>
          </p:cNvCxnSpPr>
          <p:nvPr/>
        </p:nvCxnSpPr>
        <p:spPr>
          <a:xfrm flipV="1">
            <a:off x="2851878" y="919463"/>
            <a:ext cx="1482594" cy="17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0" idx="6"/>
          </p:cNvCxnSpPr>
          <p:nvPr/>
        </p:nvCxnSpPr>
        <p:spPr>
          <a:xfrm flipV="1">
            <a:off x="2824494" y="2750729"/>
            <a:ext cx="1534645" cy="9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endCxn id="16" idx="2"/>
          </p:cNvCxnSpPr>
          <p:nvPr/>
        </p:nvCxnSpPr>
        <p:spPr>
          <a:xfrm>
            <a:off x="2746905" y="2009999"/>
            <a:ext cx="1587567" cy="17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endCxn id="17" idx="2"/>
          </p:cNvCxnSpPr>
          <p:nvPr/>
        </p:nvCxnSpPr>
        <p:spPr>
          <a:xfrm>
            <a:off x="2808431" y="1965716"/>
            <a:ext cx="1530505" cy="79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5" idx="6"/>
            <a:endCxn id="9" idx="2"/>
          </p:cNvCxnSpPr>
          <p:nvPr/>
        </p:nvCxnSpPr>
        <p:spPr>
          <a:xfrm flipV="1">
            <a:off x="2839191" y="1532336"/>
            <a:ext cx="1495281" cy="108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endCxn id="18" idx="2"/>
          </p:cNvCxnSpPr>
          <p:nvPr/>
        </p:nvCxnSpPr>
        <p:spPr>
          <a:xfrm>
            <a:off x="2807580" y="2580079"/>
            <a:ext cx="1469741" cy="242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endCxn id="23" idx="2"/>
          </p:cNvCxnSpPr>
          <p:nvPr/>
        </p:nvCxnSpPr>
        <p:spPr>
          <a:xfrm>
            <a:off x="2875754" y="2629902"/>
            <a:ext cx="1401567" cy="113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19" idx="2"/>
          </p:cNvCxnSpPr>
          <p:nvPr/>
        </p:nvCxnSpPr>
        <p:spPr>
          <a:xfrm>
            <a:off x="2795360" y="5048781"/>
            <a:ext cx="1481961" cy="53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2743228" y="4398344"/>
            <a:ext cx="1591286" cy="116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endCxn id="18" idx="2"/>
          </p:cNvCxnSpPr>
          <p:nvPr/>
        </p:nvCxnSpPr>
        <p:spPr>
          <a:xfrm>
            <a:off x="2688264" y="4361262"/>
            <a:ext cx="1589057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endCxn id="23" idx="2"/>
          </p:cNvCxnSpPr>
          <p:nvPr/>
        </p:nvCxnSpPr>
        <p:spPr>
          <a:xfrm>
            <a:off x="2886773" y="3733992"/>
            <a:ext cx="1390548" cy="3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endCxn id="20" idx="2"/>
          </p:cNvCxnSpPr>
          <p:nvPr/>
        </p:nvCxnSpPr>
        <p:spPr>
          <a:xfrm>
            <a:off x="2821633" y="3727062"/>
            <a:ext cx="1455688" cy="63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endCxn id="23" idx="2"/>
          </p:cNvCxnSpPr>
          <p:nvPr/>
        </p:nvCxnSpPr>
        <p:spPr>
          <a:xfrm flipV="1">
            <a:off x="2759867" y="3768914"/>
            <a:ext cx="1517454" cy="64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6349954" y="2829569"/>
            <a:ext cx="767060" cy="82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151383" y="5482288"/>
            <a:ext cx="97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Input</a:t>
            </a:r>
          </a:p>
          <a:p>
            <a:r>
              <a:rPr kumimoji="1" lang="en-US" altLang="zh-CN" dirty="0" smtClean="0"/>
              <a:t>(200,1) </a:t>
            </a:r>
            <a:endParaRPr kumimoji="1" lang="zh-CN" altLang="en-US" dirty="0"/>
          </a:p>
        </p:txBody>
      </p:sp>
      <p:sp>
        <p:nvSpPr>
          <p:cNvPr id="70" name="右箭头 69"/>
          <p:cNvSpPr/>
          <p:nvPr/>
        </p:nvSpPr>
        <p:spPr>
          <a:xfrm>
            <a:off x="8367902" y="2758845"/>
            <a:ext cx="767060" cy="944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758603" y="17185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805633" y="25048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805633" y="3613125"/>
            <a:ext cx="457200" cy="46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787024" y="42729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784792" y="3166170"/>
            <a:ext cx="461665" cy="3586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922365" y="5943953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(200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467936" y="4876566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(10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9" name="右箭头 78"/>
          <p:cNvSpPr/>
          <p:nvPr/>
        </p:nvSpPr>
        <p:spPr>
          <a:xfrm>
            <a:off x="3128302" y="2815032"/>
            <a:ext cx="767060" cy="90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9330671" y="2986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990037" y="400851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(1)</a:t>
            </a:r>
            <a:endParaRPr kumimoji="1" lang="zh-CN" altLang="en-US" dirty="0"/>
          </a:p>
        </p:txBody>
      </p:sp>
      <p:cxnSp>
        <p:nvCxnSpPr>
          <p:cNvPr id="82" name="直线连接符 81"/>
          <p:cNvCxnSpPr/>
          <p:nvPr/>
        </p:nvCxnSpPr>
        <p:spPr>
          <a:xfrm>
            <a:off x="2850132" y="2556423"/>
            <a:ext cx="1398190" cy="180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71" idx="2"/>
          </p:cNvCxnSpPr>
          <p:nvPr/>
        </p:nvCxnSpPr>
        <p:spPr>
          <a:xfrm>
            <a:off x="4720861" y="852882"/>
            <a:ext cx="1037742" cy="109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72" idx="2"/>
          </p:cNvCxnSpPr>
          <p:nvPr/>
        </p:nvCxnSpPr>
        <p:spPr>
          <a:xfrm>
            <a:off x="4714182" y="1495416"/>
            <a:ext cx="1091451" cy="123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>
            <a:endCxn id="72" idx="2"/>
          </p:cNvCxnSpPr>
          <p:nvPr/>
        </p:nvCxnSpPr>
        <p:spPr>
          <a:xfrm>
            <a:off x="4732404" y="916504"/>
            <a:ext cx="1073229" cy="181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>
            <a:stCxn id="23" idx="6"/>
            <a:endCxn id="74" idx="2"/>
          </p:cNvCxnSpPr>
          <p:nvPr/>
        </p:nvCxnSpPr>
        <p:spPr>
          <a:xfrm>
            <a:off x="4734521" y="3768914"/>
            <a:ext cx="1052503" cy="73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19" idx="6"/>
            <a:endCxn id="74" idx="2"/>
          </p:cNvCxnSpPr>
          <p:nvPr/>
        </p:nvCxnSpPr>
        <p:spPr>
          <a:xfrm flipV="1">
            <a:off x="4734521" y="4501573"/>
            <a:ext cx="1052503" cy="108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18" idx="6"/>
            <a:endCxn id="74" idx="2"/>
          </p:cNvCxnSpPr>
          <p:nvPr/>
        </p:nvCxnSpPr>
        <p:spPr>
          <a:xfrm flipV="1">
            <a:off x="4734521" y="4501573"/>
            <a:ext cx="1052503" cy="5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>
            <a:endCxn id="73" idx="2"/>
          </p:cNvCxnSpPr>
          <p:nvPr/>
        </p:nvCxnSpPr>
        <p:spPr>
          <a:xfrm flipV="1">
            <a:off x="4739261" y="3846120"/>
            <a:ext cx="1066372" cy="50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/>
          <p:cNvCxnSpPr>
            <a:endCxn id="71" idx="2"/>
          </p:cNvCxnSpPr>
          <p:nvPr/>
        </p:nvCxnSpPr>
        <p:spPr>
          <a:xfrm flipV="1">
            <a:off x="4745964" y="1947157"/>
            <a:ext cx="1012639" cy="25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>
            <a:stCxn id="23" idx="6"/>
            <a:endCxn id="73" idx="2"/>
          </p:cNvCxnSpPr>
          <p:nvPr/>
        </p:nvCxnSpPr>
        <p:spPr>
          <a:xfrm>
            <a:off x="4734521" y="3768914"/>
            <a:ext cx="1071112" cy="7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>
            <a:endCxn id="72" idx="2"/>
          </p:cNvCxnSpPr>
          <p:nvPr/>
        </p:nvCxnSpPr>
        <p:spPr>
          <a:xfrm flipV="1">
            <a:off x="4692468" y="2733467"/>
            <a:ext cx="1113165" cy="10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endCxn id="72" idx="2"/>
          </p:cNvCxnSpPr>
          <p:nvPr/>
        </p:nvCxnSpPr>
        <p:spPr>
          <a:xfrm flipV="1">
            <a:off x="4738849" y="2733467"/>
            <a:ext cx="1066784" cy="5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/>
          <p:cNvCxnSpPr>
            <a:endCxn id="71" idx="2"/>
          </p:cNvCxnSpPr>
          <p:nvPr/>
        </p:nvCxnSpPr>
        <p:spPr>
          <a:xfrm flipV="1">
            <a:off x="4738849" y="1947157"/>
            <a:ext cx="1019754" cy="181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/>
          <p:cNvCxnSpPr>
            <a:stCxn id="20" idx="6"/>
            <a:endCxn id="74" idx="2"/>
          </p:cNvCxnSpPr>
          <p:nvPr/>
        </p:nvCxnSpPr>
        <p:spPr>
          <a:xfrm>
            <a:off x="4734521" y="4361262"/>
            <a:ext cx="1052503" cy="14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/>
          <p:cNvCxnSpPr>
            <a:stCxn id="17" idx="6"/>
            <a:endCxn id="73" idx="2"/>
          </p:cNvCxnSpPr>
          <p:nvPr/>
        </p:nvCxnSpPr>
        <p:spPr>
          <a:xfrm>
            <a:off x="4796136" y="2758083"/>
            <a:ext cx="1009497" cy="108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/>
          <p:cNvCxnSpPr>
            <a:endCxn id="20" idx="2"/>
          </p:cNvCxnSpPr>
          <p:nvPr/>
        </p:nvCxnSpPr>
        <p:spPr>
          <a:xfrm flipV="1">
            <a:off x="2738669" y="4361262"/>
            <a:ext cx="1538652" cy="1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/>
          <p:cNvCxnSpPr>
            <a:endCxn id="20" idx="2"/>
          </p:cNvCxnSpPr>
          <p:nvPr/>
        </p:nvCxnSpPr>
        <p:spPr>
          <a:xfrm flipV="1">
            <a:off x="2780271" y="4361262"/>
            <a:ext cx="1497050" cy="66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endCxn id="22" idx="2"/>
          </p:cNvCxnSpPr>
          <p:nvPr/>
        </p:nvCxnSpPr>
        <p:spPr>
          <a:xfrm flipV="1">
            <a:off x="2767502" y="919463"/>
            <a:ext cx="1566970" cy="282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/>
          <p:cNvCxnSpPr>
            <a:endCxn id="16" idx="2"/>
          </p:cNvCxnSpPr>
          <p:nvPr/>
        </p:nvCxnSpPr>
        <p:spPr>
          <a:xfrm flipV="1">
            <a:off x="2715759" y="2185394"/>
            <a:ext cx="1618713" cy="285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>
            <a:endCxn id="23" idx="2"/>
          </p:cNvCxnSpPr>
          <p:nvPr/>
        </p:nvCxnSpPr>
        <p:spPr>
          <a:xfrm flipV="1">
            <a:off x="2723393" y="3768914"/>
            <a:ext cx="1553928" cy="127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9989725" y="3046657"/>
            <a:ext cx="7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190" name="直线连接符 189"/>
          <p:cNvCxnSpPr>
            <a:endCxn id="73" idx="2"/>
          </p:cNvCxnSpPr>
          <p:nvPr/>
        </p:nvCxnSpPr>
        <p:spPr>
          <a:xfrm>
            <a:off x="4715290" y="1547542"/>
            <a:ext cx="1090343" cy="229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/>
          <p:cNvCxnSpPr>
            <a:endCxn id="74" idx="2"/>
          </p:cNvCxnSpPr>
          <p:nvPr/>
        </p:nvCxnSpPr>
        <p:spPr>
          <a:xfrm>
            <a:off x="4774336" y="2777231"/>
            <a:ext cx="1012688" cy="172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/>
          <p:cNvCxnSpPr>
            <a:endCxn id="73" idx="2"/>
          </p:cNvCxnSpPr>
          <p:nvPr/>
        </p:nvCxnSpPr>
        <p:spPr>
          <a:xfrm flipV="1">
            <a:off x="4729855" y="3846120"/>
            <a:ext cx="1075778" cy="171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/>
          <p:cNvCxnSpPr>
            <a:endCxn id="71" idx="2"/>
          </p:cNvCxnSpPr>
          <p:nvPr/>
        </p:nvCxnSpPr>
        <p:spPr>
          <a:xfrm flipV="1">
            <a:off x="4695920" y="1947157"/>
            <a:ext cx="1062683" cy="304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箭头 197"/>
          <p:cNvSpPr/>
          <p:nvPr/>
        </p:nvSpPr>
        <p:spPr>
          <a:xfrm>
            <a:off x="4969208" y="2819113"/>
            <a:ext cx="767060" cy="88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平行四边形 198"/>
          <p:cNvSpPr/>
          <p:nvPr/>
        </p:nvSpPr>
        <p:spPr>
          <a:xfrm>
            <a:off x="7221338" y="2499811"/>
            <a:ext cx="971550" cy="12769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7229836" y="402901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Faltten</a:t>
            </a:r>
            <a:endParaRPr kumimoji="1" lang="zh-CN" altLang="en-US" dirty="0"/>
          </a:p>
        </p:txBody>
      </p:sp>
      <p:cxnSp>
        <p:nvCxnSpPr>
          <p:cNvPr id="201" name="直线连接符 200"/>
          <p:cNvCxnSpPr/>
          <p:nvPr/>
        </p:nvCxnSpPr>
        <p:spPr>
          <a:xfrm>
            <a:off x="8006124" y="2998203"/>
            <a:ext cx="1307427" cy="32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/>
          <p:nvPr/>
        </p:nvCxnSpPr>
        <p:spPr>
          <a:xfrm>
            <a:off x="8030996" y="2720044"/>
            <a:ext cx="1238535" cy="41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/>
          <p:cNvCxnSpPr>
            <a:endCxn id="80" idx="3"/>
          </p:cNvCxnSpPr>
          <p:nvPr/>
        </p:nvCxnSpPr>
        <p:spPr>
          <a:xfrm flipV="1">
            <a:off x="7981038" y="3376928"/>
            <a:ext cx="1416588" cy="40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/>
          <p:cNvCxnSpPr/>
          <p:nvPr/>
        </p:nvCxnSpPr>
        <p:spPr>
          <a:xfrm>
            <a:off x="8053285" y="2574690"/>
            <a:ext cx="1430086" cy="42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 flipV="1">
            <a:off x="7957720" y="3172049"/>
            <a:ext cx="1416588" cy="40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 flipV="1">
            <a:off x="7981038" y="3045913"/>
            <a:ext cx="1416588" cy="40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48973"/>
              </p:ext>
            </p:extLst>
          </p:nvPr>
        </p:nvGraphicFramePr>
        <p:xfrm>
          <a:off x="2032000" y="719666"/>
          <a:ext cx="5811839" cy="1394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/>
                <a:gridCol w="1285875"/>
                <a:gridCol w="1561704"/>
                <a:gridCol w="726480"/>
                <a:gridCol w="726480"/>
              </a:tblGrid>
              <a:tr h="1394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Con3D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</Words>
  <Application>Microsoft Macintosh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Maitong</dc:creator>
  <cp:lastModifiedBy>Yan Maitong</cp:lastModifiedBy>
  <cp:revision>10</cp:revision>
  <dcterms:created xsi:type="dcterms:W3CDTF">2018-10-31T13:11:13Z</dcterms:created>
  <dcterms:modified xsi:type="dcterms:W3CDTF">2018-10-31T14:18:12Z</dcterms:modified>
</cp:coreProperties>
</file>