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53198D-66F8-494F-8FD3-1C20D9B213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1F118E-158C-477B-A661-CF17639AC1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67E9C5-4456-4A7C-A133-E4DCD902C9F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17CBA5-7F39-4D85-94C8-CDCB4153FA3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B9EA29-5FCE-4247-B918-151CFBDF01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0E04DD-DF8A-4D4C-99FD-D4427FD4E1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73D4301-A2EE-40E4-AE76-AB64B5BD71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12437DE-0BFE-47E8-8473-D205E97353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95E786-5EE6-42C6-A3BF-41CAD31743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7D8408-EA30-4CD0-9902-AB54FAB6C1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2AD76C4-8FDB-43F8-8AB9-853D48BD72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C539AE-9A87-45CA-BE18-C70D53E3C3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9B8D57-12EA-4A49-BEE4-DBB26EBFDB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4646BD-6BB4-4C51-A607-46DF626E26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E6D7B4-2411-4F28-B1E8-8BCE48001C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F4A790-F324-4CC1-96D7-46EA3B6C667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767E50-B7AE-47DD-8A7C-41BB4DB6D88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30B2A6-9AD2-4712-9B38-170225D9D8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9C60FC-B29D-409C-8859-3D70635043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5AD81A-3A8D-485A-BE1A-DC5822CF4F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ACBD39-BA1C-4920-BD6A-53D40721CED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2A2936-8D6B-4C1E-B402-DCECD93D84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201B89-6020-4AA5-BBFC-1077B020B6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4E4065-91D7-45CF-BAE0-EDF0E0277F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152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95F1F9-A78A-4849-893D-B5C6EDAC7CB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" descr="http://t0.gstatic.com/images?q=tbn:ANd9GcQW9ZtvY0qFNXznxHvCktztt4H2LFFFnqsmc79Csu2gF9pQOHuF"/>
          <p:cNvPicPr/>
          <p:nvPr/>
        </p:nvPicPr>
        <p:blipFill>
          <a:blip r:embed="rId2"/>
          <a:stretch/>
        </p:blipFill>
        <p:spPr>
          <a:xfrm>
            <a:off x="0" y="0"/>
            <a:ext cx="1266120" cy="75816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152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8A5F83-9B0B-4BF4-9CDB-61EFC19EF46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29760" cy="3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85800" y="1981080"/>
            <a:ext cx="7768440" cy="184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Project: 3</a:t>
            </a:r>
            <a:r>
              <a:rPr b="0" lang="en-US" sz="4400" spc="-1" strike="noStrike" baseline="33000">
                <a:solidFill>
                  <a:srgbClr val="000000"/>
                </a:solidFill>
                <a:latin typeface="Calibri"/>
              </a:rPr>
              <a:t>rd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time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1371600" y="3691080"/>
            <a:ext cx="6396840" cy="174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85" name="Picture 4" descr="http://watermarked.cutcaster.com/cutcaster-photo-100506877-Software-Engineering.jpg"/>
          <p:cNvPicPr/>
          <p:nvPr/>
        </p:nvPicPr>
        <p:blipFill>
          <a:blip r:embed="rId1"/>
          <a:stretch/>
        </p:blipFill>
        <p:spPr>
          <a:xfrm>
            <a:off x="5257800" y="-152280"/>
            <a:ext cx="4282200" cy="2444040"/>
          </a:xfrm>
          <a:prstGeom prst="rect">
            <a:avLst/>
          </a:prstGeom>
          <a:ln w="0">
            <a:noFill/>
          </a:ln>
        </p:spPr>
      </p:pic>
      <p:pic>
        <p:nvPicPr>
          <p:cNvPr id="86" name="Picture 6" descr="http://2.bp.blogspot.com/_bMzrCpqCTxw/SXQkMZRaYSI/AAAAAAAAAHE/iyPFBfZvJAY/s320/computer+guy.jpg"/>
          <p:cNvPicPr/>
          <p:nvPr/>
        </p:nvPicPr>
        <p:blipFill>
          <a:blip r:embed="rId2"/>
          <a:stretch/>
        </p:blipFill>
        <p:spPr>
          <a:xfrm>
            <a:off x="0" y="4343400"/>
            <a:ext cx="2463480" cy="2510640"/>
          </a:xfrm>
          <a:prstGeom prst="rect">
            <a:avLst/>
          </a:prstGeom>
          <a:ln w="0">
            <a:noFill/>
          </a:ln>
        </p:spPr>
      </p:pic>
      <p:pic>
        <p:nvPicPr>
          <p:cNvPr id="87" name="Picture 8" descr="http://t0.gstatic.com/images?q=tbn:ANd9GcRJ64WVNLCfaT7BO_ffUMTMTmlQuhQul9Xwjv8isUH4a8Ys5qsl5Q"/>
          <p:cNvPicPr/>
          <p:nvPr/>
        </p:nvPicPr>
        <p:blipFill>
          <a:blip r:embed="rId3"/>
          <a:stretch/>
        </p:blipFill>
        <p:spPr>
          <a:xfrm>
            <a:off x="6185160" y="4572000"/>
            <a:ext cx="2707200" cy="2120040"/>
          </a:xfrm>
          <a:prstGeom prst="rect">
            <a:avLst/>
          </a:prstGeom>
          <a:ln w="0">
            <a:noFill/>
          </a:ln>
        </p:spPr>
      </p:pic>
      <p:pic>
        <p:nvPicPr>
          <p:cNvPr id="88" name="Picture 10" descr="http://t3.gstatic.com/images?q=tbn:ANd9GcQrmV033Q4AH8Zy_t0OdC5U0NqB7r6HcrqVgBlCl6Bmo7bZPecg"/>
          <p:cNvPicPr/>
          <p:nvPr/>
        </p:nvPicPr>
        <p:blipFill>
          <a:blip r:embed="rId4"/>
          <a:stretch/>
        </p:blipFill>
        <p:spPr>
          <a:xfrm>
            <a:off x="0" y="0"/>
            <a:ext cx="2139120" cy="2139120"/>
          </a:xfrm>
          <a:prstGeom prst="rect">
            <a:avLst/>
          </a:prstGeom>
          <a:ln w="0">
            <a:noFill/>
          </a:ln>
        </p:spPr>
      </p:pic>
      <p:pic>
        <p:nvPicPr>
          <p:cNvPr id="89" name="Picture 2" descr=""/>
          <p:cNvPicPr/>
          <p:nvPr/>
        </p:nvPicPr>
        <p:blipFill>
          <a:blip r:embed="rId5"/>
          <a:stretch/>
        </p:blipFill>
        <p:spPr>
          <a:xfrm>
            <a:off x="3276720" y="4567320"/>
            <a:ext cx="2129760" cy="212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280" cy="71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2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4. Analysis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10"/>
          <p:cNvSpPr/>
          <p:nvPr/>
        </p:nvSpPr>
        <p:spPr>
          <a:xfrm>
            <a:off x="457200" y="1196640"/>
            <a:ext cx="8228520" cy="53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Write about it’s function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4.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4.1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4.2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4.3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280" cy="71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2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4. Analysis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12"/>
          <p:cNvSpPr/>
          <p:nvPr/>
        </p:nvSpPr>
        <p:spPr>
          <a:xfrm>
            <a:off x="457200" y="1196640"/>
            <a:ext cx="8228520" cy="53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Write about it’s function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5.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5.1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5.2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5.3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280" cy="71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2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5. Modeling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14"/>
          <p:cNvSpPr/>
          <p:nvPr/>
        </p:nvSpPr>
        <p:spPr>
          <a:xfrm>
            <a:off x="457200" y="1196640"/>
            <a:ext cx="8228520" cy="53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Usecase diagram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280" cy="71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2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5. Modeling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16"/>
          <p:cNvSpPr/>
          <p:nvPr/>
        </p:nvSpPr>
        <p:spPr>
          <a:xfrm>
            <a:off x="457200" y="1196640"/>
            <a:ext cx="8228520" cy="53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Activity diagram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280" cy="71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2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5. Modeling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18"/>
          <p:cNvSpPr/>
          <p:nvPr/>
        </p:nvSpPr>
        <p:spPr>
          <a:xfrm>
            <a:off x="457200" y="1196640"/>
            <a:ext cx="8228520" cy="53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Sequence diagram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280" cy="71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2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5. Modeling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0"/>
          <p:cNvSpPr/>
          <p:nvPr/>
        </p:nvSpPr>
        <p:spPr>
          <a:xfrm>
            <a:off x="457200" y="1196640"/>
            <a:ext cx="8228520" cy="53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E-R diagram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000" cy="71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2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Project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19320"/>
            <a:ext cx="8226000" cy="49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Make a team</a:t>
            </a: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Choose a subject</a:t>
            </a: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Research </a:t>
            </a: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Analysis</a:t>
            </a: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ff0000"/>
                </a:solidFill>
                <a:latin typeface="Calibri"/>
              </a:rPr>
              <a:t>Modeling</a:t>
            </a: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Design </a:t>
            </a: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Coding</a:t>
            </a:r>
            <a:endParaRPr b="0" lang="en-US" sz="3200" spc="-1" strike="noStrike">
              <a:latin typeface="Arial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Testing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000" cy="71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2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1. Make a team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19320"/>
            <a:ext cx="8226000" cy="49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94" name=""/>
          <p:cNvGraphicFramePr/>
          <p:nvPr/>
        </p:nvGraphicFramePr>
        <p:xfrm>
          <a:off x="1371600" y="2346120"/>
          <a:ext cx="6400440" cy="2159280"/>
        </p:xfrm>
        <a:graphic>
          <a:graphicData uri="http://schemas.openxmlformats.org/drawingml/2006/table">
            <a:tbl>
              <a:tblPr/>
              <a:tblGrid>
                <a:gridCol w="3199680"/>
                <a:gridCol w="3201120"/>
              </a:tblGrid>
              <a:tr h="719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latin typeface="Arial"/>
                        </a:rPr>
                        <a:t>ID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2400" spc="-1" strike="noStrike">
                          <a:latin typeface="Arial"/>
                        </a:rPr>
                        <a:t>Name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000" cy="71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2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1. Choose a subject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131120"/>
            <a:ext cx="8226000" cy="49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1) Mobile programming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2) Web programming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3) Game programming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4) Desktop programming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5) AI based programming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Our subject is based on (                 ) programming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000" cy="71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2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2. Choose a subject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131120"/>
            <a:ext cx="8226000" cy="49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Detail description about our subject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000" cy="71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2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3. Research a subject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131120"/>
            <a:ext cx="8226000" cy="49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Domestic and international research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1) Domestic research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2) International research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280" cy="71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2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4. Analysis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4"/>
          <p:cNvSpPr/>
          <p:nvPr/>
        </p:nvSpPr>
        <p:spPr>
          <a:xfrm>
            <a:off x="457200" y="1196640"/>
            <a:ext cx="8228520" cy="53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Write about it’s function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1.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1.1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1.2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1.3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280" cy="71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2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4. Analysis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6"/>
          <p:cNvSpPr/>
          <p:nvPr/>
        </p:nvSpPr>
        <p:spPr>
          <a:xfrm>
            <a:off x="457200" y="1196640"/>
            <a:ext cx="8228520" cy="53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Write about it’s function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2.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2.1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2.2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2.3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5280" cy="71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2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4. Analysis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8"/>
          <p:cNvSpPr/>
          <p:nvPr/>
        </p:nvSpPr>
        <p:spPr>
          <a:xfrm>
            <a:off x="457200" y="1196640"/>
            <a:ext cx="8228520" cy="53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Write about it’s function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3.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3.1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3.2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3.3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2012-03-09T02:06:04Z</dcterms:created>
  <dc:creator>Administrator</dc:creator>
  <dc:description/>
  <dc:language>en-US</dc:language>
  <cp:lastModifiedBy/>
  <dcterms:modified xsi:type="dcterms:W3CDTF">2025-04-15T11:44:11Z</dcterms:modified>
  <cp:revision>91</cp:revision>
  <dc:subject/>
  <dc:title>Software Engineering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On-screen Show (4:3)</vt:lpwstr>
  </property>
  <property fmtid="{D5CDD505-2E9C-101B-9397-08002B2CF9AE}" pid="4" name="Slides">
    <vt:i4>53</vt:i4>
  </property>
</Properties>
</file>