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16" r:id="rId4"/>
    <p:sldId id="317" r:id="rId6"/>
    <p:sldId id="318" r:id="rId7"/>
    <p:sldId id="319" r:id="rId8"/>
    <p:sldId id="320" r:id="rId9"/>
    <p:sldId id="326" r:id="rId10"/>
    <p:sldId id="327" r:id="rId11"/>
    <p:sldId id="328" r:id="rId12"/>
    <p:sldId id="321" r:id="rId13"/>
    <p:sldId id="329" r:id="rId14"/>
    <p:sldId id="322" r:id="rId15"/>
    <p:sldId id="330" r:id="rId16"/>
    <p:sldId id="323" r:id="rId17"/>
    <p:sldId id="331" r:id="rId18"/>
    <p:sldId id="324" r:id="rId19"/>
    <p:sldId id="332" r:id="rId20"/>
    <p:sldId id="333" r:id="rId21"/>
    <p:sldId id="334" r:id="rId22"/>
    <p:sldId id="325"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247.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1056BC-FB63-4C47-B671-44165AF5CE0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0.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18.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7.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4.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file:///C:\Users\1V994W2\Documents\Tencent%20Files\574576071\FileRecv\&#25340;&#35013;&#32032;&#26448;\&#20845;&#21313;\\58\subject_holdright_60,120,186_0_staid_full_0.png" TargetMode="External"/><Relationship Id="rId3" Type="http://schemas.openxmlformats.org/officeDocument/2006/relationships/image" Target="../media/image6.png"/><Relationship Id="rId2" Type="http://schemas.openxmlformats.org/officeDocument/2006/relationships/tags" Target="../tags/tag42.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2.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0.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7.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3.xml"/><Relationship Id="rId10" Type="http://schemas.openxmlformats.org/officeDocument/2006/relationships/tags" Target="../tags/tag7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80.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7.xml"/><Relationship Id="rId2" Type="http://schemas.openxmlformats.org/officeDocument/2006/relationships/tags" Target="../tags/tag86.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5.xml"/><Relationship Id="rId2" Type="http://schemas.openxmlformats.org/officeDocument/2006/relationships/tags" Target="../tags/tag94.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3.xml"/><Relationship Id="rId2" Type="http://schemas.openxmlformats.org/officeDocument/2006/relationships/tags" Target="../tags/tag102.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2.xml"/><Relationship Id="rId2" Type="http://schemas.openxmlformats.org/officeDocument/2006/relationships/tags" Target="../tags/tag111.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2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21.xml"/><Relationship Id="rId2" Type="http://schemas.openxmlformats.org/officeDocument/2006/relationships/tags" Target="../tags/tag120.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3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Title 1"/>
          <p:cNvSpPr>
            <a:spLocks noGrp="1"/>
          </p:cNvSpPr>
          <p:nvPr>
            <p:ph type="ctrTitle" idx="13" hasCustomPrompt="1"/>
            <p:custDataLst>
              <p:tags r:id="rId8"/>
            </p:custDataLst>
          </p:nvPr>
        </p:nvSpPr>
        <p:spPr>
          <a:xfrm>
            <a:off x="2921000" y="2223227"/>
            <a:ext cx="6350000" cy="1398905"/>
          </a:xfrm>
        </p:spPr>
        <p:txBody>
          <a:bodyPr vert="horz" wrap="square" lIns="0" tIns="0" rIns="0" bIns="0" rtlCol="0" anchor="b" anchorCtr="0">
            <a:normAutofit/>
          </a:bodyPr>
          <a:lstStyle>
            <a:lvl1pPr algn="dist">
              <a:defRPr lang="zh-CN" altLang="en-US" sz="72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3" name="Subtitle 2"/>
          <p:cNvSpPr>
            <a:spLocks noGrp="1"/>
          </p:cNvSpPr>
          <p:nvPr>
            <p:ph type="subTitle" idx="14" hasCustomPrompt="1"/>
            <p:custDataLst>
              <p:tags r:id="rId9"/>
            </p:custDataLst>
          </p:nvPr>
        </p:nvSpPr>
        <p:spPr>
          <a:xfrm>
            <a:off x="2921000" y="3754537"/>
            <a:ext cx="6350000" cy="361315"/>
          </a:xfrm>
        </p:spPr>
        <p:txBody>
          <a:bodyPr vert="horz" wrap="square" lIns="0" tIns="0" rIns="0" bIns="0" rtlCol="0" anchor="t" anchorCtr="0">
            <a:normAutofit/>
          </a:bodyPr>
          <a:lstStyle>
            <a:lvl1pPr algn="ctr">
              <a:defRPr lang="zh-CN" altLang="en-US" sz="20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00000"/>
              </a:lnSpc>
              <a:spcAft>
                <a:spcPts val="0"/>
              </a:spcAft>
              <a:buClrTx/>
              <a:buSzTx/>
              <a:buNone/>
            </a:pPr>
            <a:r>
              <a:rPr lang="zh-CN" altLang="en-US" dirty="0"/>
              <a:t>单击此处编辑副标题</a:t>
            </a:r>
            <a:endParaRPr lang="zh-CN" altLang="en-US" dirty="0"/>
          </a:p>
        </p:txBody>
      </p:sp>
      <p:sp>
        <p:nvSpPr>
          <p:cNvPr id="6" name="文本占位符 5"/>
          <p:cNvSpPr>
            <a:spLocks noGrp="1"/>
          </p:cNvSpPr>
          <p:nvPr>
            <p:ph type="body" sz="quarter" idx="15" hasCustomPrompt="1"/>
            <p:custDataLst>
              <p:tags r:id="rId10"/>
            </p:custDataLst>
          </p:nvPr>
        </p:nvSpPr>
        <p:spPr>
          <a:xfrm>
            <a:off x="2979350" y="4386036"/>
            <a:ext cx="1984536" cy="361950"/>
          </a:xfrm>
        </p:spPr>
        <p:txBody>
          <a:bodyPr/>
          <a:lstStyle>
            <a:lvl1pPr marL="0" indent="0">
              <a:buNone/>
              <a:defRPr/>
            </a:lvl1pPr>
          </a:lstStyle>
          <a:p>
            <a:pPr lvl="0"/>
            <a:r>
              <a:rPr lang="zh-CN" altLang="en-US" dirty="0"/>
              <a:t>单击编辑文本</a:t>
            </a:r>
            <a:endParaRPr lang="zh-CN" altLang="en-US" dirty="0"/>
          </a:p>
        </p:txBody>
      </p:sp>
      <p:sp>
        <p:nvSpPr>
          <p:cNvPr id="10" name="文本占位符 5"/>
          <p:cNvSpPr>
            <a:spLocks noGrp="1"/>
          </p:cNvSpPr>
          <p:nvPr>
            <p:ph type="body" sz="quarter" idx="16" hasCustomPrompt="1"/>
            <p:custDataLst>
              <p:tags r:id="rId11"/>
            </p:custDataLst>
          </p:nvPr>
        </p:nvSpPr>
        <p:spPr>
          <a:xfrm>
            <a:off x="7254714" y="4386036"/>
            <a:ext cx="1984536" cy="361950"/>
          </a:xfrm>
        </p:spPr>
        <p:txBody>
          <a:bodyPr/>
          <a:lstStyle>
            <a:lvl1pPr marL="0" indent="0" algn="r">
              <a:buNone/>
              <a:defRPr/>
            </a:lvl1pPr>
          </a:lstStyle>
          <a:p>
            <a:pPr lvl="0"/>
            <a:r>
              <a:rPr lang="zh-CN" altLang="en-US" dirty="0"/>
              <a:t>单击编辑文本</a:t>
            </a:r>
            <a:endParaRPr lang="zh-CN" altLang="en-US" dirty="0"/>
          </a:p>
        </p:txBody>
      </p:sp>
      <p:cxnSp>
        <p:nvCxnSpPr>
          <p:cNvPr id="8" name="直接连接符 7"/>
          <p:cNvCxnSpPr/>
          <p:nvPr userDrawn="1">
            <p:custDataLst>
              <p:tags r:id="rId12"/>
            </p:custDataLst>
          </p:nvPr>
        </p:nvCxnSpPr>
        <p:spPr>
          <a:xfrm>
            <a:off x="3086100" y="4255408"/>
            <a:ext cx="601345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7"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579555" y="1397000"/>
            <a:ext cx="3612445" cy="4064000"/>
          </a:xfrm>
          <a:prstGeom prst="rect">
            <a:avLst/>
          </a:prstGeom>
        </p:spPr>
      </p:pic>
      <p:sp>
        <p:nvSpPr>
          <p:cNvPr id="7" name="矩形 8"/>
          <p:cNvSpPr/>
          <p:nvPr userDrawn="1">
            <p:custDataLst>
              <p:tags r:id="rId8"/>
            </p:custDataLst>
          </p:nvPr>
        </p:nvSpPr>
        <p:spPr>
          <a:xfrm>
            <a:off x="292075" y="303809"/>
            <a:ext cx="11607851"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Title 1"/>
          <p:cNvSpPr>
            <a:spLocks noGrp="1"/>
          </p:cNvSpPr>
          <p:nvPr>
            <p:ph type="ctrTitle" idx="13" hasCustomPrompt="1"/>
            <p:custDataLst>
              <p:tags r:id="rId12"/>
            </p:custDataLst>
          </p:nvPr>
        </p:nvSpPr>
        <p:spPr>
          <a:xfrm>
            <a:off x="4759960" y="2888298"/>
            <a:ext cx="4880610" cy="1081405"/>
          </a:xfrm>
        </p:spPr>
        <p:txBody>
          <a:bodyPr vert="horz" wrap="square" lIns="0" tIns="0" rIns="0" bIns="0" rtlCol="0" anchor="ctr" anchorCtr="0">
            <a:normAutofit/>
          </a:bodyPr>
          <a:lstStyle>
            <a:lvl1pPr algn="l">
              <a:defRPr lang="zh-CN" altLang="en-US" sz="4800" b="0" spc="5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dirty="0"/>
              <a:t>编辑标题</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10"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任意多边形 6"/>
          <p:cNvSpPr/>
          <p:nvPr userDrawn="1">
            <p:custDataLst>
              <p:tags r:id="rId5"/>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7"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6"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Title 1"/>
          <p:cNvSpPr>
            <a:spLocks noGrp="1"/>
          </p:cNvSpPr>
          <p:nvPr>
            <p:ph type="title" idx="13" hasCustomPrompt="1"/>
            <p:custDataLst>
              <p:tags r:id="rId8"/>
            </p:custDataLst>
          </p:nvPr>
        </p:nvSpPr>
        <p:spPr>
          <a:xfrm>
            <a:off x="3412807" y="2331720"/>
            <a:ext cx="5365750" cy="1398905"/>
          </a:xfrm>
        </p:spPr>
        <p:txBody>
          <a:bodyPr vert="horz" wrap="square" lIns="0" tIns="0" rIns="0" bIns="0" rtlCol="0" anchor="b" anchorCtr="0">
            <a:normAutofit/>
          </a:bodyPr>
          <a:lstStyle>
            <a:lvl1pPr algn="dist">
              <a:defRPr lang="zh-CN" altLang="en-US" sz="8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Text Placeholder 6"/>
          <p:cNvSpPr>
            <a:spLocks noGrp="1"/>
          </p:cNvSpPr>
          <p:nvPr>
            <p:ph type="body" idx="14" hasCustomPrompt="1"/>
            <p:custDataLst>
              <p:tags r:id="rId9"/>
            </p:custDataLst>
          </p:nvPr>
        </p:nvSpPr>
        <p:spPr>
          <a:xfrm>
            <a:off x="3412807" y="4133215"/>
            <a:ext cx="5366385" cy="393065"/>
          </a:xfrm>
        </p:spPr>
        <p:txBody>
          <a:bodyPr vert="horz" wrap="square" lIns="0" tIns="0" rIns="0" bIns="0" rtlCol="0" anchor="t" anchorCtr="0">
            <a:normAutofit/>
          </a:bodyPr>
          <a:lstStyle>
            <a:lvl1pPr algn="ctr">
              <a:defRPr lang="zh-CN" altLang="en-US" sz="20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a:lnSpc>
                <a:spcPct val="100000"/>
              </a:lnSpc>
              <a:spcAft>
                <a:spcPts val="0"/>
              </a:spcAft>
              <a:buClrTx/>
              <a:buSzTx/>
              <a:buNone/>
            </a:pPr>
            <a:r>
              <a:rPr lang="zh-CN" altLang="en-US" dirty="0"/>
              <a:t>单击此处编辑副标题</a:t>
            </a:r>
            <a:endParaRPr lang="zh-CN" altLang="en-US" dirty="0"/>
          </a:p>
        </p:txBody>
      </p:sp>
      <p:cxnSp>
        <p:nvCxnSpPr>
          <p:cNvPr id="8" name="直接连接符 8"/>
          <p:cNvCxnSpPr/>
          <p:nvPr userDrawn="1">
            <p:custDataLst>
              <p:tags r:id="rId10"/>
            </p:custDataLst>
          </p:nvPr>
        </p:nvCxnSpPr>
        <p:spPr>
          <a:xfrm>
            <a:off x="5609590" y="3930015"/>
            <a:ext cx="97218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6"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8"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4"/>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8"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4"/>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8"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4"/>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0"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6"/>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766444"/>
            <a:ext cx="1620202" cy="1091556"/>
          </a:xfrm>
          <a:prstGeom prst="rect">
            <a:avLst/>
          </a:prstGeom>
        </p:spPr>
      </p:pic>
      <p:pic>
        <p:nvPicPr>
          <p:cNvPr id="8" name="图片 8"/>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766444"/>
            <a:ext cx="1620202" cy="1091556"/>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13.xml"/><Relationship Id="rId19" Type="http://schemas.openxmlformats.org/officeDocument/2006/relationships/tags" Target="../tags/tag139.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146.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16.xml"/><Relationship Id="rId2" Type="http://schemas.openxmlformats.org/officeDocument/2006/relationships/image" Target="../media/image7.png"/><Relationship Id="rId1" Type="http://schemas.openxmlformats.org/officeDocument/2006/relationships/tags" Target="../tags/tag215.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4.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12.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2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22.xml"/><Relationship Id="rId13" Type="http://schemas.openxmlformats.org/officeDocument/2006/relationships/notesSlide" Target="../notesSlides/notesSlide11.xml"/><Relationship Id="rId12" Type="http://schemas.openxmlformats.org/officeDocument/2006/relationships/slideLayout" Target="../slideLayouts/slideLayout18.xml"/><Relationship Id="rId11" Type="http://schemas.openxmlformats.org/officeDocument/2006/relationships/tags" Target="../tags/tag227.xml"/><Relationship Id="rId10" Type="http://schemas.openxmlformats.org/officeDocument/2006/relationships/tags" Target="../tags/tag226.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4.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234.xml"/><Relationship Id="rId4" Type="http://schemas.openxmlformats.org/officeDocument/2006/relationships/image" Target="../media/image9.png"/><Relationship Id="rId3" Type="http://schemas.openxmlformats.org/officeDocument/2006/relationships/tags" Target="../tags/tag233.xml"/><Relationship Id="rId2" Type="http://schemas.openxmlformats.org/officeDocument/2006/relationships/image" Target="../media/image8.png"/><Relationship Id="rId1" Type="http://schemas.openxmlformats.org/officeDocument/2006/relationships/tags" Target="../tags/tag23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4.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40.xml"/><Relationship Id="rId2" Type="http://schemas.openxmlformats.org/officeDocument/2006/relationships/image" Target="../media/image10.png"/><Relationship Id="rId1" Type="http://schemas.openxmlformats.org/officeDocument/2006/relationships/tags" Target="../tags/tag239.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42.xml"/><Relationship Id="rId2" Type="http://schemas.openxmlformats.org/officeDocument/2006/relationships/image" Target="../media/image11.png"/><Relationship Id="rId1" Type="http://schemas.openxmlformats.org/officeDocument/2006/relationships/tags" Target="../tags/tag24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44.xml"/><Relationship Id="rId2" Type="http://schemas.openxmlformats.org/officeDocument/2006/relationships/image" Target="../media/image12.png"/><Relationship Id="rId1" Type="http://schemas.openxmlformats.org/officeDocument/2006/relationships/tags" Target="../tags/tag24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2.xml"/><Relationship Id="rId2" Type="http://schemas.openxmlformats.org/officeDocument/2006/relationships/tags" Target="../tags/tag246.xml"/><Relationship Id="rId1" Type="http://schemas.openxmlformats.org/officeDocument/2006/relationships/tags" Target="../tags/tag245.xml"/></Relationships>
</file>

<file path=ppt/slides/_rels/slide2.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3.png"/><Relationship Id="rId4" Type="http://schemas.openxmlformats.org/officeDocument/2006/relationships/tags" Target="../tags/tag148.xml"/><Relationship Id="rId34" Type="http://schemas.openxmlformats.org/officeDocument/2006/relationships/notesSlide" Target="../notesSlides/notesSlide2.xml"/><Relationship Id="rId33" Type="http://schemas.openxmlformats.org/officeDocument/2006/relationships/slideLayout" Target="../slideLayouts/slideLayout18.xml"/><Relationship Id="rId32" Type="http://schemas.openxmlformats.org/officeDocument/2006/relationships/tags" Target="../tags/tag174.xml"/><Relationship Id="rId31" Type="http://schemas.openxmlformats.org/officeDocument/2006/relationships/tags" Target="../tags/tag173.xml"/><Relationship Id="rId30" Type="http://schemas.openxmlformats.org/officeDocument/2006/relationships/tags" Target="../tags/tag172.xml"/><Relationship Id="rId3" Type="http://schemas.openxmlformats.org/officeDocument/2006/relationships/image" Target="file:///C:\Users\1V994W2\PycharmProjects\PPT_Background_Generation/pic_temp/0_pic_quater_right_down.png" TargetMode="External"/><Relationship Id="rId29" Type="http://schemas.openxmlformats.org/officeDocument/2006/relationships/tags" Target="../tags/tag171.xml"/><Relationship Id="rId28" Type="http://schemas.openxmlformats.org/officeDocument/2006/relationships/tags" Target="../tags/tag170.xml"/><Relationship Id="rId27" Type="http://schemas.openxmlformats.org/officeDocument/2006/relationships/tags" Target="../tags/tag169.xml"/><Relationship Id="rId26" Type="http://schemas.openxmlformats.org/officeDocument/2006/relationships/tags" Target="../tags/tag168.xml"/><Relationship Id="rId25" Type="http://schemas.openxmlformats.org/officeDocument/2006/relationships/tags" Target="../tags/tag167.xml"/><Relationship Id="rId24" Type="http://schemas.openxmlformats.org/officeDocument/2006/relationships/tags" Target="../tags/tag166.xml"/><Relationship Id="rId23" Type="http://schemas.openxmlformats.org/officeDocument/2006/relationships/tags" Target="../tags/tag165.xml"/><Relationship Id="rId22" Type="http://schemas.openxmlformats.org/officeDocument/2006/relationships/tags" Target="../tags/tag164.xml"/><Relationship Id="rId21" Type="http://schemas.openxmlformats.org/officeDocument/2006/relationships/tags" Target="../tags/tag163.xml"/><Relationship Id="rId20" Type="http://schemas.openxmlformats.org/officeDocument/2006/relationships/tags" Target="../tags/tag162.xml"/><Relationship Id="rId2" Type="http://schemas.openxmlformats.org/officeDocument/2006/relationships/image" Target="../media/image2.png"/><Relationship Id="rId19" Type="http://schemas.openxmlformats.org/officeDocument/2006/relationships/tags" Target="../tags/tag161.xml"/><Relationship Id="rId18" Type="http://schemas.openxmlformats.org/officeDocument/2006/relationships/tags" Target="../tags/tag160.xml"/><Relationship Id="rId17" Type="http://schemas.openxmlformats.org/officeDocument/2006/relationships/tags" Target="../tags/tag159.xml"/><Relationship Id="rId16" Type="http://schemas.openxmlformats.org/officeDocument/2006/relationships/tags" Target="../tags/tag158.xml"/><Relationship Id="rId15" Type="http://schemas.openxmlformats.org/officeDocument/2006/relationships/tags" Target="../tags/tag157.xml"/><Relationship Id="rId14" Type="http://schemas.openxmlformats.org/officeDocument/2006/relationships/tags" Target="../tags/tag156.xml"/><Relationship Id="rId13" Type="http://schemas.openxmlformats.org/officeDocument/2006/relationships/tags" Target="../tags/tag155.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tags" Target="../tags/tag14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4.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8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80.xml"/><Relationship Id="rId13" Type="http://schemas.openxmlformats.org/officeDocument/2006/relationships/notesSlide" Target="../notesSlides/notesSlide4.xml"/><Relationship Id="rId12" Type="http://schemas.openxmlformats.org/officeDocument/2006/relationships/slideLayout" Target="../slideLayouts/slideLayout18.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tags" Target="../tags/tag179.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4.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6.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9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1.xml"/><Relationship Id="rId13" Type="http://schemas.openxmlformats.org/officeDocument/2006/relationships/notesSlide" Target="../notesSlides/notesSlide6.xml"/><Relationship Id="rId12" Type="http://schemas.openxmlformats.org/officeDocument/2006/relationships/slideLayout" Target="../slideLayouts/slideLayout18.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tags" Target="../tags/tag190.xml"/></Relationships>
</file>

<file path=ppt/slides/_rels/slide7.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9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8.xml"/><Relationship Id="rId13" Type="http://schemas.openxmlformats.org/officeDocument/2006/relationships/notesSlide" Target="../notesSlides/notesSlide7.xml"/><Relationship Id="rId12" Type="http://schemas.openxmlformats.org/officeDocument/2006/relationships/slideLayout" Target="../slideLayouts/slideLayout18.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7.xml"/></Relationships>
</file>

<file path=ppt/slides/_rels/slide8.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5.xml"/><Relationship Id="rId13" Type="http://schemas.openxmlformats.org/officeDocument/2006/relationships/notesSlide" Target="../notesSlides/notesSlide8.xml"/><Relationship Id="rId12" Type="http://schemas.openxmlformats.org/officeDocument/2006/relationships/slideLayout" Target="../slideLayouts/slideLayout18.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tags" Target="../tags/tag20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4.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13"/>
            <p:custDataLst>
              <p:tags r:id="rId1"/>
            </p:custDataLst>
          </p:nvPr>
        </p:nvSpPr>
        <p:spPr/>
        <p:txBody>
          <a:bodyPr>
            <a:normAutofit/>
          </a:bodyPr>
          <a:p>
            <a:pPr marL="0" indent="0" algn="dist">
              <a:lnSpc>
                <a:spcPct val="100000"/>
              </a:lnSpc>
              <a:spcBef>
                <a:spcPts val="0"/>
              </a:spcBef>
              <a:spcAft>
                <a:spcPts val="0"/>
              </a:spcAft>
              <a:buSzPct val="100000"/>
              <a:buNone/>
            </a:pPr>
            <a:r>
              <a:rPr lang="zh-CN" altLang="en-US" sz="4445" b="1" i="1">
                <a:solidFill>
                  <a:schemeClr val="accent1"/>
                </a:solidFill>
              </a:rPr>
              <a:t>Demand analysis</a:t>
            </a:r>
            <a:endParaRPr lang="zh-CN" altLang="en-US" sz="4445" b="1" i="1">
              <a:solidFill>
                <a:schemeClr val="accent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nvPr>
        </p:nvSpPr>
        <p:spPr>
          <a:xfrm>
            <a:off x="424180" y="548323"/>
            <a:ext cx="4880610" cy="1081405"/>
          </a:xfrm>
        </p:spPr>
        <p:txBody>
          <a:bodyPr/>
          <a:p>
            <a:r>
              <a:rPr>
                <a:solidFill>
                  <a:schemeClr val="accent1"/>
                </a:solidFill>
                <a:sym typeface="Arial" panose="020B0604020202020204" pitchFamily="34" charset="0"/>
              </a:rPr>
              <a:t>Class diagram</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561340" y="1709420"/>
            <a:ext cx="10210800" cy="41402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4" name="TextBox 2"/>
          <p:cNvSpPr txBox="1"/>
          <p:nvPr>
            <p:custDataLst>
              <p:tags r:id="rId2"/>
            </p:custDataLst>
          </p:nvPr>
        </p:nvSpPr>
        <p:spPr>
          <a:xfrm>
            <a:off x="2551430"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rPr>
              <a:t>04</a:t>
            </a:r>
            <a:endPar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Title 1"/>
          <p:cNvSpPr>
            <a:spLocks noGrp="1"/>
          </p:cNvSpPr>
          <p:nvPr>
            <p:ph type="ctrTitle" idx="13"/>
            <p:custDataLst>
              <p:tags r:id="rId3"/>
            </p:custDataLst>
          </p:nvPr>
        </p:nvSpPr>
        <p:spPr/>
        <p:txBody>
          <a:bodyPr vert="horz" wrap="square" lIns="0" tIns="0" rIns="0" bIns="0" rtlCol="0" anchor="ctr" anchorCtr="0">
            <a:normAutofit fontScale="90000"/>
          </a:bodyPr>
          <a:lstStyle/>
          <a:p>
            <a:pPr marL="0" indent="0" algn="l">
              <a:lnSpc>
                <a:spcPct val="100000"/>
              </a:lnSpc>
              <a:spcBef>
                <a:spcPts val="0"/>
              </a:spcBef>
              <a:spcAft>
                <a:spcPts val="0"/>
              </a:spcAft>
              <a:buSzPct val="100000"/>
              <a:buNone/>
            </a:pPr>
            <a:r>
              <a:rPr>
                <a:solidFill>
                  <a:schemeClr val="accent1"/>
                </a:solidFill>
                <a:sym typeface="Arial" panose="020B0604020202020204" pitchFamily="34" charset="0"/>
              </a:rPr>
              <a:t>Interface prototype</a:t>
            </a:r>
            <a:endParaRPr>
              <a:solidFill>
                <a:schemeClr val="accent1"/>
              </a:solidFill>
              <a:sym typeface="Arial" panose="020B0604020202020204" pitchFamily="34" charset="0"/>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8"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矩形 3"/>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4" name="文本框 14"/>
          <p:cNvSpPr txBox="1"/>
          <p:nvPr>
            <p:custDataLst>
              <p:tags r:id="rId9"/>
            </p:custDataLst>
          </p:nvPr>
        </p:nvSpPr>
        <p:spPr>
          <a:xfrm>
            <a:off x="1065530" y="1127760"/>
            <a:ext cx="10060305" cy="4871720"/>
          </a:xfrm>
          <a:prstGeom prst="rect">
            <a:avLst/>
          </a:prstGeom>
          <a:noFill/>
        </p:spPr>
        <p:txBody>
          <a:bodyPr wrap="square" rtlCol="0" anchor="ctr" anchorCtr="0">
            <a:normAutofit fontScale="90000" lnSpcReduction="10000"/>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Main menu interface:</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Start the game button: click to enter the game mode selection. </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Multiplayer button: Click to enter the multiplayer option. </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Set button: click to enter the game Settings. </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Exit button: Click on to exit the game. </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Single-player game Settings interface</a:t>
            </a:r>
            <a:r>
              <a:rPr lang="en-US" sz="2000" spc="100">
                <a:solidFill>
                  <a:schemeClr val="tx1">
                    <a:lumMod val="75000"/>
                    <a:lumOff val="25000"/>
                  </a:schemeClr>
                </a:solidFill>
                <a:latin typeface="Arial" panose="020B0604020202020204" pitchFamily="34" charset="0"/>
                <a:ea typeface="微软雅黑" panose="020B0503020204020204" charset="-122"/>
                <a:sym typeface="+mn-ea"/>
              </a:rPr>
              <a:t>.</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Select a vehicle: The list displays the available vehicles, allowing the</a:t>
            </a:r>
            <a:r>
              <a:rPr lang="en-US" sz="2000" spc="100">
                <a:solidFill>
                  <a:schemeClr val="tx1">
                    <a:lumMod val="75000"/>
                    <a:lumOff val="25000"/>
                  </a:schemeClr>
                </a:solidFill>
                <a:latin typeface="Arial" panose="020B0604020202020204" pitchFamily="34" charset="0"/>
                <a:ea typeface="微软雅黑" panose="020B0503020204020204" charset="-122"/>
                <a:sym typeface="+mn-ea"/>
              </a:rPr>
              <a:t> </a:t>
            </a:r>
            <a:r>
              <a:rPr sz="2000" spc="100">
                <a:solidFill>
                  <a:schemeClr val="tx1">
                    <a:lumMod val="75000"/>
                    <a:lumOff val="25000"/>
                  </a:schemeClr>
                </a:solidFill>
                <a:latin typeface="Arial" panose="020B0604020202020204" pitchFamily="34" charset="0"/>
                <a:ea typeface="微软雅黑" panose="020B0503020204020204" charset="-122"/>
                <a:sym typeface="+mn-ea"/>
              </a:rPr>
              <a:t>player to select. </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Select Track: The list displays the available tracks, allowing the player to select. </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Start the game button: Click on it to start the single-player game. </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Return button: Return to the game mode selection.</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10"/>
            </p:custDataLst>
          </p:nvPr>
        </p:nvSpPr>
        <p:spPr>
          <a:xfrm>
            <a:off x="608399" y="601945"/>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sz="3200">
                <a:solidFill>
                  <a:schemeClr val="accent1"/>
                </a:solidFill>
                <a:sym typeface="Arial" panose="020B0604020202020204" pitchFamily="34" charset="0"/>
              </a:rPr>
              <a:t>Interface prototype</a:t>
            </a:r>
            <a:endParaRPr sz="3200">
              <a:solidFill>
                <a:schemeClr val="accent1"/>
              </a:solidFill>
              <a:sym typeface="Arial" panose="020B0604020202020204" pitchFamily="34" charset="0"/>
            </a:endParaRPr>
          </a:p>
          <a:p>
            <a:pPr lvl="0">
              <a:lnSpc>
                <a:spcPct val="100000"/>
              </a:lnSpc>
            </a:pP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4" name="TextBox 2"/>
          <p:cNvSpPr txBox="1"/>
          <p:nvPr>
            <p:custDataLst>
              <p:tags r:id="rId2"/>
            </p:custDataLst>
          </p:nvPr>
        </p:nvSpPr>
        <p:spPr>
          <a:xfrm>
            <a:off x="2551430"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rPr>
              <a:t>05</a:t>
            </a:r>
            <a:endPar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Title 1"/>
          <p:cNvSpPr>
            <a:spLocks noGrp="1"/>
          </p:cNvSpPr>
          <p:nvPr>
            <p:ph type="ctrTitle" idx="13"/>
            <p:custDataLst>
              <p:tags r:id="rId3"/>
            </p:custDataLst>
          </p:nvPr>
        </p:nvSpPr>
        <p:spPr/>
        <p:txBody>
          <a:bodyPr vert="horz" wrap="square" lIns="0" tIns="0" rIns="0" bIns="0" rtlCol="0" anchor="ctr" anchorCtr="0">
            <a:normAutofit fontScale="90000"/>
          </a:bodyPr>
          <a:lstStyle/>
          <a:p>
            <a:pPr marL="0" indent="0" algn="l">
              <a:lnSpc>
                <a:spcPct val="100000"/>
              </a:lnSpc>
              <a:spcBef>
                <a:spcPts val="0"/>
              </a:spcBef>
              <a:spcAft>
                <a:spcPts val="0"/>
              </a:spcAft>
              <a:buSzPct val="100000"/>
              <a:buNone/>
            </a:pPr>
            <a:r>
              <a:rPr>
                <a:solidFill>
                  <a:schemeClr val="accent1"/>
                </a:solidFill>
                <a:sym typeface="Arial" panose="020B0604020202020204" pitchFamily="34" charset="0"/>
              </a:rPr>
              <a:t>Function description</a:t>
            </a:r>
            <a:endParaRPr>
              <a:solidFill>
                <a:schemeClr val="accent1"/>
              </a:solidFill>
              <a:sym typeface="Arial" panose="020B0604020202020204" pitchFamily="34" charset="0"/>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nvPr>
        </p:nvSpPr>
        <p:spPr>
          <a:xfrm>
            <a:off x="352425" y="441960"/>
            <a:ext cx="7126605" cy="1081405"/>
          </a:xfrm>
        </p:spPr>
        <p:txBody>
          <a:bodyPr>
            <a:normAutofit/>
          </a:bodyPr>
          <a:p>
            <a:r>
              <a:rPr>
                <a:solidFill>
                  <a:schemeClr val="accent1"/>
                </a:solidFill>
                <a:sym typeface="Arial" panose="020B0604020202020204" pitchFamily="34" charset="0"/>
              </a:rPr>
              <a:t>Function</a:t>
            </a:r>
            <a:r>
              <a:rPr lang="en-US" altLang="zh-CN">
                <a:solidFill>
                  <a:schemeClr val="accent1"/>
                </a:solidFill>
                <a:sym typeface="Arial" panose="020B0604020202020204" pitchFamily="34" charset="0"/>
              </a:rPr>
              <a:t> </a:t>
            </a:r>
            <a:r>
              <a:rPr>
                <a:solidFill>
                  <a:schemeClr val="accent1"/>
                </a:solidFill>
                <a:sym typeface="Arial" panose="020B0604020202020204" pitchFamily="34" charset="0"/>
              </a:rPr>
              <a:t>description</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298450" y="1511300"/>
            <a:ext cx="5399405" cy="457200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5907405" y="1511300"/>
            <a:ext cx="6000115" cy="4584065"/>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4" name="TextBox 2"/>
          <p:cNvSpPr txBox="1"/>
          <p:nvPr>
            <p:custDataLst>
              <p:tags r:id="rId2"/>
            </p:custDataLst>
          </p:nvPr>
        </p:nvSpPr>
        <p:spPr>
          <a:xfrm>
            <a:off x="2551430"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rPr>
              <a:t>06</a:t>
            </a:r>
            <a:endPar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Title 1"/>
          <p:cNvSpPr>
            <a:spLocks noGrp="1"/>
          </p:cNvSpPr>
          <p:nvPr>
            <p:ph type="ctrTitle" idx="13"/>
            <p:custDataLst>
              <p:tags r:id="rId3"/>
            </p:custDataLst>
          </p:nvPr>
        </p:nvSpPr>
        <p:spPr/>
        <p:txBody>
          <a:bodyPr vert="horz" wrap="square" lIns="0" tIns="0" rIns="0" bIns="0" rtlCol="0" anchor="ctr" anchorCtr="0">
            <a:normAutofit fontScale="90000"/>
          </a:bodyPr>
          <a:lstStyle/>
          <a:p>
            <a:pPr marL="0" indent="0" algn="l">
              <a:lnSpc>
                <a:spcPct val="100000"/>
              </a:lnSpc>
              <a:spcBef>
                <a:spcPts val="0"/>
              </a:spcBef>
              <a:spcAft>
                <a:spcPts val="0"/>
              </a:spcAft>
              <a:buSzPct val="100000"/>
              <a:buNone/>
            </a:pPr>
            <a:r>
              <a:rPr>
                <a:solidFill>
                  <a:schemeClr val="accent1"/>
                </a:solidFill>
                <a:sym typeface="Arial" panose="020B0604020202020204" pitchFamily="34" charset="0"/>
              </a:rPr>
              <a:t>Acceptance verification criteria</a:t>
            </a:r>
            <a:endParaRPr>
              <a:solidFill>
                <a:schemeClr val="accent1"/>
              </a:solidFill>
              <a:sym typeface="Arial" panose="020B0604020202020204" pitchFamily="34" charset="0"/>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nvPr>
        </p:nvSpPr>
        <p:spPr>
          <a:xfrm>
            <a:off x="323215" y="327025"/>
            <a:ext cx="9495790" cy="1081405"/>
          </a:xfrm>
        </p:spPr>
        <p:txBody>
          <a:bodyPr>
            <a:normAutofit fontScale="90000"/>
          </a:bodyPr>
          <a:p>
            <a:r>
              <a:rPr>
                <a:solidFill>
                  <a:schemeClr val="accent1"/>
                </a:solidFill>
                <a:sym typeface="Arial" panose="020B0604020202020204" pitchFamily="34" charset="0"/>
              </a:rPr>
              <a:t>Acceptance verification criteria</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2089150" y="1137285"/>
            <a:ext cx="7319645" cy="506349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nvPr>
        </p:nvSpPr>
        <p:spPr>
          <a:xfrm>
            <a:off x="323215" y="327025"/>
            <a:ext cx="9495790" cy="1081405"/>
          </a:xfrm>
        </p:spPr>
        <p:txBody>
          <a:bodyPr>
            <a:normAutofit fontScale="90000"/>
          </a:bodyPr>
          <a:p>
            <a:r>
              <a:rPr>
                <a:solidFill>
                  <a:schemeClr val="accent1"/>
                </a:solidFill>
                <a:sym typeface="Arial" panose="020B0604020202020204" pitchFamily="34" charset="0"/>
              </a:rPr>
              <a:t>Acceptance verification criteria</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607820" y="1311910"/>
            <a:ext cx="8284845" cy="386334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nvPr>
        </p:nvSpPr>
        <p:spPr>
          <a:xfrm>
            <a:off x="323215" y="327025"/>
            <a:ext cx="9495790" cy="1081405"/>
          </a:xfrm>
        </p:spPr>
        <p:txBody>
          <a:bodyPr>
            <a:normAutofit fontScale="90000"/>
          </a:bodyPr>
          <a:p>
            <a:r>
              <a:rPr>
                <a:solidFill>
                  <a:schemeClr val="accent1"/>
                </a:solidFill>
                <a:sym typeface="Arial" panose="020B0604020202020204" pitchFamily="34" charset="0"/>
              </a:rPr>
              <a:t>Acceptance verification criteria</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826260" y="1250315"/>
            <a:ext cx="7159625" cy="536702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13"/>
            <p:custDataLst>
              <p:tags r:id="rId1"/>
            </p:custDataLst>
          </p:nvPr>
        </p:nvSpPr>
        <p:spPr/>
        <p:txBody>
          <a:bodyPr vert="horz" wrap="square" lIns="0" tIns="0" rIns="0" bIns="0" rtlCol="0" anchor="b" anchorCtr="0">
            <a:normAutofit/>
          </a:bodyPr>
          <a:p>
            <a:pPr marL="0" indent="0" algn="dist">
              <a:lnSpc>
                <a:spcPct val="100000"/>
              </a:lnSpc>
              <a:spcBef>
                <a:spcPts val="0"/>
              </a:spcBef>
              <a:spcAft>
                <a:spcPts val="0"/>
              </a:spcAft>
              <a:buSzPct val="100000"/>
              <a:buNone/>
            </a:pPr>
            <a:r>
              <a:rPr lang="zh-CN" altLang="en-US" sz="3555" b="1" i="1">
                <a:solidFill>
                  <a:schemeClr val="accent1"/>
                </a:solidFill>
              </a:rPr>
              <a:t>Thank you for </a:t>
            </a:r>
            <a:r>
              <a:rPr lang="en-US" altLang="zh-CN" sz="3555" b="1" i="1">
                <a:solidFill>
                  <a:schemeClr val="accent1"/>
                </a:solidFill>
              </a:rPr>
              <a:t>l</a:t>
            </a:r>
            <a:r>
              <a:rPr lang="zh-CN" altLang="en-US" sz="3555" b="1" i="1">
                <a:solidFill>
                  <a:schemeClr val="accent1"/>
                </a:solidFill>
              </a:rPr>
              <a:t>istening</a:t>
            </a:r>
            <a:endParaRPr lang="zh-CN" altLang="en-US" sz="3555" b="1" i="1">
              <a:solidFill>
                <a:schemeClr val="accent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5"/>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6" name="图片 7"/>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74" name="任意多边形 4"/>
          <p:cNvSpPr/>
          <p:nvPr>
            <p:custDataLst>
              <p:tags r:id="rId7"/>
            </p:custDataLst>
          </p:nvPr>
        </p:nvSpPr>
        <p:spPr bwMode="auto">
          <a:xfrm>
            <a:off x="736283" y="2028507"/>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5" name="任意多边形 12"/>
          <p:cNvSpPr/>
          <p:nvPr>
            <p:custDataLst>
              <p:tags r:id="rId8"/>
            </p:custDataLst>
          </p:nvPr>
        </p:nvSpPr>
        <p:spPr bwMode="auto">
          <a:xfrm>
            <a:off x="1858963" y="2028507"/>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6" name="矩形 75"/>
          <p:cNvSpPr/>
          <p:nvPr>
            <p:custDataLst>
              <p:tags r:id="rId9"/>
            </p:custDataLst>
          </p:nvPr>
        </p:nvSpPr>
        <p:spPr>
          <a:xfrm>
            <a:off x="1055688" y="2066607"/>
            <a:ext cx="579755" cy="35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20000"/>
          </a:bodyPr>
          <a:lstStyle/>
          <a:p>
            <a:pPr lvl="0" algn="ctr" fontAlgn="auto">
              <a:lnSpc>
                <a:spcPct val="120000"/>
              </a:lnSpc>
              <a:buClr>
                <a:prstClr val="white"/>
              </a:buClr>
            </a:pPr>
            <a:r>
              <a:rPr lang="en-US" altLang="zh-CN" sz="1600" b="1" dirty="0">
                <a:solidFill>
                  <a:schemeClr val="lt1"/>
                </a:solidFill>
                <a:latin typeface="微软雅黑" panose="020B0503020204020204" charset="-122"/>
                <a:ea typeface="微软雅黑" panose="020B0503020204020204" charset="-122"/>
                <a:sym typeface="Arial" panose="020B0604020202020204" pitchFamily="34" charset="0"/>
              </a:rPr>
              <a:t>01</a:t>
            </a:r>
            <a:endParaRPr lang="en-US" altLang="zh-CN"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77" name="文本框 76"/>
          <p:cNvSpPr txBox="1"/>
          <p:nvPr>
            <p:custDataLst>
              <p:tags r:id="rId10"/>
            </p:custDataLst>
          </p:nvPr>
        </p:nvSpPr>
        <p:spPr bwMode="auto">
          <a:xfrm>
            <a:off x="2132648" y="1950402"/>
            <a:ext cx="3227070" cy="56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en-US" altLang="zh-CN" sz="2000" b="1" spc="200">
                <a:solidFill>
                  <a:schemeClr val="dk1"/>
                </a:solidFill>
                <a:uFillTx/>
                <a:latin typeface="微软雅黑" panose="020B0503020204020204" charset="-122"/>
                <a:ea typeface="微软雅黑" panose="020B0503020204020204" charset="-122"/>
                <a:sym typeface="Arial" panose="020B0604020202020204" pitchFamily="34" charset="0"/>
              </a:rPr>
              <a:t>I</a:t>
            </a:r>
            <a:r>
              <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rPr>
              <a:t>ntroduce</a:t>
            </a:r>
            <a:endPar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78" name="任意多边形 17"/>
          <p:cNvSpPr/>
          <p:nvPr>
            <p:custDataLst>
              <p:tags r:id="rId11"/>
            </p:custDataLst>
          </p:nvPr>
        </p:nvSpPr>
        <p:spPr bwMode="auto">
          <a:xfrm>
            <a:off x="736283" y="2807017"/>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79" name="任意多边形 20"/>
          <p:cNvSpPr/>
          <p:nvPr>
            <p:custDataLst>
              <p:tags r:id="rId12"/>
            </p:custDataLst>
          </p:nvPr>
        </p:nvSpPr>
        <p:spPr bwMode="auto">
          <a:xfrm>
            <a:off x="1858963" y="2807017"/>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0" name="矩形 79"/>
          <p:cNvSpPr/>
          <p:nvPr>
            <p:custDataLst>
              <p:tags r:id="rId13"/>
            </p:custDataLst>
          </p:nvPr>
        </p:nvSpPr>
        <p:spPr>
          <a:xfrm>
            <a:off x="1055688" y="2845117"/>
            <a:ext cx="579755" cy="35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20000"/>
          </a:bodyPr>
          <a:lstStyle/>
          <a:p>
            <a:pPr lvl="0" algn="ctr" fontAlgn="auto">
              <a:lnSpc>
                <a:spcPct val="120000"/>
              </a:lnSpc>
              <a:buClr>
                <a:prstClr val="white"/>
              </a:buClr>
            </a:pPr>
            <a:r>
              <a:rPr lang="en-US" altLang="zh-CN" sz="1600" b="1" dirty="0">
                <a:solidFill>
                  <a:schemeClr val="lt1"/>
                </a:solidFill>
                <a:latin typeface="微软雅黑" panose="020B0503020204020204" charset="-122"/>
                <a:ea typeface="微软雅黑" panose="020B0503020204020204" charset="-122"/>
                <a:sym typeface="Arial" panose="020B0604020202020204" pitchFamily="34" charset="0"/>
              </a:rPr>
              <a:t>02</a:t>
            </a:r>
            <a:endParaRPr lang="en-US" altLang="zh-CN"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1" name="文本框 80"/>
          <p:cNvSpPr txBox="1"/>
          <p:nvPr>
            <p:custDataLst>
              <p:tags r:id="rId14"/>
            </p:custDataLst>
          </p:nvPr>
        </p:nvSpPr>
        <p:spPr bwMode="auto">
          <a:xfrm>
            <a:off x="2132648" y="2720022"/>
            <a:ext cx="3227070" cy="56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rPr>
              <a:t>User scenario</a:t>
            </a:r>
            <a:endPar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82" name="任意多边形 24"/>
          <p:cNvSpPr/>
          <p:nvPr>
            <p:custDataLst>
              <p:tags r:id="rId15"/>
            </p:custDataLst>
          </p:nvPr>
        </p:nvSpPr>
        <p:spPr bwMode="auto">
          <a:xfrm>
            <a:off x="736283" y="3574732"/>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3" name="任意多边形 25"/>
          <p:cNvSpPr/>
          <p:nvPr>
            <p:custDataLst>
              <p:tags r:id="rId16"/>
            </p:custDataLst>
          </p:nvPr>
        </p:nvSpPr>
        <p:spPr bwMode="auto">
          <a:xfrm>
            <a:off x="1858963" y="3574732"/>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4" name="矩形 83"/>
          <p:cNvSpPr/>
          <p:nvPr>
            <p:custDataLst>
              <p:tags r:id="rId17"/>
            </p:custDataLst>
          </p:nvPr>
        </p:nvSpPr>
        <p:spPr>
          <a:xfrm>
            <a:off x="1055688" y="3612832"/>
            <a:ext cx="579755" cy="35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20000"/>
          </a:bodyPr>
          <a:lstStyle/>
          <a:p>
            <a:pPr lvl="0" algn="ctr" fontAlgn="auto">
              <a:lnSpc>
                <a:spcPct val="120000"/>
              </a:lnSpc>
              <a:buClr>
                <a:prstClr val="white"/>
              </a:buClr>
            </a:pPr>
            <a:r>
              <a:rPr lang="en-US" altLang="zh-CN" sz="1600" b="1" dirty="0">
                <a:solidFill>
                  <a:schemeClr val="lt1"/>
                </a:solidFill>
                <a:latin typeface="微软雅黑" panose="020B0503020204020204" charset="-122"/>
                <a:ea typeface="微软雅黑" panose="020B0503020204020204" charset="-122"/>
                <a:sym typeface="Arial" panose="020B0604020202020204" pitchFamily="34" charset="0"/>
              </a:rPr>
              <a:t>03</a:t>
            </a:r>
            <a:endParaRPr lang="en-US" altLang="zh-CN"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5" name="文本框 84"/>
          <p:cNvSpPr txBox="1"/>
          <p:nvPr>
            <p:custDataLst>
              <p:tags r:id="rId18"/>
            </p:custDataLst>
          </p:nvPr>
        </p:nvSpPr>
        <p:spPr bwMode="auto">
          <a:xfrm>
            <a:off x="2132648" y="3489642"/>
            <a:ext cx="3227070" cy="56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rPr>
              <a:t>Class diagram</a:t>
            </a:r>
            <a:endPar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86" name="任意多边形 30"/>
          <p:cNvSpPr/>
          <p:nvPr>
            <p:custDataLst>
              <p:tags r:id="rId19"/>
            </p:custDataLst>
          </p:nvPr>
        </p:nvSpPr>
        <p:spPr bwMode="auto">
          <a:xfrm>
            <a:off x="736283" y="4326572"/>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7" name="任意多边形 32"/>
          <p:cNvSpPr/>
          <p:nvPr>
            <p:custDataLst>
              <p:tags r:id="rId20"/>
            </p:custDataLst>
          </p:nvPr>
        </p:nvSpPr>
        <p:spPr bwMode="auto">
          <a:xfrm>
            <a:off x="1858963" y="4326572"/>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8" name="矩形 87"/>
          <p:cNvSpPr/>
          <p:nvPr>
            <p:custDataLst>
              <p:tags r:id="rId21"/>
            </p:custDataLst>
          </p:nvPr>
        </p:nvSpPr>
        <p:spPr>
          <a:xfrm>
            <a:off x="1055688" y="4364672"/>
            <a:ext cx="579755" cy="35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20000"/>
          </a:bodyPr>
          <a:lstStyle/>
          <a:p>
            <a:pPr lvl="0" algn="ctr" fontAlgn="auto">
              <a:lnSpc>
                <a:spcPct val="120000"/>
              </a:lnSpc>
              <a:buClr>
                <a:prstClr val="white"/>
              </a:buClr>
            </a:pPr>
            <a:r>
              <a:rPr lang="en-US" altLang="zh-CN" sz="1600" b="1" dirty="0">
                <a:solidFill>
                  <a:schemeClr val="lt1"/>
                </a:solidFill>
                <a:latin typeface="微软雅黑" panose="020B0503020204020204" charset="-122"/>
                <a:ea typeface="微软雅黑" panose="020B0503020204020204" charset="-122"/>
                <a:sym typeface="Arial" panose="020B0604020202020204" pitchFamily="34" charset="0"/>
              </a:rPr>
              <a:t>04</a:t>
            </a:r>
            <a:endParaRPr lang="en-US" altLang="zh-CN"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9" name="文本框 88"/>
          <p:cNvSpPr txBox="1"/>
          <p:nvPr>
            <p:custDataLst>
              <p:tags r:id="rId22"/>
            </p:custDataLst>
          </p:nvPr>
        </p:nvSpPr>
        <p:spPr bwMode="auto">
          <a:xfrm>
            <a:off x="2132648" y="4259262"/>
            <a:ext cx="3227070" cy="56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rPr>
              <a:t>Interface prototype</a:t>
            </a:r>
            <a:endPar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90" name="任意多边形 36"/>
          <p:cNvSpPr/>
          <p:nvPr>
            <p:custDataLst>
              <p:tags r:id="rId23"/>
            </p:custDataLst>
          </p:nvPr>
        </p:nvSpPr>
        <p:spPr bwMode="auto">
          <a:xfrm>
            <a:off x="736283" y="5096192"/>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1" name="任意多边形 37"/>
          <p:cNvSpPr/>
          <p:nvPr>
            <p:custDataLst>
              <p:tags r:id="rId24"/>
            </p:custDataLst>
          </p:nvPr>
        </p:nvSpPr>
        <p:spPr bwMode="auto">
          <a:xfrm>
            <a:off x="1858963" y="5096192"/>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2" name="矩形 91"/>
          <p:cNvSpPr/>
          <p:nvPr>
            <p:custDataLst>
              <p:tags r:id="rId25"/>
            </p:custDataLst>
          </p:nvPr>
        </p:nvSpPr>
        <p:spPr>
          <a:xfrm>
            <a:off x="1055688" y="5134292"/>
            <a:ext cx="579755" cy="35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20000"/>
          </a:bodyPr>
          <a:lstStyle/>
          <a:p>
            <a:pPr lvl="0" algn="ctr" fontAlgn="auto">
              <a:lnSpc>
                <a:spcPct val="120000"/>
              </a:lnSpc>
              <a:buClr>
                <a:prstClr val="white"/>
              </a:buClr>
            </a:pPr>
            <a:r>
              <a:rPr lang="en-US" altLang="zh-CN" sz="1600" b="1" dirty="0">
                <a:solidFill>
                  <a:schemeClr val="lt1"/>
                </a:solidFill>
                <a:latin typeface="微软雅黑" panose="020B0503020204020204" charset="-122"/>
                <a:ea typeface="微软雅黑" panose="020B0503020204020204" charset="-122"/>
                <a:sym typeface="Arial" panose="020B0604020202020204" pitchFamily="34" charset="0"/>
              </a:rPr>
              <a:t>05</a:t>
            </a:r>
            <a:endParaRPr lang="en-US" altLang="zh-CN"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93" name="文本框 92"/>
          <p:cNvSpPr txBox="1"/>
          <p:nvPr>
            <p:custDataLst>
              <p:tags r:id="rId26"/>
            </p:custDataLst>
          </p:nvPr>
        </p:nvSpPr>
        <p:spPr bwMode="auto">
          <a:xfrm>
            <a:off x="2132965" y="5028565"/>
            <a:ext cx="3707130" cy="56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rPr>
              <a:t>Function description</a:t>
            </a:r>
            <a:endPar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94" name="任意多边形 43"/>
          <p:cNvSpPr/>
          <p:nvPr>
            <p:custDataLst>
              <p:tags r:id="rId27"/>
            </p:custDataLst>
          </p:nvPr>
        </p:nvSpPr>
        <p:spPr bwMode="auto">
          <a:xfrm>
            <a:off x="736283" y="5865812"/>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5" name="任意多边形 45"/>
          <p:cNvSpPr/>
          <p:nvPr>
            <p:custDataLst>
              <p:tags r:id="rId28"/>
            </p:custDataLst>
          </p:nvPr>
        </p:nvSpPr>
        <p:spPr bwMode="auto">
          <a:xfrm>
            <a:off x="1858963" y="5865812"/>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96" name="矩形 95"/>
          <p:cNvSpPr/>
          <p:nvPr>
            <p:custDataLst>
              <p:tags r:id="rId29"/>
            </p:custDataLst>
          </p:nvPr>
        </p:nvSpPr>
        <p:spPr>
          <a:xfrm>
            <a:off x="1055688" y="5903912"/>
            <a:ext cx="579755" cy="35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20000"/>
          </a:bodyPr>
          <a:lstStyle/>
          <a:p>
            <a:pPr lvl="0" algn="ctr" fontAlgn="auto">
              <a:lnSpc>
                <a:spcPct val="120000"/>
              </a:lnSpc>
              <a:buClr>
                <a:prstClr val="white"/>
              </a:buClr>
            </a:pPr>
            <a:r>
              <a:rPr lang="en-US" altLang="zh-CN" sz="1600" b="1" dirty="0">
                <a:solidFill>
                  <a:schemeClr val="lt1"/>
                </a:solidFill>
                <a:latin typeface="微软雅黑" panose="020B0503020204020204" charset="-122"/>
                <a:ea typeface="微软雅黑" panose="020B0503020204020204" charset="-122"/>
                <a:sym typeface="Arial" panose="020B0604020202020204" pitchFamily="34" charset="0"/>
              </a:rPr>
              <a:t>0</a:t>
            </a:r>
            <a:r>
              <a:rPr lang="en-US" sz="1600" b="1" dirty="0">
                <a:solidFill>
                  <a:schemeClr val="lt1"/>
                </a:solidFill>
                <a:latin typeface="微软雅黑" panose="020B0503020204020204" charset="-122"/>
                <a:ea typeface="微软雅黑" panose="020B0503020204020204" charset="-122"/>
                <a:sym typeface="Arial" panose="020B0604020202020204" pitchFamily="34" charset="0"/>
              </a:rPr>
              <a:t>6</a:t>
            </a:r>
            <a:endParaRPr lang="en-US" sz="16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97" name="文本框 96"/>
          <p:cNvSpPr txBox="1"/>
          <p:nvPr>
            <p:custDataLst>
              <p:tags r:id="rId30"/>
            </p:custDataLst>
          </p:nvPr>
        </p:nvSpPr>
        <p:spPr bwMode="auto">
          <a:xfrm>
            <a:off x="2132965" y="5798185"/>
            <a:ext cx="5433060" cy="56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rPr>
              <a:t>Acceptance verification criteria</a:t>
            </a:r>
            <a:endParaRPr lang="zh-CN" altLang="en-US" sz="2000" b="1" spc="20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31" name="文本框 50"/>
          <p:cNvSpPr txBox="1"/>
          <p:nvPr>
            <p:custDataLst>
              <p:tags r:id="rId31"/>
            </p:custDataLst>
          </p:nvPr>
        </p:nvSpPr>
        <p:spPr>
          <a:xfrm>
            <a:off x="708660" y="797560"/>
            <a:ext cx="3292475" cy="69977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altLang="zh-CN" sz="3600" spc="60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C</a:t>
            </a:r>
            <a:r>
              <a:rPr lang="zh-CN" altLang="en-US" sz="3600" spc="60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atalogue</a:t>
            </a:r>
            <a:endParaRPr lang="zh-CN" altLang="en-US" sz="3600" spc="60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Tree>
    <p:custDataLst>
      <p:tags r:id="rId3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4" name="TextBox 2"/>
          <p:cNvSpPr txBox="1"/>
          <p:nvPr>
            <p:custDataLst>
              <p:tags r:id="rId2"/>
            </p:custDataLst>
          </p:nvPr>
        </p:nvSpPr>
        <p:spPr>
          <a:xfrm>
            <a:off x="2551430"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rPr>
              <a:t>01</a:t>
            </a:r>
            <a:endPar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Title 1"/>
          <p:cNvSpPr>
            <a:spLocks noGrp="1"/>
          </p:cNvSpPr>
          <p:nvPr>
            <p:ph type="ctrTitle" idx="13"/>
            <p:custDataLst>
              <p:tags r:id="rId3"/>
            </p:custDataLst>
          </p:nvPr>
        </p:nvSpPr>
        <p:spPr/>
        <p:txBody>
          <a:bodyPr vert="horz" wrap="square" lIns="0" tIns="0" rIns="0" bIns="0" rtlCol="0" anchor="ctr" anchorCtr="0">
            <a:normAutofit/>
          </a:bodyPr>
          <a:lstStyle/>
          <a:p>
            <a:pPr marL="0" indent="0" algn="l">
              <a:lnSpc>
                <a:spcPct val="100000"/>
              </a:lnSpc>
              <a:spcBef>
                <a:spcPts val="0"/>
              </a:spcBef>
              <a:spcAft>
                <a:spcPts val="0"/>
              </a:spcAft>
              <a:buSzPct val="100000"/>
              <a:buNone/>
            </a:pPr>
            <a:r>
              <a:rPr lang="en-US" altLang="zh-CN">
                <a:solidFill>
                  <a:schemeClr val="accent1"/>
                </a:solidFill>
                <a:sym typeface="Arial" panose="020B0604020202020204" pitchFamily="34" charset="0"/>
              </a:rPr>
              <a:t>Introduce</a:t>
            </a:r>
            <a:endParaRPr lang="en-US" altLang="zh-CN">
              <a:solidFill>
                <a:schemeClr val="accent1"/>
              </a:solidFill>
              <a:sym typeface="Arial" panose="020B0604020202020204" pitchFamily="34" charset="0"/>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矩形 4"/>
          <p:cNvSpPr/>
          <p:nvPr userDrawn="1">
            <p:custDataLst>
              <p:tags r:id="rId1"/>
            </p:custDataLst>
          </p:nvPr>
        </p:nvSpPr>
        <p:spPr>
          <a:xfrm>
            <a:off x="0" y="0"/>
            <a:ext cx="12192000" cy="6858000"/>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12"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0" name="图片 8"/>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矩形 3"/>
          <p:cNvSpPr/>
          <p:nvPr>
            <p:custDataLst>
              <p:tags r:id="rId8"/>
            </p:custDataLst>
          </p:nvPr>
        </p:nvSpPr>
        <p:spPr>
          <a:xfrm>
            <a:off x="608399" y="1371600"/>
            <a:ext cx="10974649" cy="4572000"/>
          </a:xfrm>
          <a:prstGeom prst="rect">
            <a:avLst/>
          </a:prstGeom>
          <a:solidFill>
            <a:schemeClr val="bg1"/>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文本框 14"/>
          <p:cNvSpPr txBox="1"/>
          <p:nvPr>
            <p:custDataLst>
              <p:tags r:id="rId9"/>
            </p:custDataLst>
          </p:nvPr>
        </p:nvSpPr>
        <p:spPr>
          <a:xfrm>
            <a:off x="1065599" y="1677600"/>
            <a:ext cx="10060249" cy="3960000"/>
          </a:xfrm>
          <a:prstGeom prst="rect">
            <a:avLst/>
          </a:prstGeom>
          <a:noFill/>
        </p:spPr>
        <p:txBody>
          <a:bodyPr wrap="square" rtlCol="0" anchor="ctr" anchorCtr="0">
            <a:normAutofit/>
            <a:scene3d>
              <a:camera prst="orthographicFront"/>
              <a:lightRig rig="threePt" dir="t"/>
            </a:scene3d>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With the rapid development of social science and technology, the popularity of mobile devices and the progress of network technology, players' demand for mobile games is gradually increasing. Most players began to pursue a certain challenge and exciting games, so we designed a competitive racing game small program. In this game, players can use different cars to meet different tracks, you can have a good experience of the excitement and challenge of racing, and this game is more convenient to operate, can better bring the majority of players relaxed and happy mood.</a:t>
            </a:r>
            <a:endParaRPr lang="zh-CN" altLang="en-US" sz="2000" spc="10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5"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i="1">
                <a:solidFill>
                  <a:schemeClr val="accent1"/>
                </a:solidFill>
                <a:latin typeface="汉仪旗黑-85S" panose="00020600040101010101" pitchFamily="18" charset="-122"/>
                <a:ea typeface="汉仪旗黑-85S" panose="00020600040101010101" pitchFamily="18" charset="-122"/>
                <a:sym typeface="Arial" panose="020B0604020202020204" pitchFamily="34" charset="0"/>
              </a:rPr>
              <a:t>Introduce</a:t>
            </a:r>
            <a:endParaRPr lang="zh-CN" altLang="zh-CN" sz="3200" b="1" i="1" spc="150">
              <a:ln w="3175">
                <a:noFill/>
                <a:prstDash val="dash"/>
              </a:ln>
              <a:solidFill>
                <a:schemeClr val="accent1"/>
              </a:solidFill>
              <a:latin typeface="汉仪旗黑-85S" panose="00020600040101010101" pitchFamily="18" charset="-122"/>
              <a:ea typeface="汉仪旗黑-85S" panose="00020600040101010101" pitchFamily="18" charset="-122"/>
              <a:cs typeface="微软雅黑" panose="020B0503020204020204" charset="-122"/>
              <a:sym typeface="Arial" panose="020B0604020202020204" pitchFamily="34" charset="0"/>
            </a:endParaRPr>
          </a:p>
        </p:txBody>
      </p:sp>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4" name="TextBox 2"/>
          <p:cNvSpPr txBox="1"/>
          <p:nvPr>
            <p:custDataLst>
              <p:tags r:id="rId2"/>
            </p:custDataLst>
          </p:nvPr>
        </p:nvSpPr>
        <p:spPr>
          <a:xfrm>
            <a:off x="2551430"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rPr>
              <a:t>02</a:t>
            </a:r>
            <a:endPar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Title 1"/>
          <p:cNvSpPr>
            <a:spLocks noGrp="1"/>
          </p:cNvSpPr>
          <p:nvPr>
            <p:ph type="ctrTitle" idx="13"/>
            <p:custDataLst>
              <p:tags r:id="rId3"/>
            </p:custDataLst>
          </p:nvPr>
        </p:nvSpPr>
        <p:spPr/>
        <p:txBody>
          <a:bodyPr vert="horz" wrap="square" lIns="0" tIns="0" rIns="0" bIns="0" rtlCol="0" anchor="ctr" anchorCtr="0">
            <a:normAutofit fontScale="90000"/>
          </a:bodyPr>
          <a:lstStyle/>
          <a:p>
            <a:pPr marL="0" indent="0" algn="l">
              <a:lnSpc>
                <a:spcPct val="100000"/>
              </a:lnSpc>
              <a:spcBef>
                <a:spcPts val="0"/>
              </a:spcBef>
              <a:spcAft>
                <a:spcPts val="0"/>
              </a:spcAft>
              <a:buSzPct val="100000"/>
              <a:buNone/>
            </a:pPr>
            <a:r>
              <a:rPr>
                <a:solidFill>
                  <a:schemeClr val="accent1"/>
                </a:solidFill>
                <a:sym typeface="Arial" panose="020B0604020202020204" pitchFamily="34" charset="0"/>
              </a:rPr>
              <a:t>User scenario</a:t>
            </a:r>
            <a:endParaRPr>
              <a:solidFill>
                <a:schemeClr val="accent1"/>
              </a:solidFill>
              <a:sym typeface="Arial" panose="020B0604020202020204" pitchFamily="34" charset="0"/>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8"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矩形 3"/>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4" name="文本框 14"/>
          <p:cNvSpPr txBox="1"/>
          <p:nvPr>
            <p:custDataLst>
              <p:tags r:id="rId9"/>
            </p:custDataLst>
          </p:nvPr>
        </p:nvSpPr>
        <p:spPr>
          <a:xfrm>
            <a:off x="1065599" y="1677600"/>
            <a:ext cx="10060249" cy="3960000"/>
          </a:xfrm>
          <a:prstGeom prst="rect">
            <a:avLst/>
          </a:prstGeom>
          <a:noFill/>
        </p:spPr>
        <p:txBody>
          <a:bodyPr wrap="square" rtlCol="0" anchor="ctr" anchorCtr="0">
            <a:normAutofit lnSpcReduction="10000"/>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the development intention of this racing game small program is to meet the user's entertainment needs, the application goal is to attract and retain users, including leisure entertainment</a:t>
            </a:r>
            <a:r>
              <a:rPr lang="en-US" altLang="zh-CN" sz="2000" spc="100">
                <a:solidFill>
                  <a:schemeClr val="tx1">
                    <a:lumMod val="75000"/>
                    <a:lumOff val="25000"/>
                  </a:schemeClr>
                </a:solidFill>
                <a:latin typeface="Arial" panose="020B0604020202020204" pitchFamily="34" charset="0"/>
                <a:ea typeface="微软雅黑" panose="020B0503020204020204" charset="-122"/>
                <a:sym typeface="+mn-ea"/>
              </a:rPr>
              <a:t> </a:t>
            </a: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and social interaction. The relationship with other related software is to provide a different entertainment experience with a social nature. In terms of development background, it follows the development</a:t>
            </a:r>
            <a:r>
              <a:rPr lang="en-US" altLang="zh-CN" sz="2000" spc="100">
                <a:solidFill>
                  <a:schemeClr val="tx1">
                    <a:lumMod val="75000"/>
                    <a:lumOff val="25000"/>
                  </a:schemeClr>
                </a:solidFill>
                <a:latin typeface="Arial" panose="020B0604020202020204" pitchFamily="34" charset="0"/>
                <a:ea typeface="微软雅黑" panose="020B0503020204020204" charset="-122"/>
                <a:sym typeface="+mn-ea"/>
              </a:rPr>
              <a:t> </a:t>
            </a: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trend of mobile Internet and small programs, and is expected to become a popular game application.</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10"/>
            </p:custDataLst>
          </p:nvPr>
        </p:nvSpPr>
        <p:spPr>
          <a:xfrm>
            <a:off x="608399" y="63814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sz="3200">
                <a:solidFill>
                  <a:schemeClr val="accent1"/>
                </a:solidFill>
                <a:sym typeface="Arial" panose="020B0604020202020204" pitchFamily="34" charset="0"/>
              </a:rPr>
              <a:t>User scenario</a:t>
            </a:r>
            <a:endParaRPr sz="3200">
              <a:solidFill>
                <a:schemeClr val="accent1"/>
              </a:solidFill>
              <a:sym typeface="Arial" panose="020B0604020202020204" pitchFamily="34" charset="0"/>
            </a:endParaRPr>
          </a:p>
          <a:p>
            <a:pPr lvl="0">
              <a:lnSpc>
                <a:spcPct val="100000"/>
              </a:lnSpc>
            </a:pP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8"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矩形 3"/>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4" name="文本框 14"/>
          <p:cNvSpPr txBox="1"/>
          <p:nvPr>
            <p:custDataLst>
              <p:tags r:id="rId9"/>
            </p:custDataLst>
          </p:nvPr>
        </p:nvSpPr>
        <p:spPr>
          <a:xfrm>
            <a:off x="1065599" y="1677600"/>
            <a:ext cx="10060249" cy="3960000"/>
          </a:xfrm>
          <a:prstGeom prst="rect">
            <a:avLst/>
          </a:prstGeom>
          <a:noFill/>
        </p:spPr>
        <p:txBody>
          <a:bodyPr wrap="square" rtlCol="0" anchor="ctr" anchorCtr="0">
            <a:normAutofit fontScale="70000"/>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1. Young people: Racing games are often highly exciting and competitive, and young people are more likely to try them.</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 2. Male users dominate: Men are more interested in competitive and</a:t>
            </a:r>
            <a:r>
              <a:rPr lang="en-US" sz="2000" spc="100">
                <a:solidFill>
                  <a:schemeClr val="tx1">
                    <a:lumMod val="75000"/>
                    <a:lumOff val="25000"/>
                  </a:schemeClr>
                </a:solidFill>
                <a:latin typeface="Arial" panose="020B0604020202020204" pitchFamily="34" charset="0"/>
                <a:ea typeface="微软雅黑" panose="020B0503020204020204" charset="-122"/>
                <a:sym typeface="+mn-ea"/>
              </a:rPr>
              <a:t> </a:t>
            </a:r>
            <a:r>
              <a:rPr sz="2000" spc="100">
                <a:solidFill>
                  <a:schemeClr val="tx1">
                    <a:lumMod val="75000"/>
                    <a:lumOff val="25000"/>
                  </a:schemeClr>
                </a:solidFill>
                <a:latin typeface="Arial" panose="020B0604020202020204" pitchFamily="34" charset="0"/>
                <a:ea typeface="微软雅黑" panose="020B0503020204020204" charset="-122"/>
                <a:sym typeface="+mn-ea"/>
              </a:rPr>
              <a:t>speed games than women.</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 3. Like challenges and competition: small programs in racing games</a:t>
            </a:r>
            <a:r>
              <a:rPr lang="en-US" sz="2000" spc="100">
                <a:solidFill>
                  <a:schemeClr val="tx1">
                    <a:lumMod val="75000"/>
                    <a:lumOff val="25000"/>
                  </a:schemeClr>
                </a:solidFill>
                <a:latin typeface="Arial" panose="020B0604020202020204" pitchFamily="34" charset="0"/>
                <a:ea typeface="微软雅黑" panose="020B0503020204020204" charset="-122"/>
                <a:sym typeface="+mn-ea"/>
              </a:rPr>
              <a:t> </a:t>
            </a:r>
            <a:r>
              <a:rPr sz="2000" spc="100">
                <a:solidFill>
                  <a:schemeClr val="tx1">
                    <a:lumMod val="75000"/>
                    <a:lumOff val="25000"/>
                  </a:schemeClr>
                </a:solidFill>
                <a:latin typeface="Arial" panose="020B0604020202020204" pitchFamily="34" charset="0"/>
                <a:ea typeface="微软雅黑" panose="020B0503020204020204" charset="-122"/>
                <a:sym typeface="+mn-ea"/>
              </a:rPr>
              <a:t>usually have leaderboards, achievement systems and other elements to</a:t>
            </a:r>
            <a:r>
              <a:rPr lang="en-US" sz="2000" spc="100">
                <a:solidFill>
                  <a:schemeClr val="tx1">
                    <a:lumMod val="75000"/>
                    <a:lumOff val="25000"/>
                  </a:schemeClr>
                </a:solidFill>
                <a:latin typeface="Arial" panose="020B0604020202020204" pitchFamily="34" charset="0"/>
                <a:ea typeface="微软雅黑" panose="020B0503020204020204" charset="-122"/>
                <a:sym typeface="+mn-ea"/>
              </a:rPr>
              <a:t> </a:t>
            </a:r>
            <a:r>
              <a:rPr sz="2000" spc="100">
                <a:solidFill>
                  <a:schemeClr val="tx1">
                    <a:lumMod val="75000"/>
                    <a:lumOff val="25000"/>
                  </a:schemeClr>
                </a:solidFill>
                <a:latin typeface="Arial" panose="020B0604020202020204" pitchFamily="34" charset="0"/>
                <a:ea typeface="微软雅黑" panose="020B0503020204020204" charset="-122"/>
                <a:sym typeface="+mn-ea"/>
              </a:rPr>
              <a:t>attract users who like challenges and competition. </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4. Short-term game enthusiasts: Since the small program of racing</a:t>
            </a:r>
            <a:r>
              <a:rPr lang="en-US" sz="2000" spc="100">
                <a:solidFill>
                  <a:schemeClr val="tx1">
                    <a:lumMod val="75000"/>
                    <a:lumOff val="25000"/>
                  </a:schemeClr>
                </a:solidFill>
                <a:latin typeface="Arial" panose="020B0604020202020204" pitchFamily="34" charset="0"/>
                <a:ea typeface="微软雅黑" panose="020B0503020204020204" charset="-122"/>
                <a:sym typeface="+mn-ea"/>
              </a:rPr>
              <a:t> </a:t>
            </a:r>
            <a:r>
              <a:rPr sz="2000" spc="100">
                <a:solidFill>
                  <a:schemeClr val="tx1">
                    <a:lumMod val="75000"/>
                    <a:lumOff val="25000"/>
                  </a:schemeClr>
                </a:solidFill>
                <a:latin typeface="Arial" panose="020B0604020202020204" pitchFamily="34" charset="0"/>
                <a:ea typeface="微软雅黑" panose="020B0503020204020204" charset="-122"/>
                <a:sym typeface="+mn-ea"/>
              </a:rPr>
              <a:t>games is usually simple and fast-paced, it is easy to attract short-term</a:t>
            </a:r>
            <a:r>
              <a:rPr lang="en-US" sz="2000" spc="100">
                <a:solidFill>
                  <a:schemeClr val="tx1">
                    <a:lumMod val="75000"/>
                    <a:lumOff val="25000"/>
                  </a:schemeClr>
                </a:solidFill>
                <a:latin typeface="Arial" panose="020B0604020202020204" pitchFamily="34" charset="0"/>
                <a:ea typeface="微软雅黑" panose="020B0503020204020204" charset="-122"/>
                <a:sym typeface="+mn-ea"/>
              </a:rPr>
              <a:t> </a:t>
            </a:r>
            <a:r>
              <a:rPr sz="2000" spc="100">
                <a:solidFill>
                  <a:schemeClr val="tx1">
                    <a:lumMod val="75000"/>
                    <a:lumOff val="25000"/>
                  </a:schemeClr>
                </a:solidFill>
                <a:latin typeface="Arial" panose="020B0604020202020204" pitchFamily="34" charset="0"/>
                <a:ea typeface="微软雅黑" panose="020B0503020204020204" charset="-122"/>
                <a:sym typeface="+mn-ea"/>
              </a:rPr>
              <a:t>game enthusiasts to play fast games. </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5. Social interaction: The small program of the racing game can support</a:t>
            </a:r>
            <a:r>
              <a:rPr lang="en-US" sz="2000" spc="100">
                <a:solidFill>
                  <a:schemeClr val="tx1">
                    <a:lumMod val="75000"/>
                    <a:lumOff val="25000"/>
                  </a:schemeClr>
                </a:solidFill>
                <a:latin typeface="Arial" panose="020B0604020202020204" pitchFamily="34" charset="0"/>
                <a:ea typeface="微软雅黑" panose="020B0503020204020204" charset="-122"/>
                <a:sym typeface="+mn-ea"/>
              </a:rPr>
              <a:t> </a:t>
            </a:r>
            <a:r>
              <a:rPr sz="2000" spc="100">
                <a:solidFill>
                  <a:schemeClr val="tx1">
                    <a:lumMod val="75000"/>
                    <a:lumOff val="25000"/>
                  </a:schemeClr>
                </a:solidFill>
                <a:latin typeface="Arial" panose="020B0604020202020204" pitchFamily="34" charset="0"/>
                <a:ea typeface="微软雅黑" panose="020B0503020204020204" charset="-122"/>
                <a:sym typeface="+mn-ea"/>
              </a:rPr>
              <a:t>multiplayer battles, and users can make new friends and interact with</a:t>
            </a:r>
            <a:r>
              <a:rPr lang="en-US" sz="2000" spc="100">
                <a:solidFill>
                  <a:schemeClr val="tx1">
                    <a:lumMod val="75000"/>
                    <a:lumOff val="25000"/>
                  </a:schemeClr>
                </a:solidFill>
                <a:latin typeface="Arial" panose="020B0604020202020204" pitchFamily="34" charset="0"/>
                <a:ea typeface="微软雅黑" panose="020B0503020204020204" charset="-122"/>
                <a:sym typeface="+mn-ea"/>
              </a:rPr>
              <a:t> </a:t>
            </a:r>
            <a:r>
              <a:rPr sz="2000" spc="100">
                <a:solidFill>
                  <a:schemeClr val="tx1">
                    <a:lumMod val="75000"/>
                    <a:lumOff val="25000"/>
                  </a:schemeClr>
                </a:solidFill>
                <a:latin typeface="Arial" panose="020B0604020202020204" pitchFamily="34" charset="0"/>
                <a:ea typeface="微软雅黑" panose="020B0503020204020204" charset="-122"/>
                <a:sym typeface="+mn-ea"/>
              </a:rPr>
              <a:t>each other in the game, increasing the social attributes of the game.</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10"/>
            </p:custDataLst>
          </p:nvPr>
        </p:nvSpPr>
        <p:spPr>
          <a:xfrm>
            <a:off x="608399" y="608295"/>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sz="3200">
                <a:solidFill>
                  <a:schemeClr val="accent1"/>
                </a:solidFill>
                <a:sym typeface="Arial" panose="020B0604020202020204" pitchFamily="34" charset="0"/>
              </a:rPr>
              <a:t>User scenario</a:t>
            </a:r>
            <a:endParaRPr sz="3200">
              <a:solidFill>
                <a:schemeClr val="accent1"/>
              </a:solidFill>
              <a:sym typeface="Arial" panose="020B0604020202020204" pitchFamily="34" charset="0"/>
            </a:endParaRPr>
          </a:p>
          <a:p>
            <a:pPr lvl="0">
              <a:lnSpc>
                <a:spcPct val="100000"/>
              </a:lnSpc>
            </a:pP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8"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矩形 3"/>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4" name="文本框 14"/>
          <p:cNvSpPr txBox="1"/>
          <p:nvPr>
            <p:custDataLst>
              <p:tags r:id="rId9"/>
            </p:custDataLst>
          </p:nvPr>
        </p:nvSpPr>
        <p:spPr>
          <a:xfrm>
            <a:off x="106559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1. Players can choose from different cars and tracks.</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2. Players can adjust the car's Settings, such as speed, acceleration, braking, etc. </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3. The player can play against other players, or against the computer.</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4. Players can view tournament results and leaderboards. </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5. Players can purchase new cars and tracks.</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sz="2000" spc="100">
                <a:solidFill>
                  <a:schemeClr val="tx1">
                    <a:lumMod val="75000"/>
                    <a:lumOff val="25000"/>
                  </a:schemeClr>
                </a:solidFill>
                <a:latin typeface="Arial" panose="020B0604020202020204" pitchFamily="34" charset="0"/>
                <a:ea typeface="微软雅黑" panose="020B0503020204020204" charset="-122"/>
                <a:sym typeface="+mn-ea"/>
              </a:rPr>
              <a:t>6. Players can save their progress and continue playing.</a:t>
            </a:r>
            <a:endParaRPr sz="2000" spc="1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10"/>
            </p:custDataLst>
          </p:nvPr>
        </p:nvSpPr>
        <p:spPr>
          <a:xfrm>
            <a:off x="608399" y="572735"/>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sz="3200">
                <a:solidFill>
                  <a:schemeClr val="accent1"/>
                </a:solidFill>
                <a:sym typeface="Arial" panose="020B0604020202020204" pitchFamily="34" charset="0"/>
              </a:rPr>
              <a:t>User scenario</a:t>
            </a:r>
            <a:endParaRPr sz="3200">
              <a:solidFill>
                <a:schemeClr val="accent1"/>
              </a:solidFill>
              <a:sym typeface="Arial" panose="020B0604020202020204" pitchFamily="34" charset="0"/>
            </a:endParaRPr>
          </a:p>
          <a:p>
            <a:pPr lvl="0">
              <a:lnSpc>
                <a:spcPct val="100000"/>
              </a:lnSpc>
            </a:pP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4" name="TextBox 2"/>
          <p:cNvSpPr txBox="1"/>
          <p:nvPr>
            <p:custDataLst>
              <p:tags r:id="rId2"/>
            </p:custDataLst>
          </p:nvPr>
        </p:nvSpPr>
        <p:spPr>
          <a:xfrm>
            <a:off x="2551430"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rPr>
              <a:t>03</a:t>
            </a:r>
            <a:endParaRPr lang="en-US" altLang="zh-CN" sz="8000" b="1" spc="20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Title 1"/>
          <p:cNvSpPr>
            <a:spLocks noGrp="1"/>
          </p:cNvSpPr>
          <p:nvPr>
            <p:ph type="ctrTitle" idx="13"/>
            <p:custDataLst>
              <p:tags r:id="rId3"/>
            </p:custDataLst>
          </p:nvPr>
        </p:nvSpPr>
        <p:spPr/>
        <p:txBody>
          <a:bodyPr vert="horz" wrap="square" lIns="0" tIns="0" rIns="0" bIns="0" rtlCol="0" anchor="ctr" anchorCtr="0">
            <a:normAutofit fontScale="90000"/>
          </a:bodyPr>
          <a:lstStyle/>
          <a:p>
            <a:pPr marL="0" indent="0" algn="l">
              <a:lnSpc>
                <a:spcPct val="100000"/>
              </a:lnSpc>
              <a:spcBef>
                <a:spcPts val="0"/>
              </a:spcBef>
              <a:spcAft>
                <a:spcPts val="0"/>
              </a:spcAft>
              <a:buSzPct val="100000"/>
              <a:buNone/>
            </a:pPr>
            <a:r>
              <a:rPr>
                <a:solidFill>
                  <a:schemeClr val="accent1"/>
                </a:solidFill>
                <a:sym typeface="Arial" panose="020B0604020202020204" pitchFamily="34" charset="0"/>
              </a:rPr>
              <a:t>Class diagram</a:t>
            </a:r>
            <a:endParaRPr>
              <a:solidFill>
                <a:schemeClr val="accent1"/>
              </a:solidFill>
              <a:sym typeface="Arial" panose="020B0604020202020204" pitchFamily="34" charset="0"/>
            </a:endParaRPr>
          </a:p>
        </p:txBody>
      </p:sp>
    </p:spTree>
    <p:custDataLst>
      <p:tags r:id="rId4"/>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THUMBS_INDEX" val="1、4、7、9、11、15、19、20、21、22、23、26、31、35、39、40"/>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21"/>
  <p:tag name="KSO_WM_TEMPLATE_MASTER_TYPE" val="1"/>
</p:tagLst>
</file>

<file path=ppt/tags/tag145.xml><?xml version="1.0" encoding="utf-8"?>
<p:tagLst xmlns:p="http://schemas.openxmlformats.org/presentationml/2006/main">
  <p:tag name="KSO_WM_UNIT_ISCONTENTSTITLE" val="0"/>
  <p:tag name="KSO_WM_UNIT_ISNUMDGMTITLE" val="0"/>
  <p:tag name="KSO_WM_UNIT_PRESET_TEXT" val="日事日清"/>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421_1*a*1"/>
  <p:tag name="KSO_WM_TEMPLATE_CATEGORY" val="custom"/>
  <p:tag name="KSO_WM_TEMPLATE_INDEX" val="20204421"/>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146.xml><?xml version="1.0" encoding="utf-8"?>
<p:tagLst xmlns:p="http://schemas.openxmlformats.org/presentationml/2006/main">
  <p:tag name="KSO_WM_TEMPLATE_THUMBS_INDEX" val="1、4、7、9、11、15、19、20、21、22、23、26、31、35、39、40"/>
  <p:tag name="KSO_WM_SLIDE_ID" val="custom2020442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21"/>
  <p:tag name="KSO_WM_SLIDE_LAYOUT" val="a_b"/>
  <p:tag name="KSO_WM_SLIDE_LAYOUT_CNT" val="1_3"/>
</p:tagLst>
</file>

<file path=ppt/tags/tag14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4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49.xml><?xml version="1.0" encoding="utf-8"?>
<p:tagLst xmlns:p="http://schemas.openxmlformats.org/presentationml/2006/main">
  <p:tag name="KSO_WM_UNIT_COLOR_SCHEME_SHAPE_ID" val="4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421_6*l_h_i*1_1_1"/>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COLOR_SCHEME_SHAPE_ID" val="5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4421_6*l_h_i*1_1_2"/>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COLOR_SCHEME_SHAPE_ID" val="5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21_6*l_h_i*1_1_1"/>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52.xml><?xml version="1.0" encoding="utf-8"?>
<p:tagLst xmlns:p="http://schemas.openxmlformats.org/presentationml/2006/main">
  <p:tag name="KSO_WM_UNIT_ISCONTENTSTITLE" val="0"/>
  <p:tag name="KSO_WM_UNIT_COLOR_SCHEME_SHAPE_ID" val="36"/>
  <p:tag name="KSO_WM_UNIT_COLOR_SCHEME_PARENT_PAGE" val="0_4"/>
  <p:tag name="KSO_WM_UNIT_SUBTYPE" val="a"/>
  <p:tag name="KSO_WM_UNIT_PRESET_TEXT" val="单击此处添加文本"/>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21_6*l_h_f*1_1_1"/>
  <p:tag name="KSO_WM_TEMPLATE_CATEGORY" val="custom"/>
  <p:tag name="KSO_WM_TEMPLATE_INDEX" val="2020442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UNIT_COLOR_SCHEME_SHAPE_ID" val="3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21_6*l_h_i*1_2_1"/>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COLOR_SCHEME_SHAPE_ID" val="4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4421_6*l_h_i*1_2_2"/>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55.xml><?xml version="1.0" encoding="utf-8"?>
<p:tagLst xmlns:p="http://schemas.openxmlformats.org/presentationml/2006/main">
  <p:tag name="KSO_WM_UNIT_COLOR_SCHEME_SHAPE_ID" val="4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421_6*l_h_i*1_2_1"/>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56.xml><?xml version="1.0" encoding="utf-8"?>
<p:tagLst xmlns:p="http://schemas.openxmlformats.org/presentationml/2006/main">
  <p:tag name="KSO_WM_UNIT_ISCONTENTSTITLE" val="0"/>
  <p:tag name="KSO_WM_UNIT_COLOR_SCHEME_SHAPE_ID" val="45"/>
  <p:tag name="KSO_WM_UNIT_COLOR_SCHEME_PARENT_PAGE" val="0_4"/>
  <p:tag name="KSO_WM_UNIT_SUBTYPE" val="a"/>
  <p:tag name="KSO_WM_UNIT_PRESET_TEXT" val="单击此处添加文本"/>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21_6*l_h_f*1_2_1"/>
  <p:tag name="KSO_WM_TEMPLATE_CATEGORY" val="custom"/>
  <p:tag name="KSO_WM_TEMPLATE_INDEX" val="2020442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COLOR_SCHEME_SHAPE_ID" val="2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421_6*l_h_i*1_3_1"/>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COLOR_SCHEME_SHAPE_ID" val="3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4421_6*l_h_i*1_3_2"/>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UNIT_COLOR_SCHEME_SHAPE_ID" val="3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421_6*l_h_i*1_3_1"/>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COLOR_SCHEME_SHAPE_ID" val="48"/>
  <p:tag name="KSO_WM_UNIT_COLOR_SCHEME_PARENT_PAGE" val="0_4"/>
  <p:tag name="KSO_WM_UNIT_SUBTYPE" val="a"/>
  <p:tag name="KSO_WM_UNIT_PRESET_TEXT" val="单击此处添加文本"/>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421_6*l_h_f*1_3_1"/>
  <p:tag name="KSO_WM_TEMPLATE_CATEGORY" val="custom"/>
  <p:tag name="KSO_WM_TEMPLATE_INDEX" val="2020442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UNIT_COLOR_SCHEME_SHAPE_ID" val="1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421_6*l_h_i*1_4_1"/>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UNIT_COLOR_SCHEME_SHAPE_ID" val="2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4421_6*l_h_i*1_4_2"/>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COLOR_SCHEME_SHAPE_ID" val="2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4421_6*l_h_i*1_4_1"/>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64.xml><?xml version="1.0" encoding="utf-8"?>
<p:tagLst xmlns:p="http://schemas.openxmlformats.org/presentationml/2006/main">
  <p:tag name="KSO_WM_UNIT_ISCONTENTSTITLE" val="0"/>
  <p:tag name="KSO_WM_UNIT_COLOR_SCHEME_SHAPE_ID" val="54"/>
  <p:tag name="KSO_WM_UNIT_COLOR_SCHEME_PARENT_PAGE" val="0_4"/>
  <p:tag name="KSO_WM_UNIT_SUBTYPE" val="a"/>
  <p:tag name="KSO_WM_UNIT_PRESET_TEXT" val="单击此处添加文本"/>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421_6*l_h_f*1_4_1"/>
  <p:tag name="KSO_WM_TEMPLATE_CATEGORY" val="custom"/>
  <p:tag name="KSO_WM_TEMPLATE_INDEX" val="2020442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UNIT_COLOR_SCHEME_SHAPE_ID" val="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4421_6*l_h_i*1_5_1"/>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COLOR_SCHEME_SHAPE_ID" val="1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04421_6*l_h_i*1_5_2"/>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UNIT_COLOR_SCHEME_SHAPE_ID" val="1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04421_6*l_h_i*1_5_1"/>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68.xml><?xml version="1.0" encoding="utf-8"?>
<p:tagLst xmlns:p="http://schemas.openxmlformats.org/presentationml/2006/main">
  <p:tag name="KSO_WM_UNIT_ISCONTENTSTITLE" val="0"/>
  <p:tag name="KSO_WM_UNIT_COLOR_SCHEME_SHAPE_ID" val="57"/>
  <p:tag name="KSO_WM_UNIT_COLOR_SCHEME_PARENT_PAGE" val="0_4"/>
  <p:tag name="KSO_WM_UNIT_SUBTYPE" val="a"/>
  <p:tag name="KSO_WM_UNIT_PRESET_TEXT" val="单击此处添加文本"/>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4421_6*l_h_f*1_5_1"/>
  <p:tag name="KSO_WM_TEMPLATE_CATEGORY" val="custom"/>
  <p:tag name="KSO_WM_TEMPLATE_INDEX" val="2020442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UNIT_COLOR_SCHEME_SHAPE_ID" val="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custom20204421_6*l_h_i*1_6_1"/>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COLOR_SCHEME_SHAPE_ID" val="1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custom20204421_6*l_h_i*1_6_2"/>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UNIT_COLOR_SCHEME_SHAPE_ID" val="1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ID" val="custom20204421_6*l_h_i*1_6_1"/>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72.xml><?xml version="1.0" encoding="utf-8"?>
<p:tagLst xmlns:p="http://schemas.openxmlformats.org/presentationml/2006/main">
  <p:tag name="KSO_WM_UNIT_ISCONTENTSTITLE" val="0"/>
  <p:tag name="KSO_WM_UNIT_COLOR_SCHEME_SHAPE_ID" val="57"/>
  <p:tag name="KSO_WM_UNIT_COLOR_SCHEME_PARENT_PAGE" val="0_4"/>
  <p:tag name="KSO_WM_UNIT_SUBTYPE" val="a"/>
  <p:tag name="KSO_WM_UNIT_PRESET_TEXT" val="单击此处添加文本"/>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custom20204421_6*l_h_f*1_6_1"/>
  <p:tag name="KSO_WM_TEMPLATE_CATEGORY" val="custom"/>
  <p:tag name="KSO_WM_TEMPLATE_INDEX" val="2020442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73.xml><?xml version="1.0" encoding="utf-8"?>
<p:tagLst xmlns:p="http://schemas.openxmlformats.org/presentationml/2006/main">
  <p:tag name="KSO_WM_UNIT_ISCONTENTSTITLE" val="1"/>
  <p:tag name="KSO_WM_UNIT_ISNUMDGMTITLE" val="0"/>
  <p:tag name="KSO_WM_UNIT_PRESET_TEXT" val="目 录"/>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21_6*a*1"/>
  <p:tag name="KSO_WM_TEMPLATE_CATEGORY" val="custom"/>
  <p:tag name="KSO_WM_TEMPLATE_INDEX" val="20204421"/>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4.xml><?xml version="1.0" encoding="utf-8"?>
<p:tagLst xmlns:p="http://schemas.openxmlformats.org/presentationml/2006/main">
  <p:tag name="KSO_WM_SLIDE_ID" val="custom20204421_6"/>
  <p:tag name="KSO_WM_TEMPLATE_SUBCATEGORY" val="0"/>
  <p:tag name="KSO_WM_TEMPLATE_MASTER_TYPE" val="1"/>
  <p:tag name="KSO_WM_TEMPLATE_COLOR_TYPE" val="1"/>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TEMPLATE_CATEGORY" val="custom"/>
  <p:tag name="KSO_WM_TEMPLATE_INDEX" val="20204421"/>
  <p:tag name="KSO_WM_SLIDE_LAYOUT" val="a_b_l"/>
  <p:tag name="KSO_WM_SLIDE_LAYOUT_CNT" val="1_1_1"/>
  <p:tag name="KSO_WM_SLIDE_BK_DARK_LIGHT" val="2"/>
  <p:tag name="KSO_WM_SLIDE_BACKGROUND_TYPE" val="general"/>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21_7*i*1"/>
  <p:tag name="KSO_WM_TEMPLATE_CATEGORY" val="custom"/>
  <p:tag name="KSO_WM_TEMPLATE_INDEX" val="20204421"/>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76.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21_7*e*1"/>
  <p:tag name="KSO_WM_TEMPLATE_CATEGORY" val="custom"/>
  <p:tag name="KSO_WM_TEMPLATE_INDEX" val="2020442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77.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421_7*a*1"/>
  <p:tag name="KSO_WM_TEMPLATE_CATEGORY" val="custom"/>
  <p:tag name="KSO_WM_TEMPLATE_INDEX" val="20204421"/>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178.xml><?xml version="1.0" encoding="utf-8"?>
<p:tagLst xmlns:p="http://schemas.openxmlformats.org/presentationml/2006/main">
  <p:tag name="KSO_WM_SLIDE_ID" val="custom202044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21"/>
  <p:tag name="KSO_WM_SLIDE_LAYOUT" val="a_e"/>
  <p:tag name="KSO_WM_SLIDE_LAYOUT_CNT" val="1_1"/>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UNIT_TYPE" val="i"/>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UNIT_TYPE" val="i"/>
</p:tagLst>
</file>

<file path=ppt/tags/tag182.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3"/>
  <p:tag name="KSO_WM_UNIT_ID" val="custom20204421_8*i*3"/>
  <p:tag name="KSO_WM_TEMPLATE_CATEGORY" val="custom"/>
  <p:tag name="KSO_WM_TEMPLATE_INDEX" val="20204421"/>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SHADOW_SCHEMECOLOR_INDEX_BRIGHTNESS" val="0.05"/>
  <p:tag name="KSO_WM_UNIT_SHADOW_SCHEMECOLOR_INDEX" val="13"/>
</p:tagLst>
</file>

<file path=ppt/tags/tag183.xml><?xml version="1.0" encoding="utf-8"?>
<p:tagLst xmlns:p="http://schemas.openxmlformats.org/presentationml/2006/main">
  <p:tag name="KSO_WM_UNIT_ISCONTENTSTITLE" val="0"/>
  <p:tag name="KSO_WM_UNIT_DEFAULT_FONT" val="16;24;2"/>
  <p:tag name="KSO_WM_UNIT_BLOCK" val="0"/>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421_8*f*1"/>
  <p:tag name="KSO_WM_TEMPLATE_CATEGORY" val="custom"/>
  <p:tag name="KSO_WM_TEMPLATE_INDEX" val="20204421"/>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184.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8*a*1"/>
  <p:tag name="KSO_WM_TEMPLATE_CATEGORY" val="custom"/>
  <p:tag name="KSO_WM_TEMPLATE_INDEX" val="20204421"/>
  <p:tag name="KSO_WM_UNIT_LAYERLEVEL" val="1"/>
  <p:tag name="KSO_WM_TAG_VERSION" val="1.0"/>
  <p:tag name="KSO_WM_BEAUTIFY_FLAG" val="#wm#"/>
</p:tagLst>
</file>

<file path=ppt/tags/tag18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421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421"/>
  <p:tag name="KSO_WM_SLIDE_LAYOUT" val="a_f_i"/>
  <p:tag name="KSO_WM_SLIDE_LAYOUT_CNT" val="1_1_1"/>
  <p:tag name="KSO_WM_SLIDE_BK_DARK_LIGHT" val="2"/>
  <p:tag name="KSO_WM_SLIDE_BACKGROUND_TYPE" val="navigation"/>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21_7*i*1"/>
  <p:tag name="KSO_WM_TEMPLATE_CATEGORY" val="custom"/>
  <p:tag name="KSO_WM_TEMPLATE_INDEX" val="20204421"/>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87.xml><?xml version="1.0" encoding="utf-8"?>
<p:tagLst xmlns:p="http://schemas.openxmlformats.org/presentationml/2006/main">
  <p:tag name="KSO_WM_UNIT_PRESET_TEXT" val="02"/>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21_7*e*1"/>
  <p:tag name="KSO_WM_TEMPLATE_CATEGORY" val="custom"/>
  <p:tag name="KSO_WM_TEMPLATE_INDEX" val="2020442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88.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421_7*a*1"/>
  <p:tag name="KSO_WM_TEMPLATE_CATEGORY" val="custom"/>
  <p:tag name="KSO_WM_TEMPLATE_INDEX" val="20204421"/>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189.xml><?xml version="1.0" encoding="utf-8"?>
<p:tagLst xmlns:p="http://schemas.openxmlformats.org/presentationml/2006/main">
  <p:tag name="KSO_WM_SLIDE_ID" val="custom202044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21"/>
  <p:tag name="KSO_WM_SLIDE_LAYOUT" val="a_e"/>
  <p:tag name="KSO_WM_SLIDE_LAYOUT_CNT" val="1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8*i*1"/>
  <p:tag name="KSO_WM_TEMPLATE_CATEGORY" val="custom"/>
  <p:tag name="KSO_WM_TEMPLATE_INDEX" val="20204421"/>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8*i*1"/>
  <p:tag name="KSO_WM_TEMPLATE_CATEGORY" val="custom"/>
  <p:tag name="KSO_WM_TEMPLATE_INDEX" val="20204421"/>
  <p:tag name="KSO_WM_UNIT_LAYERLEVEL" val="1"/>
  <p:tag name="KSO_WM_TAG_VERSION" val="1.0"/>
  <p:tag name="KSO_WM_BEAUTIFY_FLAG" val="#wm#"/>
</p:tagLst>
</file>

<file path=ppt/tags/tag19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8*i*2"/>
  <p:tag name="KSO_WM_TEMPLATE_CATEGORY" val="custom"/>
  <p:tag name="KSO_WM_TEMPLATE_INDEX" val="20204421"/>
  <p:tag name="KSO_WM_UNIT_LAYERLEVEL" val="1"/>
  <p:tag name="KSO_WM_TAG_VERSION" val="1.0"/>
  <p:tag name="KSO_WM_BEAUTIFY_FLAG" val="#wm#"/>
</p:tagLst>
</file>

<file path=ppt/tags/tag193.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3"/>
  <p:tag name="KSO_WM_UNIT_ID" val="custom20204421_8*i*3"/>
  <p:tag name="KSO_WM_TEMPLATE_CATEGORY" val="custom"/>
  <p:tag name="KSO_WM_TEMPLATE_INDEX" val="20204421"/>
  <p:tag name="KSO_WM_UNIT_LAYERLEVEL" val="1"/>
  <p:tag name="KSO_WM_TAG_VERSION" val="1.0"/>
  <p:tag name="KSO_WM_BEAUTIFY_FLAG" val="#wm#"/>
</p:tagLst>
</file>

<file path=ppt/tags/tag194.xml><?xml version="1.0" encoding="utf-8"?>
<p:tagLst xmlns:p="http://schemas.openxmlformats.org/presentationml/2006/main">
  <p:tag name="KSO_WM_UNIT_ISCONTENTSTITLE" val="0"/>
  <p:tag name="KSO_WM_UNIT_DEFAULT_FONT" val="16;24;2"/>
  <p:tag name="KSO_WM_UNIT_BLOCK" val="0"/>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421_8*f*1"/>
  <p:tag name="KSO_WM_TEMPLATE_CATEGORY" val="custom"/>
  <p:tag name="KSO_WM_TEMPLATE_INDEX" val="20204421"/>
  <p:tag name="KSO_WM_UNIT_LAYERLEVEL" val="1"/>
  <p:tag name="KSO_WM_TAG_VERSION" val="1.0"/>
  <p:tag name="KSO_WM_BEAUTIFY_FLAG" val="#wm#"/>
</p:tagLst>
</file>

<file path=ppt/tags/tag195.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8*a*1"/>
  <p:tag name="KSO_WM_TEMPLATE_CATEGORY" val="custom"/>
  <p:tag name="KSO_WM_TEMPLATE_INDEX" val="20204421"/>
  <p:tag name="KSO_WM_UNIT_LAYERLEVEL" val="1"/>
  <p:tag name="KSO_WM_TAG_VERSION" val="1.0"/>
  <p:tag name="KSO_WM_BEAUTIFY_FLAG" val="#wm#"/>
</p:tagLst>
</file>

<file path=ppt/tags/tag19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421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421"/>
  <p:tag name="KSO_WM_SLIDE_LAYOUT" val="a_f_i"/>
  <p:tag name="KSO_WM_SLIDE_LAYOUT_CNT" val="1_1_1"/>
</p:tagLst>
</file>

<file path=ppt/tags/tag19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8*i*1"/>
  <p:tag name="KSO_WM_TEMPLATE_CATEGORY" val="custom"/>
  <p:tag name="KSO_WM_TEMPLATE_INDEX" val="20204421"/>
  <p:tag name="KSO_WM_UNIT_BK_DARK_LIGHT" val="2"/>
  <p:tag name="KSO_WM_UNIT_LAYERLEVEL" val="1"/>
  <p:tag name="KSO_WM_TAG_VERSION" val="1.0"/>
  <p:tag name="KSO_WM_BEAUTIFY_FLAG" val="#wm#"/>
</p:tagLst>
</file>

<file path=ppt/tags/tag19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8*i*1"/>
  <p:tag name="KSO_WM_TEMPLATE_CATEGORY" val="custom"/>
  <p:tag name="KSO_WM_TEMPLATE_INDEX" val="20204421"/>
  <p:tag name="KSO_WM_UNIT_LAYERLEVEL" val="1"/>
  <p:tag name="KSO_WM_TAG_VERSION" val="1.0"/>
  <p:tag name="KSO_WM_BEAUTIFY_FLAG" val="#wm#"/>
</p:tagLst>
</file>

<file path=ppt/tags/tag19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8*i*2"/>
  <p:tag name="KSO_WM_TEMPLATE_CATEGORY" val="custom"/>
  <p:tag name="KSO_WM_TEMPLATE_INDEX" val="20204421"/>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3"/>
  <p:tag name="KSO_WM_UNIT_ID" val="custom20204421_8*i*3"/>
  <p:tag name="KSO_WM_TEMPLATE_CATEGORY" val="custom"/>
  <p:tag name="KSO_WM_TEMPLATE_INDEX" val="20204421"/>
  <p:tag name="KSO_WM_UNIT_LAYERLEVEL" val="1"/>
  <p:tag name="KSO_WM_TAG_VERSION" val="1.0"/>
  <p:tag name="KSO_WM_BEAUTIFY_FLAG" val="#wm#"/>
</p:tagLst>
</file>

<file path=ppt/tags/tag201.xml><?xml version="1.0" encoding="utf-8"?>
<p:tagLst xmlns:p="http://schemas.openxmlformats.org/presentationml/2006/main">
  <p:tag name="KSO_WM_UNIT_ISCONTENTSTITLE" val="0"/>
  <p:tag name="KSO_WM_UNIT_DEFAULT_FONT" val="16;24;2"/>
  <p:tag name="KSO_WM_UNIT_BLOCK" val="0"/>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421_8*f*1"/>
  <p:tag name="KSO_WM_TEMPLATE_CATEGORY" val="custom"/>
  <p:tag name="KSO_WM_TEMPLATE_INDEX" val="20204421"/>
  <p:tag name="KSO_WM_UNIT_LAYERLEVEL" val="1"/>
  <p:tag name="KSO_WM_TAG_VERSION" val="1.0"/>
  <p:tag name="KSO_WM_BEAUTIFY_FLAG" val="#wm#"/>
</p:tagLst>
</file>

<file path=ppt/tags/tag202.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8*a*1"/>
  <p:tag name="KSO_WM_TEMPLATE_CATEGORY" val="custom"/>
  <p:tag name="KSO_WM_TEMPLATE_INDEX" val="20204421"/>
  <p:tag name="KSO_WM_UNIT_LAYERLEVEL" val="1"/>
  <p:tag name="KSO_WM_TAG_VERSION" val="1.0"/>
  <p:tag name="KSO_WM_BEAUTIFY_FLAG" val="#wm#"/>
</p:tagLst>
</file>

<file path=ppt/tags/tag20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421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421"/>
  <p:tag name="KSO_WM_SLIDE_LAYOUT" val="a_f_i"/>
  <p:tag name="KSO_WM_SLIDE_LAYOUT_CNT" val="1_1_1"/>
</p:tagLst>
</file>

<file path=ppt/tags/tag20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8*i*1"/>
  <p:tag name="KSO_WM_TEMPLATE_CATEGORY" val="custom"/>
  <p:tag name="KSO_WM_TEMPLATE_INDEX" val="20204421"/>
  <p:tag name="KSO_WM_UNIT_BK_DARK_LIGHT" val="2"/>
  <p:tag name="KSO_WM_UNIT_LAYERLEVEL" val="1"/>
  <p:tag name="KSO_WM_TAG_VERSION" val="1.0"/>
  <p:tag name="KSO_WM_BEAUTIFY_FLAG" val="#wm#"/>
</p:tagLst>
</file>

<file path=ppt/tags/tag20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8*i*1"/>
  <p:tag name="KSO_WM_TEMPLATE_CATEGORY" val="custom"/>
  <p:tag name="KSO_WM_TEMPLATE_INDEX" val="20204421"/>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8*i*2"/>
  <p:tag name="KSO_WM_TEMPLATE_CATEGORY" val="custom"/>
  <p:tag name="KSO_WM_TEMPLATE_INDEX" val="20204421"/>
  <p:tag name="KSO_WM_UNIT_LAYERLEVEL" val="1"/>
  <p:tag name="KSO_WM_TAG_VERSION" val="1.0"/>
  <p:tag name="KSO_WM_BEAUTIFY_FLAG" val="#wm#"/>
</p:tagLst>
</file>

<file path=ppt/tags/tag207.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3"/>
  <p:tag name="KSO_WM_UNIT_ID" val="custom20204421_8*i*3"/>
  <p:tag name="KSO_WM_TEMPLATE_CATEGORY" val="custom"/>
  <p:tag name="KSO_WM_TEMPLATE_INDEX" val="20204421"/>
  <p:tag name="KSO_WM_UNIT_LAYERLEVEL" val="1"/>
  <p:tag name="KSO_WM_TAG_VERSION" val="1.0"/>
  <p:tag name="KSO_WM_BEAUTIFY_FLAG" val="#wm#"/>
</p:tagLst>
</file>

<file path=ppt/tags/tag208.xml><?xml version="1.0" encoding="utf-8"?>
<p:tagLst xmlns:p="http://schemas.openxmlformats.org/presentationml/2006/main">
  <p:tag name="KSO_WM_UNIT_ISCONTENTSTITLE" val="0"/>
  <p:tag name="KSO_WM_UNIT_DEFAULT_FONT" val="16;24;2"/>
  <p:tag name="KSO_WM_UNIT_BLOCK" val="0"/>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421_8*f*1"/>
  <p:tag name="KSO_WM_TEMPLATE_CATEGORY" val="custom"/>
  <p:tag name="KSO_WM_TEMPLATE_INDEX" val="20204421"/>
  <p:tag name="KSO_WM_UNIT_LAYERLEVEL" val="1"/>
  <p:tag name="KSO_WM_TAG_VERSION" val="1.0"/>
  <p:tag name="KSO_WM_BEAUTIFY_FLAG" val="#wm#"/>
</p:tagLst>
</file>

<file path=ppt/tags/tag209.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8*a*1"/>
  <p:tag name="KSO_WM_TEMPLATE_CATEGORY" val="custom"/>
  <p:tag name="KSO_WM_TEMPLATE_INDEX" val="2020442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421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421"/>
  <p:tag name="KSO_WM_SLIDE_LAYOUT" val="a_f_i"/>
  <p:tag name="KSO_WM_SLIDE_LAYOUT_CNT" val="1_1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21_7*i*1"/>
  <p:tag name="KSO_WM_TEMPLATE_CATEGORY" val="custom"/>
  <p:tag name="KSO_WM_TEMPLATE_INDEX" val="20204421"/>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212.xml><?xml version="1.0" encoding="utf-8"?>
<p:tagLst xmlns:p="http://schemas.openxmlformats.org/presentationml/2006/main">
  <p:tag name="KSO_WM_UNIT_PRESET_TEXT" val="03"/>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21_7*e*1"/>
  <p:tag name="KSO_WM_TEMPLATE_CATEGORY" val="custom"/>
  <p:tag name="KSO_WM_TEMPLATE_INDEX" val="2020442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213.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421_7*a*1"/>
  <p:tag name="KSO_WM_TEMPLATE_CATEGORY" val="custom"/>
  <p:tag name="KSO_WM_TEMPLATE_INDEX" val="20204421"/>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14.xml><?xml version="1.0" encoding="utf-8"?>
<p:tagLst xmlns:p="http://schemas.openxmlformats.org/presentationml/2006/main">
  <p:tag name="KSO_WM_SLIDE_ID" val="custom202044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21"/>
  <p:tag name="KSO_WM_SLIDE_LAYOUT" val="a_e"/>
  <p:tag name="KSO_WM_SLIDE_LAYOUT_CNT" val="1_1"/>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wm#"/>
  <p:tag name="KSO_WM_TEMPLATE_CATEGORY" val="custom"/>
  <p:tag name="KSO_WM_TEMPLATE_INDEX" val="2020442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21_7*i*1"/>
  <p:tag name="KSO_WM_TEMPLATE_CATEGORY" val="custom"/>
  <p:tag name="KSO_WM_TEMPLATE_INDEX" val="20204421"/>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218.xml><?xml version="1.0" encoding="utf-8"?>
<p:tagLst xmlns:p="http://schemas.openxmlformats.org/presentationml/2006/main">
  <p:tag name="KSO_WM_UNIT_PRESET_TEXT" val="04"/>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21_7*e*1"/>
  <p:tag name="KSO_WM_TEMPLATE_CATEGORY" val="custom"/>
  <p:tag name="KSO_WM_TEMPLATE_INDEX" val="2020442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219.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421_7*a*1"/>
  <p:tag name="KSO_WM_TEMPLATE_CATEGORY" val="custom"/>
  <p:tag name="KSO_WM_TEMPLATE_INDEX" val="20204421"/>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ID" val="custom202044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21"/>
  <p:tag name="KSO_WM_SLIDE_LAYOUT" val="a_e"/>
  <p:tag name="KSO_WM_SLIDE_LAYOUT_CNT" val="1_1"/>
</p:tagLst>
</file>

<file path=ppt/tags/tag22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8*i*1"/>
  <p:tag name="KSO_WM_TEMPLATE_CATEGORY" val="custom"/>
  <p:tag name="KSO_WM_TEMPLATE_INDEX" val="20204421"/>
  <p:tag name="KSO_WM_UNIT_BK_DARK_LIGHT" val="2"/>
  <p:tag name="KSO_WM_UNIT_LAYERLEVEL" val="1"/>
  <p:tag name="KSO_WM_TAG_VERSION" val="1.0"/>
  <p:tag name="KSO_WM_BEAUTIFY_FLAG" val="#wm#"/>
</p:tagLst>
</file>

<file path=ppt/tags/tag22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8*i*1"/>
  <p:tag name="KSO_WM_TEMPLATE_CATEGORY" val="custom"/>
  <p:tag name="KSO_WM_TEMPLATE_INDEX" val="20204421"/>
  <p:tag name="KSO_WM_UNIT_LAYERLEVEL" val="1"/>
  <p:tag name="KSO_WM_TAG_VERSION" val="1.0"/>
  <p:tag name="KSO_WM_BEAUTIFY_FLAG" val="#wm#"/>
</p:tagLst>
</file>

<file path=ppt/tags/tag22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8*i*2"/>
  <p:tag name="KSO_WM_TEMPLATE_CATEGORY" val="custom"/>
  <p:tag name="KSO_WM_TEMPLATE_INDEX" val="20204421"/>
  <p:tag name="KSO_WM_UNIT_LAYERLEVEL" val="1"/>
  <p:tag name="KSO_WM_TAG_VERSION" val="1.0"/>
  <p:tag name="KSO_WM_BEAUTIFY_FLAG" val="#wm#"/>
</p:tagLst>
</file>

<file path=ppt/tags/tag224.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3"/>
  <p:tag name="KSO_WM_UNIT_ID" val="custom20204421_8*i*3"/>
  <p:tag name="KSO_WM_TEMPLATE_CATEGORY" val="custom"/>
  <p:tag name="KSO_WM_TEMPLATE_INDEX" val="20204421"/>
  <p:tag name="KSO_WM_UNIT_LAYERLEVEL" val="1"/>
  <p:tag name="KSO_WM_TAG_VERSION" val="1.0"/>
  <p:tag name="KSO_WM_BEAUTIFY_FLAG" val="#wm#"/>
</p:tagLst>
</file>

<file path=ppt/tags/tag225.xml><?xml version="1.0" encoding="utf-8"?>
<p:tagLst xmlns:p="http://schemas.openxmlformats.org/presentationml/2006/main">
  <p:tag name="KSO_WM_UNIT_ISCONTENTSTITLE" val="0"/>
  <p:tag name="KSO_WM_UNIT_DEFAULT_FONT" val="16;24;2"/>
  <p:tag name="KSO_WM_UNIT_BLOCK" val="0"/>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421_8*f*1"/>
  <p:tag name="KSO_WM_TEMPLATE_CATEGORY" val="custom"/>
  <p:tag name="KSO_WM_TEMPLATE_INDEX" val="20204421"/>
  <p:tag name="KSO_WM_UNIT_LAYERLEVEL" val="1"/>
  <p:tag name="KSO_WM_TAG_VERSION" val="1.0"/>
  <p:tag name="KSO_WM_BEAUTIFY_FLAG" val="#wm#"/>
</p:tagLst>
</file>

<file path=ppt/tags/tag226.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8*a*1"/>
  <p:tag name="KSO_WM_TEMPLATE_CATEGORY" val="custom"/>
  <p:tag name="KSO_WM_TEMPLATE_INDEX" val="20204421"/>
  <p:tag name="KSO_WM_UNIT_LAYERLEVEL" val="1"/>
  <p:tag name="KSO_WM_TAG_VERSION" val="1.0"/>
  <p:tag name="KSO_WM_BEAUTIFY_FLAG" val="#wm#"/>
</p:tagLst>
</file>

<file path=ppt/tags/tag22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421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421"/>
  <p:tag name="KSO_WM_SLIDE_LAYOUT" val="a_f_i"/>
  <p:tag name="KSO_WM_SLIDE_LAYOUT_CNT" val="1_1_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21_7*i*1"/>
  <p:tag name="KSO_WM_TEMPLATE_CATEGORY" val="custom"/>
  <p:tag name="KSO_WM_TEMPLATE_INDEX" val="20204421"/>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229.xml><?xml version="1.0" encoding="utf-8"?>
<p:tagLst xmlns:p="http://schemas.openxmlformats.org/presentationml/2006/main">
  <p:tag name="KSO_WM_UNIT_PRESET_TEXT" val="05"/>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21_7*e*1"/>
  <p:tag name="KSO_WM_TEMPLATE_CATEGORY" val="custom"/>
  <p:tag name="KSO_WM_TEMPLATE_INDEX" val="2020442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421_7*a*1"/>
  <p:tag name="KSO_WM_TEMPLATE_CATEGORY" val="custom"/>
  <p:tag name="KSO_WM_TEMPLATE_INDEX" val="20204421"/>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31.xml><?xml version="1.0" encoding="utf-8"?>
<p:tagLst xmlns:p="http://schemas.openxmlformats.org/presentationml/2006/main">
  <p:tag name="KSO_WM_SLIDE_ID" val="custom202044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21"/>
  <p:tag name="KSO_WM_SLIDE_LAYOUT" val="a_e"/>
  <p:tag name="KSO_WM_SLIDE_LAYOUT_CNT" val="1_1"/>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wm#"/>
  <p:tag name="KSO_WM_TEMPLATE_CATEGORY" val="custom"/>
  <p:tag name="KSO_WM_TEMPLATE_INDEX" val="2020442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21_7*i*1"/>
  <p:tag name="KSO_WM_TEMPLATE_CATEGORY" val="custom"/>
  <p:tag name="KSO_WM_TEMPLATE_INDEX" val="20204421"/>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236.xml><?xml version="1.0" encoding="utf-8"?>
<p:tagLst xmlns:p="http://schemas.openxmlformats.org/presentationml/2006/main">
  <p:tag name="KSO_WM_UNIT_PRESET_TEXT" val="06"/>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21_7*e*1"/>
  <p:tag name="KSO_WM_TEMPLATE_CATEGORY" val="custom"/>
  <p:tag name="KSO_WM_TEMPLATE_INDEX" val="2020442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237.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421_7*a*1"/>
  <p:tag name="KSO_WM_TEMPLATE_CATEGORY" val="custom"/>
  <p:tag name="KSO_WM_TEMPLATE_INDEX" val="20204421"/>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38.xml><?xml version="1.0" encoding="utf-8"?>
<p:tagLst xmlns:p="http://schemas.openxmlformats.org/presentationml/2006/main">
  <p:tag name="KSO_WM_SLIDE_ID" val="custom202044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21"/>
  <p:tag name="KSO_WM_SLIDE_LAYOUT" val="a_e"/>
  <p:tag name="KSO_WM_SLIDE_LAYOUT_CNT" val="1_1"/>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BEAUTIFY_FLAG" val="#wm#"/>
  <p:tag name="KSO_WM_TEMPLATE_CATEGORY" val="custom"/>
  <p:tag name="KSO_WM_TEMPLATE_INDEX" val="20204421"/>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wm#"/>
  <p:tag name="KSO_WM_TEMPLATE_CATEGORY" val="custom"/>
  <p:tag name="KSO_WM_TEMPLATE_INDEX" val="20204421"/>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wm#"/>
  <p:tag name="KSO_WM_TEMPLATE_CATEGORY" val="custom"/>
  <p:tag name="KSO_WM_TEMPLATE_INDEX" val="20204421"/>
</p:tagLst>
</file>

<file path=ppt/tags/tag245.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4421_40*a*1"/>
  <p:tag name="KSO_WM_TEMPLATE_CATEGORY" val="custom"/>
  <p:tag name="KSO_WM_TEMPLATE_INDEX" val="20204421"/>
  <p:tag name="KSO_WM_UNIT_LAYERLEVEL" val="1"/>
  <p:tag name="KSO_WM_TAG_VERSION" val="1.0"/>
  <p:tag name="KSO_WM_BEAUTIFY_FLAG" val="#wm#"/>
  <p:tag name="KSO_WM_UNIT_PRESET_TEXT" val="谢谢聆听"/>
  <p:tag name="KSO_WM_UNIT_TEXT_FILL_FORE_SCHEMECOLOR_INDEX_BRIGHTNESS" val="0.15"/>
  <p:tag name="KSO_WM_UNIT_TEXT_FILL_FORE_SCHEMECOLOR_INDEX" val="13"/>
  <p:tag name="KSO_WM_UNIT_TEXT_FILL_TYPE" val="1"/>
</p:tagLst>
</file>

<file path=ppt/tags/tag246.xml><?xml version="1.0" encoding="utf-8"?>
<p:tagLst xmlns:p="http://schemas.openxmlformats.org/presentationml/2006/main">
  <p:tag name="KSO_WM_SLIDE_ID" val="custom20204421_40"/>
  <p:tag name="KSO_WM_TEMPLATE_SUBCATEGORY" val="0"/>
  <p:tag name="KSO_WM_TEMPLATE_MASTER_TYPE" val="1"/>
  <p:tag name="KSO_WM_TEMPLATE_COLOR_TYPE" val="1"/>
  <p:tag name="KSO_WM_SLIDE_TYPE" val="endPage"/>
  <p:tag name="KSO_WM_SLIDE_SUBTYPE" val="pureTxt"/>
  <p:tag name="KSO_WM_SLIDE_ITEM_CNT" val="0"/>
  <p:tag name="KSO_WM_SLIDE_INDEX" val="40"/>
  <p:tag name="KSO_WM_TAG_VERSION" val="1.0"/>
  <p:tag name="KSO_WM_BEAUTIFY_FLAG" val="#wm#"/>
  <p:tag name="KSO_WM_TEMPLATE_CATEGORY" val="custom"/>
  <p:tag name="KSO_WM_TEMPLATE_INDEX" val="20204421"/>
  <p:tag name="KSO_WM_SLIDE_LAYOUT" val="a_b"/>
  <p:tag name="KSO_WM_SLIDE_LAYOUT_CNT" val="1_1"/>
</p:tagLst>
</file>

<file path=ppt/tags/tag247.xml><?xml version="1.0" encoding="utf-8"?>
<p:tagLst xmlns:p="http://schemas.openxmlformats.org/presentationml/2006/main">
  <p:tag name="commondata" val="eyJoZGlkIjoiOTVlM2RiMTlmM2YzODhmNjkzZGNmODZlMDExMzlhODAifQ=="/>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EAECEF"/>
      </a:dk2>
      <a:lt2>
        <a:srgbClr val="FBFBFC"/>
      </a:lt2>
      <a:accent1>
        <a:srgbClr val="3C78B9"/>
      </a:accent1>
      <a:accent2>
        <a:srgbClr val="1D7D8E"/>
      </a:accent2>
      <a:accent3>
        <a:srgbClr val="2A7850"/>
      </a:accent3>
      <a:accent4>
        <a:srgbClr val="576829"/>
      </a:accent4>
      <a:accent5>
        <a:srgbClr val="925022"/>
      </a:accent5>
      <a:accent6>
        <a:srgbClr val="B73C3A"/>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3249</Words>
  <Application>WPS 演示</Application>
  <PresentationFormat>宽屏</PresentationFormat>
  <Paragraphs>106</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Arial</vt:lpstr>
      <vt:lpstr>宋体</vt:lpstr>
      <vt:lpstr>Wingdings</vt:lpstr>
      <vt:lpstr>微软雅黑</vt:lpstr>
      <vt:lpstr>汉仪旗黑-85S</vt:lpstr>
      <vt:lpstr>黑体</vt:lpstr>
      <vt:lpstr>Segoe UI</vt:lpstr>
      <vt:lpstr>Arial Unicode MS</vt:lpstr>
      <vt:lpstr>Calibri</vt:lpstr>
      <vt:lpstr>WPS</vt:lpstr>
      <vt:lpstr>2_Office 主题​​</vt:lpstr>
      <vt:lpstr>Demand analysis</vt:lpstr>
      <vt:lpstr>PowerPoint 演示文稿</vt:lpstr>
      <vt:lpstr>Introduce</vt:lpstr>
      <vt:lpstr>PowerPoint 演示文稿</vt:lpstr>
      <vt:lpstr>User scenario</vt:lpstr>
      <vt:lpstr>PowerPoint 演示文稿</vt:lpstr>
      <vt:lpstr>PowerPoint 演示文稿</vt:lpstr>
      <vt:lpstr>PowerPoint 演示文稿</vt:lpstr>
      <vt:lpstr>Class diagram</vt:lpstr>
      <vt:lpstr>PowerPoint 演示文稿</vt:lpstr>
      <vt:lpstr>Interface prototype</vt:lpstr>
      <vt:lpstr>PowerPoint 演示文稿</vt:lpstr>
      <vt:lpstr>Function description</vt:lpstr>
      <vt:lpstr>PowerPoint 演示文稿</vt:lpstr>
      <vt:lpstr>Acceptance verification criteria</vt:lpstr>
      <vt:lpstr>PowerPoint 演示文稿</vt:lpstr>
      <vt:lpstr>Acceptance verification criteria</vt:lpstr>
      <vt:lpstr>Acceptance verification criteria</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砾砾子</dc:creator>
  <cp:lastModifiedBy>百度一下</cp:lastModifiedBy>
  <cp:revision>14</cp:revision>
  <dcterms:created xsi:type="dcterms:W3CDTF">2023-10-30T12:58:00Z</dcterms:created>
  <dcterms:modified xsi:type="dcterms:W3CDTF">2023-10-31T15:18:58Z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274968318C3E47068A644C25CC0CB1B5_12</vt:lpwstr>
  </property>
  <property fmtid="{D5CDD505-2E9C-101B-9397-08002B2CF9AE}" pid="3" name="KSOProductBuildVer">
    <vt:lpwstr>2052-12.1.0.15712</vt:lpwstr>
  </property>
</Properties>
</file>