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94D65-F657-45C8-ACC9-B1E6A299A39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06D554B-BD94-4803-845F-47DB9969B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13111E4-9DA0-4C50-AEAB-234274A578FE}"/>
              </a:ext>
            </a:extLst>
          </p:cNvPr>
          <p:cNvSpPr>
            <a:spLocks noGrp="1"/>
          </p:cNvSpPr>
          <p:nvPr>
            <p:ph type="dt" sz="half" idx="10"/>
          </p:nvPr>
        </p:nvSpPr>
        <p:spPr/>
        <p:txBody>
          <a:bodyPr/>
          <a:lstStyle/>
          <a:p>
            <a:fld id="{C7CA4CA4-9F14-4665-8D13-FCF045BCE144}" type="datetimeFigureOut">
              <a:rPr lang="fr-FR" smtClean="0"/>
              <a:t>03/04/2025</a:t>
            </a:fld>
            <a:endParaRPr lang="fr-FR"/>
          </a:p>
        </p:txBody>
      </p:sp>
      <p:sp>
        <p:nvSpPr>
          <p:cNvPr id="5" name="Espace réservé du pied de page 4">
            <a:extLst>
              <a:ext uri="{FF2B5EF4-FFF2-40B4-BE49-F238E27FC236}">
                <a16:creationId xmlns:a16="http://schemas.microsoft.com/office/drawing/2014/main" id="{8BDE9FF4-29B0-495C-A716-BB93A2DA3C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3C3E94-F7C3-448E-8C3F-1561425E3187}"/>
              </a:ext>
            </a:extLst>
          </p:cNvPr>
          <p:cNvSpPr>
            <a:spLocks noGrp="1"/>
          </p:cNvSpPr>
          <p:nvPr>
            <p:ph type="sldNum" sz="quarter" idx="12"/>
          </p:nvPr>
        </p:nvSpPr>
        <p:spPr/>
        <p:txBody>
          <a:bodyPr/>
          <a:lstStyle/>
          <a:p>
            <a:fld id="{5CB97291-90E1-4823-940C-730B06A50896}" type="slidenum">
              <a:rPr lang="fr-FR" smtClean="0"/>
              <a:t>‹N°›</a:t>
            </a:fld>
            <a:endParaRPr lang="fr-FR"/>
          </a:p>
        </p:txBody>
      </p:sp>
    </p:spTree>
    <p:extLst>
      <p:ext uri="{BB962C8B-B14F-4D97-AF65-F5344CB8AC3E}">
        <p14:creationId xmlns:p14="http://schemas.microsoft.com/office/powerpoint/2010/main" val="62619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AD6DD-F039-45AA-A0CE-BE043A4849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0461BE1-D3D8-4AC5-94A4-5BF60EF38B8B}"/>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13148A-AB07-4A15-9B0E-255B48523033}"/>
              </a:ext>
            </a:extLst>
          </p:cNvPr>
          <p:cNvSpPr>
            <a:spLocks noGrp="1"/>
          </p:cNvSpPr>
          <p:nvPr>
            <p:ph type="dt" sz="half" idx="10"/>
          </p:nvPr>
        </p:nvSpPr>
        <p:spPr/>
        <p:txBody>
          <a:bodyPr/>
          <a:lstStyle/>
          <a:p>
            <a:fld id="{C7CA4CA4-9F14-4665-8D13-FCF045BCE144}" type="datetimeFigureOut">
              <a:rPr lang="fr-FR" smtClean="0"/>
              <a:t>03/04/2025</a:t>
            </a:fld>
            <a:endParaRPr lang="fr-FR"/>
          </a:p>
        </p:txBody>
      </p:sp>
      <p:sp>
        <p:nvSpPr>
          <p:cNvPr id="5" name="Espace réservé du pied de page 4">
            <a:extLst>
              <a:ext uri="{FF2B5EF4-FFF2-40B4-BE49-F238E27FC236}">
                <a16:creationId xmlns:a16="http://schemas.microsoft.com/office/drawing/2014/main" id="{D55B4C72-8296-4D37-AF6D-546E748FDF2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51DF8A-A35D-4D87-8A83-622A0F7CE421}"/>
              </a:ext>
            </a:extLst>
          </p:cNvPr>
          <p:cNvSpPr>
            <a:spLocks noGrp="1"/>
          </p:cNvSpPr>
          <p:nvPr>
            <p:ph type="sldNum" sz="quarter" idx="12"/>
          </p:nvPr>
        </p:nvSpPr>
        <p:spPr/>
        <p:txBody>
          <a:bodyPr/>
          <a:lstStyle/>
          <a:p>
            <a:fld id="{5CB97291-90E1-4823-940C-730B06A50896}" type="slidenum">
              <a:rPr lang="fr-FR" smtClean="0"/>
              <a:t>‹N°›</a:t>
            </a:fld>
            <a:endParaRPr lang="fr-FR"/>
          </a:p>
        </p:txBody>
      </p:sp>
    </p:spTree>
    <p:extLst>
      <p:ext uri="{BB962C8B-B14F-4D97-AF65-F5344CB8AC3E}">
        <p14:creationId xmlns:p14="http://schemas.microsoft.com/office/powerpoint/2010/main" val="144590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62196EF-2945-435B-9977-AF516CB58D5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A8A519B-85C6-4066-8AF6-28C2A1FB06C1}"/>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A6D2F9-55A6-41A4-A3FE-27C4A5FE6C06}"/>
              </a:ext>
            </a:extLst>
          </p:cNvPr>
          <p:cNvSpPr>
            <a:spLocks noGrp="1"/>
          </p:cNvSpPr>
          <p:nvPr>
            <p:ph type="dt" sz="half" idx="10"/>
          </p:nvPr>
        </p:nvSpPr>
        <p:spPr/>
        <p:txBody>
          <a:bodyPr/>
          <a:lstStyle/>
          <a:p>
            <a:fld id="{C7CA4CA4-9F14-4665-8D13-FCF045BCE144}" type="datetimeFigureOut">
              <a:rPr lang="fr-FR" smtClean="0"/>
              <a:t>03/04/2025</a:t>
            </a:fld>
            <a:endParaRPr lang="fr-FR"/>
          </a:p>
        </p:txBody>
      </p:sp>
      <p:sp>
        <p:nvSpPr>
          <p:cNvPr id="5" name="Espace réservé du pied de page 4">
            <a:extLst>
              <a:ext uri="{FF2B5EF4-FFF2-40B4-BE49-F238E27FC236}">
                <a16:creationId xmlns:a16="http://schemas.microsoft.com/office/drawing/2014/main" id="{BD027BA2-A65E-4D16-BF30-F0F1CD68C0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D4570D-E843-4EAD-9B0C-F1585BAF5ED7}"/>
              </a:ext>
            </a:extLst>
          </p:cNvPr>
          <p:cNvSpPr>
            <a:spLocks noGrp="1"/>
          </p:cNvSpPr>
          <p:nvPr>
            <p:ph type="sldNum" sz="quarter" idx="12"/>
          </p:nvPr>
        </p:nvSpPr>
        <p:spPr/>
        <p:txBody>
          <a:bodyPr/>
          <a:lstStyle/>
          <a:p>
            <a:fld id="{5CB97291-90E1-4823-940C-730B06A50896}" type="slidenum">
              <a:rPr lang="fr-FR" smtClean="0"/>
              <a:t>‹N°›</a:t>
            </a:fld>
            <a:endParaRPr lang="fr-FR"/>
          </a:p>
        </p:txBody>
      </p:sp>
    </p:spTree>
    <p:extLst>
      <p:ext uri="{BB962C8B-B14F-4D97-AF65-F5344CB8AC3E}">
        <p14:creationId xmlns:p14="http://schemas.microsoft.com/office/powerpoint/2010/main" val="404111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7626EC-FE20-4286-AA6A-4BA317E889D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9CFB408-38C8-4E76-BD99-95380DD57784}"/>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FB4095-9F79-42E1-A4DB-7E655A30D238}"/>
              </a:ext>
            </a:extLst>
          </p:cNvPr>
          <p:cNvSpPr>
            <a:spLocks noGrp="1"/>
          </p:cNvSpPr>
          <p:nvPr>
            <p:ph type="dt" sz="half" idx="10"/>
          </p:nvPr>
        </p:nvSpPr>
        <p:spPr/>
        <p:txBody>
          <a:bodyPr/>
          <a:lstStyle/>
          <a:p>
            <a:fld id="{C7CA4CA4-9F14-4665-8D13-FCF045BCE144}" type="datetimeFigureOut">
              <a:rPr lang="fr-FR" smtClean="0"/>
              <a:t>03/04/2025</a:t>
            </a:fld>
            <a:endParaRPr lang="fr-FR"/>
          </a:p>
        </p:txBody>
      </p:sp>
      <p:sp>
        <p:nvSpPr>
          <p:cNvPr id="5" name="Espace réservé du pied de page 4">
            <a:extLst>
              <a:ext uri="{FF2B5EF4-FFF2-40B4-BE49-F238E27FC236}">
                <a16:creationId xmlns:a16="http://schemas.microsoft.com/office/drawing/2014/main" id="{2CA52021-B21C-4504-BF00-028AB2D0D5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C552CF-C3B7-4402-A4D8-DAA013F1808F}"/>
              </a:ext>
            </a:extLst>
          </p:cNvPr>
          <p:cNvSpPr>
            <a:spLocks noGrp="1"/>
          </p:cNvSpPr>
          <p:nvPr>
            <p:ph type="sldNum" sz="quarter" idx="12"/>
          </p:nvPr>
        </p:nvSpPr>
        <p:spPr/>
        <p:txBody>
          <a:bodyPr/>
          <a:lstStyle/>
          <a:p>
            <a:fld id="{5CB97291-90E1-4823-940C-730B06A50896}" type="slidenum">
              <a:rPr lang="fr-FR" smtClean="0"/>
              <a:t>‹N°›</a:t>
            </a:fld>
            <a:endParaRPr lang="fr-FR"/>
          </a:p>
        </p:txBody>
      </p:sp>
    </p:spTree>
    <p:extLst>
      <p:ext uri="{BB962C8B-B14F-4D97-AF65-F5344CB8AC3E}">
        <p14:creationId xmlns:p14="http://schemas.microsoft.com/office/powerpoint/2010/main" val="339540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8527C-7BB5-472B-ADC7-BC29379BF63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18B0877-617C-46E6-819E-FA7A0D2168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0B5BF88C-6C25-4128-8385-0A8208618EBE}"/>
              </a:ext>
            </a:extLst>
          </p:cNvPr>
          <p:cNvSpPr>
            <a:spLocks noGrp="1"/>
          </p:cNvSpPr>
          <p:nvPr>
            <p:ph type="dt" sz="half" idx="10"/>
          </p:nvPr>
        </p:nvSpPr>
        <p:spPr/>
        <p:txBody>
          <a:bodyPr/>
          <a:lstStyle/>
          <a:p>
            <a:fld id="{C7CA4CA4-9F14-4665-8D13-FCF045BCE144}" type="datetimeFigureOut">
              <a:rPr lang="fr-FR" smtClean="0"/>
              <a:t>03/04/2025</a:t>
            </a:fld>
            <a:endParaRPr lang="fr-FR"/>
          </a:p>
        </p:txBody>
      </p:sp>
      <p:sp>
        <p:nvSpPr>
          <p:cNvPr id="5" name="Espace réservé du pied de page 4">
            <a:extLst>
              <a:ext uri="{FF2B5EF4-FFF2-40B4-BE49-F238E27FC236}">
                <a16:creationId xmlns:a16="http://schemas.microsoft.com/office/drawing/2014/main" id="{33CC8114-838B-4A53-9487-070ADCE8067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D8B22CB-8ADE-4091-BC0E-AE5E640D655F}"/>
              </a:ext>
            </a:extLst>
          </p:cNvPr>
          <p:cNvSpPr>
            <a:spLocks noGrp="1"/>
          </p:cNvSpPr>
          <p:nvPr>
            <p:ph type="sldNum" sz="quarter" idx="12"/>
          </p:nvPr>
        </p:nvSpPr>
        <p:spPr/>
        <p:txBody>
          <a:bodyPr/>
          <a:lstStyle/>
          <a:p>
            <a:fld id="{5CB97291-90E1-4823-940C-730B06A50896}" type="slidenum">
              <a:rPr lang="fr-FR" smtClean="0"/>
              <a:t>‹N°›</a:t>
            </a:fld>
            <a:endParaRPr lang="fr-FR"/>
          </a:p>
        </p:txBody>
      </p:sp>
    </p:spTree>
    <p:extLst>
      <p:ext uri="{BB962C8B-B14F-4D97-AF65-F5344CB8AC3E}">
        <p14:creationId xmlns:p14="http://schemas.microsoft.com/office/powerpoint/2010/main" val="155551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05749-897A-4097-9395-01A85711BFB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8A7BB5-EE6C-48E9-821E-78FD9021C20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D958668-52A0-4505-B196-4E625F5ADA0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3ACBAF5-146A-439B-B1E8-935E322A8CE9}"/>
              </a:ext>
            </a:extLst>
          </p:cNvPr>
          <p:cNvSpPr>
            <a:spLocks noGrp="1"/>
          </p:cNvSpPr>
          <p:nvPr>
            <p:ph type="dt" sz="half" idx="10"/>
          </p:nvPr>
        </p:nvSpPr>
        <p:spPr/>
        <p:txBody>
          <a:bodyPr/>
          <a:lstStyle/>
          <a:p>
            <a:fld id="{C7CA4CA4-9F14-4665-8D13-FCF045BCE144}" type="datetimeFigureOut">
              <a:rPr lang="fr-FR" smtClean="0"/>
              <a:t>03/04/2025</a:t>
            </a:fld>
            <a:endParaRPr lang="fr-FR"/>
          </a:p>
        </p:txBody>
      </p:sp>
      <p:sp>
        <p:nvSpPr>
          <p:cNvPr id="6" name="Espace réservé du pied de page 5">
            <a:extLst>
              <a:ext uri="{FF2B5EF4-FFF2-40B4-BE49-F238E27FC236}">
                <a16:creationId xmlns:a16="http://schemas.microsoft.com/office/drawing/2014/main" id="{C0003173-7A66-4941-94D6-BDB16C15FD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6CE337D-F90E-4106-9937-CEAEF81D7489}"/>
              </a:ext>
            </a:extLst>
          </p:cNvPr>
          <p:cNvSpPr>
            <a:spLocks noGrp="1"/>
          </p:cNvSpPr>
          <p:nvPr>
            <p:ph type="sldNum" sz="quarter" idx="12"/>
          </p:nvPr>
        </p:nvSpPr>
        <p:spPr/>
        <p:txBody>
          <a:bodyPr/>
          <a:lstStyle/>
          <a:p>
            <a:fld id="{5CB97291-90E1-4823-940C-730B06A50896}" type="slidenum">
              <a:rPr lang="fr-FR" smtClean="0"/>
              <a:t>‹N°›</a:t>
            </a:fld>
            <a:endParaRPr lang="fr-FR"/>
          </a:p>
        </p:txBody>
      </p:sp>
    </p:spTree>
    <p:extLst>
      <p:ext uri="{BB962C8B-B14F-4D97-AF65-F5344CB8AC3E}">
        <p14:creationId xmlns:p14="http://schemas.microsoft.com/office/powerpoint/2010/main" val="310999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88E324-8526-4B28-A8E6-690AC55BC27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A5C9626-E6A1-4C23-AB58-04B7BC006F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FF353BA9-7762-40BF-BF96-81C1627620F7}"/>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27ABB53-A8BE-4534-B562-4DC713DB4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4C631AF-E745-4099-B81B-C95A7088EE9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F240B7C-4391-4639-9515-EC5339209BEA}"/>
              </a:ext>
            </a:extLst>
          </p:cNvPr>
          <p:cNvSpPr>
            <a:spLocks noGrp="1"/>
          </p:cNvSpPr>
          <p:nvPr>
            <p:ph type="dt" sz="half" idx="10"/>
          </p:nvPr>
        </p:nvSpPr>
        <p:spPr/>
        <p:txBody>
          <a:bodyPr/>
          <a:lstStyle/>
          <a:p>
            <a:fld id="{C7CA4CA4-9F14-4665-8D13-FCF045BCE144}" type="datetimeFigureOut">
              <a:rPr lang="fr-FR" smtClean="0"/>
              <a:t>03/04/2025</a:t>
            </a:fld>
            <a:endParaRPr lang="fr-FR"/>
          </a:p>
        </p:txBody>
      </p:sp>
      <p:sp>
        <p:nvSpPr>
          <p:cNvPr id="8" name="Espace réservé du pied de page 7">
            <a:extLst>
              <a:ext uri="{FF2B5EF4-FFF2-40B4-BE49-F238E27FC236}">
                <a16:creationId xmlns:a16="http://schemas.microsoft.com/office/drawing/2014/main" id="{56F9F0ED-8BB6-4235-8574-6FF8166A734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91CF452-0356-4269-B409-4D356753CB29}"/>
              </a:ext>
            </a:extLst>
          </p:cNvPr>
          <p:cNvSpPr>
            <a:spLocks noGrp="1"/>
          </p:cNvSpPr>
          <p:nvPr>
            <p:ph type="sldNum" sz="quarter" idx="12"/>
          </p:nvPr>
        </p:nvSpPr>
        <p:spPr/>
        <p:txBody>
          <a:bodyPr/>
          <a:lstStyle/>
          <a:p>
            <a:fld id="{5CB97291-90E1-4823-940C-730B06A50896}" type="slidenum">
              <a:rPr lang="fr-FR" smtClean="0"/>
              <a:t>‹N°›</a:t>
            </a:fld>
            <a:endParaRPr lang="fr-FR"/>
          </a:p>
        </p:txBody>
      </p:sp>
    </p:spTree>
    <p:extLst>
      <p:ext uri="{BB962C8B-B14F-4D97-AF65-F5344CB8AC3E}">
        <p14:creationId xmlns:p14="http://schemas.microsoft.com/office/powerpoint/2010/main" val="1405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8F7CAB-BDA2-405E-9047-3B35CADC661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80F0EC4-FF50-4A37-BBE7-BC950F2F8C72}"/>
              </a:ext>
            </a:extLst>
          </p:cNvPr>
          <p:cNvSpPr>
            <a:spLocks noGrp="1"/>
          </p:cNvSpPr>
          <p:nvPr>
            <p:ph type="dt" sz="half" idx="10"/>
          </p:nvPr>
        </p:nvSpPr>
        <p:spPr/>
        <p:txBody>
          <a:bodyPr/>
          <a:lstStyle/>
          <a:p>
            <a:fld id="{C7CA4CA4-9F14-4665-8D13-FCF045BCE144}" type="datetimeFigureOut">
              <a:rPr lang="fr-FR" smtClean="0"/>
              <a:t>03/04/2025</a:t>
            </a:fld>
            <a:endParaRPr lang="fr-FR"/>
          </a:p>
        </p:txBody>
      </p:sp>
      <p:sp>
        <p:nvSpPr>
          <p:cNvPr id="4" name="Espace réservé du pied de page 3">
            <a:extLst>
              <a:ext uri="{FF2B5EF4-FFF2-40B4-BE49-F238E27FC236}">
                <a16:creationId xmlns:a16="http://schemas.microsoft.com/office/drawing/2014/main" id="{41E368CA-D4AF-4EF8-A48C-F997B77D99F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F5AFE69-316C-4FA2-942A-FD5B9C8FEA02}"/>
              </a:ext>
            </a:extLst>
          </p:cNvPr>
          <p:cNvSpPr>
            <a:spLocks noGrp="1"/>
          </p:cNvSpPr>
          <p:nvPr>
            <p:ph type="sldNum" sz="quarter" idx="12"/>
          </p:nvPr>
        </p:nvSpPr>
        <p:spPr/>
        <p:txBody>
          <a:bodyPr/>
          <a:lstStyle/>
          <a:p>
            <a:fld id="{5CB97291-90E1-4823-940C-730B06A50896}" type="slidenum">
              <a:rPr lang="fr-FR" smtClean="0"/>
              <a:t>‹N°›</a:t>
            </a:fld>
            <a:endParaRPr lang="fr-FR"/>
          </a:p>
        </p:txBody>
      </p:sp>
    </p:spTree>
    <p:extLst>
      <p:ext uri="{BB962C8B-B14F-4D97-AF65-F5344CB8AC3E}">
        <p14:creationId xmlns:p14="http://schemas.microsoft.com/office/powerpoint/2010/main" val="118181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AFEEB50-8F89-4641-920C-2E7C5F9610C5}"/>
              </a:ext>
            </a:extLst>
          </p:cNvPr>
          <p:cNvSpPr>
            <a:spLocks noGrp="1"/>
          </p:cNvSpPr>
          <p:nvPr>
            <p:ph type="dt" sz="half" idx="10"/>
          </p:nvPr>
        </p:nvSpPr>
        <p:spPr/>
        <p:txBody>
          <a:bodyPr/>
          <a:lstStyle/>
          <a:p>
            <a:fld id="{C7CA4CA4-9F14-4665-8D13-FCF045BCE144}" type="datetimeFigureOut">
              <a:rPr lang="fr-FR" smtClean="0"/>
              <a:t>03/04/2025</a:t>
            </a:fld>
            <a:endParaRPr lang="fr-FR"/>
          </a:p>
        </p:txBody>
      </p:sp>
      <p:sp>
        <p:nvSpPr>
          <p:cNvPr id="3" name="Espace réservé du pied de page 2">
            <a:extLst>
              <a:ext uri="{FF2B5EF4-FFF2-40B4-BE49-F238E27FC236}">
                <a16:creationId xmlns:a16="http://schemas.microsoft.com/office/drawing/2014/main" id="{2D9218CC-3EC4-4858-BE26-25401DAE656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1EAB15F-BEB4-4F77-9820-232544BED726}"/>
              </a:ext>
            </a:extLst>
          </p:cNvPr>
          <p:cNvSpPr>
            <a:spLocks noGrp="1"/>
          </p:cNvSpPr>
          <p:nvPr>
            <p:ph type="sldNum" sz="quarter" idx="12"/>
          </p:nvPr>
        </p:nvSpPr>
        <p:spPr/>
        <p:txBody>
          <a:bodyPr/>
          <a:lstStyle/>
          <a:p>
            <a:fld id="{5CB97291-90E1-4823-940C-730B06A50896}" type="slidenum">
              <a:rPr lang="fr-FR" smtClean="0"/>
              <a:t>‹N°›</a:t>
            </a:fld>
            <a:endParaRPr lang="fr-FR"/>
          </a:p>
        </p:txBody>
      </p:sp>
    </p:spTree>
    <p:extLst>
      <p:ext uri="{BB962C8B-B14F-4D97-AF65-F5344CB8AC3E}">
        <p14:creationId xmlns:p14="http://schemas.microsoft.com/office/powerpoint/2010/main" val="350413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B73F05-9D77-4EE6-B2D6-63A5A5C6CF6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14B630B-806A-483E-964A-2F37D3AD2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3117300-BA77-4FFF-86F6-67419512D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6072D70-1F46-44AC-8706-D39304AFF7EC}"/>
              </a:ext>
            </a:extLst>
          </p:cNvPr>
          <p:cNvSpPr>
            <a:spLocks noGrp="1"/>
          </p:cNvSpPr>
          <p:nvPr>
            <p:ph type="dt" sz="half" idx="10"/>
          </p:nvPr>
        </p:nvSpPr>
        <p:spPr/>
        <p:txBody>
          <a:bodyPr/>
          <a:lstStyle/>
          <a:p>
            <a:fld id="{C7CA4CA4-9F14-4665-8D13-FCF045BCE144}" type="datetimeFigureOut">
              <a:rPr lang="fr-FR" smtClean="0"/>
              <a:t>03/04/2025</a:t>
            </a:fld>
            <a:endParaRPr lang="fr-FR"/>
          </a:p>
        </p:txBody>
      </p:sp>
      <p:sp>
        <p:nvSpPr>
          <p:cNvPr id="6" name="Espace réservé du pied de page 5">
            <a:extLst>
              <a:ext uri="{FF2B5EF4-FFF2-40B4-BE49-F238E27FC236}">
                <a16:creationId xmlns:a16="http://schemas.microsoft.com/office/drawing/2014/main" id="{DA8E9776-02C6-4149-8700-670752090B7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745EDB-86D3-4F04-9603-FF54E3CBC858}"/>
              </a:ext>
            </a:extLst>
          </p:cNvPr>
          <p:cNvSpPr>
            <a:spLocks noGrp="1"/>
          </p:cNvSpPr>
          <p:nvPr>
            <p:ph type="sldNum" sz="quarter" idx="12"/>
          </p:nvPr>
        </p:nvSpPr>
        <p:spPr/>
        <p:txBody>
          <a:bodyPr/>
          <a:lstStyle/>
          <a:p>
            <a:fld id="{5CB97291-90E1-4823-940C-730B06A50896}" type="slidenum">
              <a:rPr lang="fr-FR" smtClean="0"/>
              <a:t>‹N°›</a:t>
            </a:fld>
            <a:endParaRPr lang="fr-FR"/>
          </a:p>
        </p:txBody>
      </p:sp>
    </p:spTree>
    <p:extLst>
      <p:ext uri="{BB962C8B-B14F-4D97-AF65-F5344CB8AC3E}">
        <p14:creationId xmlns:p14="http://schemas.microsoft.com/office/powerpoint/2010/main" val="150445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6FFEC3-5475-4015-B57F-2DB600B4D6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2A6E53F-76A5-48E2-AF69-43779FE71B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585BD09-B17A-4A1C-9EE4-87DC7C33F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2A2C880-17B0-4798-8B7D-4F16DC165961}"/>
              </a:ext>
            </a:extLst>
          </p:cNvPr>
          <p:cNvSpPr>
            <a:spLocks noGrp="1"/>
          </p:cNvSpPr>
          <p:nvPr>
            <p:ph type="dt" sz="half" idx="10"/>
          </p:nvPr>
        </p:nvSpPr>
        <p:spPr/>
        <p:txBody>
          <a:bodyPr/>
          <a:lstStyle/>
          <a:p>
            <a:fld id="{C7CA4CA4-9F14-4665-8D13-FCF045BCE144}" type="datetimeFigureOut">
              <a:rPr lang="fr-FR" smtClean="0"/>
              <a:t>03/04/2025</a:t>
            </a:fld>
            <a:endParaRPr lang="fr-FR"/>
          </a:p>
        </p:txBody>
      </p:sp>
      <p:sp>
        <p:nvSpPr>
          <p:cNvPr id="6" name="Espace réservé du pied de page 5">
            <a:extLst>
              <a:ext uri="{FF2B5EF4-FFF2-40B4-BE49-F238E27FC236}">
                <a16:creationId xmlns:a16="http://schemas.microsoft.com/office/drawing/2014/main" id="{B795A2B3-5BBB-45CE-9F87-6A01211F6D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9BC984-CA80-42F8-8650-F1375A21294A}"/>
              </a:ext>
            </a:extLst>
          </p:cNvPr>
          <p:cNvSpPr>
            <a:spLocks noGrp="1"/>
          </p:cNvSpPr>
          <p:nvPr>
            <p:ph type="sldNum" sz="quarter" idx="12"/>
          </p:nvPr>
        </p:nvSpPr>
        <p:spPr/>
        <p:txBody>
          <a:bodyPr/>
          <a:lstStyle/>
          <a:p>
            <a:fld id="{5CB97291-90E1-4823-940C-730B06A50896}" type="slidenum">
              <a:rPr lang="fr-FR" smtClean="0"/>
              <a:t>‹N°›</a:t>
            </a:fld>
            <a:endParaRPr lang="fr-FR"/>
          </a:p>
        </p:txBody>
      </p:sp>
    </p:spTree>
    <p:extLst>
      <p:ext uri="{BB962C8B-B14F-4D97-AF65-F5344CB8AC3E}">
        <p14:creationId xmlns:p14="http://schemas.microsoft.com/office/powerpoint/2010/main" val="25014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BAD813-C57C-4349-95F1-5804939B5B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79336F2-1612-43E2-9939-0C91E042B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EB2215-E4AA-4028-9960-98A2239BA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A4CA4-9F14-4665-8D13-FCF045BCE144}" type="datetimeFigureOut">
              <a:rPr lang="fr-FR" smtClean="0"/>
              <a:t>03/04/2025</a:t>
            </a:fld>
            <a:endParaRPr lang="fr-FR"/>
          </a:p>
        </p:txBody>
      </p:sp>
      <p:sp>
        <p:nvSpPr>
          <p:cNvPr id="5" name="Espace réservé du pied de page 4">
            <a:extLst>
              <a:ext uri="{FF2B5EF4-FFF2-40B4-BE49-F238E27FC236}">
                <a16:creationId xmlns:a16="http://schemas.microsoft.com/office/drawing/2014/main" id="{D5D33C81-664E-4259-B664-32B2947F0E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9A6FCDC-2590-4782-8B35-EBA724D17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97291-90E1-4823-940C-730B06A50896}" type="slidenum">
              <a:rPr lang="fr-FR" smtClean="0"/>
              <a:t>‹N°›</a:t>
            </a:fld>
            <a:endParaRPr lang="fr-FR"/>
          </a:p>
        </p:txBody>
      </p:sp>
    </p:spTree>
    <p:extLst>
      <p:ext uri="{BB962C8B-B14F-4D97-AF65-F5344CB8AC3E}">
        <p14:creationId xmlns:p14="http://schemas.microsoft.com/office/powerpoint/2010/main" val="805050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6DCFEE-7F64-4AE8-977C-2DFD9D4F6968}"/>
              </a:ext>
            </a:extLst>
          </p:cNvPr>
          <p:cNvSpPr>
            <a:spLocks noGrp="1"/>
          </p:cNvSpPr>
          <p:nvPr>
            <p:ph type="ctrTitle"/>
          </p:nvPr>
        </p:nvSpPr>
        <p:spPr/>
        <p:txBody>
          <a:bodyPr/>
          <a:lstStyle/>
          <a:p>
            <a:r>
              <a:rPr lang="fr-FR"/>
              <a:t>Organisation GUI indexGPU</a:t>
            </a:r>
          </a:p>
        </p:txBody>
      </p:sp>
      <p:sp>
        <p:nvSpPr>
          <p:cNvPr id="3" name="Sous-titre 2">
            <a:extLst>
              <a:ext uri="{FF2B5EF4-FFF2-40B4-BE49-F238E27FC236}">
                <a16:creationId xmlns:a16="http://schemas.microsoft.com/office/drawing/2014/main" id="{2D67268C-358C-4AD3-9504-E463EA57CBDA}"/>
              </a:ext>
            </a:extLst>
          </p:cNvPr>
          <p:cNvSpPr>
            <a:spLocks noGrp="1"/>
          </p:cNvSpPr>
          <p:nvPr>
            <p:ph type="subTitle" idx="1"/>
          </p:nvPr>
        </p:nvSpPr>
        <p:spPr/>
        <p:txBody>
          <a:bodyPr/>
          <a:lstStyle/>
          <a:p>
            <a:r>
              <a:rPr lang="fr-FR"/>
              <a:t>- Séparation des calculs et de l’affichage - </a:t>
            </a:r>
          </a:p>
        </p:txBody>
      </p:sp>
    </p:spTree>
    <p:extLst>
      <p:ext uri="{BB962C8B-B14F-4D97-AF65-F5344CB8AC3E}">
        <p14:creationId xmlns:p14="http://schemas.microsoft.com/office/powerpoint/2010/main" val="97754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25B9546-FD57-4CBB-9DE4-A2665E2D483B}"/>
              </a:ext>
            </a:extLst>
          </p:cNvPr>
          <p:cNvSpPr txBox="1"/>
          <p:nvPr/>
        </p:nvSpPr>
        <p:spPr>
          <a:xfrm>
            <a:off x="3899140" y="595223"/>
            <a:ext cx="1537600" cy="369332"/>
          </a:xfrm>
          <a:prstGeom prst="rect">
            <a:avLst/>
          </a:prstGeom>
          <a:noFill/>
        </p:spPr>
        <p:txBody>
          <a:bodyPr wrap="none" rtlCol="0">
            <a:spAutoFit/>
          </a:bodyPr>
          <a:lstStyle/>
          <a:p>
            <a:r>
              <a:rPr lang="fr-FR"/>
              <a:t>Modèle actuel</a:t>
            </a:r>
          </a:p>
        </p:txBody>
      </p:sp>
      <p:sp>
        <p:nvSpPr>
          <p:cNvPr id="3" name="ZoneTexte 2">
            <a:extLst>
              <a:ext uri="{FF2B5EF4-FFF2-40B4-BE49-F238E27FC236}">
                <a16:creationId xmlns:a16="http://schemas.microsoft.com/office/drawing/2014/main" id="{4F96B302-3B2B-4F3C-AA5F-D95578D20A93}"/>
              </a:ext>
            </a:extLst>
          </p:cNvPr>
          <p:cNvSpPr txBox="1"/>
          <p:nvPr/>
        </p:nvSpPr>
        <p:spPr>
          <a:xfrm>
            <a:off x="646982" y="1354348"/>
            <a:ext cx="5886099" cy="369332"/>
          </a:xfrm>
          <a:prstGeom prst="rect">
            <a:avLst/>
          </a:prstGeom>
          <a:noFill/>
        </p:spPr>
        <p:txBody>
          <a:bodyPr wrap="none" rtlCol="0">
            <a:spAutoFit/>
          </a:bodyPr>
          <a:lstStyle/>
          <a:p>
            <a:r>
              <a:rPr lang="fr-FR"/>
              <a:t>Actuellement, la GUI Indexation fonctionne selon ce modèle :</a:t>
            </a:r>
          </a:p>
        </p:txBody>
      </p:sp>
      <p:grpSp>
        <p:nvGrpSpPr>
          <p:cNvPr id="7" name="Groupe 6">
            <a:extLst>
              <a:ext uri="{FF2B5EF4-FFF2-40B4-BE49-F238E27FC236}">
                <a16:creationId xmlns:a16="http://schemas.microsoft.com/office/drawing/2014/main" id="{2776CC65-A8A6-46F1-8E5A-ACECB73EE7D2}"/>
              </a:ext>
            </a:extLst>
          </p:cNvPr>
          <p:cNvGrpSpPr/>
          <p:nvPr/>
        </p:nvGrpSpPr>
        <p:grpSpPr>
          <a:xfrm>
            <a:off x="646982" y="1723680"/>
            <a:ext cx="11343735" cy="4893647"/>
            <a:chOff x="457201" y="2216990"/>
            <a:chExt cx="11343735" cy="4893647"/>
          </a:xfrm>
        </p:grpSpPr>
        <p:sp>
          <p:nvSpPr>
            <p:cNvPr id="5" name="ZoneTexte 4">
              <a:extLst>
                <a:ext uri="{FF2B5EF4-FFF2-40B4-BE49-F238E27FC236}">
                  <a16:creationId xmlns:a16="http://schemas.microsoft.com/office/drawing/2014/main" id="{B7C2EA35-F1B5-47E7-92A4-30996CF93597}"/>
                </a:ext>
              </a:extLst>
            </p:cNvPr>
            <p:cNvSpPr txBox="1"/>
            <p:nvPr/>
          </p:nvSpPr>
          <p:spPr>
            <a:xfrm>
              <a:off x="457201" y="2216990"/>
              <a:ext cx="1924245" cy="369332"/>
            </a:xfrm>
            <a:prstGeom prst="rect">
              <a:avLst/>
            </a:prstGeom>
            <a:noFill/>
          </p:spPr>
          <p:txBody>
            <a:bodyPr wrap="none" rtlCol="0">
              <a:spAutoFit/>
            </a:bodyPr>
            <a:lstStyle/>
            <a:p>
              <a:r>
                <a:rPr lang="fr-FR"/>
                <a:t>Indexation_GUI.py</a:t>
              </a:r>
            </a:p>
          </p:txBody>
        </p:sp>
        <p:sp>
          <p:nvSpPr>
            <p:cNvPr id="6" name="ZoneTexte 5">
              <a:extLst>
                <a:ext uri="{FF2B5EF4-FFF2-40B4-BE49-F238E27FC236}">
                  <a16:creationId xmlns:a16="http://schemas.microsoft.com/office/drawing/2014/main" id="{CD99934B-4EEF-4D3D-90E7-0EBA7A512CEB}"/>
                </a:ext>
              </a:extLst>
            </p:cNvPr>
            <p:cNvSpPr txBox="1"/>
            <p:nvPr/>
          </p:nvSpPr>
          <p:spPr>
            <a:xfrm>
              <a:off x="457201" y="2586322"/>
              <a:ext cx="11343735" cy="4524315"/>
            </a:xfrm>
            <a:prstGeom prst="rect">
              <a:avLst/>
            </a:prstGeom>
            <a:noFill/>
          </p:spPr>
          <p:txBody>
            <a:bodyPr wrap="square" rtlCol="0">
              <a:spAutoFit/>
            </a:bodyPr>
            <a:lstStyle/>
            <a:p>
              <a:pPr marL="285750" indent="-285750">
                <a:buFont typeface="Arial" panose="020B0604020202020204" pitchFamily="34" charset="0"/>
                <a:buChar char="•"/>
              </a:pPr>
              <a:r>
                <a:rPr lang="fr-FR"/>
                <a:t>Contient tous les boutons nécessaire et les zones d’affichage graphique</a:t>
              </a:r>
            </a:p>
            <a:p>
              <a:pPr marL="285750" indent="-285750">
                <a:buFont typeface="Arial" panose="020B0604020202020204" pitchFamily="34" charset="0"/>
                <a:buChar char="•"/>
              </a:pPr>
              <a:r>
                <a:rPr lang="fr-FR"/>
                <a:t>Les boutons sont connectés à des actions qui déclenchent des calculs</a:t>
              </a:r>
            </a:p>
            <a:p>
              <a:pPr marL="285750" indent="-285750">
                <a:buFont typeface="Arial" panose="020B0604020202020204" pitchFamily="34" charset="0"/>
                <a:buChar char="•"/>
              </a:pPr>
              <a:r>
                <a:rPr lang="fr-FR"/>
                <a:t>Le retour des calculs est affiché dans la GUI</a:t>
              </a:r>
            </a:p>
            <a:p>
              <a:pPr marL="285750" indent="-285750">
                <a:buFont typeface="Arial" panose="020B0604020202020204" pitchFamily="34" charset="0"/>
                <a:buChar char="•"/>
              </a:pPr>
              <a:r>
                <a:rPr lang="fr-FR"/>
                <a:t>Il y a des méthodes qui sont propres à l’objet PyQT ImageView, pour gérer l’affichage des crossbars, le hover de la souris et le lock</a:t>
              </a:r>
            </a:p>
            <a:p>
              <a:pPr marL="285750" indent="-285750">
                <a:buFont typeface="Arial" panose="020B0604020202020204" pitchFamily="34" charset="0"/>
                <a:buChar char="•"/>
              </a:pPr>
              <a:r>
                <a:rPr lang="fr-FR"/>
                <a:t>Ces méthodes de la GUI ont besoin d’avoir accès aux données affichées pour faire de l’affichage dans des labels justement (quaternion, indice de qualité, distance)</a:t>
              </a:r>
            </a:p>
            <a:p>
              <a:pPr marL="285750" indent="-285750">
                <a:buFont typeface="Arial" panose="020B0604020202020204" pitchFamily="34" charset="0"/>
                <a:buChar char="•"/>
              </a:pPr>
              <a:endParaRPr lang="fr-FR"/>
            </a:p>
            <a:p>
              <a:r>
                <a:rPr lang="fr-FR"/>
                <a:t>-&gt; Un point de départ consiste à commencer par les fonctions qui manipulent les données</a:t>
              </a:r>
            </a:p>
            <a:p>
              <a:r>
                <a:rPr lang="fr-FR"/>
                <a:t>-&gt; il faut aussi convenir d’un format : les données qui sortent de l’indexation sont dans un certain format, et il faut les modifier (flip, rot90 etc..) pour les afficher. Et cela de façon différente selon qu’elles sont 2D ou 3D (ou plus !). Actuellement, c’est fait dans la méthode « loadProfiles » : les données sont tournées dans le bon sens puis envoyées vers la méthode display… appropriée.</a:t>
              </a:r>
            </a:p>
            <a:p>
              <a:endParaRPr lang="fr-FR"/>
            </a:p>
            <a:p>
              <a:r>
                <a:rPr lang="fr-FR"/>
                <a:t>-&gt; Il y a plusieurs formats actuellement :</a:t>
              </a:r>
            </a:p>
            <a:p>
              <a:pPr marL="742950" lvl="1" indent="-285750">
                <a:buFont typeface="Arial" panose="020B0604020202020204" pitchFamily="34" charset="0"/>
                <a:buChar char="•"/>
              </a:pPr>
              <a:r>
                <a:rPr lang="fr-FR"/>
                <a:t>Le format du tableau Numpy quand on importe une série d’images classique avec Tifffile.</a:t>
              </a:r>
            </a:p>
          </p:txBody>
        </p:sp>
      </p:grpSp>
    </p:spTree>
    <p:extLst>
      <p:ext uri="{BB962C8B-B14F-4D97-AF65-F5344CB8AC3E}">
        <p14:creationId xmlns:p14="http://schemas.microsoft.com/office/powerpoint/2010/main" val="154996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203A3A5-A542-4D08-97BE-236115629C84}"/>
              </a:ext>
            </a:extLst>
          </p:cNvPr>
          <p:cNvSpPr txBox="1"/>
          <p:nvPr/>
        </p:nvSpPr>
        <p:spPr>
          <a:xfrm>
            <a:off x="931653" y="1035170"/>
            <a:ext cx="6706067" cy="369332"/>
          </a:xfrm>
          <a:prstGeom prst="rect">
            <a:avLst/>
          </a:prstGeom>
          <a:noFill/>
        </p:spPr>
        <p:txBody>
          <a:bodyPr wrap="none" rtlCol="0">
            <a:spAutoFit/>
          </a:bodyPr>
          <a:lstStyle/>
          <a:p>
            <a:r>
              <a:rPr lang="fr-FR"/>
              <a:t>Comment pourrait-on faire autrement ? Et pourquoi ce serait mieux ?</a:t>
            </a:r>
          </a:p>
        </p:txBody>
      </p:sp>
    </p:spTree>
    <p:extLst>
      <p:ext uri="{BB962C8B-B14F-4D97-AF65-F5344CB8AC3E}">
        <p14:creationId xmlns:p14="http://schemas.microsoft.com/office/powerpoint/2010/main" val="7116863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243</Words>
  <Application>Microsoft Office PowerPoint</Application>
  <PresentationFormat>Grand écran</PresentationFormat>
  <Paragraphs>17</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Organisation GUI indexGPU</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 GUI iniCHORD</dc:title>
  <dc:creator>Cyril Langlois</dc:creator>
  <cp:lastModifiedBy>Cyril Langlois</cp:lastModifiedBy>
  <cp:revision>15</cp:revision>
  <dcterms:created xsi:type="dcterms:W3CDTF">2025-04-03T08:17:12Z</dcterms:created>
  <dcterms:modified xsi:type="dcterms:W3CDTF">2025-04-03T11:18:26Z</dcterms:modified>
</cp:coreProperties>
</file>