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83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888D-BCEE-4205-A2A7-30DAABE290F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0378-D5CE-487A-924C-AC77FB7B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34795" y="3097802"/>
            <a:ext cx="12932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nb-NO" dirty="0" err="1" smtClean="0"/>
              <a:t>Vegetation</a:t>
            </a:r>
            <a:r>
              <a:rPr lang="nb-NO" dirty="0" smtClean="0"/>
              <a:t> </a:t>
            </a:r>
            <a:r>
              <a:rPr lang="nb-NO" dirty="0" err="1" smtClean="0"/>
              <a:t>quality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2284" y="929059"/>
            <a:ext cx="1058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Climate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1405" y="916967"/>
            <a:ext cx="1058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nb-NO" dirty="0" err="1"/>
              <a:t>Altitude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4631329" y="1298391"/>
            <a:ext cx="2250076" cy="1799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 flipH="1">
            <a:off x="6881405" y="1298391"/>
            <a:ext cx="478428" cy="1799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4631329" y="1298391"/>
            <a:ext cx="84091" cy="3954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8" idx="0"/>
          </p:cNvCxnSpPr>
          <p:nvPr/>
        </p:nvCxnSpPr>
        <p:spPr>
          <a:xfrm flipH="1">
            <a:off x="4715420" y="3744133"/>
            <a:ext cx="2165985" cy="163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8810" y="5383802"/>
            <a:ext cx="1293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nb-NO" dirty="0" smtClean="0"/>
              <a:t>Body </a:t>
            </a:r>
            <a:r>
              <a:rPr lang="nb-NO" dirty="0" err="1" smtClean="0"/>
              <a:t>mass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59198" y="1747964"/>
            <a:ext cx="135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Beta1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63897" y="1758088"/>
            <a:ext cx="135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Beta2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19079" y="2913136"/>
            <a:ext cx="135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Beta1.1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9899" y="4181522"/>
            <a:ext cx="135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Beta2.1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8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Pierre Milleret</dc:creator>
  <cp:lastModifiedBy>Cyril Pierre Milleret</cp:lastModifiedBy>
  <cp:revision>4</cp:revision>
  <dcterms:created xsi:type="dcterms:W3CDTF">2018-01-05T11:22:20Z</dcterms:created>
  <dcterms:modified xsi:type="dcterms:W3CDTF">2018-01-05T22:35:18Z</dcterms:modified>
</cp:coreProperties>
</file>