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E5EE-9DAB-5A47-FE6B-A33F20C55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2AF47-148D-7A47-A499-9A31A19E1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A9B2-FE6F-3998-1F09-974EB9F3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6376-E0E0-47FC-B5BB-BE8DB6F98EA1}" type="datetimeFigureOut">
              <a:rPr lang="nb-NO" smtClean="0"/>
              <a:t>21.10.2022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0C001-6B1F-C514-66A9-84D05D5B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8BB33-3C2F-C084-3DDC-95534628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F715-52E3-4DCD-B9E8-3B2DC7C998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697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CBCF-6389-E5B0-ACFD-BED714E6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95613-A584-5B58-337F-180DF075A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3F1C3-234D-D581-73A4-EC1A176A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6376-E0E0-47FC-B5BB-BE8DB6F98EA1}" type="datetimeFigureOut">
              <a:rPr lang="nb-NO" smtClean="0"/>
              <a:t>21.10.2022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550AB-E96C-FB35-2BB3-608D91DD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5EA17-2576-F49C-3C95-5D304833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F715-52E3-4DCD-B9E8-3B2DC7C998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02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EECAC-E859-2165-CA65-687B8F12E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9E0D0-20A7-AA09-D6D7-0F65CF5C6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FD70-453B-B7EB-83DD-E216530B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6376-E0E0-47FC-B5BB-BE8DB6F98EA1}" type="datetimeFigureOut">
              <a:rPr lang="nb-NO" smtClean="0"/>
              <a:t>21.10.2022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DBA0-564E-9C5B-09B9-1E120CD5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8E56-16DB-F297-5AEC-B3385CF6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F715-52E3-4DCD-B9E8-3B2DC7C998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797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A98A-B998-9462-7C6E-2A00C59D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09F2-F975-3E88-785B-AB6F25F8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8846F-B37B-E2D7-01C8-3CE7AA08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6376-E0E0-47FC-B5BB-BE8DB6F98EA1}" type="datetimeFigureOut">
              <a:rPr lang="nb-NO" smtClean="0"/>
              <a:t>21.10.2022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31E4E-2C52-44F0-F37D-2D034E23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5DAC4-9A09-2C40-A4B1-BB3310F0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F715-52E3-4DCD-B9E8-3B2DC7C998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183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EE1F-1D46-0A5A-7BD7-0AE99E73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8CDB4-E3B8-486A-4903-513CA0AD1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98E9D-5512-EE21-8540-5AE5884B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6376-E0E0-47FC-B5BB-BE8DB6F98EA1}" type="datetimeFigureOut">
              <a:rPr lang="nb-NO" smtClean="0"/>
              <a:t>21.10.2022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2C66C-01EA-852F-0ED0-7DDE72E9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AEC98-70AB-FC46-6EA7-977908B6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F715-52E3-4DCD-B9E8-3B2DC7C998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33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E9CF-E706-3637-C0B3-A1695AE6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DAC1D-301D-103A-7244-CBA1FD3B4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DABC5-6A2B-6834-874C-4E8868099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B24D4-E6F1-3D25-98F7-362B60BF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6376-E0E0-47FC-B5BB-BE8DB6F98EA1}" type="datetimeFigureOut">
              <a:rPr lang="nb-NO" smtClean="0"/>
              <a:t>21.10.2022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FD451-D4E5-BDD2-73E9-81F11FA6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AAAFA-D043-05C9-AC8E-FF720ED2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F715-52E3-4DCD-B9E8-3B2DC7C998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405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62A-9220-4204-7E1A-79793E92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B2F1C-BCFD-0D08-845F-B7CCD7FC6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6AC65-DD2B-B5A9-B659-7F57F8492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145FC-F642-D5D1-EC0D-B57CE95A0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0E5A6-94AF-9FA4-8178-B716FAF5B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4D3B3-CA3F-D9D5-1F47-1D72575D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6376-E0E0-47FC-B5BB-BE8DB6F98EA1}" type="datetimeFigureOut">
              <a:rPr lang="nb-NO" smtClean="0"/>
              <a:t>21.10.2022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917404-AE15-B03B-0846-CC8CC256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F8168-6240-E635-73D1-D18040CE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F715-52E3-4DCD-B9E8-3B2DC7C998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02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0025-57D2-E9F8-D9BF-1F2F05CF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0B10E-CD83-4367-7778-3C43E9DE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6376-E0E0-47FC-B5BB-BE8DB6F98EA1}" type="datetimeFigureOut">
              <a:rPr lang="nb-NO" smtClean="0"/>
              <a:t>21.10.2022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3448F-6A40-4C6B-C589-4D0DEDCE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E8A5B-83A0-4F16-6E7D-79E45E01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F715-52E3-4DCD-B9E8-3B2DC7C998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772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391F7-1008-3988-68D9-45F7189D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6376-E0E0-47FC-B5BB-BE8DB6F98EA1}" type="datetimeFigureOut">
              <a:rPr lang="nb-NO" smtClean="0"/>
              <a:t>21.10.2022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13EA1-6FA6-DC97-875F-02EB6481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72200-B924-72CD-AE1C-D151C85A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F715-52E3-4DCD-B9E8-3B2DC7C998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350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0DDD-F7C4-11C6-D012-872B58B2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0B1F-A475-9508-13A6-1562B9B7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5F90B-4944-D4C0-6E37-774642D9F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87BCF-E580-0AD8-2D73-149BF7C7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6376-E0E0-47FC-B5BB-BE8DB6F98EA1}" type="datetimeFigureOut">
              <a:rPr lang="nb-NO" smtClean="0"/>
              <a:t>21.10.2022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57DFF-E4C6-9564-186F-6855347F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BCF1B-7F92-A248-BF81-F72B4617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F715-52E3-4DCD-B9E8-3B2DC7C998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393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EFA0-47A2-2B40-31F8-39DF9044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1795C-D777-6D10-3A23-D3FE5F4B3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07B36-6621-1C85-8827-879AF6E16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23242-DD43-FC5F-F35F-4B718816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6376-E0E0-47FC-B5BB-BE8DB6F98EA1}" type="datetimeFigureOut">
              <a:rPr lang="nb-NO" smtClean="0"/>
              <a:t>21.10.2022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1F51B-6FBD-7992-C1B2-3DFB00F1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9C75F-07B1-ADA9-F3A1-A723FBB9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F715-52E3-4DCD-B9E8-3B2DC7C998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174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B5B6C-0640-6000-5B7D-2C8C1523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9169D-01C8-23AC-6BE6-D6CA2B17A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3B6C-C8B9-D13E-B6FE-2656B6873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96376-E0E0-47FC-B5BB-BE8DB6F98EA1}" type="datetimeFigureOut">
              <a:rPr lang="nb-NO" smtClean="0"/>
              <a:t>21.10.2022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A349F-B7DA-350E-BEE4-3445309DF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9C05-7E1D-829A-65FE-2D9B33AF7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F715-52E3-4DCD-B9E8-3B2DC7C998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009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23F099C-FA3A-EAD9-6B37-B2C8C5A080C5}"/>
              </a:ext>
            </a:extLst>
          </p:cNvPr>
          <p:cNvSpPr/>
          <p:nvPr/>
        </p:nvSpPr>
        <p:spPr>
          <a:xfrm>
            <a:off x="1350628" y="2539767"/>
            <a:ext cx="1870745" cy="1778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D77949-36D5-D01F-C5CF-BDC40C96BCF6}"/>
              </a:ext>
            </a:extLst>
          </p:cNvPr>
          <p:cNvSpPr/>
          <p:nvPr/>
        </p:nvSpPr>
        <p:spPr>
          <a:xfrm>
            <a:off x="3825381" y="2529281"/>
            <a:ext cx="1870745" cy="1778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07B458-C708-6864-C315-895D542A0957}"/>
              </a:ext>
            </a:extLst>
          </p:cNvPr>
          <p:cNvSpPr/>
          <p:nvPr/>
        </p:nvSpPr>
        <p:spPr>
          <a:xfrm>
            <a:off x="6300134" y="2529281"/>
            <a:ext cx="1870745" cy="1778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94D92A-5879-2F2A-7BCE-30334B553512}"/>
              </a:ext>
            </a:extLst>
          </p:cNvPr>
          <p:cNvSpPr/>
          <p:nvPr/>
        </p:nvSpPr>
        <p:spPr>
          <a:xfrm>
            <a:off x="8774887" y="2539767"/>
            <a:ext cx="1870745" cy="17784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714AF1-D045-E3BB-41A9-A17E07CA94D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13998" y="1297146"/>
            <a:ext cx="10486" cy="2474753"/>
          </a:xfrm>
          <a:prstGeom prst="curvedConnector3">
            <a:avLst>
              <a:gd name="adj1" fmla="val 7080154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DC245EA9-F9F9-B05D-4EF5-3F77BD1886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22950" y="1263064"/>
            <a:ext cx="10486" cy="2474753"/>
          </a:xfrm>
          <a:prstGeom prst="curvedConnector3">
            <a:avLst>
              <a:gd name="adj1" fmla="val 7080154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4AF0CB8E-F129-9C81-3151-BA9718F3C3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63753" y="1263065"/>
            <a:ext cx="10486" cy="2474753"/>
          </a:xfrm>
          <a:prstGeom prst="curvedConnector3">
            <a:avLst>
              <a:gd name="adj1" fmla="val 7080154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8B94EEF6-9568-8096-C8F8-9461946FF861}"/>
              </a:ext>
            </a:extLst>
          </p:cNvPr>
          <p:cNvSpPr/>
          <p:nvPr/>
        </p:nvSpPr>
        <p:spPr>
          <a:xfrm rot="14680042">
            <a:off x="5165549" y="4018917"/>
            <a:ext cx="759731" cy="732108"/>
          </a:xfrm>
          <a:prstGeom prst="arc">
            <a:avLst>
              <a:gd name="adj1" fmla="val 2023257"/>
              <a:gd name="adj2" fmla="val 18191187"/>
            </a:avLst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8FFFD-5217-7276-B48A-1D029EDC45E3}"/>
              </a:ext>
            </a:extLst>
          </p:cNvPr>
          <p:cNvSpPr txBox="1"/>
          <p:nvPr/>
        </p:nvSpPr>
        <p:spPr>
          <a:xfrm>
            <a:off x="2799184" y="1390261"/>
            <a:ext cx="12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prob1To2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E44E1C-20FA-6237-E6ED-2823D6BC41DD}"/>
              </a:ext>
            </a:extLst>
          </p:cNvPr>
          <p:cNvSpPr txBox="1"/>
          <p:nvPr/>
        </p:nvSpPr>
        <p:spPr>
          <a:xfrm>
            <a:off x="5656322" y="1390261"/>
            <a:ext cx="12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prob2To3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97B455-75C7-EAC9-5691-E39159377082}"/>
              </a:ext>
            </a:extLst>
          </p:cNvPr>
          <p:cNvSpPr txBox="1"/>
          <p:nvPr/>
        </p:nvSpPr>
        <p:spPr>
          <a:xfrm>
            <a:off x="8618748" y="1390261"/>
            <a:ext cx="12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55AFB12E-9959-9B89-17D7-BF0889BAA8BB}"/>
              </a:ext>
            </a:extLst>
          </p:cNvPr>
          <p:cNvSpPr/>
          <p:nvPr/>
        </p:nvSpPr>
        <p:spPr>
          <a:xfrm>
            <a:off x="4690816" y="783830"/>
            <a:ext cx="5310434" cy="2904221"/>
          </a:xfrm>
          <a:prstGeom prst="arc">
            <a:avLst>
              <a:gd name="adj1" fmla="val 10766184"/>
              <a:gd name="adj2" fmla="val 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C85557-0E2A-FDF5-108D-E917920A4F0B}"/>
              </a:ext>
            </a:extLst>
          </p:cNvPr>
          <p:cNvSpPr txBox="1"/>
          <p:nvPr/>
        </p:nvSpPr>
        <p:spPr>
          <a:xfrm>
            <a:off x="6702221" y="390901"/>
            <a:ext cx="12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prob2To4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1A6D6E-FD0A-3E46-E0AF-FD172E320980}"/>
              </a:ext>
            </a:extLst>
          </p:cNvPr>
          <p:cNvSpPr txBox="1"/>
          <p:nvPr/>
        </p:nvSpPr>
        <p:spPr>
          <a:xfrm>
            <a:off x="4325522" y="4897225"/>
            <a:ext cx="32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1 - (prob2To3 + prob2To4)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4F7B75C1-579D-792E-4CD5-10B4A90FE81C}"/>
              </a:ext>
            </a:extLst>
          </p:cNvPr>
          <p:cNvSpPr/>
          <p:nvPr/>
        </p:nvSpPr>
        <p:spPr>
          <a:xfrm rot="18350705">
            <a:off x="1416904" y="4193557"/>
            <a:ext cx="759731" cy="732108"/>
          </a:xfrm>
          <a:prstGeom prst="arc">
            <a:avLst>
              <a:gd name="adj1" fmla="val 2023257"/>
              <a:gd name="adj2" fmla="val 18191187"/>
            </a:avLst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01814-8A3A-DF25-CFA1-392EF365176C}"/>
              </a:ext>
            </a:extLst>
          </p:cNvPr>
          <p:cNvSpPr txBox="1"/>
          <p:nvPr/>
        </p:nvSpPr>
        <p:spPr>
          <a:xfrm>
            <a:off x="1036303" y="4945722"/>
            <a:ext cx="32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1 - prob1To2</a:t>
            </a:r>
          </a:p>
        </p:txBody>
      </p:sp>
    </p:spTree>
    <p:extLst>
      <p:ext uri="{BB962C8B-B14F-4D97-AF65-F5344CB8AC3E}">
        <p14:creationId xmlns:p14="http://schemas.microsoft.com/office/powerpoint/2010/main" val="68513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Cyril Pierre Milleret</dc:creator>
  <cp:lastModifiedBy>Cyril Pierre Milleret</cp:lastModifiedBy>
  <cp:revision>2</cp:revision>
  <dcterms:created xsi:type="dcterms:W3CDTF">2022-10-20T13:51:31Z</dcterms:created>
  <dcterms:modified xsi:type="dcterms:W3CDTF">2022-10-21T09:40:00Z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2022-10-20T13:51:31Z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162385cd-afbb-4675-b80b-0fc620906a1c</vt:lpwstr>
  </property>
  <property fmtid="{D5CDD505-2E9C-101B-9397-08002B2CF9AE}" pid="8" name="MSIP_Label_d0484126-3486-41a9-802e-7f1e2277276c_ContentBits">
    <vt:lpwstr>0</vt:lpwstr>
  </property>
</Properties>
</file>