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266595-6259-4852-A71E-0A9F610225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21B886-90EF-427F-9EC4-4838BE1433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02-11-2024 15:34:41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B6A1781-3937-4223-AFCD-90F66DF9D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48" y="0"/>
            <a:ext cx="6335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F7D3F76-D12C-44B4-B2E2-53148BB8E9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790575"/>
            <a:ext cx="60007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2024-11-02T10:04:41Z</dcterms:created>
  <dcterms:modified xsi:type="dcterms:W3CDTF">2024-11-02T10:04:41Z</dcterms:modified>
</cp:coreProperties>
</file>