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1" r:id="rId4"/>
  </p:sldMasterIdLst>
  <p:notesMasterIdLst>
    <p:notesMasterId r:id="rId45"/>
  </p:notesMasterIdLst>
  <p:sldIdLst>
    <p:sldId id="256" r:id="rId5"/>
    <p:sldId id="258" r:id="rId6"/>
    <p:sldId id="257" r:id="rId7"/>
    <p:sldId id="295" r:id="rId8"/>
    <p:sldId id="296" r:id="rId9"/>
    <p:sldId id="297" r:id="rId10"/>
    <p:sldId id="298" r:id="rId11"/>
    <p:sldId id="294" r:id="rId12"/>
    <p:sldId id="273" r:id="rId13"/>
    <p:sldId id="271" r:id="rId14"/>
    <p:sldId id="325" r:id="rId15"/>
    <p:sldId id="275" r:id="rId16"/>
    <p:sldId id="300" r:id="rId17"/>
    <p:sldId id="301" r:id="rId18"/>
    <p:sldId id="304" r:id="rId19"/>
    <p:sldId id="305" r:id="rId20"/>
    <p:sldId id="306" r:id="rId21"/>
    <p:sldId id="308" r:id="rId22"/>
    <p:sldId id="309" r:id="rId23"/>
    <p:sldId id="310" r:id="rId24"/>
    <p:sldId id="326" r:id="rId25"/>
    <p:sldId id="311" r:id="rId26"/>
    <p:sldId id="313" r:id="rId27"/>
    <p:sldId id="323" r:id="rId28"/>
    <p:sldId id="324" r:id="rId29"/>
    <p:sldId id="322" r:id="rId30"/>
    <p:sldId id="321" r:id="rId31"/>
    <p:sldId id="314" r:id="rId32"/>
    <p:sldId id="276" r:id="rId33"/>
    <p:sldId id="261" r:id="rId34"/>
    <p:sldId id="277" r:id="rId35"/>
    <p:sldId id="319" r:id="rId36"/>
    <p:sldId id="320" r:id="rId37"/>
    <p:sldId id="278" r:id="rId38"/>
    <p:sldId id="299" r:id="rId39"/>
    <p:sldId id="279" r:id="rId40"/>
    <p:sldId id="291" r:id="rId41"/>
    <p:sldId id="318" r:id="rId42"/>
    <p:sldId id="285" r:id="rId43"/>
    <p:sldId id="293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40C037-E191-4552-9F17-7D90D45A54D7}" v="44" dt="2021-12-06T20:23:48.836"/>
    <p1510:client id="{6091FF86-C6B7-3EDD-ABEB-4B3A4BE8D0A3}" v="28" dt="2021-12-06T20:28:27.586"/>
    <p1510:client id="{806970E9-297E-C5AE-5A7A-D0937379D57F}" v="1" dt="2021-12-06T15:19:56.661"/>
    <p1510:client id="{C190276A-C250-4A78-A9CB-63B7AA074781}" v="3386" dt="2021-12-06T20:35:53.917"/>
    <p1510:client id="{D1978F84-9217-4397-B9DE-7A3EB5B4867E}" vWet="2" dt="2021-12-06T19:33:06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8CDC27-E842-48A3-A5D5-977710B6A7F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D63C9A-1B88-4380-B7A2-968F7306A54E}">
      <dgm:prSet/>
      <dgm:spPr/>
      <dgm:t>
        <a:bodyPr/>
        <a:lstStyle/>
        <a:p>
          <a:r>
            <a:rPr lang="fr-FR">
              <a:latin typeface="Calibri" panose="020F0502020204030204" pitchFamily="34" charset="0"/>
              <a:cs typeface="Calibri" panose="020F0502020204030204" pitchFamily="34" charset="0"/>
            </a:rPr>
            <a:t>Présentation des design patterns</a:t>
          </a:r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A05A47E-DBE5-4BBF-B993-A0AD3D1F6713}" type="parTrans" cxnId="{5F9FA65E-5BBC-4850-894B-F2829CE47533}">
      <dgm:prSet/>
      <dgm:spPr/>
      <dgm:t>
        <a:bodyPr/>
        <a:lstStyle/>
        <a:p>
          <a:endParaRPr lang="en-US"/>
        </a:p>
      </dgm:t>
    </dgm:pt>
    <dgm:pt modelId="{59CCBBE1-F624-4082-9BB8-6D521ACB60EF}" type="sibTrans" cxnId="{5F9FA65E-5BBC-4850-894B-F2829CE47533}">
      <dgm:prSet/>
      <dgm:spPr/>
      <dgm:t>
        <a:bodyPr/>
        <a:lstStyle/>
        <a:p>
          <a:endParaRPr lang="en-US"/>
        </a:p>
      </dgm:t>
    </dgm:pt>
    <dgm:pt modelId="{500CA624-CF39-4685-8CA8-77EACFC619F3}">
      <dgm:prSet/>
      <dgm:spPr/>
      <dgm:t>
        <a:bodyPr/>
        <a:lstStyle/>
        <a:p>
          <a:r>
            <a:rPr lang="fr-FR">
              <a:latin typeface="Calibri" panose="020F0502020204030204" pitchFamily="34" charset="0"/>
              <a:cs typeface="Calibri" panose="020F0502020204030204" pitchFamily="34" charset="0"/>
            </a:rPr>
            <a:t>Exemple d’utilisation</a:t>
          </a:r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B7D0645-B69F-4D5D-961E-77561E97A84D}" type="parTrans" cxnId="{FE77EF5B-9E01-4AF9-A85E-E5A0366FFDD8}">
      <dgm:prSet/>
      <dgm:spPr/>
      <dgm:t>
        <a:bodyPr/>
        <a:lstStyle/>
        <a:p>
          <a:endParaRPr lang="en-US"/>
        </a:p>
      </dgm:t>
    </dgm:pt>
    <dgm:pt modelId="{0A7C6538-AA21-4318-9599-B881D36A2D4F}" type="sibTrans" cxnId="{FE77EF5B-9E01-4AF9-A85E-E5A0366FFDD8}">
      <dgm:prSet/>
      <dgm:spPr/>
      <dgm:t>
        <a:bodyPr/>
        <a:lstStyle/>
        <a:p>
          <a:endParaRPr lang="en-US"/>
        </a:p>
      </dgm:t>
    </dgm:pt>
    <dgm:pt modelId="{EC0FFB4B-1BEF-46C9-88BC-32D4D4BE527A}">
      <dgm:prSet/>
      <dgm:spPr/>
      <dgm:t>
        <a:bodyPr/>
        <a:lstStyle/>
        <a:p>
          <a:r>
            <a:rPr lang="fr-FR">
              <a:latin typeface="Calibri" panose="020F0502020204030204" pitchFamily="34" charset="0"/>
              <a:cs typeface="Calibri" panose="020F0502020204030204" pitchFamily="34" charset="0"/>
            </a:rPr>
            <a:t>Le design pattern Façade</a:t>
          </a:r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77B5095-AD8A-43C5-9A7B-6BFB95423DFF}" type="parTrans" cxnId="{67C60DFC-AB87-49BC-ABE9-023BC29276BC}">
      <dgm:prSet/>
      <dgm:spPr/>
      <dgm:t>
        <a:bodyPr/>
        <a:lstStyle/>
        <a:p>
          <a:endParaRPr lang="en-US"/>
        </a:p>
      </dgm:t>
    </dgm:pt>
    <dgm:pt modelId="{ADFEDD7D-B552-41BA-B72F-61F154380F01}" type="sibTrans" cxnId="{67C60DFC-AB87-49BC-ABE9-023BC29276BC}">
      <dgm:prSet/>
      <dgm:spPr/>
      <dgm:t>
        <a:bodyPr/>
        <a:lstStyle/>
        <a:p>
          <a:endParaRPr lang="en-US"/>
        </a:p>
      </dgm:t>
    </dgm:pt>
    <dgm:pt modelId="{316D8E31-F1E8-4DE5-B023-EC5F4EA0D422}">
      <dgm:prSet/>
      <dgm:spPr/>
      <dgm:t>
        <a:bodyPr/>
        <a:lstStyle/>
        <a:p>
          <a:r>
            <a:rPr lang="fr-FR">
              <a:latin typeface="Calibri" panose="020F0502020204030204" pitchFamily="34" charset="0"/>
              <a:cs typeface="Calibri" panose="020F0502020204030204" pitchFamily="34" charset="0"/>
            </a:rPr>
            <a:t>Principes SOLID</a:t>
          </a:r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AB0B8C6-849D-4C7D-A78B-E55EC27A4411}" type="parTrans" cxnId="{0FEB88E7-D275-4C64-9112-4124F8DAD285}">
      <dgm:prSet/>
      <dgm:spPr/>
      <dgm:t>
        <a:bodyPr/>
        <a:lstStyle/>
        <a:p>
          <a:endParaRPr lang="en-US"/>
        </a:p>
      </dgm:t>
    </dgm:pt>
    <dgm:pt modelId="{2CA76378-600A-48FF-98B5-0830F67A0407}" type="sibTrans" cxnId="{0FEB88E7-D275-4C64-9112-4124F8DAD285}">
      <dgm:prSet/>
      <dgm:spPr/>
      <dgm:t>
        <a:bodyPr/>
        <a:lstStyle/>
        <a:p>
          <a:endParaRPr lang="en-US"/>
        </a:p>
      </dgm:t>
    </dgm:pt>
    <dgm:pt modelId="{87DD83F1-DABE-4FFE-8BD1-464B48919B3D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Limites et rapprochements</a:t>
          </a:r>
        </a:p>
      </dgm:t>
    </dgm:pt>
    <dgm:pt modelId="{649EF639-C718-4174-8E48-A4C98776CA21}" type="parTrans" cxnId="{E1FA4767-EAA6-4F89-8A4D-75CB792C336B}">
      <dgm:prSet/>
      <dgm:spPr/>
      <dgm:t>
        <a:bodyPr/>
        <a:lstStyle/>
        <a:p>
          <a:endParaRPr lang="en-US"/>
        </a:p>
      </dgm:t>
    </dgm:pt>
    <dgm:pt modelId="{4FF3B42A-EA8F-4A73-B5A2-EB2242C924DC}" type="sibTrans" cxnId="{E1FA4767-EAA6-4F89-8A4D-75CB792C336B}">
      <dgm:prSet/>
      <dgm:spPr/>
      <dgm:t>
        <a:bodyPr/>
        <a:lstStyle/>
        <a:p>
          <a:endParaRPr lang="en-US"/>
        </a:p>
      </dgm:t>
    </dgm:pt>
    <dgm:pt modelId="{90E4906E-CA95-4A2A-9F8A-67241938D692}" type="pres">
      <dgm:prSet presAssocID="{668CDC27-E842-48A3-A5D5-977710B6A7F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0E45BAF-0F11-44A1-BE81-74F5961784AF}" type="pres">
      <dgm:prSet presAssocID="{7BD63C9A-1B88-4380-B7A2-968F7306A54E}" presName="hierRoot1" presStyleCnt="0"/>
      <dgm:spPr/>
    </dgm:pt>
    <dgm:pt modelId="{0ED3B79F-C5C1-4DC4-8146-0C3C7F4DFEF0}" type="pres">
      <dgm:prSet presAssocID="{7BD63C9A-1B88-4380-B7A2-968F7306A54E}" presName="composite" presStyleCnt="0"/>
      <dgm:spPr/>
    </dgm:pt>
    <dgm:pt modelId="{695D0BE7-6015-436B-9C82-66B58BC2F825}" type="pres">
      <dgm:prSet presAssocID="{7BD63C9A-1B88-4380-B7A2-968F7306A54E}" presName="background" presStyleLbl="node0" presStyleIdx="0" presStyleCnt="5"/>
      <dgm:spPr/>
    </dgm:pt>
    <dgm:pt modelId="{46FB2A6E-345B-4B14-96B6-5BB60038F8C1}" type="pres">
      <dgm:prSet presAssocID="{7BD63C9A-1B88-4380-B7A2-968F7306A54E}" presName="text" presStyleLbl="fgAcc0" presStyleIdx="0" presStyleCnt="5">
        <dgm:presLayoutVars>
          <dgm:chPref val="3"/>
        </dgm:presLayoutVars>
      </dgm:prSet>
      <dgm:spPr/>
    </dgm:pt>
    <dgm:pt modelId="{C67864DE-942F-44BB-B7DD-5262D7D60917}" type="pres">
      <dgm:prSet presAssocID="{7BD63C9A-1B88-4380-B7A2-968F7306A54E}" presName="hierChild2" presStyleCnt="0"/>
      <dgm:spPr/>
    </dgm:pt>
    <dgm:pt modelId="{1FF4FBE6-D6AD-4F42-BC98-89727BEE2BDE}" type="pres">
      <dgm:prSet presAssocID="{500CA624-CF39-4685-8CA8-77EACFC619F3}" presName="hierRoot1" presStyleCnt="0"/>
      <dgm:spPr/>
    </dgm:pt>
    <dgm:pt modelId="{419E5951-EB6C-416F-896C-80FEA93A635C}" type="pres">
      <dgm:prSet presAssocID="{500CA624-CF39-4685-8CA8-77EACFC619F3}" presName="composite" presStyleCnt="0"/>
      <dgm:spPr/>
    </dgm:pt>
    <dgm:pt modelId="{3FA1AD99-659D-4754-903B-4B2B934862B4}" type="pres">
      <dgm:prSet presAssocID="{500CA624-CF39-4685-8CA8-77EACFC619F3}" presName="background" presStyleLbl="node0" presStyleIdx="1" presStyleCnt="5"/>
      <dgm:spPr/>
    </dgm:pt>
    <dgm:pt modelId="{2DA1A0FF-0615-4931-B686-33CE15B33E16}" type="pres">
      <dgm:prSet presAssocID="{500CA624-CF39-4685-8CA8-77EACFC619F3}" presName="text" presStyleLbl="fgAcc0" presStyleIdx="1" presStyleCnt="5">
        <dgm:presLayoutVars>
          <dgm:chPref val="3"/>
        </dgm:presLayoutVars>
      </dgm:prSet>
      <dgm:spPr/>
    </dgm:pt>
    <dgm:pt modelId="{896EEAE3-FD65-4328-9DCB-478A444AEB06}" type="pres">
      <dgm:prSet presAssocID="{500CA624-CF39-4685-8CA8-77EACFC619F3}" presName="hierChild2" presStyleCnt="0"/>
      <dgm:spPr/>
    </dgm:pt>
    <dgm:pt modelId="{6A314CF9-FEF8-42C8-AE12-A59C8E462661}" type="pres">
      <dgm:prSet presAssocID="{EC0FFB4B-1BEF-46C9-88BC-32D4D4BE527A}" presName="hierRoot1" presStyleCnt="0"/>
      <dgm:spPr/>
    </dgm:pt>
    <dgm:pt modelId="{BE5739D6-D6D7-4816-A866-41EA8D3D2C03}" type="pres">
      <dgm:prSet presAssocID="{EC0FFB4B-1BEF-46C9-88BC-32D4D4BE527A}" presName="composite" presStyleCnt="0"/>
      <dgm:spPr/>
    </dgm:pt>
    <dgm:pt modelId="{1E7C0E70-B53F-49B7-8164-8CE9CE65D205}" type="pres">
      <dgm:prSet presAssocID="{EC0FFB4B-1BEF-46C9-88BC-32D4D4BE527A}" presName="background" presStyleLbl="node0" presStyleIdx="2" presStyleCnt="5"/>
      <dgm:spPr/>
    </dgm:pt>
    <dgm:pt modelId="{5B5DF3E2-F0E9-4868-BE20-A32BF2CA9E05}" type="pres">
      <dgm:prSet presAssocID="{EC0FFB4B-1BEF-46C9-88BC-32D4D4BE527A}" presName="text" presStyleLbl="fgAcc0" presStyleIdx="2" presStyleCnt="5">
        <dgm:presLayoutVars>
          <dgm:chPref val="3"/>
        </dgm:presLayoutVars>
      </dgm:prSet>
      <dgm:spPr/>
    </dgm:pt>
    <dgm:pt modelId="{ACA4EEE0-F205-4EB5-8187-F69E979D267B}" type="pres">
      <dgm:prSet presAssocID="{EC0FFB4B-1BEF-46C9-88BC-32D4D4BE527A}" presName="hierChild2" presStyleCnt="0"/>
      <dgm:spPr/>
    </dgm:pt>
    <dgm:pt modelId="{374559C9-F069-4AD8-BD03-222509EA1CF8}" type="pres">
      <dgm:prSet presAssocID="{316D8E31-F1E8-4DE5-B023-EC5F4EA0D422}" presName="hierRoot1" presStyleCnt="0"/>
      <dgm:spPr/>
    </dgm:pt>
    <dgm:pt modelId="{4DDF3831-1055-42ED-A9F4-CB4A71104AEA}" type="pres">
      <dgm:prSet presAssocID="{316D8E31-F1E8-4DE5-B023-EC5F4EA0D422}" presName="composite" presStyleCnt="0"/>
      <dgm:spPr/>
    </dgm:pt>
    <dgm:pt modelId="{562657A1-55F6-4202-8ACA-91B06B912C25}" type="pres">
      <dgm:prSet presAssocID="{316D8E31-F1E8-4DE5-B023-EC5F4EA0D422}" presName="background" presStyleLbl="node0" presStyleIdx="3" presStyleCnt="5"/>
      <dgm:spPr/>
    </dgm:pt>
    <dgm:pt modelId="{6D293E56-27E4-4BA3-9931-5FC6EA5E2F2A}" type="pres">
      <dgm:prSet presAssocID="{316D8E31-F1E8-4DE5-B023-EC5F4EA0D422}" presName="text" presStyleLbl="fgAcc0" presStyleIdx="3" presStyleCnt="5">
        <dgm:presLayoutVars>
          <dgm:chPref val="3"/>
        </dgm:presLayoutVars>
      </dgm:prSet>
      <dgm:spPr/>
    </dgm:pt>
    <dgm:pt modelId="{803AB2BA-C822-49D5-93C6-E7A4FD9E56A9}" type="pres">
      <dgm:prSet presAssocID="{316D8E31-F1E8-4DE5-B023-EC5F4EA0D422}" presName="hierChild2" presStyleCnt="0"/>
      <dgm:spPr/>
    </dgm:pt>
    <dgm:pt modelId="{8123E582-9630-4BF4-9B8F-84C841EEC0A0}" type="pres">
      <dgm:prSet presAssocID="{87DD83F1-DABE-4FFE-8BD1-464B48919B3D}" presName="hierRoot1" presStyleCnt="0"/>
      <dgm:spPr/>
    </dgm:pt>
    <dgm:pt modelId="{52C0852C-4914-479E-9512-2F7A5B8FDC1C}" type="pres">
      <dgm:prSet presAssocID="{87DD83F1-DABE-4FFE-8BD1-464B48919B3D}" presName="composite" presStyleCnt="0"/>
      <dgm:spPr/>
    </dgm:pt>
    <dgm:pt modelId="{D9B59B27-A4E2-42CC-8058-9AE3527958F7}" type="pres">
      <dgm:prSet presAssocID="{87DD83F1-DABE-4FFE-8BD1-464B48919B3D}" presName="background" presStyleLbl="node0" presStyleIdx="4" presStyleCnt="5"/>
      <dgm:spPr/>
    </dgm:pt>
    <dgm:pt modelId="{4FEF0ABF-1B11-42C7-B6B3-B83E3F391C29}" type="pres">
      <dgm:prSet presAssocID="{87DD83F1-DABE-4FFE-8BD1-464B48919B3D}" presName="text" presStyleLbl="fgAcc0" presStyleIdx="4" presStyleCnt="5">
        <dgm:presLayoutVars>
          <dgm:chPref val="3"/>
        </dgm:presLayoutVars>
      </dgm:prSet>
      <dgm:spPr/>
    </dgm:pt>
    <dgm:pt modelId="{E5C9ED8F-BAE7-4CB6-B2B3-AE8B48B33505}" type="pres">
      <dgm:prSet presAssocID="{87DD83F1-DABE-4FFE-8BD1-464B48919B3D}" presName="hierChild2" presStyleCnt="0"/>
      <dgm:spPr/>
    </dgm:pt>
  </dgm:ptLst>
  <dgm:cxnLst>
    <dgm:cxn modelId="{8E968D02-5147-41C7-B6B6-1A805721CB22}" type="presOf" srcId="{7BD63C9A-1B88-4380-B7A2-968F7306A54E}" destId="{46FB2A6E-345B-4B14-96B6-5BB60038F8C1}" srcOrd="0" destOrd="0" presId="urn:microsoft.com/office/officeart/2005/8/layout/hierarchy1"/>
    <dgm:cxn modelId="{C7658624-3A3A-43CA-9BB6-3C16369C1B59}" type="presOf" srcId="{316D8E31-F1E8-4DE5-B023-EC5F4EA0D422}" destId="{6D293E56-27E4-4BA3-9931-5FC6EA5E2F2A}" srcOrd="0" destOrd="0" presId="urn:microsoft.com/office/officeart/2005/8/layout/hierarchy1"/>
    <dgm:cxn modelId="{B6CC6527-438C-4FAE-87BF-1D9EE6EA85A9}" type="presOf" srcId="{668CDC27-E842-48A3-A5D5-977710B6A7FC}" destId="{90E4906E-CA95-4A2A-9F8A-67241938D692}" srcOrd="0" destOrd="0" presId="urn:microsoft.com/office/officeart/2005/8/layout/hierarchy1"/>
    <dgm:cxn modelId="{FE77EF5B-9E01-4AF9-A85E-E5A0366FFDD8}" srcId="{668CDC27-E842-48A3-A5D5-977710B6A7FC}" destId="{500CA624-CF39-4685-8CA8-77EACFC619F3}" srcOrd="1" destOrd="0" parTransId="{BB7D0645-B69F-4D5D-961E-77561E97A84D}" sibTransId="{0A7C6538-AA21-4318-9599-B881D36A2D4F}"/>
    <dgm:cxn modelId="{5F9FA65E-5BBC-4850-894B-F2829CE47533}" srcId="{668CDC27-E842-48A3-A5D5-977710B6A7FC}" destId="{7BD63C9A-1B88-4380-B7A2-968F7306A54E}" srcOrd="0" destOrd="0" parTransId="{7A05A47E-DBE5-4BBF-B993-A0AD3D1F6713}" sibTransId="{59CCBBE1-F624-4082-9BB8-6D521ACB60EF}"/>
    <dgm:cxn modelId="{E1FA4767-EAA6-4F89-8A4D-75CB792C336B}" srcId="{668CDC27-E842-48A3-A5D5-977710B6A7FC}" destId="{87DD83F1-DABE-4FFE-8BD1-464B48919B3D}" srcOrd="4" destOrd="0" parTransId="{649EF639-C718-4174-8E48-A4C98776CA21}" sibTransId="{4FF3B42A-EA8F-4A73-B5A2-EB2242C924DC}"/>
    <dgm:cxn modelId="{7FAE11C4-35DE-446B-88A8-2F386E700B16}" type="presOf" srcId="{87DD83F1-DABE-4FFE-8BD1-464B48919B3D}" destId="{4FEF0ABF-1B11-42C7-B6B3-B83E3F391C29}" srcOrd="0" destOrd="0" presId="urn:microsoft.com/office/officeart/2005/8/layout/hierarchy1"/>
    <dgm:cxn modelId="{AFAEDFC8-83F7-47C9-A0D9-D23F1450D9A7}" type="presOf" srcId="{500CA624-CF39-4685-8CA8-77EACFC619F3}" destId="{2DA1A0FF-0615-4931-B686-33CE15B33E16}" srcOrd="0" destOrd="0" presId="urn:microsoft.com/office/officeart/2005/8/layout/hierarchy1"/>
    <dgm:cxn modelId="{DCE843DD-ED3A-44F8-895C-5D35525887C2}" type="presOf" srcId="{EC0FFB4B-1BEF-46C9-88BC-32D4D4BE527A}" destId="{5B5DF3E2-F0E9-4868-BE20-A32BF2CA9E05}" srcOrd="0" destOrd="0" presId="urn:microsoft.com/office/officeart/2005/8/layout/hierarchy1"/>
    <dgm:cxn modelId="{0FEB88E7-D275-4C64-9112-4124F8DAD285}" srcId="{668CDC27-E842-48A3-A5D5-977710B6A7FC}" destId="{316D8E31-F1E8-4DE5-B023-EC5F4EA0D422}" srcOrd="3" destOrd="0" parTransId="{FAB0B8C6-849D-4C7D-A78B-E55EC27A4411}" sibTransId="{2CA76378-600A-48FF-98B5-0830F67A0407}"/>
    <dgm:cxn modelId="{67C60DFC-AB87-49BC-ABE9-023BC29276BC}" srcId="{668CDC27-E842-48A3-A5D5-977710B6A7FC}" destId="{EC0FFB4B-1BEF-46C9-88BC-32D4D4BE527A}" srcOrd="2" destOrd="0" parTransId="{877B5095-AD8A-43C5-9A7B-6BFB95423DFF}" sibTransId="{ADFEDD7D-B552-41BA-B72F-61F154380F01}"/>
    <dgm:cxn modelId="{58133D36-4B06-43E9-9660-7E53B4D61DE3}" type="presParOf" srcId="{90E4906E-CA95-4A2A-9F8A-67241938D692}" destId="{30E45BAF-0F11-44A1-BE81-74F5961784AF}" srcOrd="0" destOrd="0" presId="urn:microsoft.com/office/officeart/2005/8/layout/hierarchy1"/>
    <dgm:cxn modelId="{5E5D226C-1BDD-4C64-A3FB-82E4CFC967F2}" type="presParOf" srcId="{30E45BAF-0F11-44A1-BE81-74F5961784AF}" destId="{0ED3B79F-C5C1-4DC4-8146-0C3C7F4DFEF0}" srcOrd="0" destOrd="0" presId="urn:microsoft.com/office/officeart/2005/8/layout/hierarchy1"/>
    <dgm:cxn modelId="{1F493250-2850-45FD-AF75-0255102EDDF3}" type="presParOf" srcId="{0ED3B79F-C5C1-4DC4-8146-0C3C7F4DFEF0}" destId="{695D0BE7-6015-436B-9C82-66B58BC2F825}" srcOrd="0" destOrd="0" presId="urn:microsoft.com/office/officeart/2005/8/layout/hierarchy1"/>
    <dgm:cxn modelId="{B46D3FE0-FE68-4A15-9129-972B6ED0A130}" type="presParOf" srcId="{0ED3B79F-C5C1-4DC4-8146-0C3C7F4DFEF0}" destId="{46FB2A6E-345B-4B14-96B6-5BB60038F8C1}" srcOrd="1" destOrd="0" presId="urn:microsoft.com/office/officeart/2005/8/layout/hierarchy1"/>
    <dgm:cxn modelId="{AB0CB631-53E9-4E39-AF04-6DC031C8FFD1}" type="presParOf" srcId="{30E45BAF-0F11-44A1-BE81-74F5961784AF}" destId="{C67864DE-942F-44BB-B7DD-5262D7D60917}" srcOrd="1" destOrd="0" presId="urn:microsoft.com/office/officeart/2005/8/layout/hierarchy1"/>
    <dgm:cxn modelId="{47697CA7-D283-4767-8929-560FDBAA2821}" type="presParOf" srcId="{90E4906E-CA95-4A2A-9F8A-67241938D692}" destId="{1FF4FBE6-D6AD-4F42-BC98-89727BEE2BDE}" srcOrd="1" destOrd="0" presId="urn:microsoft.com/office/officeart/2005/8/layout/hierarchy1"/>
    <dgm:cxn modelId="{E7CF4FB1-09D2-43DB-95B4-331583822448}" type="presParOf" srcId="{1FF4FBE6-D6AD-4F42-BC98-89727BEE2BDE}" destId="{419E5951-EB6C-416F-896C-80FEA93A635C}" srcOrd="0" destOrd="0" presId="urn:microsoft.com/office/officeart/2005/8/layout/hierarchy1"/>
    <dgm:cxn modelId="{87189D25-9643-4F9F-8E98-BF59EB3B3BC2}" type="presParOf" srcId="{419E5951-EB6C-416F-896C-80FEA93A635C}" destId="{3FA1AD99-659D-4754-903B-4B2B934862B4}" srcOrd="0" destOrd="0" presId="urn:microsoft.com/office/officeart/2005/8/layout/hierarchy1"/>
    <dgm:cxn modelId="{76836BF8-7D39-42C9-91F6-F04983B50456}" type="presParOf" srcId="{419E5951-EB6C-416F-896C-80FEA93A635C}" destId="{2DA1A0FF-0615-4931-B686-33CE15B33E16}" srcOrd="1" destOrd="0" presId="urn:microsoft.com/office/officeart/2005/8/layout/hierarchy1"/>
    <dgm:cxn modelId="{E4966CE1-D09C-471E-AD00-060B29221594}" type="presParOf" srcId="{1FF4FBE6-D6AD-4F42-BC98-89727BEE2BDE}" destId="{896EEAE3-FD65-4328-9DCB-478A444AEB06}" srcOrd="1" destOrd="0" presId="urn:microsoft.com/office/officeart/2005/8/layout/hierarchy1"/>
    <dgm:cxn modelId="{873438DB-1A6E-443C-BCBE-1978668A2689}" type="presParOf" srcId="{90E4906E-CA95-4A2A-9F8A-67241938D692}" destId="{6A314CF9-FEF8-42C8-AE12-A59C8E462661}" srcOrd="2" destOrd="0" presId="urn:microsoft.com/office/officeart/2005/8/layout/hierarchy1"/>
    <dgm:cxn modelId="{271B1095-B790-4574-8123-C3FEBC72B523}" type="presParOf" srcId="{6A314CF9-FEF8-42C8-AE12-A59C8E462661}" destId="{BE5739D6-D6D7-4816-A866-41EA8D3D2C03}" srcOrd="0" destOrd="0" presId="urn:microsoft.com/office/officeart/2005/8/layout/hierarchy1"/>
    <dgm:cxn modelId="{CD9B9DB0-6AC3-4A03-8ADC-7ED7064597AC}" type="presParOf" srcId="{BE5739D6-D6D7-4816-A866-41EA8D3D2C03}" destId="{1E7C0E70-B53F-49B7-8164-8CE9CE65D205}" srcOrd="0" destOrd="0" presId="urn:microsoft.com/office/officeart/2005/8/layout/hierarchy1"/>
    <dgm:cxn modelId="{7855976E-5353-4B00-922A-4677762F447B}" type="presParOf" srcId="{BE5739D6-D6D7-4816-A866-41EA8D3D2C03}" destId="{5B5DF3E2-F0E9-4868-BE20-A32BF2CA9E05}" srcOrd="1" destOrd="0" presId="urn:microsoft.com/office/officeart/2005/8/layout/hierarchy1"/>
    <dgm:cxn modelId="{FE38121D-E7E1-4776-8E9B-BDED199CA8DE}" type="presParOf" srcId="{6A314CF9-FEF8-42C8-AE12-A59C8E462661}" destId="{ACA4EEE0-F205-4EB5-8187-F69E979D267B}" srcOrd="1" destOrd="0" presId="urn:microsoft.com/office/officeart/2005/8/layout/hierarchy1"/>
    <dgm:cxn modelId="{33D0E8D4-CB7C-497A-A3E3-7D981D018771}" type="presParOf" srcId="{90E4906E-CA95-4A2A-9F8A-67241938D692}" destId="{374559C9-F069-4AD8-BD03-222509EA1CF8}" srcOrd="3" destOrd="0" presId="urn:microsoft.com/office/officeart/2005/8/layout/hierarchy1"/>
    <dgm:cxn modelId="{90C50B80-6C91-49E5-A302-E9AF524F6CE5}" type="presParOf" srcId="{374559C9-F069-4AD8-BD03-222509EA1CF8}" destId="{4DDF3831-1055-42ED-A9F4-CB4A71104AEA}" srcOrd="0" destOrd="0" presId="urn:microsoft.com/office/officeart/2005/8/layout/hierarchy1"/>
    <dgm:cxn modelId="{DC477DFF-7759-485B-8D5A-D482E5F18599}" type="presParOf" srcId="{4DDF3831-1055-42ED-A9F4-CB4A71104AEA}" destId="{562657A1-55F6-4202-8ACA-91B06B912C25}" srcOrd="0" destOrd="0" presId="urn:microsoft.com/office/officeart/2005/8/layout/hierarchy1"/>
    <dgm:cxn modelId="{574AF461-4393-4B64-B364-A57CAE480A4D}" type="presParOf" srcId="{4DDF3831-1055-42ED-A9F4-CB4A71104AEA}" destId="{6D293E56-27E4-4BA3-9931-5FC6EA5E2F2A}" srcOrd="1" destOrd="0" presId="urn:microsoft.com/office/officeart/2005/8/layout/hierarchy1"/>
    <dgm:cxn modelId="{6EC0DF4E-415A-4FC0-856C-27C1A5B090C9}" type="presParOf" srcId="{374559C9-F069-4AD8-BD03-222509EA1CF8}" destId="{803AB2BA-C822-49D5-93C6-E7A4FD9E56A9}" srcOrd="1" destOrd="0" presId="urn:microsoft.com/office/officeart/2005/8/layout/hierarchy1"/>
    <dgm:cxn modelId="{62060DA5-DE5B-4C98-A381-43461387DA2D}" type="presParOf" srcId="{90E4906E-CA95-4A2A-9F8A-67241938D692}" destId="{8123E582-9630-4BF4-9B8F-84C841EEC0A0}" srcOrd="4" destOrd="0" presId="urn:microsoft.com/office/officeart/2005/8/layout/hierarchy1"/>
    <dgm:cxn modelId="{BE8F9C00-6440-4DBC-9840-F3FEE78E5259}" type="presParOf" srcId="{8123E582-9630-4BF4-9B8F-84C841EEC0A0}" destId="{52C0852C-4914-479E-9512-2F7A5B8FDC1C}" srcOrd="0" destOrd="0" presId="urn:microsoft.com/office/officeart/2005/8/layout/hierarchy1"/>
    <dgm:cxn modelId="{7FDFBE71-7C23-4243-9E50-F1D227424B64}" type="presParOf" srcId="{52C0852C-4914-479E-9512-2F7A5B8FDC1C}" destId="{D9B59B27-A4E2-42CC-8058-9AE3527958F7}" srcOrd="0" destOrd="0" presId="urn:microsoft.com/office/officeart/2005/8/layout/hierarchy1"/>
    <dgm:cxn modelId="{9DD331F9-67BA-4100-B8DE-D80A5055D6D2}" type="presParOf" srcId="{52C0852C-4914-479E-9512-2F7A5B8FDC1C}" destId="{4FEF0ABF-1B11-42C7-B6B3-B83E3F391C29}" srcOrd="1" destOrd="0" presId="urn:microsoft.com/office/officeart/2005/8/layout/hierarchy1"/>
    <dgm:cxn modelId="{3546AD56-B45A-4542-BF6F-FB81B088F15E}" type="presParOf" srcId="{8123E582-9630-4BF4-9B8F-84C841EEC0A0}" destId="{E5C9ED8F-BAE7-4CB6-B2B3-AE8B48B335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DA839B-A07D-4509-A0A3-360D3A31BDA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BDDB95D-568D-48AF-8B82-17052DA72AF3}">
      <dgm:prSet phldrT="[Texte]" phldr="0" custT="1"/>
      <dgm:spPr/>
      <dgm:t>
        <a:bodyPr/>
        <a:lstStyle/>
        <a:p>
          <a:r>
            <a:rPr lang="fr-FR" sz="2400" b="1" err="1">
              <a:latin typeface="Calibri Light" panose="020F0302020204030204"/>
            </a:rPr>
            <a:t>Créationnels</a:t>
          </a:r>
          <a:endParaRPr lang="fr-FR" sz="2000" b="1"/>
        </a:p>
      </dgm:t>
    </dgm:pt>
    <dgm:pt modelId="{C8981D60-3A7C-45C0-8FD0-5586846756B1}" type="parTrans" cxnId="{5E8A9B1B-2E01-49B8-AF3B-F4998FD25BCB}">
      <dgm:prSet/>
      <dgm:spPr/>
      <dgm:t>
        <a:bodyPr/>
        <a:lstStyle/>
        <a:p>
          <a:endParaRPr lang="fr-FR"/>
        </a:p>
      </dgm:t>
    </dgm:pt>
    <dgm:pt modelId="{9793F6B4-AB4B-4AEA-874F-24EB0B1CE488}" type="sibTrans" cxnId="{5E8A9B1B-2E01-49B8-AF3B-F4998FD25BCB}">
      <dgm:prSet/>
      <dgm:spPr/>
      <dgm:t>
        <a:bodyPr/>
        <a:lstStyle/>
        <a:p>
          <a:endParaRPr lang="fr-FR"/>
        </a:p>
      </dgm:t>
    </dgm:pt>
    <dgm:pt modelId="{ED508B30-8D31-4983-8EF8-BD96C3F2BDDB}">
      <dgm:prSet phldrT="[Texte]" phldr="0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>
              <a:latin typeface="Calibri Light" panose="020F0302020204030204"/>
            </a:rPr>
            <a:t>Fabrique</a:t>
          </a:r>
          <a:endParaRPr lang="fr-FR"/>
        </a:p>
      </dgm:t>
    </dgm:pt>
    <dgm:pt modelId="{5F6F824D-A22E-45D4-BF47-0B3226DA1669}" type="parTrans" cxnId="{C9840D7A-CBD7-4A2B-8FB3-DA28BFA5E0C9}">
      <dgm:prSet/>
      <dgm:spPr/>
      <dgm:t>
        <a:bodyPr/>
        <a:lstStyle/>
        <a:p>
          <a:endParaRPr lang="fr-FR"/>
        </a:p>
      </dgm:t>
    </dgm:pt>
    <dgm:pt modelId="{A1B5BC0D-A8AC-4D82-B4B6-950F680434C6}" type="sibTrans" cxnId="{C9840D7A-CBD7-4A2B-8FB3-DA28BFA5E0C9}">
      <dgm:prSet/>
      <dgm:spPr/>
      <dgm:t>
        <a:bodyPr/>
        <a:lstStyle/>
        <a:p>
          <a:endParaRPr lang="fr-FR"/>
        </a:p>
      </dgm:t>
    </dgm:pt>
    <dgm:pt modelId="{8F35F50F-06D5-4EB2-B0B2-92231B27F484}">
      <dgm:prSet phldrT="[Texte]" phldr="0"/>
      <dgm:spPr/>
      <dgm:t>
        <a:bodyPr/>
        <a:lstStyle/>
        <a:p>
          <a:pPr rtl="0">
            <a:buFont typeface="Wingdings" panose="05000000000000000000" pitchFamily="2" charset="2"/>
            <a:buChar char="Ø"/>
          </a:pPr>
          <a:r>
            <a:rPr lang="fr-FR">
              <a:latin typeface="Calibri Light" panose="020F0302020204030204"/>
            </a:rPr>
            <a:t>Fabrique abstraite</a:t>
          </a:r>
          <a:endParaRPr lang="fr-FR"/>
        </a:p>
      </dgm:t>
    </dgm:pt>
    <dgm:pt modelId="{CA6DEA6F-05CA-4192-955D-A01B4AC0B3FC}" type="parTrans" cxnId="{1EEAA99A-7E5E-4B03-93EE-7B0D4CA0E1AB}">
      <dgm:prSet/>
      <dgm:spPr/>
      <dgm:t>
        <a:bodyPr/>
        <a:lstStyle/>
        <a:p>
          <a:endParaRPr lang="fr-FR"/>
        </a:p>
      </dgm:t>
    </dgm:pt>
    <dgm:pt modelId="{AC7A3F8F-B3E8-4E7C-AFDB-8F9F2ACD5E62}" type="sibTrans" cxnId="{1EEAA99A-7E5E-4B03-93EE-7B0D4CA0E1AB}">
      <dgm:prSet/>
      <dgm:spPr/>
      <dgm:t>
        <a:bodyPr/>
        <a:lstStyle/>
        <a:p>
          <a:endParaRPr lang="fr-FR"/>
        </a:p>
      </dgm:t>
    </dgm:pt>
    <dgm:pt modelId="{BF381BD3-9289-4F3B-92E5-6D589B05B626}">
      <dgm:prSet phldrT="[Texte]" phldr="0" custT="1"/>
      <dgm:spPr/>
      <dgm:t>
        <a:bodyPr/>
        <a:lstStyle/>
        <a:p>
          <a:r>
            <a:rPr lang="fr-FR" sz="2400" b="1">
              <a:latin typeface="Calibri Light" panose="020F0302020204030204"/>
            </a:rPr>
            <a:t>Structurels</a:t>
          </a:r>
          <a:endParaRPr lang="fr-FR" sz="2000" b="1"/>
        </a:p>
      </dgm:t>
    </dgm:pt>
    <dgm:pt modelId="{01180441-7856-4D47-854B-68EC2954F13E}" type="parTrans" cxnId="{B0B5C5F5-D080-47EA-B3C8-D64306C19EAE}">
      <dgm:prSet/>
      <dgm:spPr/>
      <dgm:t>
        <a:bodyPr/>
        <a:lstStyle/>
        <a:p>
          <a:endParaRPr lang="fr-FR"/>
        </a:p>
      </dgm:t>
    </dgm:pt>
    <dgm:pt modelId="{8A21004A-AE49-47DA-B175-DFF17C2F63F1}" type="sibTrans" cxnId="{B0B5C5F5-D080-47EA-B3C8-D64306C19EAE}">
      <dgm:prSet/>
      <dgm:spPr/>
      <dgm:t>
        <a:bodyPr/>
        <a:lstStyle/>
        <a:p>
          <a:endParaRPr lang="fr-FR"/>
        </a:p>
      </dgm:t>
    </dgm:pt>
    <dgm:pt modelId="{A8755BD6-538B-46D2-9698-64A055238A04}">
      <dgm:prSet phldrT="[Texte]" phldr="0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>
              <a:latin typeface="Calibri Light" panose="020F0302020204030204"/>
            </a:rPr>
            <a:t>Adaptateur</a:t>
          </a:r>
          <a:endParaRPr lang="fr-FR"/>
        </a:p>
      </dgm:t>
    </dgm:pt>
    <dgm:pt modelId="{BC71E7CE-FE47-4F83-8F20-FE36E0A4658D}" type="parTrans" cxnId="{9DF64BB1-6546-44C1-A883-F2A9936058D4}">
      <dgm:prSet/>
      <dgm:spPr/>
      <dgm:t>
        <a:bodyPr/>
        <a:lstStyle/>
        <a:p>
          <a:endParaRPr lang="fr-FR"/>
        </a:p>
      </dgm:t>
    </dgm:pt>
    <dgm:pt modelId="{DDB23896-1DA2-46A6-8A6C-EE378B736EF7}" type="sibTrans" cxnId="{9DF64BB1-6546-44C1-A883-F2A9936058D4}">
      <dgm:prSet/>
      <dgm:spPr/>
      <dgm:t>
        <a:bodyPr/>
        <a:lstStyle/>
        <a:p>
          <a:endParaRPr lang="fr-FR"/>
        </a:p>
      </dgm:t>
    </dgm:pt>
    <dgm:pt modelId="{CD924DED-4EEB-4C81-9825-C2F2D6E0AC38}">
      <dgm:prSet phldrT="[Texte]" phldr="0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>
              <a:latin typeface="Calibri Light" panose="020F0302020204030204"/>
            </a:rPr>
            <a:t>Composite</a:t>
          </a:r>
          <a:endParaRPr lang="fr-FR"/>
        </a:p>
      </dgm:t>
    </dgm:pt>
    <dgm:pt modelId="{20F28B46-1709-4EAB-BB85-34B01491240B}" type="parTrans" cxnId="{5AC00431-C0E4-4832-A857-C6EA7823E8BA}">
      <dgm:prSet/>
      <dgm:spPr/>
      <dgm:t>
        <a:bodyPr/>
        <a:lstStyle/>
        <a:p>
          <a:endParaRPr lang="fr-FR"/>
        </a:p>
      </dgm:t>
    </dgm:pt>
    <dgm:pt modelId="{C21B1301-0112-409B-8CD6-5302016E8F2F}" type="sibTrans" cxnId="{5AC00431-C0E4-4832-A857-C6EA7823E8BA}">
      <dgm:prSet/>
      <dgm:spPr/>
      <dgm:t>
        <a:bodyPr/>
        <a:lstStyle/>
        <a:p>
          <a:endParaRPr lang="fr-FR"/>
        </a:p>
      </dgm:t>
    </dgm:pt>
    <dgm:pt modelId="{E877A7D5-8DFA-4D0B-A31A-DBA5266D7224}">
      <dgm:prSet phldrT="[Texte]" phldr="0" custT="1"/>
      <dgm:spPr/>
      <dgm:t>
        <a:bodyPr/>
        <a:lstStyle/>
        <a:p>
          <a:r>
            <a:rPr lang="fr-FR" sz="2400" b="1">
              <a:latin typeface="Calibri Light" panose="020F0302020204030204"/>
            </a:rPr>
            <a:t>Comportementaux</a:t>
          </a:r>
          <a:endParaRPr lang="fr-FR" sz="2000" b="1"/>
        </a:p>
      </dgm:t>
    </dgm:pt>
    <dgm:pt modelId="{D58B8B40-6997-448B-90C9-7FB2CC794EC4}" type="parTrans" cxnId="{746AE35F-AC43-4BBB-8126-C37E75CA9F11}">
      <dgm:prSet/>
      <dgm:spPr/>
      <dgm:t>
        <a:bodyPr/>
        <a:lstStyle/>
        <a:p>
          <a:endParaRPr lang="fr-FR"/>
        </a:p>
      </dgm:t>
    </dgm:pt>
    <dgm:pt modelId="{FBEDF079-D2D4-4A4D-B5C6-05884BEEC153}" type="sibTrans" cxnId="{746AE35F-AC43-4BBB-8126-C37E75CA9F11}">
      <dgm:prSet/>
      <dgm:spPr/>
      <dgm:t>
        <a:bodyPr/>
        <a:lstStyle/>
        <a:p>
          <a:endParaRPr lang="fr-FR"/>
        </a:p>
      </dgm:t>
    </dgm:pt>
    <dgm:pt modelId="{B65928D2-7DB5-41A1-9334-D7D873B3F4CE}">
      <dgm:prSet phldrT="[Texte]" phldr="0"/>
      <dgm:spPr/>
      <dgm:t>
        <a:bodyPr/>
        <a:lstStyle/>
        <a:p>
          <a:pPr rtl="0">
            <a:buFont typeface="Wingdings" panose="05000000000000000000" pitchFamily="2" charset="2"/>
            <a:buChar char="Ø"/>
          </a:pPr>
          <a:r>
            <a:rPr lang="fr-FR">
              <a:latin typeface="Calibri Light" panose="020F0302020204030204"/>
            </a:rPr>
            <a:t>Template </a:t>
          </a:r>
          <a:r>
            <a:rPr lang="fr-FR" err="1">
              <a:latin typeface="Calibri Light" panose="020F0302020204030204"/>
            </a:rPr>
            <a:t>Methode</a:t>
          </a:r>
          <a:endParaRPr lang="fr-FR"/>
        </a:p>
      </dgm:t>
    </dgm:pt>
    <dgm:pt modelId="{4F265406-F124-4464-90F7-913C41846D97}" type="parTrans" cxnId="{448DA88D-AD15-426A-8818-34F09F398903}">
      <dgm:prSet/>
      <dgm:spPr/>
      <dgm:t>
        <a:bodyPr/>
        <a:lstStyle/>
        <a:p>
          <a:endParaRPr lang="fr-FR"/>
        </a:p>
      </dgm:t>
    </dgm:pt>
    <dgm:pt modelId="{8B9A45CF-9CF1-4906-9AC7-0761EE9E999A}" type="sibTrans" cxnId="{448DA88D-AD15-426A-8818-34F09F398903}">
      <dgm:prSet/>
      <dgm:spPr/>
      <dgm:t>
        <a:bodyPr/>
        <a:lstStyle/>
        <a:p>
          <a:endParaRPr lang="fr-FR"/>
        </a:p>
      </dgm:t>
    </dgm:pt>
    <dgm:pt modelId="{4143AC9E-F484-4D9E-AB75-0F0A65828E15}">
      <dgm:prSet phldrT="[Texte]" phldr="0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>
              <a:latin typeface="Calibri Light" panose="020F0302020204030204"/>
            </a:rPr>
            <a:t>Médiateur</a:t>
          </a:r>
          <a:endParaRPr lang="fr-FR"/>
        </a:p>
      </dgm:t>
    </dgm:pt>
    <dgm:pt modelId="{5761F2AC-977D-4257-B210-A1F7F09FBB23}" type="parTrans" cxnId="{9DB9D6E1-114D-426B-BC8B-8C16E79AE732}">
      <dgm:prSet/>
      <dgm:spPr/>
      <dgm:t>
        <a:bodyPr/>
        <a:lstStyle/>
        <a:p>
          <a:endParaRPr lang="fr-FR"/>
        </a:p>
      </dgm:t>
    </dgm:pt>
    <dgm:pt modelId="{EEC329B5-DBEC-4AF8-83AB-5690A1AB47BA}" type="sibTrans" cxnId="{9DB9D6E1-114D-426B-BC8B-8C16E79AE732}">
      <dgm:prSet/>
      <dgm:spPr/>
      <dgm:t>
        <a:bodyPr/>
        <a:lstStyle/>
        <a:p>
          <a:endParaRPr lang="fr-FR"/>
        </a:p>
      </dgm:t>
    </dgm:pt>
    <dgm:pt modelId="{4DA7C63E-4B9F-4ED9-80C6-7DD19628F365}">
      <dgm:prSet phldr="0"/>
      <dgm:spPr/>
      <dgm:t>
        <a:bodyPr/>
        <a:lstStyle/>
        <a:p>
          <a:pPr rtl="0">
            <a:buFont typeface="Wingdings" panose="05000000000000000000" pitchFamily="2" charset="2"/>
            <a:buChar char="Ø"/>
          </a:pPr>
          <a:r>
            <a:rPr lang="fr-FR">
              <a:latin typeface="Calibri Light" panose="020F0302020204030204"/>
            </a:rPr>
            <a:t>Singleton</a:t>
          </a:r>
        </a:p>
      </dgm:t>
    </dgm:pt>
    <dgm:pt modelId="{F0AA13F9-CFFA-4564-9C47-81841369C9EE}" type="parTrans" cxnId="{3A341885-FD4A-404E-89C5-1CF536CD3999}">
      <dgm:prSet/>
      <dgm:spPr/>
      <dgm:t>
        <a:bodyPr/>
        <a:lstStyle/>
        <a:p>
          <a:endParaRPr lang="fr-FR"/>
        </a:p>
      </dgm:t>
    </dgm:pt>
    <dgm:pt modelId="{4B35A216-740E-4511-B6DB-5A159FA458E5}" type="sibTrans" cxnId="{3A341885-FD4A-404E-89C5-1CF536CD3999}">
      <dgm:prSet/>
      <dgm:spPr/>
      <dgm:t>
        <a:bodyPr/>
        <a:lstStyle/>
        <a:p>
          <a:endParaRPr lang="fr-FR"/>
        </a:p>
      </dgm:t>
    </dgm:pt>
    <dgm:pt modelId="{176AD46C-92DB-42C4-9FDE-D94D27DFF4AC}">
      <dgm:prSet phldr="0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>
              <a:latin typeface="Calibri Light" panose="020F0302020204030204"/>
            </a:rPr>
            <a:t>Prototype</a:t>
          </a:r>
        </a:p>
      </dgm:t>
    </dgm:pt>
    <dgm:pt modelId="{66B2B677-43AB-4FF1-80FF-71A19AFC1649}" type="parTrans" cxnId="{5BC107DC-B238-4602-8602-F03BECCB9B2F}">
      <dgm:prSet/>
      <dgm:spPr/>
      <dgm:t>
        <a:bodyPr/>
        <a:lstStyle/>
        <a:p>
          <a:endParaRPr lang="fr-FR"/>
        </a:p>
      </dgm:t>
    </dgm:pt>
    <dgm:pt modelId="{734A4236-C6FE-4399-B974-55AC4DD6A23D}" type="sibTrans" cxnId="{5BC107DC-B238-4602-8602-F03BECCB9B2F}">
      <dgm:prSet/>
      <dgm:spPr/>
      <dgm:t>
        <a:bodyPr/>
        <a:lstStyle/>
        <a:p>
          <a:endParaRPr lang="fr-FR"/>
        </a:p>
      </dgm:t>
    </dgm:pt>
    <dgm:pt modelId="{4630FAA8-C3D4-46C3-B2E4-037244F037FD}">
      <dgm:prSet phldr="0"/>
      <dgm:spPr/>
      <dgm:t>
        <a:bodyPr/>
        <a:lstStyle/>
        <a:p>
          <a:pPr rtl="0">
            <a:buFont typeface="Wingdings" panose="05000000000000000000" pitchFamily="2" charset="2"/>
            <a:buChar char="Ø"/>
          </a:pPr>
          <a:r>
            <a:rPr lang="fr-FR">
              <a:latin typeface="Calibri Light" panose="020F0302020204030204"/>
            </a:rPr>
            <a:t>Monteur</a:t>
          </a:r>
        </a:p>
      </dgm:t>
    </dgm:pt>
    <dgm:pt modelId="{2DA54E1E-FC98-439D-AAF7-8441C8D0C1B8}" type="parTrans" cxnId="{A1F6A612-E5F8-45BD-846A-2370A878266D}">
      <dgm:prSet/>
      <dgm:spPr/>
      <dgm:t>
        <a:bodyPr/>
        <a:lstStyle/>
        <a:p>
          <a:endParaRPr lang="fr-FR"/>
        </a:p>
      </dgm:t>
    </dgm:pt>
    <dgm:pt modelId="{D6254B68-449C-4DDF-9D77-AD7688F264DE}" type="sibTrans" cxnId="{A1F6A612-E5F8-45BD-846A-2370A878266D}">
      <dgm:prSet/>
      <dgm:spPr/>
      <dgm:t>
        <a:bodyPr/>
        <a:lstStyle/>
        <a:p>
          <a:endParaRPr lang="fr-FR"/>
        </a:p>
      </dgm:t>
    </dgm:pt>
    <dgm:pt modelId="{65E9CF16-3086-49FF-87E6-8EC9DD5D8BB1}">
      <dgm:prSet phldr="0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>
              <a:latin typeface="Calibri Light" panose="020F0302020204030204"/>
            </a:rPr>
            <a:t>Proxy</a:t>
          </a:r>
        </a:p>
      </dgm:t>
    </dgm:pt>
    <dgm:pt modelId="{4551FAAB-5D35-4305-B140-1642AB621063}" type="parTrans" cxnId="{70BAF16F-4CCD-4E5B-BC29-FED62F409E50}">
      <dgm:prSet/>
      <dgm:spPr/>
      <dgm:t>
        <a:bodyPr/>
        <a:lstStyle/>
        <a:p>
          <a:endParaRPr lang="fr-FR"/>
        </a:p>
      </dgm:t>
    </dgm:pt>
    <dgm:pt modelId="{75900116-0CFC-42EB-B2B3-475E10B91986}" type="sibTrans" cxnId="{70BAF16F-4CCD-4E5B-BC29-FED62F409E50}">
      <dgm:prSet/>
      <dgm:spPr/>
      <dgm:t>
        <a:bodyPr/>
        <a:lstStyle/>
        <a:p>
          <a:endParaRPr lang="fr-FR"/>
        </a:p>
      </dgm:t>
    </dgm:pt>
    <dgm:pt modelId="{107E58E5-0950-4FD2-ACE3-36E292714BC9}">
      <dgm:prSet phldr="0"/>
      <dgm:spPr/>
      <dgm:t>
        <a:bodyPr/>
        <a:lstStyle/>
        <a:p>
          <a:pPr rtl="0">
            <a:buFont typeface="Wingdings" panose="05000000000000000000" pitchFamily="2" charset="2"/>
            <a:buChar char="Ø"/>
          </a:pPr>
          <a:r>
            <a:rPr lang="fr-FR">
              <a:latin typeface="Calibri Light" panose="020F0302020204030204"/>
            </a:rPr>
            <a:t>Fly </a:t>
          </a:r>
          <a:r>
            <a:rPr lang="fr-FR" err="1">
              <a:latin typeface="Calibri Light" panose="020F0302020204030204"/>
            </a:rPr>
            <a:t>Weight</a:t>
          </a:r>
        </a:p>
      </dgm:t>
    </dgm:pt>
    <dgm:pt modelId="{4C042DF5-D10B-436C-A642-53BBD1F6B270}" type="parTrans" cxnId="{10B54D71-D323-4647-A5C9-F6E74D3ADD80}">
      <dgm:prSet/>
      <dgm:spPr/>
      <dgm:t>
        <a:bodyPr/>
        <a:lstStyle/>
        <a:p>
          <a:endParaRPr lang="fr-FR"/>
        </a:p>
      </dgm:t>
    </dgm:pt>
    <dgm:pt modelId="{4D644473-B002-4F8B-88C0-F907CFCA47E3}" type="sibTrans" cxnId="{10B54D71-D323-4647-A5C9-F6E74D3ADD80}">
      <dgm:prSet/>
      <dgm:spPr/>
      <dgm:t>
        <a:bodyPr/>
        <a:lstStyle/>
        <a:p>
          <a:endParaRPr lang="fr-FR"/>
        </a:p>
      </dgm:t>
    </dgm:pt>
    <dgm:pt modelId="{DF638541-EF7E-40AE-962F-79A009FFE72C}">
      <dgm:prSet phldr="0"/>
      <dgm:spPr/>
      <dgm:t>
        <a:bodyPr/>
        <a:lstStyle/>
        <a:p>
          <a:pPr rtl="0">
            <a:buFont typeface="Wingdings" panose="05000000000000000000" pitchFamily="2" charset="2"/>
            <a:buChar char="Ø"/>
          </a:pPr>
          <a:r>
            <a:rPr lang="fr-FR">
              <a:latin typeface="Calibri Light" panose="020F0302020204030204"/>
            </a:rPr>
            <a:t>Façade</a:t>
          </a:r>
        </a:p>
      </dgm:t>
    </dgm:pt>
    <dgm:pt modelId="{D70A7DD6-9B8C-4FE4-B39A-92F773986931}" type="parTrans" cxnId="{CBD013FA-6FE3-4F5D-BA51-E6BBC21E19CB}">
      <dgm:prSet/>
      <dgm:spPr/>
      <dgm:t>
        <a:bodyPr/>
        <a:lstStyle/>
        <a:p>
          <a:endParaRPr lang="fr-FR"/>
        </a:p>
      </dgm:t>
    </dgm:pt>
    <dgm:pt modelId="{DC1A7407-C262-4AD4-87B1-B221CF0183BA}" type="sibTrans" cxnId="{CBD013FA-6FE3-4F5D-BA51-E6BBC21E19CB}">
      <dgm:prSet/>
      <dgm:spPr/>
      <dgm:t>
        <a:bodyPr/>
        <a:lstStyle/>
        <a:p>
          <a:endParaRPr lang="fr-FR"/>
        </a:p>
      </dgm:t>
    </dgm:pt>
    <dgm:pt modelId="{B9944A33-C6C4-419E-BD81-F3D465661F22}">
      <dgm:prSet phldr="0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>
              <a:latin typeface="Calibri Light" panose="020F0302020204030204"/>
            </a:rPr>
            <a:t>Pont</a:t>
          </a:r>
          <a:endParaRPr lang="fr-FR"/>
        </a:p>
      </dgm:t>
    </dgm:pt>
    <dgm:pt modelId="{0D672DD5-A88A-46D6-A320-94C0A158A96B}" type="parTrans" cxnId="{46BDD04A-EB0F-4F88-ABA4-902D6FE6E1AA}">
      <dgm:prSet/>
      <dgm:spPr/>
      <dgm:t>
        <a:bodyPr/>
        <a:lstStyle/>
        <a:p>
          <a:endParaRPr lang="fr-FR"/>
        </a:p>
      </dgm:t>
    </dgm:pt>
    <dgm:pt modelId="{FBFE99AE-076F-47C1-99D7-C5843B87FF70}" type="sibTrans" cxnId="{46BDD04A-EB0F-4F88-ABA4-902D6FE6E1AA}">
      <dgm:prSet/>
      <dgm:spPr/>
      <dgm:t>
        <a:bodyPr/>
        <a:lstStyle/>
        <a:p>
          <a:endParaRPr lang="fr-FR"/>
        </a:p>
      </dgm:t>
    </dgm:pt>
    <dgm:pt modelId="{3622F383-FEE0-469E-AE9D-7C40EF9462BA}">
      <dgm:prSet phldr="0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>
              <a:latin typeface="Calibri Light" panose="020F0302020204030204"/>
            </a:rPr>
            <a:t>Décorateur</a:t>
          </a:r>
        </a:p>
      </dgm:t>
    </dgm:pt>
    <dgm:pt modelId="{7D692B0D-9D4C-479B-A4F6-CEDCE91898FC}" type="parTrans" cxnId="{0D8B910B-DF83-4D3B-B024-4C4A697DB01F}">
      <dgm:prSet/>
      <dgm:spPr/>
      <dgm:t>
        <a:bodyPr/>
        <a:lstStyle/>
        <a:p>
          <a:endParaRPr lang="fr-FR"/>
        </a:p>
      </dgm:t>
    </dgm:pt>
    <dgm:pt modelId="{DDFF929F-71B5-4B16-AC19-2AA895A3153F}" type="sibTrans" cxnId="{0D8B910B-DF83-4D3B-B024-4C4A697DB01F}">
      <dgm:prSet/>
      <dgm:spPr/>
      <dgm:t>
        <a:bodyPr/>
        <a:lstStyle/>
        <a:p>
          <a:endParaRPr lang="fr-FR"/>
        </a:p>
      </dgm:t>
    </dgm:pt>
    <dgm:pt modelId="{B5CE4EF6-6371-4FE2-9232-3727EA392A19}">
      <dgm:prSet phldr="0"/>
      <dgm:spPr/>
      <dgm:t>
        <a:bodyPr/>
        <a:lstStyle/>
        <a:p>
          <a:pPr rtl="0">
            <a:buFont typeface="Wingdings" panose="05000000000000000000" pitchFamily="2" charset="2"/>
            <a:buChar char="Ø"/>
          </a:pPr>
          <a:r>
            <a:rPr lang="fr-FR">
              <a:latin typeface="Calibri Light" panose="020F0302020204030204"/>
            </a:rPr>
            <a:t>Chaine de Responsabilité</a:t>
          </a:r>
        </a:p>
      </dgm:t>
    </dgm:pt>
    <dgm:pt modelId="{B44D486A-A10F-492C-B361-9CB67F04AD15}" type="parTrans" cxnId="{EF9EE2A8-09D0-42BB-BEB0-8747D50B8EF8}">
      <dgm:prSet/>
      <dgm:spPr/>
      <dgm:t>
        <a:bodyPr/>
        <a:lstStyle/>
        <a:p>
          <a:endParaRPr lang="fr-FR"/>
        </a:p>
      </dgm:t>
    </dgm:pt>
    <dgm:pt modelId="{71803DB2-3E0E-4ADA-B812-A128531BFFCB}" type="sibTrans" cxnId="{EF9EE2A8-09D0-42BB-BEB0-8747D50B8EF8}">
      <dgm:prSet/>
      <dgm:spPr/>
      <dgm:t>
        <a:bodyPr/>
        <a:lstStyle/>
        <a:p>
          <a:endParaRPr lang="fr-FR"/>
        </a:p>
      </dgm:t>
    </dgm:pt>
    <dgm:pt modelId="{9C3795C8-7D3F-410B-8A92-30342C1185E7}">
      <dgm:prSet phldr="0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>
              <a:latin typeface="Calibri Light" panose="020F0302020204030204"/>
            </a:rPr>
            <a:t>Observateur</a:t>
          </a:r>
        </a:p>
      </dgm:t>
    </dgm:pt>
    <dgm:pt modelId="{E73B682A-0CAB-4C8F-B7C8-A6FB7DC8E1CB}" type="parTrans" cxnId="{19A01546-B2CB-4AB5-ADC4-CDDE5FA37846}">
      <dgm:prSet/>
      <dgm:spPr/>
      <dgm:t>
        <a:bodyPr/>
        <a:lstStyle/>
        <a:p>
          <a:endParaRPr lang="fr-FR"/>
        </a:p>
      </dgm:t>
    </dgm:pt>
    <dgm:pt modelId="{6BFB65DA-3CAE-443F-AE57-1D0031E3988B}" type="sibTrans" cxnId="{19A01546-B2CB-4AB5-ADC4-CDDE5FA37846}">
      <dgm:prSet/>
      <dgm:spPr/>
      <dgm:t>
        <a:bodyPr/>
        <a:lstStyle/>
        <a:p>
          <a:endParaRPr lang="fr-FR"/>
        </a:p>
      </dgm:t>
    </dgm:pt>
    <dgm:pt modelId="{FF80086F-BC53-48C0-B7AE-F75173923BFB}">
      <dgm:prSet phldr="0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>
              <a:latin typeface="Calibri Light" panose="020F0302020204030204"/>
            </a:rPr>
            <a:t>Stratégie</a:t>
          </a:r>
        </a:p>
      </dgm:t>
    </dgm:pt>
    <dgm:pt modelId="{0318F1E7-20DB-496E-8E07-43CE843D6677}" type="parTrans" cxnId="{C4C743DF-2F22-4769-AF1D-1B731D813BDE}">
      <dgm:prSet/>
      <dgm:spPr/>
      <dgm:t>
        <a:bodyPr/>
        <a:lstStyle/>
        <a:p>
          <a:endParaRPr lang="fr-FR"/>
        </a:p>
      </dgm:t>
    </dgm:pt>
    <dgm:pt modelId="{D8FC0FE9-F487-400B-87AE-31FA1901A5FF}" type="sibTrans" cxnId="{C4C743DF-2F22-4769-AF1D-1B731D813BDE}">
      <dgm:prSet/>
      <dgm:spPr/>
      <dgm:t>
        <a:bodyPr/>
        <a:lstStyle/>
        <a:p>
          <a:endParaRPr lang="fr-FR"/>
        </a:p>
      </dgm:t>
    </dgm:pt>
    <dgm:pt modelId="{2C34B7B0-3A99-42BA-AFAC-CFE924BF0808}">
      <dgm:prSet phldr="0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>
              <a:latin typeface="Calibri Light" panose="020F0302020204030204"/>
            </a:rPr>
            <a:t>Commande</a:t>
          </a:r>
        </a:p>
      </dgm:t>
    </dgm:pt>
    <dgm:pt modelId="{F94B9716-EDDA-4537-BA14-1C672CCD27CC}" type="parTrans" cxnId="{41C9FC44-CEFE-4ABB-AB43-76572EBA1163}">
      <dgm:prSet/>
      <dgm:spPr/>
      <dgm:t>
        <a:bodyPr/>
        <a:lstStyle/>
        <a:p>
          <a:endParaRPr lang="fr-FR"/>
        </a:p>
      </dgm:t>
    </dgm:pt>
    <dgm:pt modelId="{A602841F-F232-4E2D-8EAC-D407AEFAE45C}" type="sibTrans" cxnId="{41C9FC44-CEFE-4ABB-AB43-76572EBA1163}">
      <dgm:prSet/>
      <dgm:spPr/>
      <dgm:t>
        <a:bodyPr/>
        <a:lstStyle/>
        <a:p>
          <a:endParaRPr lang="fr-FR"/>
        </a:p>
      </dgm:t>
    </dgm:pt>
    <dgm:pt modelId="{BDE29F63-CA0E-4ECF-B0BA-442345009636}">
      <dgm:prSet phldr="0"/>
      <dgm:spPr/>
      <dgm:t>
        <a:bodyPr/>
        <a:lstStyle/>
        <a:p>
          <a:pPr rtl="0">
            <a:buFont typeface="Wingdings" panose="05000000000000000000" pitchFamily="2" charset="2"/>
            <a:buChar char="Ø"/>
          </a:pPr>
          <a:r>
            <a:rPr lang="fr-FR">
              <a:latin typeface="Calibri Light" panose="020F0302020204030204"/>
            </a:rPr>
            <a:t>Visiteur</a:t>
          </a:r>
        </a:p>
      </dgm:t>
    </dgm:pt>
    <dgm:pt modelId="{D4136587-96BF-408F-9CDC-BF57F906CABD}" type="parTrans" cxnId="{A467B35E-957F-4C9F-A0B7-0CD577FFEFFF}">
      <dgm:prSet/>
      <dgm:spPr/>
      <dgm:t>
        <a:bodyPr/>
        <a:lstStyle/>
        <a:p>
          <a:endParaRPr lang="fr-FR"/>
        </a:p>
      </dgm:t>
    </dgm:pt>
    <dgm:pt modelId="{12F18267-00CD-4635-B4FD-ADB22ECB7A12}" type="sibTrans" cxnId="{A467B35E-957F-4C9F-A0B7-0CD577FFEFFF}">
      <dgm:prSet/>
      <dgm:spPr/>
      <dgm:t>
        <a:bodyPr/>
        <a:lstStyle/>
        <a:p>
          <a:endParaRPr lang="fr-FR"/>
        </a:p>
      </dgm:t>
    </dgm:pt>
    <dgm:pt modelId="{A3936DF5-155D-4A98-8A84-F269FEA8FB4D}">
      <dgm:prSet phldr="0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>
              <a:latin typeface="Calibri Light" panose="020F0302020204030204"/>
            </a:rPr>
            <a:t>State</a:t>
          </a:r>
        </a:p>
      </dgm:t>
    </dgm:pt>
    <dgm:pt modelId="{E8039EDA-2FA0-4FE4-9C13-D7DC173CA28C}" type="parTrans" cxnId="{D107151F-1243-4D9F-B904-79823D085BE5}">
      <dgm:prSet/>
      <dgm:spPr/>
      <dgm:t>
        <a:bodyPr/>
        <a:lstStyle/>
        <a:p>
          <a:endParaRPr lang="fr-FR"/>
        </a:p>
      </dgm:t>
    </dgm:pt>
    <dgm:pt modelId="{E5EA1A5C-C452-430C-BAA8-7EA9618D90B5}" type="sibTrans" cxnId="{D107151F-1243-4D9F-B904-79823D085BE5}">
      <dgm:prSet/>
      <dgm:spPr/>
      <dgm:t>
        <a:bodyPr/>
        <a:lstStyle/>
        <a:p>
          <a:endParaRPr lang="fr-FR"/>
        </a:p>
      </dgm:t>
    </dgm:pt>
    <dgm:pt modelId="{5A2D844F-BC55-4324-917F-413AF5CB9458}">
      <dgm:prSet phldr="0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>
              <a:latin typeface="Calibri Light" panose="020F0302020204030204"/>
            </a:rPr>
            <a:t>Itérateur</a:t>
          </a:r>
        </a:p>
      </dgm:t>
    </dgm:pt>
    <dgm:pt modelId="{558B6AD5-0A92-4818-BA4B-8A9A93BE9BF4}" type="parTrans" cxnId="{1205D4D0-F15B-40BD-81F3-F98819B4863F}">
      <dgm:prSet/>
      <dgm:spPr/>
      <dgm:t>
        <a:bodyPr/>
        <a:lstStyle/>
        <a:p>
          <a:endParaRPr lang="fr-FR"/>
        </a:p>
      </dgm:t>
    </dgm:pt>
    <dgm:pt modelId="{CE0BE5C8-0202-4544-848F-741F9B93791D}" type="sibTrans" cxnId="{1205D4D0-F15B-40BD-81F3-F98819B4863F}">
      <dgm:prSet/>
      <dgm:spPr/>
      <dgm:t>
        <a:bodyPr/>
        <a:lstStyle/>
        <a:p>
          <a:endParaRPr lang="fr-FR"/>
        </a:p>
      </dgm:t>
    </dgm:pt>
    <dgm:pt modelId="{0D39B6DA-FE55-4B1F-A54F-7DCB858D3AE5}">
      <dgm:prSet phldr="0"/>
      <dgm:spPr/>
      <dgm:t>
        <a:bodyPr/>
        <a:lstStyle/>
        <a:p>
          <a:pPr rtl="0">
            <a:buFont typeface="Wingdings" panose="05000000000000000000" pitchFamily="2" charset="2"/>
            <a:buChar char="Ø"/>
          </a:pPr>
          <a:r>
            <a:rPr lang="fr-FR">
              <a:latin typeface="Calibri Light" panose="020F0302020204030204"/>
            </a:rPr>
            <a:t>Interpréteur</a:t>
          </a:r>
        </a:p>
      </dgm:t>
    </dgm:pt>
    <dgm:pt modelId="{57AA130E-17E5-48B8-AF20-41F3A1BB3906}" type="parTrans" cxnId="{397A3ED5-F515-40F2-B3AB-EE6DC78BE828}">
      <dgm:prSet/>
      <dgm:spPr/>
      <dgm:t>
        <a:bodyPr/>
        <a:lstStyle/>
        <a:p>
          <a:endParaRPr lang="fr-FR"/>
        </a:p>
      </dgm:t>
    </dgm:pt>
    <dgm:pt modelId="{37D923DF-45B9-46B6-B0C8-8459D1FC7668}" type="sibTrans" cxnId="{397A3ED5-F515-40F2-B3AB-EE6DC78BE828}">
      <dgm:prSet/>
      <dgm:spPr/>
      <dgm:t>
        <a:bodyPr/>
        <a:lstStyle/>
        <a:p>
          <a:endParaRPr lang="fr-FR"/>
        </a:p>
      </dgm:t>
    </dgm:pt>
    <dgm:pt modelId="{A96D3C01-E75A-4D50-99E5-7CBB674FA357}">
      <dgm:prSet phldr="0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>
              <a:latin typeface="Calibri Light" panose="020F0302020204030204"/>
            </a:rPr>
            <a:t>Memento</a:t>
          </a:r>
        </a:p>
      </dgm:t>
    </dgm:pt>
    <dgm:pt modelId="{934E1A48-499F-4858-9209-55B1AED68E2F}" type="parTrans" cxnId="{8CD01F03-3B96-4BC3-B8B0-D962DC78AF26}">
      <dgm:prSet/>
      <dgm:spPr/>
      <dgm:t>
        <a:bodyPr/>
        <a:lstStyle/>
        <a:p>
          <a:endParaRPr lang="fr-FR"/>
        </a:p>
      </dgm:t>
    </dgm:pt>
    <dgm:pt modelId="{5C3F52B3-D7DF-449A-81C2-3368368D02A0}" type="sibTrans" cxnId="{8CD01F03-3B96-4BC3-B8B0-D962DC78AF26}">
      <dgm:prSet/>
      <dgm:spPr/>
      <dgm:t>
        <a:bodyPr/>
        <a:lstStyle/>
        <a:p>
          <a:endParaRPr lang="fr-FR"/>
        </a:p>
      </dgm:t>
    </dgm:pt>
    <dgm:pt modelId="{EFFD38B6-F28C-463A-A5EF-B4765F3C013B}" type="pres">
      <dgm:prSet presAssocID="{F5DA839B-A07D-4509-A0A3-360D3A31BDA9}" presName="Name0" presStyleCnt="0">
        <dgm:presLayoutVars>
          <dgm:dir/>
          <dgm:animLvl val="lvl"/>
          <dgm:resizeHandles val="exact"/>
        </dgm:presLayoutVars>
      </dgm:prSet>
      <dgm:spPr/>
    </dgm:pt>
    <dgm:pt modelId="{A4C12443-6137-4D09-9C35-4B2E16073EE6}" type="pres">
      <dgm:prSet presAssocID="{2BDDB95D-568D-48AF-8B82-17052DA72AF3}" presName="composite" presStyleCnt="0"/>
      <dgm:spPr/>
    </dgm:pt>
    <dgm:pt modelId="{E4582D34-EEB0-424D-AF0D-BFD26A06DBF9}" type="pres">
      <dgm:prSet presAssocID="{2BDDB95D-568D-48AF-8B82-17052DA72AF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F856C27-6C60-42B1-9681-5468FD0F20D7}" type="pres">
      <dgm:prSet presAssocID="{2BDDB95D-568D-48AF-8B82-17052DA72AF3}" presName="desTx" presStyleLbl="alignAccFollowNode1" presStyleIdx="0" presStyleCnt="3" custLinFactNeighborX="-18460" custLinFactNeighborY="239">
        <dgm:presLayoutVars>
          <dgm:bulletEnabled val="1"/>
        </dgm:presLayoutVars>
      </dgm:prSet>
      <dgm:spPr/>
    </dgm:pt>
    <dgm:pt modelId="{2A526A25-5A00-42ED-81A1-F3851E9AB25B}" type="pres">
      <dgm:prSet presAssocID="{9793F6B4-AB4B-4AEA-874F-24EB0B1CE488}" presName="space" presStyleCnt="0"/>
      <dgm:spPr/>
    </dgm:pt>
    <dgm:pt modelId="{61C35A55-39FB-4B12-AE36-FFE620C04C6F}" type="pres">
      <dgm:prSet presAssocID="{BF381BD3-9289-4F3B-92E5-6D589B05B626}" presName="composite" presStyleCnt="0"/>
      <dgm:spPr/>
    </dgm:pt>
    <dgm:pt modelId="{F2112FAB-17E9-4AAD-9D1A-04B889FEA931}" type="pres">
      <dgm:prSet presAssocID="{BF381BD3-9289-4F3B-92E5-6D589B05B62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B35BB5D-3E67-4F37-80C6-342EAD90D5D5}" type="pres">
      <dgm:prSet presAssocID="{BF381BD3-9289-4F3B-92E5-6D589B05B626}" presName="desTx" presStyleLbl="alignAccFollowNode1" presStyleIdx="1" presStyleCnt="3">
        <dgm:presLayoutVars>
          <dgm:bulletEnabled val="1"/>
        </dgm:presLayoutVars>
      </dgm:prSet>
      <dgm:spPr/>
    </dgm:pt>
    <dgm:pt modelId="{16D19DFD-40F1-47AA-B388-8B079FE288E5}" type="pres">
      <dgm:prSet presAssocID="{8A21004A-AE49-47DA-B175-DFF17C2F63F1}" presName="space" presStyleCnt="0"/>
      <dgm:spPr/>
    </dgm:pt>
    <dgm:pt modelId="{22392891-9D55-47E3-8249-65EBED1851A4}" type="pres">
      <dgm:prSet presAssocID="{E877A7D5-8DFA-4D0B-A31A-DBA5266D7224}" presName="composite" presStyleCnt="0"/>
      <dgm:spPr/>
    </dgm:pt>
    <dgm:pt modelId="{E7348C50-3C74-4BCC-A001-1BDF7C44BEE2}" type="pres">
      <dgm:prSet presAssocID="{E877A7D5-8DFA-4D0B-A31A-DBA5266D722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674A80B-192B-4A0A-BD89-0E51683DE1C4}" type="pres">
      <dgm:prSet presAssocID="{E877A7D5-8DFA-4D0B-A31A-DBA5266D722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F8CAB00-F1CC-4865-A2F2-2D41E4BDB1F7}" type="presOf" srcId="{BDE29F63-CA0E-4ECF-B0BA-442345009636}" destId="{5674A80B-192B-4A0A-BD89-0E51683DE1C4}" srcOrd="0" destOrd="7" presId="urn:microsoft.com/office/officeart/2005/8/layout/hList1"/>
    <dgm:cxn modelId="{8CD01F03-3B96-4BC3-B8B0-D962DC78AF26}" srcId="{E877A7D5-8DFA-4D0B-A31A-DBA5266D7224}" destId="{A96D3C01-E75A-4D50-99E5-7CBB674FA357}" srcOrd="10" destOrd="0" parTransId="{934E1A48-499F-4858-9209-55B1AED68E2F}" sibTransId="{5C3F52B3-D7DF-449A-81C2-3368368D02A0}"/>
    <dgm:cxn modelId="{93304A09-564D-42D9-9DA8-C1E9173D9678}" type="presOf" srcId="{A3936DF5-155D-4A98-8A84-F269FEA8FB4D}" destId="{5674A80B-192B-4A0A-BD89-0E51683DE1C4}" srcOrd="0" destOrd="6" presId="urn:microsoft.com/office/officeart/2005/8/layout/hList1"/>
    <dgm:cxn modelId="{0D8B910B-DF83-4D3B-B024-4C4A697DB01F}" srcId="{BF381BD3-9289-4F3B-92E5-6D589B05B626}" destId="{3622F383-FEE0-469E-AE9D-7C40EF9462BA}" srcOrd="6" destOrd="0" parTransId="{7D692B0D-9D4C-479B-A4F6-CEDCE91898FC}" sibTransId="{DDFF929F-71B5-4B16-AC19-2AA895A3153F}"/>
    <dgm:cxn modelId="{A1F6A612-E5F8-45BD-846A-2370A878266D}" srcId="{2BDDB95D-568D-48AF-8B82-17052DA72AF3}" destId="{4630FAA8-C3D4-46C3-B2E4-037244F037FD}" srcOrd="3" destOrd="0" parTransId="{2DA54E1E-FC98-439D-AAF7-8441C8D0C1B8}" sibTransId="{D6254B68-449C-4DDF-9D77-AD7688F264DE}"/>
    <dgm:cxn modelId="{020BDD13-7700-4A3B-95FB-4010457457B5}" type="presOf" srcId="{4630FAA8-C3D4-46C3-B2E4-037244F037FD}" destId="{6F856C27-6C60-42B1-9681-5468FD0F20D7}" srcOrd="0" destOrd="3" presId="urn:microsoft.com/office/officeart/2005/8/layout/hList1"/>
    <dgm:cxn modelId="{5E8A9B1B-2E01-49B8-AF3B-F4998FD25BCB}" srcId="{F5DA839B-A07D-4509-A0A3-360D3A31BDA9}" destId="{2BDDB95D-568D-48AF-8B82-17052DA72AF3}" srcOrd="0" destOrd="0" parTransId="{C8981D60-3A7C-45C0-8FD0-5586846756B1}" sibTransId="{9793F6B4-AB4B-4AEA-874F-24EB0B1CE488}"/>
    <dgm:cxn modelId="{D107151F-1243-4D9F-B904-79823D085BE5}" srcId="{E877A7D5-8DFA-4D0B-A31A-DBA5266D7224}" destId="{A3936DF5-155D-4A98-8A84-F269FEA8FB4D}" srcOrd="6" destOrd="0" parTransId="{E8039EDA-2FA0-4FE4-9C13-D7DC173CA28C}" sibTransId="{E5EA1A5C-C452-430C-BAA8-7EA9618D90B5}"/>
    <dgm:cxn modelId="{E771162C-D566-44F1-BAD0-E7477A336D25}" type="presOf" srcId="{9C3795C8-7D3F-410B-8A92-30342C1185E7}" destId="{5674A80B-192B-4A0A-BD89-0E51683DE1C4}" srcOrd="0" destOrd="3" presId="urn:microsoft.com/office/officeart/2005/8/layout/hList1"/>
    <dgm:cxn modelId="{5AC00431-C0E4-4832-A857-C6EA7823E8BA}" srcId="{BF381BD3-9289-4F3B-92E5-6D589B05B626}" destId="{CD924DED-4EEB-4C81-9825-C2F2D6E0AC38}" srcOrd="1" destOrd="0" parTransId="{20F28B46-1709-4EAB-BB85-34B01491240B}" sibTransId="{C21B1301-0112-409B-8CD6-5302016E8F2F}"/>
    <dgm:cxn modelId="{F3017C31-9883-42CA-9BD8-82DB8101122B}" type="presOf" srcId="{2C34B7B0-3A99-42BA-AFAC-CFE924BF0808}" destId="{5674A80B-192B-4A0A-BD89-0E51683DE1C4}" srcOrd="0" destOrd="5" presId="urn:microsoft.com/office/officeart/2005/8/layout/hList1"/>
    <dgm:cxn modelId="{07349533-2C10-42DF-9D6D-898CF685DF44}" type="presOf" srcId="{176AD46C-92DB-42C4-9FDE-D94D27DFF4AC}" destId="{6F856C27-6C60-42B1-9681-5468FD0F20D7}" srcOrd="0" destOrd="4" presId="urn:microsoft.com/office/officeart/2005/8/layout/hList1"/>
    <dgm:cxn modelId="{A467B35E-957F-4C9F-A0B7-0CD577FFEFFF}" srcId="{E877A7D5-8DFA-4D0B-A31A-DBA5266D7224}" destId="{BDE29F63-CA0E-4ECF-B0BA-442345009636}" srcOrd="7" destOrd="0" parTransId="{D4136587-96BF-408F-9CDC-BF57F906CABD}" sibTransId="{12F18267-00CD-4635-B4FD-ADB22ECB7A12}"/>
    <dgm:cxn modelId="{746AE35F-AC43-4BBB-8126-C37E75CA9F11}" srcId="{F5DA839B-A07D-4509-A0A3-360D3A31BDA9}" destId="{E877A7D5-8DFA-4D0B-A31A-DBA5266D7224}" srcOrd="2" destOrd="0" parTransId="{D58B8B40-6997-448B-90C9-7FB2CC794EC4}" sibTransId="{FBEDF079-D2D4-4A4D-B5C6-05884BEEC153}"/>
    <dgm:cxn modelId="{41C9FC44-CEFE-4ABB-AB43-76572EBA1163}" srcId="{E877A7D5-8DFA-4D0B-A31A-DBA5266D7224}" destId="{2C34B7B0-3A99-42BA-AFAC-CFE924BF0808}" srcOrd="5" destOrd="0" parTransId="{F94B9716-EDDA-4537-BA14-1C672CCD27CC}" sibTransId="{A602841F-F232-4E2D-8EAC-D407AEFAE45C}"/>
    <dgm:cxn modelId="{0FE1B845-BCA6-4AD2-84A2-DBA91F82AFAE}" type="presOf" srcId="{B5CE4EF6-6371-4FE2-9232-3727EA392A19}" destId="{5674A80B-192B-4A0A-BD89-0E51683DE1C4}" srcOrd="0" destOrd="2" presId="urn:microsoft.com/office/officeart/2005/8/layout/hList1"/>
    <dgm:cxn modelId="{19A01546-B2CB-4AB5-ADC4-CDDE5FA37846}" srcId="{E877A7D5-8DFA-4D0B-A31A-DBA5266D7224}" destId="{9C3795C8-7D3F-410B-8A92-30342C1185E7}" srcOrd="3" destOrd="0" parTransId="{E73B682A-0CAB-4C8F-B7C8-A6FB7DC8E1CB}" sibTransId="{6BFB65DA-3CAE-443F-AE57-1D0031E3988B}"/>
    <dgm:cxn modelId="{46BDD04A-EB0F-4F88-ABA4-902D6FE6E1AA}" srcId="{BF381BD3-9289-4F3B-92E5-6D589B05B626}" destId="{B9944A33-C6C4-419E-BD81-F3D465661F22}" srcOrd="5" destOrd="0" parTransId="{0D672DD5-A88A-46D6-A320-94C0A158A96B}" sibTransId="{FBFE99AE-076F-47C1-99D7-C5843B87FF70}"/>
    <dgm:cxn modelId="{0724216E-AB83-42CC-A67D-D414A6E07889}" type="presOf" srcId="{DF638541-EF7E-40AE-962F-79A009FFE72C}" destId="{8B35BB5D-3E67-4F37-80C6-342EAD90D5D5}" srcOrd="0" destOrd="4" presId="urn:microsoft.com/office/officeart/2005/8/layout/hList1"/>
    <dgm:cxn modelId="{E32A6D6E-3AB8-445E-9709-45A291F61CE5}" type="presOf" srcId="{4143AC9E-F484-4D9E-AB75-0F0A65828E15}" destId="{5674A80B-192B-4A0A-BD89-0E51683DE1C4}" srcOrd="0" destOrd="1" presId="urn:microsoft.com/office/officeart/2005/8/layout/hList1"/>
    <dgm:cxn modelId="{70BAF16F-4CCD-4E5B-BC29-FED62F409E50}" srcId="{BF381BD3-9289-4F3B-92E5-6D589B05B626}" destId="{65E9CF16-3086-49FF-87E6-8EC9DD5D8BB1}" srcOrd="2" destOrd="0" parTransId="{4551FAAB-5D35-4305-B140-1642AB621063}" sibTransId="{75900116-0CFC-42EB-B2B3-475E10B91986}"/>
    <dgm:cxn modelId="{10B54D71-D323-4647-A5C9-F6E74D3ADD80}" srcId="{BF381BD3-9289-4F3B-92E5-6D589B05B626}" destId="{107E58E5-0950-4FD2-ACE3-36E292714BC9}" srcOrd="3" destOrd="0" parTransId="{4C042DF5-D10B-436C-A642-53BBD1F6B270}" sibTransId="{4D644473-B002-4F8B-88C0-F907CFCA47E3}"/>
    <dgm:cxn modelId="{49913E59-755A-4507-BFFD-BE3EB360B78E}" type="presOf" srcId="{ED508B30-8D31-4983-8EF8-BD96C3F2BDDB}" destId="{6F856C27-6C60-42B1-9681-5468FD0F20D7}" srcOrd="0" destOrd="1" presId="urn:microsoft.com/office/officeart/2005/8/layout/hList1"/>
    <dgm:cxn modelId="{C9840D7A-CBD7-4A2B-8FB3-DA28BFA5E0C9}" srcId="{2BDDB95D-568D-48AF-8B82-17052DA72AF3}" destId="{ED508B30-8D31-4983-8EF8-BD96C3F2BDDB}" srcOrd="1" destOrd="0" parTransId="{5F6F824D-A22E-45D4-BF47-0B3226DA1669}" sibTransId="{A1B5BC0D-A8AC-4D82-B4B6-950F680434C6}"/>
    <dgm:cxn modelId="{08D8CF7E-F819-4351-88CC-19050FA74EA3}" type="presOf" srcId="{CD924DED-4EEB-4C81-9825-C2F2D6E0AC38}" destId="{8B35BB5D-3E67-4F37-80C6-342EAD90D5D5}" srcOrd="0" destOrd="1" presId="urn:microsoft.com/office/officeart/2005/8/layout/hList1"/>
    <dgm:cxn modelId="{3A341885-FD4A-404E-89C5-1CF536CD3999}" srcId="{2BDDB95D-568D-48AF-8B82-17052DA72AF3}" destId="{4DA7C63E-4B9F-4ED9-80C6-7DD19628F365}" srcOrd="0" destOrd="0" parTransId="{F0AA13F9-CFFA-4564-9C47-81841369C9EE}" sibTransId="{4B35A216-740E-4511-B6DB-5A159FA458E5}"/>
    <dgm:cxn modelId="{448DA88D-AD15-426A-8818-34F09F398903}" srcId="{E877A7D5-8DFA-4D0B-A31A-DBA5266D7224}" destId="{B65928D2-7DB5-41A1-9334-D7D873B3F4CE}" srcOrd="0" destOrd="0" parTransId="{4F265406-F124-4464-90F7-913C41846D97}" sibTransId="{8B9A45CF-9CF1-4906-9AC7-0761EE9E999A}"/>
    <dgm:cxn modelId="{8D03AE8F-A89A-4D75-8903-DE92CA4C6163}" type="presOf" srcId="{E877A7D5-8DFA-4D0B-A31A-DBA5266D7224}" destId="{E7348C50-3C74-4BCC-A001-1BDF7C44BEE2}" srcOrd="0" destOrd="0" presId="urn:microsoft.com/office/officeart/2005/8/layout/hList1"/>
    <dgm:cxn modelId="{30DA9E97-D696-4BE3-946F-93B2D2716983}" type="presOf" srcId="{BF381BD3-9289-4F3B-92E5-6D589B05B626}" destId="{F2112FAB-17E9-4AAD-9D1A-04B889FEA931}" srcOrd="0" destOrd="0" presId="urn:microsoft.com/office/officeart/2005/8/layout/hList1"/>
    <dgm:cxn modelId="{1EEAA99A-7E5E-4B03-93EE-7B0D4CA0E1AB}" srcId="{2BDDB95D-568D-48AF-8B82-17052DA72AF3}" destId="{8F35F50F-06D5-4EB2-B0B2-92231B27F484}" srcOrd="2" destOrd="0" parTransId="{CA6DEA6F-05CA-4192-955D-A01B4AC0B3FC}" sibTransId="{AC7A3F8F-B3E8-4E7C-AFDB-8F9F2ACD5E62}"/>
    <dgm:cxn modelId="{EF9EE2A8-09D0-42BB-BEB0-8747D50B8EF8}" srcId="{E877A7D5-8DFA-4D0B-A31A-DBA5266D7224}" destId="{B5CE4EF6-6371-4FE2-9232-3727EA392A19}" srcOrd="2" destOrd="0" parTransId="{B44D486A-A10F-492C-B361-9CB67F04AD15}" sibTransId="{71803DB2-3E0E-4ADA-B812-A128531BFFCB}"/>
    <dgm:cxn modelId="{EA001FA9-8CCE-4937-8148-8B774C5C70FB}" type="presOf" srcId="{5A2D844F-BC55-4324-917F-413AF5CB9458}" destId="{5674A80B-192B-4A0A-BD89-0E51683DE1C4}" srcOrd="0" destOrd="8" presId="urn:microsoft.com/office/officeart/2005/8/layout/hList1"/>
    <dgm:cxn modelId="{E922EDA9-8D85-40DA-BB88-9D924CEC16A8}" type="presOf" srcId="{0D39B6DA-FE55-4B1F-A54F-7DCB858D3AE5}" destId="{5674A80B-192B-4A0A-BD89-0E51683DE1C4}" srcOrd="0" destOrd="9" presId="urn:microsoft.com/office/officeart/2005/8/layout/hList1"/>
    <dgm:cxn modelId="{4903AAAB-1EF0-4558-A6AF-0425FA5BD0CD}" type="presOf" srcId="{107E58E5-0950-4FD2-ACE3-36E292714BC9}" destId="{8B35BB5D-3E67-4F37-80C6-342EAD90D5D5}" srcOrd="0" destOrd="3" presId="urn:microsoft.com/office/officeart/2005/8/layout/hList1"/>
    <dgm:cxn modelId="{DF6D0BAF-843E-49CD-9444-697E610468F8}" type="presOf" srcId="{4DA7C63E-4B9F-4ED9-80C6-7DD19628F365}" destId="{6F856C27-6C60-42B1-9681-5468FD0F20D7}" srcOrd="0" destOrd="0" presId="urn:microsoft.com/office/officeart/2005/8/layout/hList1"/>
    <dgm:cxn modelId="{9DF64BB1-6546-44C1-A883-F2A9936058D4}" srcId="{BF381BD3-9289-4F3B-92E5-6D589B05B626}" destId="{A8755BD6-538B-46D2-9698-64A055238A04}" srcOrd="0" destOrd="0" parTransId="{BC71E7CE-FE47-4F83-8F20-FE36E0A4658D}" sibTransId="{DDB23896-1DA2-46A6-8A6C-EE378B736EF7}"/>
    <dgm:cxn modelId="{6DE5BCC3-AC67-4C6C-9D3F-E38AAC151555}" type="presOf" srcId="{3622F383-FEE0-469E-AE9D-7C40EF9462BA}" destId="{8B35BB5D-3E67-4F37-80C6-342EAD90D5D5}" srcOrd="0" destOrd="6" presId="urn:microsoft.com/office/officeart/2005/8/layout/hList1"/>
    <dgm:cxn modelId="{706542C6-4299-4401-A862-8B765AD7E4C6}" type="presOf" srcId="{2BDDB95D-568D-48AF-8B82-17052DA72AF3}" destId="{E4582D34-EEB0-424D-AF0D-BFD26A06DBF9}" srcOrd="0" destOrd="0" presId="urn:microsoft.com/office/officeart/2005/8/layout/hList1"/>
    <dgm:cxn modelId="{F73094C8-0D35-42B0-A011-B5308DAB6A8F}" type="presOf" srcId="{B9944A33-C6C4-419E-BD81-F3D465661F22}" destId="{8B35BB5D-3E67-4F37-80C6-342EAD90D5D5}" srcOrd="0" destOrd="5" presId="urn:microsoft.com/office/officeart/2005/8/layout/hList1"/>
    <dgm:cxn modelId="{1205D4D0-F15B-40BD-81F3-F98819B4863F}" srcId="{E877A7D5-8DFA-4D0B-A31A-DBA5266D7224}" destId="{5A2D844F-BC55-4324-917F-413AF5CB9458}" srcOrd="8" destOrd="0" parTransId="{558B6AD5-0A92-4818-BA4B-8A9A93BE9BF4}" sibTransId="{CE0BE5C8-0202-4544-848F-741F9B93791D}"/>
    <dgm:cxn modelId="{9F1E2AD1-AC2D-428D-B76A-ED94BA9A2A1B}" type="presOf" srcId="{A96D3C01-E75A-4D50-99E5-7CBB674FA357}" destId="{5674A80B-192B-4A0A-BD89-0E51683DE1C4}" srcOrd="0" destOrd="10" presId="urn:microsoft.com/office/officeart/2005/8/layout/hList1"/>
    <dgm:cxn modelId="{BC06A9D2-D0B9-453D-9F7D-54C6353848A5}" type="presOf" srcId="{F5DA839B-A07D-4509-A0A3-360D3A31BDA9}" destId="{EFFD38B6-F28C-463A-A5EF-B4765F3C013B}" srcOrd="0" destOrd="0" presId="urn:microsoft.com/office/officeart/2005/8/layout/hList1"/>
    <dgm:cxn modelId="{85BA2FD4-9D86-4F40-8383-1C164C0C9106}" type="presOf" srcId="{B65928D2-7DB5-41A1-9334-D7D873B3F4CE}" destId="{5674A80B-192B-4A0A-BD89-0E51683DE1C4}" srcOrd="0" destOrd="0" presId="urn:microsoft.com/office/officeart/2005/8/layout/hList1"/>
    <dgm:cxn modelId="{397A3ED5-F515-40F2-B3AB-EE6DC78BE828}" srcId="{E877A7D5-8DFA-4D0B-A31A-DBA5266D7224}" destId="{0D39B6DA-FE55-4B1F-A54F-7DCB858D3AE5}" srcOrd="9" destOrd="0" parTransId="{57AA130E-17E5-48B8-AF20-41F3A1BB3906}" sibTransId="{37D923DF-45B9-46B6-B0C8-8459D1FC7668}"/>
    <dgm:cxn modelId="{D97E2CD6-158A-4778-85A9-2D6B53B0AE41}" type="presOf" srcId="{A8755BD6-538B-46D2-9698-64A055238A04}" destId="{8B35BB5D-3E67-4F37-80C6-342EAD90D5D5}" srcOrd="0" destOrd="0" presId="urn:microsoft.com/office/officeart/2005/8/layout/hList1"/>
    <dgm:cxn modelId="{5BC107DC-B238-4602-8602-F03BECCB9B2F}" srcId="{2BDDB95D-568D-48AF-8B82-17052DA72AF3}" destId="{176AD46C-92DB-42C4-9FDE-D94D27DFF4AC}" srcOrd="4" destOrd="0" parTransId="{66B2B677-43AB-4FF1-80FF-71A19AFC1649}" sibTransId="{734A4236-C6FE-4399-B974-55AC4DD6A23D}"/>
    <dgm:cxn modelId="{C4C743DF-2F22-4769-AF1D-1B731D813BDE}" srcId="{E877A7D5-8DFA-4D0B-A31A-DBA5266D7224}" destId="{FF80086F-BC53-48C0-B7AE-F75173923BFB}" srcOrd="4" destOrd="0" parTransId="{0318F1E7-20DB-496E-8E07-43CE843D6677}" sibTransId="{D8FC0FE9-F487-400B-87AE-31FA1901A5FF}"/>
    <dgm:cxn modelId="{9DB9D6E1-114D-426B-BC8B-8C16E79AE732}" srcId="{E877A7D5-8DFA-4D0B-A31A-DBA5266D7224}" destId="{4143AC9E-F484-4D9E-AB75-0F0A65828E15}" srcOrd="1" destOrd="0" parTransId="{5761F2AC-977D-4257-B210-A1F7F09FBB23}" sibTransId="{EEC329B5-DBEC-4AF8-83AB-5690A1AB47BA}"/>
    <dgm:cxn modelId="{8C4293E9-295C-451D-9D7B-E702615C5D84}" type="presOf" srcId="{65E9CF16-3086-49FF-87E6-8EC9DD5D8BB1}" destId="{8B35BB5D-3E67-4F37-80C6-342EAD90D5D5}" srcOrd="0" destOrd="2" presId="urn:microsoft.com/office/officeart/2005/8/layout/hList1"/>
    <dgm:cxn modelId="{B0B5C5F5-D080-47EA-B3C8-D64306C19EAE}" srcId="{F5DA839B-A07D-4509-A0A3-360D3A31BDA9}" destId="{BF381BD3-9289-4F3B-92E5-6D589B05B626}" srcOrd="1" destOrd="0" parTransId="{01180441-7856-4D47-854B-68EC2954F13E}" sibTransId="{8A21004A-AE49-47DA-B175-DFF17C2F63F1}"/>
    <dgm:cxn modelId="{5BBBFFF5-C8C5-4352-AEEC-905E72A99651}" type="presOf" srcId="{FF80086F-BC53-48C0-B7AE-F75173923BFB}" destId="{5674A80B-192B-4A0A-BD89-0E51683DE1C4}" srcOrd="0" destOrd="4" presId="urn:microsoft.com/office/officeart/2005/8/layout/hList1"/>
    <dgm:cxn modelId="{CBD013FA-6FE3-4F5D-BA51-E6BBC21E19CB}" srcId="{BF381BD3-9289-4F3B-92E5-6D589B05B626}" destId="{DF638541-EF7E-40AE-962F-79A009FFE72C}" srcOrd="4" destOrd="0" parTransId="{D70A7DD6-9B8C-4FE4-B39A-92F773986931}" sibTransId="{DC1A7407-C262-4AD4-87B1-B221CF0183BA}"/>
    <dgm:cxn modelId="{A5936BFA-9AD4-414F-A85D-E403401D1330}" type="presOf" srcId="{8F35F50F-06D5-4EB2-B0B2-92231B27F484}" destId="{6F856C27-6C60-42B1-9681-5468FD0F20D7}" srcOrd="0" destOrd="2" presId="urn:microsoft.com/office/officeart/2005/8/layout/hList1"/>
    <dgm:cxn modelId="{D9B92401-4B73-4542-BDE7-32A5C4F21639}" type="presParOf" srcId="{EFFD38B6-F28C-463A-A5EF-B4765F3C013B}" destId="{A4C12443-6137-4D09-9C35-4B2E16073EE6}" srcOrd="0" destOrd="0" presId="urn:microsoft.com/office/officeart/2005/8/layout/hList1"/>
    <dgm:cxn modelId="{A6775429-0DBE-4498-9EE4-5686B19F0699}" type="presParOf" srcId="{A4C12443-6137-4D09-9C35-4B2E16073EE6}" destId="{E4582D34-EEB0-424D-AF0D-BFD26A06DBF9}" srcOrd="0" destOrd="0" presId="urn:microsoft.com/office/officeart/2005/8/layout/hList1"/>
    <dgm:cxn modelId="{B3DDB91B-C73F-4323-A043-03BE09BE2A63}" type="presParOf" srcId="{A4C12443-6137-4D09-9C35-4B2E16073EE6}" destId="{6F856C27-6C60-42B1-9681-5468FD0F20D7}" srcOrd="1" destOrd="0" presId="urn:microsoft.com/office/officeart/2005/8/layout/hList1"/>
    <dgm:cxn modelId="{C333891C-F3C2-4AB7-A2D2-172AE25F2071}" type="presParOf" srcId="{EFFD38B6-F28C-463A-A5EF-B4765F3C013B}" destId="{2A526A25-5A00-42ED-81A1-F3851E9AB25B}" srcOrd="1" destOrd="0" presId="urn:microsoft.com/office/officeart/2005/8/layout/hList1"/>
    <dgm:cxn modelId="{29501265-DCAF-41F5-8444-51068897D26F}" type="presParOf" srcId="{EFFD38B6-F28C-463A-A5EF-B4765F3C013B}" destId="{61C35A55-39FB-4B12-AE36-FFE620C04C6F}" srcOrd="2" destOrd="0" presId="urn:microsoft.com/office/officeart/2005/8/layout/hList1"/>
    <dgm:cxn modelId="{23D82A4F-726D-4C2D-A98E-1DD841DDC62C}" type="presParOf" srcId="{61C35A55-39FB-4B12-AE36-FFE620C04C6F}" destId="{F2112FAB-17E9-4AAD-9D1A-04B889FEA931}" srcOrd="0" destOrd="0" presId="urn:microsoft.com/office/officeart/2005/8/layout/hList1"/>
    <dgm:cxn modelId="{B32355BA-C831-4623-9523-693DD97E6E26}" type="presParOf" srcId="{61C35A55-39FB-4B12-AE36-FFE620C04C6F}" destId="{8B35BB5D-3E67-4F37-80C6-342EAD90D5D5}" srcOrd="1" destOrd="0" presId="urn:microsoft.com/office/officeart/2005/8/layout/hList1"/>
    <dgm:cxn modelId="{AE724A4B-AA6D-48C3-A9DC-EE5A03398D70}" type="presParOf" srcId="{EFFD38B6-F28C-463A-A5EF-B4765F3C013B}" destId="{16D19DFD-40F1-47AA-B388-8B079FE288E5}" srcOrd="3" destOrd="0" presId="urn:microsoft.com/office/officeart/2005/8/layout/hList1"/>
    <dgm:cxn modelId="{D5C23D92-79BC-43A3-82A9-B95B52BB244A}" type="presParOf" srcId="{EFFD38B6-F28C-463A-A5EF-B4765F3C013B}" destId="{22392891-9D55-47E3-8249-65EBED1851A4}" srcOrd="4" destOrd="0" presId="urn:microsoft.com/office/officeart/2005/8/layout/hList1"/>
    <dgm:cxn modelId="{FA665CD0-773F-4B0E-A8DB-7B22E0D00518}" type="presParOf" srcId="{22392891-9D55-47E3-8249-65EBED1851A4}" destId="{E7348C50-3C74-4BCC-A001-1BDF7C44BEE2}" srcOrd="0" destOrd="0" presId="urn:microsoft.com/office/officeart/2005/8/layout/hList1"/>
    <dgm:cxn modelId="{F5509C25-1F8B-4EEF-B5AE-0580A8693C2E}" type="presParOf" srcId="{22392891-9D55-47E3-8249-65EBED1851A4}" destId="{5674A80B-192B-4A0A-BD89-0E51683DE1C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B41B9D-97AE-4860-8AC7-93DA7B5F89F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90ED3AF-2448-4CA6-B430-21EA511E873A}">
      <dgm:prSet phldrT="[Texte]" custT="1"/>
      <dgm:spPr/>
      <dgm:t>
        <a:bodyPr/>
        <a:lstStyle/>
        <a:p>
          <a:r>
            <a:rPr lang="fr-FR" sz="2400" b="1"/>
            <a:t>S</a:t>
          </a:r>
          <a:r>
            <a:rPr lang="fr-FR" sz="2200"/>
            <a:t>RP - </a:t>
          </a:r>
          <a:r>
            <a:rPr lang="fr-FR" sz="2200">
              <a:cs typeface="Calibri Light"/>
            </a:rPr>
            <a:t>Single </a:t>
          </a:r>
          <a:r>
            <a:rPr lang="fr-FR" sz="2200" err="1">
              <a:cs typeface="Calibri Light"/>
            </a:rPr>
            <a:t>Responsability</a:t>
          </a:r>
          <a:r>
            <a:rPr lang="fr-FR" sz="2200">
              <a:cs typeface="Calibri Light"/>
            </a:rPr>
            <a:t> </a:t>
          </a:r>
          <a:r>
            <a:rPr lang="fr-FR" sz="2200" err="1">
              <a:cs typeface="Calibri Light"/>
            </a:rPr>
            <a:t>Principle</a:t>
          </a:r>
          <a:endParaRPr lang="fr-FR" sz="2200"/>
        </a:p>
      </dgm:t>
    </dgm:pt>
    <dgm:pt modelId="{1AA711D7-4E95-4C27-B62B-235DF12A8A74}" type="parTrans" cxnId="{312EC1BC-35D0-4C98-81A7-BDE2F964D7AD}">
      <dgm:prSet/>
      <dgm:spPr/>
      <dgm:t>
        <a:bodyPr/>
        <a:lstStyle/>
        <a:p>
          <a:endParaRPr lang="fr-FR"/>
        </a:p>
      </dgm:t>
    </dgm:pt>
    <dgm:pt modelId="{50BFC916-B4CC-4AB9-8BFE-84D366DE809F}" type="sibTrans" cxnId="{312EC1BC-35D0-4C98-81A7-BDE2F964D7AD}">
      <dgm:prSet/>
      <dgm:spPr/>
      <dgm:t>
        <a:bodyPr/>
        <a:lstStyle/>
        <a:p>
          <a:endParaRPr lang="fr-FR"/>
        </a:p>
      </dgm:t>
    </dgm:pt>
    <dgm:pt modelId="{EB5787A0-DEAA-46D9-AAAE-945D53E1026D}">
      <dgm:prSet phldrT="[Texte]" custT="1"/>
      <dgm:spPr/>
      <dgm:t>
        <a:bodyPr/>
        <a:lstStyle/>
        <a:p>
          <a:r>
            <a:rPr lang="fr-FR" sz="2400" b="1"/>
            <a:t>O</a:t>
          </a:r>
          <a:r>
            <a:rPr lang="fr-FR" sz="2200"/>
            <a:t>CP - Open / </a:t>
          </a:r>
          <a:r>
            <a:rPr lang="fr-FR" sz="2200" err="1"/>
            <a:t>Closed</a:t>
          </a:r>
          <a:r>
            <a:rPr lang="fr-FR" sz="2200"/>
            <a:t> </a:t>
          </a:r>
          <a:r>
            <a:rPr lang="fr-FR" sz="2200" err="1"/>
            <a:t>Principle</a:t>
          </a:r>
          <a:endParaRPr lang="fr-FR" sz="2200"/>
        </a:p>
      </dgm:t>
    </dgm:pt>
    <dgm:pt modelId="{C0179E12-E384-4B58-99B1-E94C930ABA76}" type="parTrans" cxnId="{A8CE5E84-5BB3-4699-884F-7C5885D9D449}">
      <dgm:prSet/>
      <dgm:spPr/>
      <dgm:t>
        <a:bodyPr/>
        <a:lstStyle/>
        <a:p>
          <a:endParaRPr lang="fr-FR"/>
        </a:p>
      </dgm:t>
    </dgm:pt>
    <dgm:pt modelId="{9A1C28CA-99C2-483D-B255-88235A066DC8}" type="sibTrans" cxnId="{A8CE5E84-5BB3-4699-884F-7C5885D9D449}">
      <dgm:prSet/>
      <dgm:spPr/>
      <dgm:t>
        <a:bodyPr/>
        <a:lstStyle/>
        <a:p>
          <a:endParaRPr lang="fr-FR"/>
        </a:p>
      </dgm:t>
    </dgm:pt>
    <dgm:pt modelId="{27B8EE1E-7A5F-491E-BECE-03F51EB7A136}">
      <dgm:prSet phldrT="[Texte]" custT="1"/>
      <dgm:spPr/>
      <dgm:t>
        <a:bodyPr/>
        <a:lstStyle/>
        <a:p>
          <a:r>
            <a:rPr lang="fr-FR" sz="2400" b="1"/>
            <a:t>L</a:t>
          </a:r>
          <a:r>
            <a:rPr lang="fr-FR" sz="2200"/>
            <a:t>SP </a:t>
          </a:r>
          <a:r>
            <a:rPr lang="fr-FR" sz="2200">
              <a:cs typeface="Calibri Light"/>
            </a:rPr>
            <a:t>- </a:t>
          </a:r>
          <a:r>
            <a:rPr lang="fr-FR" sz="2200" err="1">
              <a:cs typeface="Calibri Light"/>
            </a:rPr>
            <a:t>Liskov</a:t>
          </a:r>
          <a:r>
            <a:rPr lang="fr-FR" sz="2200">
              <a:cs typeface="Calibri Light"/>
            </a:rPr>
            <a:t> Substitution </a:t>
          </a:r>
          <a:r>
            <a:rPr lang="fr-FR" sz="2200" err="1">
              <a:cs typeface="Calibri Light"/>
            </a:rPr>
            <a:t>Principle</a:t>
          </a:r>
          <a:endParaRPr lang="fr-FR" sz="2200"/>
        </a:p>
      </dgm:t>
    </dgm:pt>
    <dgm:pt modelId="{BC42F9FC-C4AB-44BF-AEDF-4DE62E6DFC0A}" type="parTrans" cxnId="{4F285B73-5F73-4D9A-9E0A-D5D1225CD632}">
      <dgm:prSet/>
      <dgm:spPr/>
      <dgm:t>
        <a:bodyPr/>
        <a:lstStyle/>
        <a:p>
          <a:endParaRPr lang="fr-FR"/>
        </a:p>
      </dgm:t>
    </dgm:pt>
    <dgm:pt modelId="{16FDD4B6-D0EE-47E9-977F-26C57553A72C}" type="sibTrans" cxnId="{4F285B73-5F73-4D9A-9E0A-D5D1225CD632}">
      <dgm:prSet/>
      <dgm:spPr/>
      <dgm:t>
        <a:bodyPr/>
        <a:lstStyle/>
        <a:p>
          <a:endParaRPr lang="fr-FR"/>
        </a:p>
      </dgm:t>
    </dgm:pt>
    <dgm:pt modelId="{4E5DB5B4-9FBB-4398-8D1C-199D606D2883}">
      <dgm:prSet phldrT="[Texte]" custT="1"/>
      <dgm:spPr/>
      <dgm:t>
        <a:bodyPr/>
        <a:lstStyle/>
        <a:p>
          <a:r>
            <a:rPr lang="fr-FR" sz="2400" b="1"/>
            <a:t>I</a:t>
          </a:r>
          <a:r>
            <a:rPr lang="fr-FR" sz="2200"/>
            <a:t>SP - </a:t>
          </a:r>
          <a:r>
            <a:rPr lang="fr-FR" sz="2200">
              <a:cs typeface="Calibri Light"/>
            </a:rPr>
            <a:t>Interface </a:t>
          </a:r>
          <a:r>
            <a:rPr lang="fr-FR" sz="2200" err="1">
              <a:cs typeface="Calibri Light"/>
            </a:rPr>
            <a:t>Segregation</a:t>
          </a:r>
          <a:r>
            <a:rPr lang="fr-FR" sz="2200">
              <a:cs typeface="Calibri Light"/>
            </a:rPr>
            <a:t> </a:t>
          </a:r>
          <a:r>
            <a:rPr lang="fr-FR" sz="2200" err="1">
              <a:cs typeface="Calibri Light"/>
            </a:rPr>
            <a:t>Principle</a:t>
          </a:r>
          <a:endParaRPr lang="fr-FR" sz="2200"/>
        </a:p>
      </dgm:t>
    </dgm:pt>
    <dgm:pt modelId="{F1A7987C-4C1D-4C17-99F8-D530F72DA406}" type="parTrans" cxnId="{203737C0-1F40-4A18-80B2-05D5225E1E11}">
      <dgm:prSet/>
      <dgm:spPr/>
      <dgm:t>
        <a:bodyPr/>
        <a:lstStyle/>
        <a:p>
          <a:endParaRPr lang="fr-FR"/>
        </a:p>
      </dgm:t>
    </dgm:pt>
    <dgm:pt modelId="{6E8DA2E7-640A-4C58-9B43-73194338DFEC}" type="sibTrans" cxnId="{203737C0-1F40-4A18-80B2-05D5225E1E11}">
      <dgm:prSet/>
      <dgm:spPr/>
      <dgm:t>
        <a:bodyPr/>
        <a:lstStyle/>
        <a:p>
          <a:endParaRPr lang="fr-FR"/>
        </a:p>
      </dgm:t>
    </dgm:pt>
    <dgm:pt modelId="{1701BD40-5C4C-41D0-B02F-A81955FEC950}">
      <dgm:prSet phldrT="[Texte]" custT="1"/>
      <dgm:spPr/>
      <dgm:t>
        <a:bodyPr/>
        <a:lstStyle/>
        <a:p>
          <a:r>
            <a:rPr lang="fr-FR" sz="2400" b="1"/>
            <a:t>D</a:t>
          </a:r>
          <a:r>
            <a:rPr lang="fr-FR" sz="2200"/>
            <a:t>IP - </a:t>
          </a:r>
          <a:r>
            <a:rPr lang="fr-FR" sz="2200" err="1">
              <a:cs typeface="Calibri Light"/>
            </a:rPr>
            <a:t>Dependency</a:t>
          </a:r>
          <a:r>
            <a:rPr lang="fr-FR" sz="2200">
              <a:cs typeface="Calibri Light"/>
            </a:rPr>
            <a:t> Inversion </a:t>
          </a:r>
          <a:r>
            <a:rPr lang="fr-FR" sz="2200" err="1">
              <a:cs typeface="Calibri Light"/>
            </a:rPr>
            <a:t>Principle</a:t>
          </a:r>
          <a:endParaRPr lang="fr-FR" sz="2200"/>
        </a:p>
      </dgm:t>
    </dgm:pt>
    <dgm:pt modelId="{3875603C-5855-4738-9DB9-3F91F4FC412F}" type="parTrans" cxnId="{C4C9B4CE-D9CB-4CB3-9E5D-019AEA5225DF}">
      <dgm:prSet/>
      <dgm:spPr/>
      <dgm:t>
        <a:bodyPr/>
        <a:lstStyle/>
        <a:p>
          <a:endParaRPr lang="fr-FR"/>
        </a:p>
      </dgm:t>
    </dgm:pt>
    <dgm:pt modelId="{11C675F6-7D71-4616-8077-D80A3DE9869D}" type="sibTrans" cxnId="{C4C9B4CE-D9CB-4CB3-9E5D-019AEA5225DF}">
      <dgm:prSet/>
      <dgm:spPr/>
      <dgm:t>
        <a:bodyPr/>
        <a:lstStyle/>
        <a:p>
          <a:endParaRPr lang="fr-FR"/>
        </a:p>
      </dgm:t>
    </dgm:pt>
    <dgm:pt modelId="{957B2F19-9D02-42B0-AC9B-A0C34CE5C1B0}" type="pres">
      <dgm:prSet presAssocID="{4DB41B9D-97AE-4860-8AC7-93DA7B5F89F7}" presName="Name0" presStyleCnt="0">
        <dgm:presLayoutVars>
          <dgm:chMax val="7"/>
          <dgm:chPref val="7"/>
          <dgm:dir/>
        </dgm:presLayoutVars>
      </dgm:prSet>
      <dgm:spPr/>
    </dgm:pt>
    <dgm:pt modelId="{1EC3A45A-C038-4F28-8C1F-D40FB2899A38}" type="pres">
      <dgm:prSet presAssocID="{4DB41B9D-97AE-4860-8AC7-93DA7B5F89F7}" presName="Name1" presStyleCnt="0"/>
      <dgm:spPr/>
    </dgm:pt>
    <dgm:pt modelId="{EE19DB61-D312-4872-B48E-9A8EFF06B9D9}" type="pres">
      <dgm:prSet presAssocID="{4DB41B9D-97AE-4860-8AC7-93DA7B5F89F7}" presName="cycle" presStyleCnt="0"/>
      <dgm:spPr/>
    </dgm:pt>
    <dgm:pt modelId="{DC45DB69-6F4E-4906-B080-185605BEE874}" type="pres">
      <dgm:prSet presAssocID="{4DB41B9D-97AE-4860-8AC7-93DA7B5F89F7}" presName="srcNode" presStyleLbl="node1" presStyleIdx="0" presStyleCnt="5"/>
      <dgm:spPr/>
    </dgm:pt>
    <dgm:pt modelId="{A6E4B255-5CD3-461A-8EA4-C01CD053C600}" type="pres">
      <dgm:prSet presAssocID="{4DB41B9D-97AE-4860-8AC7-93DA7B5F89F7}" presName="conn" presStyleLbl="parChTrans1D2" presStyleIdx="0" presStyleCnt="1"/>
      <dgm:spPr/>
    </dgm:pt>
    <dgm:pt modelId="{E0D2957E-4FA5-457E-AD85-43C944B972A9}" type="pres">
      <dgm:prSet presAssocID="{4DB41B9D-97AE-4860-8AC7-93DA7B5F89F7}" presName="extraNode" presStyleLbl="node1" presStyleIdx="0" presStyleCnt="5"/>
      <dgm:spPr/>
    </dgm:pt>
    <dgm:pt modelId="{D98E984E-A7DE-40EF-982B-A4EBA96CADCA}" type="pres">
      <dgm:prSet presAssocID="{4DB41B9D-97AE-4860-8AC7-93DA7B5F89F7}" presName="dstNode" presStyleLbl="node1" presStyleIdx="0" presStyleCnt="5"/>
      <dgm:spPr/>
    </dgm:pt>
    <dgm:pt modelId="{D0701EC3-9700-4E77-80F0-288E4D40C565}" type="pres">
      <dgm:prSet presAssocID="{590ED3AF-2448-4CA6-B430-21EA511E873A}" presName="text_1" presStyleLbl="node1" presStyleIdx="0" presStyleCnt="5">
        <dgm:presLayoutVars>
          <dgm:bulletEnabled val="1"/>
        </dgm:presLayoutVars>
      </dgm:prSet>
      <dgm:spPr/>
    </dgm:pt>
    <dgm:pt modelId="{A1CE655A-9E4C-472C-8096-C12B15B3A8AA}" type="pres">
      <dgm:prSet presAssocID="{590ED3AF-2448-4CA6-B430-21EA511E873A}" presName="accent_1" presStyleCnt="0"/>
      <dgm:spPr/>
    </dgm:pt>
    <dgm:pt modelId="{D2837B87-8828-4C92-80BF-FAA3A82AC51E}" type="pres">
      <dgm:prSet presAssocID="{590ED3AF-2448-4CA6-B430-21EA511E873A}" presName="accentRepeatNode" presStyleLbl="solidFgAcc1" presStyleIdx="0" presStyleCnt="5"/>
      <dgm:spPr/>
    </dgm:pt>
    <dgm:pt modelId="{7F64EF69-9509-498A-BE32-2790DCEFB371}" type="pres">
      <dgm:prSet presAssocID="{EB5787A0-DEAA-46D9-AAAE-945D53E1026D}" presName="text_2" presStyleLbl="node1" presStyleIdx="1" presStyleCnt="5">
        <dgm:presLayoutVars>
          <dgm:bulletEnabled val="1"/>
        </dgm:presLayoutVars>
      </dgm:prSet>
      <dgm:spPr/>
    </dgm:pt>
    <dgm:pt modelId="{BD9F73AE-8C0A-4741-9961-BB39E6D4E25A}" type="pres">
      <dgm:prSet presAssocID="{EB5787A0-DEAA-46D9-AAAE-945D53E1026D}" presName="accent_2" presStyleCnt="0"/>
      <dgm:spPr/>
    </dgm:pt>
    <dgm:pt modelId="{4C5FDD52-BB3A-40BA-AB49-32DB467363B5}" type="pres">
      <dgm:prSet presAssocID="{EB5787A0-DEAA-46D9-AAAE-945D53E1026D}" presName="accentRepeatNode" presStyleLbl="solidFgAcc1" presStyleIdx="1" presStyleCnt="5"/>
      <dgm:spPr/>
    </dgm:pt>
    <dgm:pt modelId="{9221FA8C-AD96-44C2-8483-21B444CF0AA7}" type="pres">
      <dgm:prSet presAssocID="{27B8EE1E-7A5F-491E-BECE-03F51EB7A136}" presName="text_3" presStyleLbl="node1" presStyleIdx="2" presStyleCnt="5">
        <dgm:presLayoutVars>
          <dgm:bulletEnabled val="1"/>
        </dgm:presLayoutVars>
      </dgm:prSet>
      <dgm:spPr/>
    </dgm:pt>
    <dgm:pt modelId="{DF28261B-6101-4504-AAD0-F22707BC309F}" type="pres">
      <dgm:prSet presAssocID="{27B8EE1E-7A5F-491E-BECE-03F51EB7A136}" presName="accent_3" presStyleCnt="0"/>
      <dgm:spPr/>
    </dgm:pt>
    <dgm:pt modelId="{6A3197CB-4D03-439A-973B-761536373AB7}" type="pres">
      <dgm:prSet presAssocID="{27B8EE1E-7A5F-491E-BECE-03F51EB7A136}" presName="accentRepeatNode" presStyleLbl="solidFgAcc1" presStyleIdx="2" presStyleCnt="5"/>
      <dgm:spPr/>
    </dgm:pt>
    <dgm:pt modelId="{68D284E4-E04F-419E-9FA4-2550DE0D8980}" type="pres">
      <dgm:prSet presAssocID="{4E5DB5B4-9FBB-4398-8D1C-199D606D2883}" presName="text_4" presStyleLbl="node1" presStyleIdx="3" presStyleCnt="5">
        <dgm:presLayoutVars>
          <dgm:bulletEnabled val="1"/>
        </dgm:presLayoutVars>
      </dgm:prSet>
      <dgm:spPr/>
    </dgm:pt>
    <dgm:pt modelId="{3B65FC72-31E1-48B5-8BF9-EA34BB2D21E6}" type="pres">
      <dgm:prSet presAssocID="{4E5DB5B4-9FBB-4398-8D1C-199D606D2883}" presName="accent_4" presStyleCnt="0"/>
      <dgm:spPr/>
    </dgm:pt>
    <dgm:pt modelId="{FF0E4348-CF43-4E3A-8777-D07BF32774A2}" type="pres">
      <dgm:prSet presAssocID="{4E5DB5B4-9FBB-4398-8D1C-199D606D2883}" presName="accentRepeatNode" presStyleLbl="solidFgAcc1" presStyleIdx="3" presStyleCnt="5"/>
      <dgm:spPr/>
    </dgm:pt>
    <dgm:pt modelId="{7999A648-456A-4689-85DC-2BCDB09FFEA5}" type="pres">
      <dgm:prSet presAssocID="{1701BD40-5C4C-41D0-B02F-A81955FEC950}" presName="text_5" presStyleLbl="node1" presStyleIdx="4" presStyleCnt="5">
        <dgm:presLayoutVars>
          <dgm:bulletEnabled val="1"/>
        </dgm:presLayoutVars>
      </dgm:prSet>
      <dgm:spPr/>
    </dgm:pt>
    <dgm:pt modelId="{AADCEECD-42B8-4153-B712-F5E0E552F53A}" type="pres">
      <dgm:prSet presAssocID="{1701BD40-5C4C-41D0-B02F-A81955FEC950}" presName="accent_5" presStyleCnt="0"/>
      <dgm:spPr/>
    </dgm:pt>
    <dgm:pt modelId="{30274233-E960-4C19-A678-8FFBAD074A89}" type="pres">
      <dgm:prSet presAssocID="{1701BD40-5C4C-41D0-B02F-A81955FEC950}" presName="accentRepeatNode" presStyleLbl="solidFgAcc1" presStyleIdx="4" presStyleCnt="5"/>
      <dgm:spPr/>
    </dgm:pt>
  </dgm:ptLst>
  <dgm:cxnLst>
    <dgm:cxn modelId="{A79A212D-4BC1-4D52-911C-F3C63B561B48}" type="presOf" srcId="{590ED3AF-2448-4CA6-B430-21EA511E873A}" destId="{D0701EC3-9700-4E77-80F0-288E4D40C565}" srcOrd="0" destOrd="0" presId="urn:microsoft.com/office/officeart/2008/layout/VerticalCurvedList"/>
    <dgm:cxn modelId="{89669B2F-1722-4E2E-8A47-A49613A3E809}" type="presOf" srcId="{EB5787A0-DEAA-46D9-AAAE-945D53E1026D}" destId="{7F64EF69-9509-498A-BE32-2790DCEFB371}" srcOrd="0" destOrd="0" presId="urn:microsoft.com/office/officeart/2008/layout/VerticalCurvedList"/>
    <dgm:cxn modelId="{2F494F36-130F-474C-A6AE-90FC5F17944A}" type="presOf" srcId="{1701BD40-5C4C-41D0-B02F-A81955FEC950}" destId="{7999A648-456A-4689-85DC-2BCDB09FFEA5}" srcOrd="0" destOrd="0" presId="urn:microsoft.com/office/officeart/2008/layout/VerticalCurvedList"/>
    <dgm:cxn modelId="{62068D66-CFB4-4370-BF4D-0B7DEAA80FD8}" type="presOf" srcId="{4DB41B9D-97AE-4860-8AC7-93DA7B5F89F7}" destId="{957B2F19-9D02-42B0-AC9B-A0C34CE5C1B0}" srcOrd="0" destOrd="0" presId="urn:microsoft.com/office/officeart/2008/layout/VerticalCurvedList"/>
    <dgm:cxn modelId="{4F285B73-5F73-4D9A-9E0A-D5D1225CD632}" srcId="{4DB41B9D-97AE-4860-8AC7-93DA7B5F89F7}" destId="{27B8EE1E-7A5F-491E-BECE-03F51EB7A136}" srcOrd="2" destOrd="0" parTransId="{BC42F9FC-C4AB-44BF-AEDF-4DE62E6DFC0A}" sibTransId="{16FDD4B6-D0EE-47E9-977F-26C57553A72C}"/>
    <dgm:cxn modelId="{5D72077F-4727-4E99-978D-D1DBCCEB9741}" type="presOf" srcId="{27B8EE1E-7A5F-491E-BECE-03F51EB7A136}" destId="{9221FA8C-AD96-44C2-8483-21B444CF0AA7}" srcOrd="0" destOrd="0" presId="urn:microsoft.com/office/officeart/2008/layout/VerticalCurvedList"/>
    <dgm:cxn modelId="{A8CE5E84-5BB3-4699-884F-7C5885D9D449}" srcId="{4DB41B9D-97AE-4860-8AC7-93DA7B5F89F7}" destId="{EB5787A0-DEAA-46D9-AAAE-945D53E1026D}" srcOrd="1" destOrd="0" parTransId="{C0179E12-E384-4B58-99B1-E94C930ABA76}" sibTransId="{9A1C28CA-99C2-483D-B255-88235A066DC8}"/>
    <dgm:cxn modelId="{102AB08F-E07B-4490-AA26-8096908646F5}" type="presOf" srcId="{50BFC916-B4CC-4AB9-8BFE-84D366DE809F}" destId="{A6E4B255-5CD3-461A-8EA4-C01CD053C600}" srcOrd="0" destOrd="0" presId="urn:microsoft.com/office/officeart/2008/layout/VerticalCurvedList"/>
    <dgm:cxn modelId="{312EC1BC-35D0-4C98-81A7-BDE2F964D7AD}" srcId="{4DB41B9D-97AE-4860-8AC7-93DA7B5F89F7}" destId="{590ED3AF-2448-4CA6-B430-21EA511E873A}" srcOrd="0" destOrd="0" parTransId="{1AA711D7-4E95-4C27-B62B-235DF12A8A74}" sibTransId="{50BFC916-B4CC-4AB9-8BFE-84D366DE809F}"/>
    <dgm:cxn modelId="{203737C0-1F40-4A18-80B2-05D5225E1E11}" srcId="{4DB41B9D-97AE-4860-8AC7-93DA7B5F89F7}" destId="{4E5DB5B4-9FBB-4398-8D1C-199D606D2883}" srcOrd="3" destOrd="0" parTransId="{F1A7987C-4C1D-4C17-99F8-D530F72DA406}" sibTransId="{6E8DA2E7-640A-4C58-9B43-73194338DFEC}"/>
    <dgm:cxn modelId="{C4C9B4CE-D9CB-4CB3-9E5D-019AEA5225DF}" srcId="{4DB41B9D-97AE-4860-8AC7-93DA7B5F89F7}" destId="{1701BD40-5C4C-41D0-B02F-A81955FEC950}" srcOrd="4" destOrd="0" parTransId="{3875603C-5855-4738-9DB9-3F91F4FC412F}" sibTransId="{11C675F6-7D71-4616-8077-D80A3DE9869D}"/>
    <dgm:cxn modelId="{517BECFE-8CFA-4806-93EE-58FF9E4D2002}" type="presOf" srcId="{4E5DB5B4-9FBB-4398-8D1C-199D606D2883}" destId="{68D284E4-E04F-419E-9FA4-2550DE0D8980}" srcOrd="0" destOrd="0" presId="urn:microsoft.com/office/officeart/2008/layout/VerticalCurvedList"/>
    <dgm:cxn modelId="{C92F3276-B774-4D16-B047-7B5D75D0CA80}" type="presParOf" srcId="{957B2F19-9D02-42B0-AC9B-A0C34CE5C1B0}" destId="{1EC3A45A-C038-4F28-8C1F-D40FB2899A38}" srcOrd="0" destOrd="0" presId="urn:microsoft.com/office/officeart/2008/layout/VerticalCurvedList"/>
    <dgm:cxn modelId="{78D8AB1E-6210-4EE8-9452-E1964A8CAC55}" type="presParOf" srcId="{1EC3A45A-C038-4F28-8C1F-D40FB2899A38}" destId="{EE19DB61-D312-4872-B48E-9A8EFF06B9D9}" srcOrd="0" destOrd="0" presId="urn:microsoft.com/office/officeart/2008/layout/VerticalCurvedList"/>
    <dgm:cxn modelId="{CBD44532-E1AA-4D29-909D-457B4ED10E5B}" type="presParOf" srcId="{EE19DB61-D312-4872-B48E-9A8EFF06B9D9}" destId="{DC45DB69-6F4E-4906-B080-185605BEE874}" srcOrd="0" destOrd="0" presId="urn:microsoft.com/office/officeart/2008/layout/VerticalCurvedList"/>
    <dgm:cxn modelId="{579FE7A6-4A89-4C16-95B3-C3EEF60361F4}" type="presParOf" srcId="{EE19DB61-D312-4872-B48E-9A8EFF06B9D9}" destId="{A6E4B255-5CD3-461A-8EA4-C01CD053C600}" srcOrd="1" destOrd="0" presId="urn:microsoft.com/office/officeart/2008/layout/VerticalCurvedList"/>
    <dgm:cxn modelId="{3AE2161E-4F4B-45CD-92B8-1B6278A6258D}" type="presParOf" srcId="{EE19DB61-D312-4872-B48E-9A8EFF06B9D9}" destId="{E0D2957E-4FA5-457E-AD85-43C944B972A9}" srcOrd="2" destOrd="0" presId="urn:microsoft.com/office/officeart/2008/layout/VerticalCurvedList"/>
    <dgm:cxn modelId="{C67E91C7-06FC-42A9-9F86-882D14F25578}" type="presParOf" srcId="{EE19DB61-D312-4872-B48E-9A8EFF06B9D9}" destId="{D98E984E-A7DE-40EF-982B-A4EBA96CADCA}" srcOrd="3" destOrd="0" presId="urn:microsoft.com/office/officeart/2008/layout/VerticalCurvedList"/>
    <dgm:cxn modelId="{FBEE0BAB-07DF-46D6-82B5-C0EDB76CDA5A}" type="presParOf" srcId="{1EC3A45A-C038-4F28-8C1F-D40FB2899A38}" destId="{D0701EC3-9700-4E77-80F0-288E4D40C565}" srcOrd="1" destOrd="0" presId="urn:microsoft.com/office/officeart/2008/layout/VerticalCurvedList"/>
    <dgm:cxn modelId="{472DB1DD-900C-44A7-A68D-396F75F57B36}" type="presParOf" srcId="{1EC3A45A-C038-4F28-8C1F-D40FB2899A38}" destId="{A1CE655A-9E4C-472C-8096-C12B15B3A8AA}" srcOrd="2" destOrd="0" presId="urn:microsoft.com/office/officeart/2008/layout/VerticalCurvedList"/>
    <dgm:cxn modelId="{50CC4340-F569-4180-B8B2-75A27A7703F7}" type="presParOf" srcId="{A1CE655A-9E4C-472C-8096-C12B15B3A8AA}" destId="{D2837B87-8828-4C92-80BF-FAA3A82AC51E}" srcOrd="0" destOrd="0" presId="urn:microsoft.com/office/officeart/2008/layout/VerticalCurvedList"/>
    <dgm:cxn modelId="{9B915895-FF81-4BA0-B985-FD043CC82BFF}" type="presParOf" srcId="{1EC3A45A-C038-4F28-8C1F-D40FB2899A38}" destId="{7F64EF69-9509-498A-BE32-2790DCEFB371}" srcOrd="3" destOrd="0" presId="urn:microsoft.com/office/officeart/2008/layout/VerticalCurvedList"/>
    <dgm:cxn modelId="{3DB67210-66E9-4EC4-BCD6-A9BDDE1B426A}" type="presParOf" srcId="{1EC3A45A-C038-4F28-8C1F-D40FB2899A38}" destId="{BD9F73AE-8C0A-4741-9961-BB39E6D4E25A}" srcOrd="4" destOrd="0" presId="urn:microsoft.com/office/officeart/2008/layout/VerticalCurvedList"/>
    <dgm:cxn modelId="{4C8F52A0-55C0-4849-B08B-9DF448C57962}" type="presParOf" srcId="{BD9F73AE-8C0A-4741-9961-BB39E6D4E25A}" destId="{4C5FDD52-BB3A-40BA-AB49-32DB467363B5}" srcOrd="0" destOrd="0" presId="urn:microsoft.com/office/officeart/2008/layout/VerticalCurvedList"/>
    <dgm:cxn modelId="{FD2ED1C2-FF2E-4211-9D1E-3B2C350AA107}" type="presParOf" srcId="{1EC3A45A-C038-4F28-8C1F-D40FB2899A38}" destId="{9221FA8C-AD96-44C2-8483-21B444CF0AA7}" srcOrd="5" destOrd="0" presId="urn:microsoft.com/office/officeart/2008/layout/VerticalCurvedList"/>
    <dgm:cxn modelId="{7E2185B9-ED26-4F97-B335-347C2DB79F27}" type="presParOf" srcId="{1EC3A45A-C038-4F28-8C1F-D40FB2899A38}" destId="{DF28261B-6101-4504-AAD0-F22707BC309F}" srcOrd="6" destOrd="0" presId="urn:microsoft.com/office/officeart/2008/layout/VerticalCurvedList"/>
    <dgm:cxn modelId="{99E1572A-DEB6-4B5A-A5D8-E5E7497D66B6}" type="presParOf" srcId="{DF28261B-6101-4504-AAD0-F22707BC309F}" destId="{6A3197CB-4D03-439A-973B-761536373AB7}" srcOrd="0" destOrd="0" presId="urn:microsoft.com/office/officeart/2008/layout/VerticalCurvedList"/>
    <dgm:cxn modelId="{0776D097-BF2F-45DE-A439-3FB5B6DA59BD}" type="presParOf" srcId="{1EC3A45A-C038-4F28-8C1F-D40FB2899A38}" destId="{68D284E4-E04F-419E-9FA4-2550DE0D8980}" srcOrd="7" destOrd="0" presId="urn:microsoft.com/office/officeart/2008/layout/VerticalCurvedList"/>
    <dgm:cxn modelId="{F18DC08D-EDB3-47CD-9C7A-89B9DB48555D}" type="presParOf" srcId="{1EC3A45A-C038-4F28-8C1F-D40FB2899A38}" destId="{3B65FC72-31E1-48B5-8BF9-EA34BB2D21E6}" srcOrd="8" destOrd="0" presId="urn:microsoft.com/office/officeart/2008/layout/VerticalCurvedList"/>
    <dgm:cxn modelId="{146CEDC7-FD06-489D-ADEF-235000828B0D}" type="presParOf" srcId="{3B65FC72-31E1-48B5-8BF9-EA34BB2D21E6}" destId="{FF0E4348-CF43-4E3A-8777-D07BF32774A2}" srcOrd="0" destOrd="0" presId="urn:microsoft.com/office/officeart/2008/layout/VerticalCurvedList"/>
    <dgm:cxn modelId="{6A7124D4-3717-44EA-A354-E733DD2D9310}" type="presParOf" srcId="{1EC3A45A-C038-4F28-8C1F-D40FB2899A38}" destId="{7999A648-456A-4689-85DC-2BCDB09FFEA5}" srcOrd="9" destOrd="0" presId="urn:microsoft.com/office/officeart/2008/layout/VerticalCurvedList"/>
    <dgm:cxn modelId="{4E6065EC-F007-46A4-B05F-743662085BEF}" type="presParOf" srcId="{1EC3A45A-C038-4F28-8C1F-D40FB2899A38}" destId="{AADCEECD-42B8-4153-B712-F5E0E552F53A}" srcOrd="10" destOrd="0" presId="urn:microsoft.com/office/officeart/2008/layout/VerticalCurvedList"/>
    <dgm:cxn modelId="{05B75551-186E-469A-B368-546BF044320E}" type="presParOf" srcId="{AADCEECD-42B8-4153-B712-F5E0E552F53A}" destId="{30274233-E960-4C19-A678-8FFBAD074A8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5F5317-9CE4-497B-8177-561634EA815A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05034FD-B4E6-4E63-BBEC-C09AA686C39A}">
      <dgm:prSet phldrT="[Texte]"/>
      <dgm:spPr/>
      <dgm:t>
        <a:bodyPr/>
        <a:lstStyle/>
        <a:p>
          <a:r>
            <a:rPr lang="fr-FR" b="1">
              <a:latin typeface="Calibri" panose="020F0502020204030204" pitchFamily="34" charset="0"/>
              <a:cs typeface="Calibri" panose="020F0502020204030204" pitchFamily="34" charset="0"/>
            </a:rPr>
            <a:t>Avantages</a:t>
          </a:r>
        </a:p>
      </dgm:t>
    </dgm:pt>
    <dgm:pt modelId="{0C7A3DF5-B663-4023-84C6-7C6146985DAE}" type="parTrans" cxnId="{4ED0B774-15A4-437B-91D1-AA13DA70D733}">
      <dgm:prSet/>
      <dgm:spPr/>
      <dgm:t>
        <a:bodyPr/>
        <a:lstStyle/>
        <a:p>
          <a:endParaRPr lang="fr-FR"/>
        </a:p>
      </dgm:t>
    </dgm:pt>
    <dgm:pt modelId="{35808126-4713-4CC6-8F77-8DCC124FA9F3}" type="sibTrans" cxnId="{4ED0B774-15A4-437B-91D1-AA13DA70D733}">
      <dgm:prSet/>
      <dgm:spPr/>
      <dgm:t>
        <a:bodyPr/>
        <a:lstStyle/>
        <a:p>
          <a:endParaRPr lang="fr-FR"/>
        </a:p>
      </dgm:t>
    </dgm:pt>
    <dgm:pt modelId="{6D30CCED-D0FB-409B-8893-FA5B0C0E8F77}">
      <dgm:prSet phldrT="[Texte]"/>
      <dgm:spPr/>
      <dgm:t>
        <a:bodyPr/>
        <a:lstStyle/>
        <a:p>
          <a:r>
            <a:rPr lang="fr-FR" b="1"/>
            <a:t>Flexibilité</a:t>
          </a:r>
        </a:p>
      </dgm:t>
    </dgm:pt>
    <dgm:pt modelId="{D4750403-6BA6-422A-AD98-57F7DFC24487}" type="parTrans" cxnId="{4BEBBDF3-F48D-47C7-8DEE-D4A4FD7759BC}">
      <dgm:prSet/>
      <dgm:spPr/>
      <dgm:t>
        <a:bodyPr/>
        <a:lstStyle/>
        <a:p>
          <a:endParaRPr lang="fr-FR"/>
        </a:p>
      </dgm:t>
    </dgm:pt>
    <dgm:pt modelId="{463BEA4F-921F-4610-9CD6-4FD90D3C3620}" type="sibTrans" cxnId="{4BEBBDF3-F48D-47C7-8DEE-D4A4FD7759BC}">
      <dgm:prSet/>
      <dgm:spPr/>
      <dgm:t>
        <a:bodyPr/>
        <a:lstStyle/>
        <a:p>
          <a:endParaRPr lang="fr-FR"/>
        </a:p>
      </dgm:t>
    </dgm:pt>
    <dgm:pt modelId="{C5F13CD8-2871-4FC0-AE31-9DE06F7C1213}">
      <dgm:prSet phldrT="[Texte]"/>
      <dgm:spPr/>
      <dgm:t>
        <a:bodyPr/>
        <a:lstStyle/>
        <a:p>
          <a:r>
            <a:rPr lang="fr-FR">
              <a:latin typeface="Calibri" panose="020F0502020204030204" pitchFamily="34" charset="0"/>
              <a:cs typeface="Calibri" panose="020F0502020204030204" pitchFamily="34" charset="0"/>
            </a:rPr>
            <a:t>Réduire la complexité des sous-systèmes</a:t>
          </a:r>
        </a:p>
      </dgm:t>
    </dgm:pt>
    <dgm:pt modelId="{AC0FC628-EEF7-422B-841E-5810A4FB63E7}" type="parTrans" cxnId="{7D06C5E0-2E05-4088-98D0-3D64CCADC3E6}">
      <dgm:prSet/>
      <dgm:spPr/>
      <dgm:t>
        <a:bodyPr/>
        <a:lstStyle/>
        <a:p>
          <a:endParaRPr lang="fr-FR"/>
        </a:p>
      </dgm:t>
    </dgm:pt>
    <dgm:pt modelId="{94215A76-E2D0-407C-BF46-8D963F09E278}" type="sibTrans" cxnId="{7D06C5E0-2E05-4088-98D0-3D64CCADC3E6}">
      <dgm:prSet/>
      <dgm:spPr/>
      <dgm:t>
        <a:bodyPr/>
        <a:lstStyle/>
        <a:p>
          <a:endParaRPr lang="fr-FR"/>
        </a:p>
      </dgm:t>
    </dgm:pt>
    <dgm:pt modelId="{D20AF58A-BD6A-4582-9A8E-919CAFFCAB0D}">
      <dgm:prSet phldrT="[Texte]"/>
      <dgm:spPr/>
      <dgm:t>
        <a:bodyPr/>
        <a:lstStyle/>
        <a:p>
          <a:r>
            <a:rPr lang="fr-FR" b="1">
              <a:latin typeface="Calibri" panose="020F0502020204030204" pitchFamily="34" charset="0"/>
              <a:cs typeface="Calibri" panose="020F0502020204030204" pitchFamily="34" charset="0"/>
            </a:rPr>
            <a:t>Limites</a:t>
          </a:r>
        </a:p>
      </dgm:t>
    </dgm:pt>
    <dgm:pt modelId="{4EB3644F-4AF2-4EDA-B033-5D1E275DFF83}" type="parTrans" cxnId="{FFD1431B-6E2D-4F1A-8925-D799AE413584}">
      <dgm:prSet/>
      <dgm:spPr/>
      <dgm:t>
        <a:bodyPr/>
        <a:lstStyle/>
        <a:p>
          <a:endParaRPr lang="fr-FR"/>
        </a:p>
      </dgm:t>
    </dgm:pt>
    <dgm:pt modelId="{D7C7F7BB-5D4F-44D7-BB4F-A80BEC3F5C9D}" type="sibTrans" cxnId="{FFD1431B-6E2D-4F1A-8925-D799AE413584}">
      <dgm:prSet/>
      <dgm:spPr/>
      <dgm:t>
        <a:bodyPr/>
        <a:lstStyle/>
        <a:p>
          <a:endParaRPr lang="fr-FR"/>
        </a:p>
      </dgm:t>
    </dgm:pt>
    <dgm:pt modelId="{811D8CCA-4BBE-433B-94C4-38D7D0752C65}">
      <dgm:prSet phldrT="[Texte]"/>
      <dgm:spPr/>
      <dgm:t>
        <a:bodyPr/>
        <a:lstStyle/>
        <a:p>
          <a:r>
            <a:rPr lang="fr-FR" b="1"/>
            <a:t>Implémentation complexe</a:t>
          </a:r>
        </a:p>
      </dgm:t>
    </dgm:pt>
    <dgm:pt modelId="{0B0B772A-57CB-488C-83FA-154999F6AC16}" type="parTrans" cxnId="{4FC997F8-A9A7-4066-BB2D-7740C5C7BFBF}">
      <dgm:prSet/>
      <dgm:spPr/>
      <dgm:t>
        <a:bodyPr/>
        <a:lstStyle/>
        <a:p>
          <a:endParaRPr lang="fr-FR"/>
        </a:p>
      </dgm:t>
    </dgm:pt>
    <dgm:pt modelId="{BA146609-F176-4CE4-A2AD-5A23716EEDBC}" type="sibTrans" cxnId="{4FC997F8-A9A7-4066-BB2D-7740C5C7BFBF}">
      <dgm:prSet/>
      <dgm:spPr/>
      <dgm:t>
        <a:bodyPr/>
        <a:lstStyle/>
        <a:p>
          <a:endParaRPr lang="fr-FR"/>
        </a:p>
      </dgm:t>
    </dgm:pt>
    <dgm:pt modelId="{C08733E7-72DC-445B-BDC2-C3714720EA80}">
      <dgm:prSet phldrT="[Texte]"/>
      <dgm:spPr/>
      <dgm:t>
        <a:bodyPr/>
        <a:lstStyle/>
        <a:p>
          <a:r>
            <a:rPr lang="fr-FR" b="1"/>
            <a:t>Risque de classe « fourre-tout »</a:t>
          </a:r>
        </a:p>
      </dgm:t>
    </dgm:pt>
    <dgm:pt modelId="{9E6CF66B-443B-4F1F-9DA0-683E832AA99E}" type="parTrans" cxnId="{8DE3C988-DE4B-4535-A6AC-FD724B21C3BA}">
      <dgm:prSet/>
      <dgm:spPr/>
      <dgm:t>
        <a:bodyPr/>
        <a:lstStyle/>
        <a:p>
          <a:endParaRPr lang="fr-FR"/>
        </a:p>
      </dgm:t>
    </dgm:pt>
    <dgm:pt modelId="{CE858E45-56FE-4268-8F39-1B50684AB2BF}" type="sibTrans" cxnId="{8DE3C988-DE4B-4535-A6AC-FD724B21C3BA}">
      <dgm:prSet/>
      <dgm:spPr/>
      <dgm:t>
        <a:bodyPr/>
        <a:lstStyle/>
        <a:p>
          <a:endParaRPr lang="fr-FR"/>
        </a:p>
      </dgm:t>
    </dgm:pt>
    <dgm:pt modelId="{BA115EDE-FF7C-4EB2-828A-D36ED4F7C9A2}">
      <dgm:prSet phldrT="[Texte]"/>
      <dgm:spPr/>
      <dgm:t>
        <a:bodyPr/>
        <a:lstStyle/>
        <a:p>
          <a:r>
            <a:rPr lang="fr-FR">
              <a:latin typeface="Calibri" panose="020F0502020204030204" pitchFamily="34" charset="0"/>
              <a:cs typeface="Calibri" panose="020F0502020204030204" pitchFamily="34" charset="0"/>
            </a:rPr>
            <a:t>Principe de couplage faible</a:t>
          </a:r>
        </a:p>
      </dgm:t>
    </dgm:pt>
    <dgm:pt modelId="{479EB6CD-9DF2-4A89-A34F-309353A12F61}" type="parTrans" cxnId="{1248A395-E274-45B7-B88B-11EC19D04993}">
      <dgm:prSet/>
      <dgm:spPr/>
      <dgm:t>
        <a:bodyPr/>
        <a:lstStyle/>
        <a:p>
          <a:endParaRPr lang="fr-FR"/>
        </a:p>
      </dgm:t>
    </dgm:pt>
    <dgm:pt modelId="{C6FD87DA-9788-4A16-B742-27F407766F50}" type="sibTrans" cxnId="{1248A395-E274-45B7-B88B-11EC19D04993}">
      <dgm:prSet/>
      <dgm:spPr/>
      <dgm:t>
        <a:bodyPr/>
        <a:lstStyle/>
        <a:p>
          <a:endParaRPr lang="fr-FR"/>
        </a:p>
      </dgm:t>
    </dgm:pt>
    <dgm:pt modelId="{B5A42634-32E2-4BDB-BBB4-B1B1726E875F}" type="pres">
      <dgm:prSet presAssocID="{425F5317-9CE4-497B-8177-561634EA815A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EE9AFA25-DE98-4DF0-8B1A-7D9319DF07FD}" type="pres">
      <dgm:prSet presAssocID="{425F5317-9CE4-497B-8177-561634EA815A}" presName="dummyMaxCanvas" presStyleCnt="0"/>
      <dgm:spPr/>
    </dgm:pt>
    <dgm:pt modelId="{95C902F6-60D6-444A-AAC5-D6EC6121AB1A}" type="pres">
      <dgm:prSet presAssocID="{425F5317-9CE4-497B-8177-561634EA815A}" presName="parentComposite" presStyleCnt="0"/>
      <dgm:spPr/>
    </dgm:pt>
    <dgm:pt modelId="{D7A3F27B-EFC8-48DC-988B-76C424E7A163}" type="pres">
      <dgm:prSet presAssocID="{425F5317-9CE4-497B-8177-561634EA815A}" presName="parent1" presStyleLbl="alignAccFollowNode1" presStyleIdx="0" presStyleCnt="4" custScaleX="127438">
        <dgm:presLayoutVars>
          <dgm:chMax val="4"/>
        </dgm:presLayoutVars>
      </dgm:prSet>
      <dgm:spPr/>
    </dgm:pt>
    <dgm:pt modelId="{B380EAFA-3430-413A-A1FF-F24945D61D09}" type="pres">
      <dgm:prSet presAssocID="{425F5317-9CE4-497B-8177-561634EA815A}" presName="parent2" presStyleLbl="alignAccFollowNode1" presStyleIdx="1" presStyleCnt="4" custScaleX="123127">
        <dgm:presLayoutVars>
          <dgm:chMax val="4"/>
        </dgm:presLayoutVars>
      </dgm:prSet>
      <dgm:spPr/>
    </dgm:pt>
    <dgm:pt modelId="{006E5078-D3E4-4671-8B68-6141CBFCF0DB}" type="pres">
      <dgm:prSet presAssocID="{425F5317-9CE4-497B-8177-561634EA815A}" presName="childrenComposite" presStyleCnt="0"/>
      <dgm:spPr/>
    </dgm:pt>
    <dgm:pt modelId="{AB4C6C9C-5CAB-4B1F-B062-AA88AB0D55F5}" type="pres">
      <dgm:prSet presAssocID="{425F5317-9CE4-497B-8177-561634EA815A}" presName="dummyMaxCanvas_ChildArea" presStyleCnt="0"/>
      <dgm:spPr/>
    </dgm:pt>
    <dgm:pt modelId="{832CD3AB-EDB7-4F7B-A452-F1F118CE4DB0}" type="pres">
      <dgm:prSet presAssocID="{425F5317-9CE4-497B-8177-561634EA815A}" presName="fulcrum" presStyleLbl="alignAccFollowNode1" presStyleIdx="2" presStyleCnt="4" custLinFactNeighborY="1607"/>
      <dgm:spPr/>
    </dgm:pt>
    <dgm:pt modelId="{CAF60390-53F3-4323-9E48-BCC41E70B11B}" type="pres">
      <dgm:prSet presAssocID="{425F5317-9CE4-497B-8177-561634EA815A}" presName="balance_32" presStyleLbl="alignAccFollowNode1" presStyleIdx="3" presStyleCnt="4" custScaleX="157697" custScaleY="108853" custLinFactNeighborY="10577">
        <dgm:presLayoutVars>
          <dgm:bulletEnabled val="1"/>
        </dgm:presLayoutVars>
      </dgm:prSet>
      <dgm:spPr/>
    </dgm:pt>
    <dgm:pt modelId="{B68019D4-04FC-40B4-9E9C-4A6E62B637CD}" type="pres">
      <dgm:prSet presAssocID="{425F5317-9CE4-497B-8177-561634EA815A}" presName="left_32_1" presStyleLbl="node1" presStyleIdx="0" presStyleCnt="5" custScaleX="126915" custLinFactNeighborX="473" custLinFactNeighborY="911">
        <dgm:presLayoutVars>
          <dgm:bulletEnabled val="1"/>
        </dgm:presLayoutVars>
      </dgm:prSet>
      <dgm:spPr/>
    </dgm:pt>
    <dgm:pt modelId="{0476CFC2-4C03-49C3-B376-C1FB8014FEC7}" type="pres">
      <dgm:prSet presAssocID="{425F5317-9CE4-497B-8177-561634EA815A}" presName="left_32_2" presStyleLbl="node1" presStyleIdx="1" presStyleCnt="5" custScaleX="129611">
        <dgm:presLayoutVars>
          <dgm:bulletEnabled val="1"/>
        </dgm:presLayoutVars>
      </dgm:prSet>
      <dgm:spPr/>
    </dgm:pt>
    <dgm:pt modelId="{B3B72C0A-2C3B-44B5-AB37-347B4AEC2EFA}" type="pres">
      <dgm:prSet presAssocID="{425F5317-9CE4-497B-8177-561634EA815A}" presName="left_32_3" presStyleLbl="node1" presStyleIdx="2" presStyleCnt="5" custScaleX="129750">
        <dgm:presLayoutVars>
          <dgm:bulletEnabled val="1"/>
        </dgm:presLayoutVars>
      </dgm:prSet>
      <dgm:spPr/>
    </dgm:pt>
    <dgm:pt modelId="{DD52A8D2-E154-4FEF-815D-BAEB55AB0035}" type="pres">
      <dgm:prSet presAssocID="{425F5317-9CE4-497B-8177-561634EA815A}" presName="right_32_1" presStyleLbl="node1" presStyleIdx="3" presStyleCnt="5" custScaleX="130910">
        <dgm:presLayoutVars>
          <dgm:bulletEnabled val="1"/>
        </dgm:presLayoutVars>
      </dgm:prSet>
      <dgm:spPr/>
    </dgm:pt>
    <dgm:pt modelId="{A107CC52-9E54-4429-B4F2-0FEF56897233}" type="pres">
      <dgm:prSet presAssocID="{425F5317-9CE4-497B-8177-561634EA815A}" presName="right_32_2" presStyleLbl="node1" presStyleIdx="4" presStyleCnt="5" custScaleX="132038">
        <dgm:presLayoutVars>
          <dgm:bulletEnabled val="1"/>
        </dgm:presLayoutVars>
      </dgm:prSet>
      <dgm:spPr/>
    </dgm:pt>
  </dgm:ptLst>
  <dgm:cxnLst>
    <dgm:cxn modelId="{C8302F0F-68AB-42EA-A48A-AE8A53DF96B9}" type="presOf" srcId="{C08733E7-72DC-445B-BDC2-C3714720EA80}" destId="{A107CC52-9E54-4429-B4F2-0FEF56897233}" srcOrd="0" destOrd="0" presId="urn:microsoft.com/office/officeart/2005/8/layout/balance1"/>
    <dgm:cxn modelId="{FFD1431B-6E2D-4F1A-8925-D799AE413584}" srcId="{425F5317-9CE4-497B-8177-561634EA815A}" destId="{D20AF58A-BD6A-4582-9A8E-919CAFFCAB0D}" srcOrd="1" destOrd="0" parTransId="{4EB3644F-4AF2-4EDA-B033-5D1E275DFF83}" sibTransId="{D7C7F7BB-5D4F-44D7-BB4F-A80BEC3F5C9D}"/>
    <dgm:cxn modelId="{76E8B760-2337-4408-B105-638DDC12C4B6}" type="presOf" srcId="{6D30CCED-D0FB-409B-8893-FA5B0C0E8F77}" destId="{B68019D4-04FC-40B4-9E9C-4A6E62B637CD}" srcOrd="0" destOrd="0" presId="urn:microsoft.com/office/officeart/2005/8/layout/balance1"/>
    <dgm:cxn modelId="{FADB4467-5053-4E23-9FEF-F000BD1E2106}" type="presOf" srcId="{D20AF58A-BD6A-4582-9A8E-919CAFFCAB0D}" destId="{B380EAFA-3430-413A-A1FF-F24945D61D09}" srcOrd="0" destOrd="0" presId="urn:microsoft.com/office/officeart/2005/8/layout/balance1"/>
    <dgm:cxn modelId="{4ED0B774-15A4-437B-91D1-AA13DA70D733}" srcId="{425F5317-9CE4-497B-8177-561634EA815A}" destId="{205034FD-B4E6-4E63-BBEC-C09AA686C39A}" srcOrd="0" destOrd="0" parTransId="{0C7A3DF5-B663-4023-84C6-7C6146985DAE}" sibTransId="{35808126-4713-4CC6-8F77-8DCC124FA9F3}"/>
    <dgm:cxn modelId="{CC2F4559-2EA9-484D-98A8-C2B5DF17A06F}" type="presOf" srcId="{205034FD-B4E6-4E63-BBEC-C09AA686C39A}" destId="{D7A3F27B-EFC8-48DC-988B-76C424E7A163}" srcOrd="0" destOrd="0" presId="urn:microsoft.com/office/officeart/2005/8/layout/balance1"/>
    <dgm:cxn modelId="{8DE3C988-DE4B-4535-A6AC-FD724B21C3BA}" srcId="{D20AF58A-BD6A-4582-9A8E-919CAFFCAB0D}" destId="{C08733E7-72DC-445B-BDC2-C3714720EA80}" srcOrd="1" destOrd="0" parTransId="{9E6CF66B-443B-4F1F-9DA0-683E832AA99E}" sibTransId="{CE858E45-56FE-4268-8F39-1B50684AB2BF}"/>
    <dgm:cxn modelId="{1248A395-E274-45B7-B88B-11EC19D04993}" srcId="{205034FD-B4E6-4E63-BBEC-C09AA686C39A}" destId="{BA115EDE-FF7C-4EB2-828A-D36ED4F7C9A2}" srcOrd="1" destOrd="0" parTransId="{479EB6CD-9DF2-4A89-A34F-309353A12F61}" sibTransId="{C6FD87DA-9788-4A16-B742-27F407766F50}"/>
    <dgm:cxn modelId="{3B9784C5-C451-4CC4-BB2F-A74386AA6821}" type="presOf" srcId="{C5F13CD8-2871-4FC0-AE31-9DE06F7C1213}" destId="{B3B72C0A-2C3B-44B5-AB37-347B4AEC2EFA}" srcOrd="0" destOrd="0" presId="urn:microsoft.com/office/officeart/2005/8/layout/balance1"/>
    <dgm:cxn modelId="{7D06C5E0-2E05-4088-98D0-3D64CCADC3E6}" srcId="{205034FD-B4E6-4E63-BBEC-C09AA686C39A}" destId="{C5F13CD8-2871-4FC0-AE31-9DE06F7C1213}" srcOrd="2" destOrd="0" parTransId="{AC0FC628-EEF7-422B-841E-5810A4FB63E7}" sibTransId="{94215A76-E2D0-407C-BF46-8D963F09E278}"/>
    <dgm:cxn modelId="{4BEBBDF3-F48D-47C7-8DEE-D4A4FD7759BC}" srcId="{205034FD-B4E6-4E63-BBEC-C09AA686C39A}" destId="{6D30CCED-D0FB-409B-8893-FA5B0C0E8F77}" srcOrd="0" destOrd="0" parTransId="{D4750403-6BA6-422A-AD98-57F7DFC24487}" sibTransId="{463BEA4F-921F-4610-9CD6-4FD90D3C3620}"/>
    <dgm:cxn modelId="{02001DF5-1209-4AB7-BFFC-AA2A3FDAEE38}" type="presOf" srcId="{811D8CCA-4BBE-433B-94C4-38D7D0752C65}" destId="{DD52A8D2-E154-4FEF-815D-BAEB55AB0035}" srcOrd="0" destOrd="0" presId="urn:microsoft.com/office/officeart/2005/8/layout/balance1"/>
    <dgm:cxn modelId="{C0307EF8-4199-4F9F-847C-9BC9FAB235C6}" type="presOf" srcId="{425F5317-9CE4-497B-8177-561634EA815A}" destId="{B5A42634-32E2-4BDB-BBB4-B1B1726E875F}" srcOrd="0" destOrd="0" presId="urn:microsoft.com/office/officeart/2005/8/layout/balance1"/>
    <dgm:cxn modelId="{4FC997F8-A9A7-4066-BB2D-7740C5C7BFBF}" srcId="{D20AF58A-BD6A-4582-9A8E-919CAFFCAB0D}" destId="{811D8CCA-4BBE-433B-94C4-38D7D0752C65}" srcOrd="0" destOrd="0" parTransId="{0B0B772A-57CB-488C-83FA-154999F6AC16}" sibTransId="{BA146609-F176-4CE4-A2AD-5A23716EEDBC}"/>
    <dgm:cxn modelId="{9D61A3FB-0BFF-4476-82A1-720F5105025A}" type="presOf" srcId="{BA115EDE-FF7C-4EB2-828A-D36ED4F7C9A2}" destId="{0476CFC2-4C03-49C3-B376-C1FB8014FEC7}" srcOrd="0" destOrd="0" presId="urn:microsoft.com/office/officeart/2005/8/layout/balance1"/>
    <dgm:cxn modelId="{BD04EC42-CD6B-412A-94E2-63EC4A9AAC40}" type="presParOf" srcId="{B5A42634-32E2-4BDB-BBB4-B1B1726E875F}" destId="{EE9AFA25-DE98-4DF0-8B1A-7D9319DF07FD}" srcOrd="0" destOrd="0" presId="urn:microsoft.com/office/officeart/2005/8/layout/balance1"/>
    <dgm:cxn modelId="{C0A8ABA1-1317-4F47-AF12-E1366AD368D8}" type="presParOf" srcId="{B5A42634-32E2-4BDB-BBB4-B1B1726E875F}" destId="{95C902F6-60D6-444A-AAC5-D6EC6121AB1A}" srcOrd="1" destOrd="0" presId="urn:microsoft.com/office/officeart/2005/8/layout/balance1"/>
    <dgm:cxn modelId="{14C83CBB-E0C8-499E-811F-767DFAAC128F}" type="presParOf" srcId="{95C902F6-60D6-444A-AAC5-D6EC6121AB1A}" destId="{D7A3F27B-EFC8-48DC-988B-76C424E7A163}" srcOrd="0" destOrd="0" presId="urn:microsoft.com/office/officeart/2005/8/layout/balance1"/>
    <dgm:cxn modelId="{D04D4A39-025E-499B-8F83-7A7B460B0EBE}" type="presParOf" srcId="{95C902F6-60D6-444A-AAC5-D6EC6121AB1A}" destId="{B380EAFA-3430-413A-A1FF-F24945D61D09}" srcOrd="1" destOrd="0" presId="urn:microsoft.com/office/officeart/2005/8/layout/balance1"/>
    <dgm:cxn modelId="{D3432331-649D-4880-BBF9-5414B4DC56F8}" type="presParOf" srcId="{B5A42634-32E2-4BDB-BBB4-B1B1726E875F}" destId="{006E5078-D3E4-4671-8B68-6141CBFCF0DB}" srcOrd="2" destOrd="0" presId="urn:microsoft.com/office/officeart/2005/8/layout/balance1"/>
    <dgm:cxn modelId="{D7C467E4-C4F9-468C-BAEF-131F1FE5B859}" type="presParOf" srcId="{006E5078-D3E4-4671-8B68-6141CBFCF0DB}" destId="{AB4C6C9C-5CAB-4B1F-B062-AA88AB0D55F5}" srcOrd="0" destOrd="0" presId="urn:microsoft.com/office/officeart/2005/8/layout/balance1"/>
    <dgm:cxn modelId="{22BE0253-16B0-4726-910E-7109768E26AB}" type="presParOf" srcId="{006E5078-D3E4-4671-8B68-6141CBFCF0DB}" destId="{832CD3AB-EDB7-4F7B-A452-F1F118CE4DB0}" srcOrd="1" destOrd="0" presId="urn:microsoft.com/office/officeart/2005/8/layout/balance1"/>
    <dgm:cxn modelId="{8E342F80-54B6-4206-85A7-65C7B61AF9EC}" type="presParOf" srcId="{006E5078-D3E4-4671-8B68-6141CBFCF0DB}" destId="{CAF60390-53F3-4323-9E48-BCC41E70B11B}" srcOrd="2" destOrd="0" presId="urn:microsoft.com/office/officeart/2005/8/layout/balance1"/>
    <dgm:cxn modelId="{0ABD4A0C-9A6F-40D3-AAA0-1B27FA3328B9}" type="presParOf" srcId="{006E5078-D3E4-4671-8B68-6141CBFCF0DB}" destId="{B68019D4-04FC-40B4-9E9C-4A6E62B637CD}" srcOrd="3" destOrd="0" presId="urn:microsoft.com/office/officeart/2005/8/layout/balance1"/>
    <dgm:cxn modelId="{99116A5F-DE44-473A-98A3-D0A82D2D8623}" type="presParOf" srcId="{006E5078-D3E4-4671-8B68-6141CBFCF0DB}" destId="{0476CFC2-4C03-49C3-B376-C1FB8014FEC7}" srcOrd="4" destOrd="0" presId="urn:microsoft.com/office/officeart/2005/8/layout/balance1"/>
    <dgm:cxn modelId="{D41FB000-A10A-4372-8370-95515BB44EA5}" type="presParOf" srcId="{006E5078-D3E4-4671-8B68-6141CBFCF0DB}" destId="{B3B72C0A-2C3B-44B5-AB37-347B4AEC2EFA}" srcOrd="5" destOrd="0" presId="urn:microsoft.com/office/officeart/2005/8/layout/balance1"/>
    <dgm:cxn modelId="{9408BEB0-B4AD-4CCC-A1E7-6E120702148A}" type="presParOf" srcId="{006E5078-D3E4-4671-8B68-6141CBFCF0DB}" destId="{DD52A8D2-E154-4FEF-815D-BAEB55AB0035}" srcOrd="6" destOrd="0" presId="urn:microsoft.com/office/officeart/2005/8/layout/balance1"/>
    <dgm:cxn modelId="{0FC3E476-92D3-459D-9A93-8D540A7B0946}" type="presParOf" srcId="{006E5078-D3E4-4671-8B68-6141CBFCF0DB}" destId="{A107CC52-9E54-4429-B4F2-0FEF56897233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D0BE7-6015-436B-9C82-66B58BC2F825}">
      <dsp:nvSpPr>
        <dsp:cNvPr id="0" name=""/>
        <dsp:cNvSpPr/>
      </dsp:nvSpPr>
      <dsp:spPr>
        <a:xfrm>
          <a:off x="3675" y="1219901"/>
          <a:ext cx="1791062" cy="11373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B2A6E-345B-4B14-96B6-5BB60038F8C1}">
      <dsp:nvSpPr>
        <dsp:cNvPr id="0" name=""/>
        <dsp:cNvSpPr/>
      </dsp:nvSpPr>
      <dsp:spPr>
        <a:xfrm>
          <a:off x="202682" y="1408958"/>
          <a:ext cx="1791062" cy="11373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latin typeface="Calibri" panose="020F0502020204030204" pitchFamily="34" charset="0"/>
              <a:cs typeface="Calibri" panose="020F0502020204030204" pitchFamily="34" charset="0"/>
            </a:rPr>
            <a:t>Présentation des design patterns</a:t>
          </a:r>
          <a:endParaRPr lang="en-US" sz="18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35993" y="1442269"/>
        <a:ext cx="1724440" cy="1070702"/>
      </dsp:txXfrm>
    </dsp:sp>
    <dsp:sp modelId="{3FA1AD99-659D-4754-903B-4B2B934862B4}">
      <dsp:nvSpPr>
        <dsp:cNvPr id="0" name=""/>
        <dsp:cNvSpPr/>
      </dsp:nvSpPr>
      <dsp:spPr>
        <a:xfrm>
          <a:off x="2192751" y="1219901"/>
          <a:ext cx="1791062" cy="11373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1A0FF-0615-4931-B686-33CE15B33E16}">
      <dsp:nvSpPr>
        <dsp:cNvPr id="0" name=""/>
        <dsp:cNvSpPr/>
      </dsp:nvSpPr>
      <dsp:spPr>
        <a:xfrm>
          <a:off x="2391758" y="1408958"/>
          <a:ext cx="1791062" cy="11373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latin typeface="Calibri" panose="020F0502020204030204" pitchFamily="34" charset="0"/>
              <a:cs typeface="Calibri" panose="020F0502020204030204" pitchFamily="34" charset="0"/>
            </a:rPr>
            <a:t>Exemple d’utilisation</a:t>
          </a:r>
          <a:endParaRPr lang="en-US" sz="18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425069" y="1442269"/>
        <a:ext cx="1724440" cy="1070702"/>
      </dsp:txXfrm>
    </dsp:sp>
    <dsp:sp modelId="{1E7C0E70-B53F-49B7-8164-8CE9CE65D205}">
      <dsp:nvSpPr>
        <dsp:cNvPr id="0" name=""/>
        <dsp:cNvSpPr/>
      </dsp:nvSpPr>
      <dsp:spPr>
        <a:xfrm>
          <a:off x="4381827" y="1219901"/>
          <a:ext cx="1791062" cy="11373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DF3E2-F0E9-4868-BE20-A32BF2CA9E05}">
      <dsp:nvSpPr>
        <dsp:cNvPr id="0" name=""/>
        <dsp:cNvSpPr/>
      </dsp:nvSpPr>
      <dsp:spPr>
        <a:xfrm>
          <a:off x="4580834" y="1408958"/>
          <a:ext cx="1791062" cy="11373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latin typeface="Calibri" panose="020F0502020204030204" pitchFamily="34" charset="0"/>
              <a:cs typeface="Calibri" panose="020F0502020204030204" pitchFamily="34" charset="0"/>
            </a:rPr>
            <a:t>Le design pattern Façade</a:t>
          </a:r>
          <a:endParaRPr lang="en-US" sz="18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614145" y="1442269"/>
        <a:ext cx="1724440" cy="1070702"/>
      </dsp:txXfrm>
    </dsp:sp>
    <dsp:sp modelId="{562657A1-55F6-4202-8ACA-91B06B912C25}">
      <dsp:nvSpPr>
        <dsp:cNvPr id="0" name=""/>
        <dsp:cNvSpPr/>
      </dsp:nvSpPr>
      <dsp:spPr>
        <a:xfrm>
          <a:off x="6570904" y="1219901"/>
          <a:ext cx="1791062" cy="11373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93E56-27E4-4BA3-9931-5FC6EA5E2F2A}">
      <dsp:nvSpPr>
        <dsp:cNvPr id="0" name=""/>
        <dsp:cNvSpPr/>
      </dsp:nvSpPr>
      <dsp:spPr>
        <a:xfrm>
          <a:off x="6769910" y="1408958"/>
          <a:ext cx="1791062" cy="11373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latin typeface="Calibri" panose="020F0502020204030204" pitchFamily="34" charset="0"/>
              <a:cs typeface="Calibri" panose="020F0502020204030204" pitchFamily="34" charset="0"/>
            </a:rPr>
            <a:t>Principes SOLID</a:t>
          </a:r>
          <a:endParaRPr lang="en-US" sz="18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803221" y="1442269"/>
        <a:ext cx="1724440" cy="1070702"/>
      </dsp:txXfrm>
    </dsp:sp>
    <dsp:sp modelId="{D9B59B27-A4E2-42CC-8058-9AE3527958F7}">
      <dsp:nvSpPr>
        <dsp:cNvPr id="0" name=""/>
        <dsp:cNvSpPr/>
      </dsp:nvSpPr>
      <dsp:spPr>
        <a:xfrm>
          <a:off x="8759980" y="1219901"/>
          <a:ext cx="1791062" cy="11373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F0ABF-1B11-42C7-B6B3-B83E3F391C29}">
      <dsp:nvSpPr>
        <dsp:cNvPr id="0" name=""/>
        <dsp:cNvSpPr/>
      </dsp:nvSpPr>
      <dsp:spPr>
        <a:xfrm>
          <a:off x="8958987" y="1408958"/>
          <a:ext cx="1791062" cy="11373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 panose="020F0502020204030204" pitchFamily="34" charset="0"/>
              <a:cs typeface="Calibri" panose="020F0502020204030204" pitchFamily="34" charset="0"/>
            </a:rPr>
            <a:t>Limites et rapprochements</a:t>
          </a:r>
        </a:p>
      </dsp:txBody>
      <dsp:txXfrm>
        <a:off x="8992298" y="1442269"/>
        <a:ext cx="1724440" cy="1070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82D34-EEB0-424D-AF0D-BFD26A06DBF9}">
      <dsp:nvSpPr>
        <dsp:cNvPr id="0" name=""/>
        <dsp:cNvSpPr/>
      </dsp:nvSpPr>
      <dsp:spPr>
        <a:xfrm>
          <a:off x="2871" y="68778"/>
          <a:ext cx="2799778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err="1">
              <a:latin typeface="Calibri Light" panose="020F0302020204030204"/>
            </a:rPr>
            <a:t>Créationnels</a:t>
          </a:r>
          <a:endParaRPr lang="fr-FR" sz="2000" b="1" kern="1200"/>
        </a:p>
      </dsp:txBody>
      <dsp:txXfrm>
        <a:off x="2871" y="68778"/>
        <a:ext cx="2799778" cy="576000"/>
      </dsp:txXfrm>
    </dsp:sp>
    <dsp:sp modelId="{6F856C27-6C60-42B1-9681-5468FD0F20D7}">
      <dsp:nvSpPr>
        <dsp:cNvPr id="0" name=""/>
        <dsp:cNvSpPr/>
      </dsp:nvSpPr>
      <dsp:spPr>
        <a:xfrm>
          <a:off x="0" y="654706"/>
          <a:ext cx="2799778" cy="41542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2000" kern="1200">
              <a:latin typeface="Calibri Light" panose="020F0302020204030204"/>
            </a:rPr>
            <a:t>Singleton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2000" kern="1200">
              <a:latin typeface="Calibri Light" panose="020F0302020204030204"/>
            </a:rPr>
            <a:t>Fabrique</a:t>
          </a:r>
          <a:endParaRPr lang="fr-FR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2000" kern="1200">
              <a:latin typeface="Calibri Light" panose="020F0302020204030204"/>
            </a:rPr>
            <a:t>Fabrique abstraite</a:t>
          </a:r>
          <a:endParaRPr lang="fr-FR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2000" kern="1200">
              <a:latin typeface="Calibri Light" panose="020F0302020204030204"/>
            </a:rPr>
            <a:t>Monteur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2000" kern="1200">
              <a:latin typeface="Calibri Light" panose="020F0302020204030204"/>
            </a:rPr>
            <a:t>Prototype</a:t>
          </a:r>
        </a:p>
      </dsp:txBody>
      <dsp:txXfrm>
        <a:off x="0" y="654706"/>
        <a:ext cx="2799778" cy="4154278"/>
      </dsp:txXfrm>
    </dsp:sp>
    <dsp:sp modelId="{F2112FAB-17E9-4AAD-9D1A-04B889FEA931}">
      <dsp:nvSpPr>
        <dsp:cNvPr id="0" name=""/>
        <dsp:cNvSpPr/>
      </dsp:nvSpPr>
      <dsp:spPr>
        <a:xfrm>
          <a:off x="3194619" y="68778"/>
          <a:ext cx="2799778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>
              <a:latin typeface="Calibri Light" panose="020F0302020204030204"/>
            </a:rPr>
            <a:t>Structurels</a:t>
          </a:r>
          <a:endParaRPr lang="fr-FR" sz="2000" b="1" kern="1200"/>
        </a:p>
      </dsp:txBody>
      <dsp:txXfrm>
        <a:off x="3194619" y="68778"/>
        <a:ext cx="2799778" cy="576000"/>
      </dsp:txXfrm>
    </dsp:sp>
    <dsp:sp modelId="{8B35BB5D-3E67-4F37-80C6-342EAD90D5D5}">
      <dsp:nvSpPr>
        <dsp:cNvPr id="0" name=""/>
        <dsp:cNvSpPr/>
      </dsp:nvSpPr>
      <dsp:spPr>
        <a:xfrm>
          <a:off x="3194619" y="644778"/>
          <a:ext cx="2799778" cy="41542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2000" kern="1200">
              <a:latin typeface="Calibri Light" panose="020F0302020204030204"/>
            </a:rPr>
            <a:t>Adaptateur</a:t>
          </a:r>
          <a:endParaRPr lang="fr-FR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2000" kern="1200">
              <a:latin typeface="Calibri Light" panose="020F0302020204030204"/>
            </a:rPr>
            <a:t>Composite</a:t>
          </a:r>
          <a:endParaRPr lang="fr-FR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2000" kern="1200">
              <a:latin typeface="Calibri Light" panose="020F0302020204030204"/>
            </a:rPr>
            <a:t>Proxy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2000" kern="1200">
              <a:latin typeface="Calibri Light" panose="020F0302020204030204"/>
            </a:rPr>
            <a:t>Fly </a:t>
          </a:r>
          <a:r>
            <a:rPr lang="fr-FR" sz="2000" kern="1200" err="1">
              <a:latin typeface="Calibri Light" panose="020F0302020204030204"/>
            </a:rPr>
            <a:t>Weight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2000" kern="1200">
              <a:latin typeface="Calibri Light" panose="020F0302020204030204"/>
            </a:rPr>
            <a:t>Façade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2000" kern="1200">
              <a:latin typeface="Calibri Light" panose="020F0302020204030204"/>
            </a:rPr>
            <a:t>Pont</a:t>
          </a:r>
          <a:endParaRPr lang="fr-FR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2000" kern="1200">
              <a:latin typeface="Calibri Light" panose="020F0302020204030204"/>
            </a:rPr>
            <a:t>Décorateur</a:t>
          </a:r>
        </a:p>
      </dsp:txBody>
      <dsp:txXfrm>
        <a:off x="3194619" y="644778"/>
        <a:ext cx="2799778" cy="4154278"/>
      </dsp:txXfrm>
    </dsp:sp>
    <dsp:sp modelId="{E7348C50-3C74-4BCC-A001-1BDF7C44BEE2}">
      <dsp:nvSpPr>
        <dsp:cNvPr id="0" name=""/>
        <dsp:cNvSpPr/>
      </dsp:nvSpPr>
      <dsp:spPr>
        <a:xfrm>
          <a:off x="6386367" y="68778"/>
          <a:ext cx="2799778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>
              <a:latin typeface="Calibri Light" panose="020F0302020204030204"/>
            </a:rPr>
            <a:t>Comportementaux</a:t>
          </a:r>
          <a:endParaRPr lang="fr-FR" sz="2000" b="1" kern="1200"/>
        </a:p>
      </dsp:txBody>
      <dsp:txXfrm>
        <a:off x="6386367" y="68778"/>
        <a:ext cx="2799778" cy="576000"/>
      </dsp:txXfrm>
    </dsp:sp>
    <dsp:sp modelId="{5674A80B-192B-4A0A-BD89-0E51683DE1C4}">
      <dsp:nvSpPr>
        <dsp:cNvPr id="0" name=""/>
        <dsp:cNvSpPr/>
      </dsp:nvSpPr>
      <dsp:spPr>
        <a:xfrm>
          <a:off x="6386367" y="644778"/>
          <a:ext cx="2799778" cy="41542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2000" kern="1200">
              <a:latin typeface="Calibri Light" panose="020F0302020204030204"/>
            </a:rPr>
            <a:t>Template </a:t>
          </a:r>
          <a:r>
            <a:rPr lang="fr-FR" sz="2000" kern="1200" err="1">
              <a:latin typeface="Calibri Light" panose="020F0302020204030204"/>
            </a:rPr>
            <a:t>Methode</a:t>
          </a:r>
          <a:endParaRPr lang="fr-FR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2000" kern="1200">
              <a:latin typeface="Calibri Light" panose="020F0302020204030204"/>
            </a:rPr>
            <a:t>Médiateur</a:t>
          </a:r>
          <a:endParaRPr lang="fr-FR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2000" kern="1200">
              <a:latin typeface="Calibri Light" panose="020F0302020204030204"/>
            </a:rPr>
            <a:t>Chaine de Responsabilité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2000" kern="1200">
              <a:latin typeface="Calibri Light" panose="020F0302020204030204"/>
            </a:rPr>
            <a:t>Observateur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2000" kern="1200">
              <a:latin typeface="Calibri Light" panose="020F0302020204030204"/>
            </a:rPr>
            <a:t>Stratégie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2000" kern="1200">
              <a:latin typeface="Calibri Light" panose="020F0302020204030204"/>
            </a:rPr>
            <a:t>Commande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2000" kern="1200">
              <a:latin typeface="Calibri Light" panose="020F0302020204030204"/>
            </a:rPr>
            <a:t>State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2000" kern="1200">
              <a:latin typeface="Calibri Light" panose="020F0302020204030204"/>
            </a:rPr>
            <a:t>Visiteur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2000" kern="1200">
              <a:latin typeface="Calibri Light" panose="020F0302020204030204"/>
            </a:rPr>
            <a:t>Itérateur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2000" kern="1200">
              <a:latin typeface="Calibri Light" panose="020F0302020204030204"/>
            </a:rPr>
            <a:t>Interpréteur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2000" kern="1200">
              <a:latin typeface="Calibri Light" panose="020F0302020204030204"/>
            </a:rPr>
            <a:t>Memento</a:t>
          </a:r>
        </a:p>
      </dsp:txBody>
      <dsp:txXfrm>
        <a:off x="6386367" y="644778"/>
        <a:ext cx="2799778" cy="41542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4B255-5CD3-461A-8EA4-C01CD053C600}">
      <dsp:nvSpPr>
        <dsp:cNvPr id="0" name=""/>
        <dsp:cNvSpPr/>
      </dsp:nvSpPr>
      <dsp:spPr>
        <a:xfrm>
          <a:off x="-5583422" y="-854775"/>
          <a:ext cx="6647779" cy="6647779"/>
        </a:xfrm>
        <a:prstGeom prst="blockArc">
          <a:avLst>
            <a:gd name="adj1" fmla="val 18900000"/>
            <a:gd name="adj2" fmla="val 2700000"/>
            <a:gd name="adj3" fmla="val 32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01EC3-9700-4E77-80F0-288E4D40C565}">
      <dsp:nvSpPr>
        <dsp:cNvPr id="0" name=""/>
        <dsp:cNvSpPr/>
      </dsp:nvSpPr>
      <dsp:spPr>
        <a:xfrm>
          <a:off x="465322" y="308540"/>
          <a:ext cx="7001376" cy="617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12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/>
            <a:t>S</a:t>
          </a:r>
          <a:r>
            <a:rPr lang="fr-FR" sz="2200" kern="1200"/>
            <a:t>RP - </a:t>
          </a:r>
          <a:r>
            <a:rPr lang="fr-FR" sz="2200" kern="1200">
              <a:cs typeface="Calibri Light"/>
            </a:rPr>
            <a:t>Single </a:t>
          </a:r>
          <a:r>
            <a:rPr lang="fr-FR" sz="2200" kern="1200" err="1">
              <a:cs typeface="Calibri Light"/>
            </a:rPr>
            <a:t>Responsability</a:t>
          </a:r>
          <a:r>
            <a:rPr lang="fr-FR" sz="2200" kern="1200">
              <a:cs typeface="Calibri Light"/>
            </a:rPr>
            <a:t> </a:t>
          </a:r>
          <a:r>
            <a:rPr lang="fr-FR" sz="2200" kern="1200" err="1">
              <a:cs typeface="Calibri Light"/>
            </a:rPr>
            <a:t>Principle</a:t>
          </a:r>
          <a:endParaRPr lang="fr-FR" sz="2200" kern="1200"/>
        </a:p>
      </dsp:txBody>
      <dsp:txXfrm>
        <a:off x="465322" y="308540"/>
        <a:ext cx="7001376" cy="617476"/>
      </dsp:txXfrm>
    </dsp:sp>
    <dsp:sp modelId="{D2837B87-8828-4C92-80BF-FAA3A82AC51E}">
      <dsp:nvSpPr>
        <dsp:cNvPr id="0" name=""/>
        <dsp:cNvSpPr/>
      </dsp:nvSpPr>
      <dsp:spPr>
        <a:xfrm>
          <a:off x="79399" y="231356"/>
          <a:ext cx="771845" cy="7718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64EF69-9509-498A-BE32-2790DCEFB371}">
      <dsp:nvSpPr>
        <dsp:cNvPr id="0" name=""/>
        <dsp:cNvSpPr/>
      </dsp:nvSpPr>
      <dsp:spPr>
        <a:xfrm>
          <a:off x="907787" y="1234458"/>
          <a:ext cx="6558911" cy="617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12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/>
            <a:t>O</a:t>
          </a:r>
          <a:r>
            <a:rPr lang="fr-FR" sz="2200" kern="1200"/>
            <a:t>CP - Open / </a:t>
          </a:r>
          <a:r>
            <a:rPr lang="fr-FR" sz="2200" kern="1200" err="1"/>
            <a:t>Closed</a:t>
          </a:r>
          <a:r>
            <a:rPr lang="fr-FR" sz="2200" kern="1200"/>
            <a:t> </a:t>
          </a:r>
          <a:r>
            <a:rPr lang="fr-FR" sz="2200" kern="1200" err="1"/>
            <a:t>Principle</a:t>
          </a:r>
          <a:endParaRPr lang="fr-FR" sz="2200" kern="1200"/>
        </a:p>
      </dsp:txBody>
      <dsp:txXfrm>
        <a:off x="907787" y="1234458"/>
        <a:ext cx="6558911" cy="617476"/>
      </dsp:txXfrm>
    </dsp:sp>
    <dsp:sp modelId="{4C5FDD52-BB3A-40BA-AB49-32DB467363B5}">
      <dsp:nvSpPr>
        <dsp:cNvPr id="0" name=""/>
        <dsp:cNvSpPr/>
      </dsp:nvSpPr>
      <dsp:spPr>
        <a:xfrm>
          <a:off x="521865" y="1157273"/>
          <a:ext cx="771845" cy="7718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21FA8C-AD96-44C2-8483-21B444CF0AA7}">
      <dsp:nvSpPr>
        <dsp:cNvPr id="0" name=""/>
        <dsp:cNvSpPr/>
      </dsp:nvSpPr>
      <dsp:spPr>
        <a:xfrm>
          <a:off x="1043588" y="2160376"/>
          <a:ext cx="6423110" cy="617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12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/>
            <a:t>L</a:t>
          </a:r>
          <a:r>
            <a:rPr lang="fr-FR" sz="2200" kern="1200"/>
            <a:t>SP </a:t>
          </a:r>
          <a:r>
            <a:rPr lang="fr-FR" sz="2200" kern="1200">
              <a:cs typeface="Calibri Light"/>
            </a:rPr>
            <a:t>- </a:t>
          </a:r>
          <a:r>
            <a:rPr lang="fr-FR" sz="2200" kern="1200" err="1">
              <a:cs typeface="Calibri Light"/>
            </a:rPr>
            <a:t>Liskov</a:t>
          </a:r>
          <a:r>
            <a:rPr lang="fr-FR" sz="2200" kern="1200">
              <a:cs typeface="Calibri Light"/>
            </a:rPr>
            <a:t> Substitution </a:t>
          </a:r>
          <a:r>
            <a:rPr lang="fr-FR" sz="2200" kern="1200" err="1">
              <a:cs typeface="Calibri Light"/>
            </a:rPr>
            <a:t>Principle</a:t>
          </a:r>
          <a:endParaRPr lang="fr-FR" sz="2200" kern="1200"/>
        </a:p>
      </dsp:txBody>
      <dsp:txXfrm>
        <a:off x="1043588" y="2160376"/>
        <a:ext cx="6423110" cy="617476"/>
      </dsp:txXfrm>
    </dsp:sp>
    <dsp:sp modelId="{6A3197CB-4D03-439A-973B-761536373AB7}">
      <dsp:nvSpPr>
        <dsp:cNvPr id="0" name=""/>
        <dsp:cNvSpPr/>
      </dsp:nvSpPr>
      <dsp:spPr>
        <a:xfrm>
          <a:off x="657666" y="2083191"/>
          <a:ext cx="771845" cy="7718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284E4-E04F-419E-9FA4-2550DE0D8980}">
      <dsp:nvSpPr>
        <dsp:cNvPr id="0" name=""/>
        <dsp:cNvSpPr/>
      </dsp:nvSpPr>
      <dsp:spPr>
        <a:xfrm>
          <a:off x="907787" y="3086294"/>
          <a:ext cx="6558911" cy="617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12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/>
            <a:t>I</a:t>
          </a:r>
          <a:r>
            <a:rPr lang="fr-FR" sz="2200" kern="1200"/>
            <a:t>SP - </a:t>
          </a:r>
          <a:r>
            <a:rPr lang="fr-FR" sz="2200" kern="1200">
              <a:cs typeface="Calibri Light"/>
            </a:rPr>
            <a:t>Interface </a:t>
          </a:r>
          <a:r>
            <a:rPr lang="fr-FR" sz="2200" kern="1200" err="1">
              <a:cs typeface="Calibri Light"/>
            </a:rPr>
            <a:t>Segregation</a:t>
          </a:r>
          <a:r>
            <a:rPr lang="fr-FR" sz="2200" kern="1200">
              <a:cs typeface="Calibri Light"/>
            </a:rPr>
            <a:t> </a:t>
          </a:r>
          <a:r>
            <a:rPr lang="fr-FR" sz="2200" kern="1200" err="1">
              <a:cs typeface="Calibri Light"/>
            </a:rPr>
            <a:t>Principle</a:t>
          </a:r>
          <a:endParaRPr lang="fr-FR" sz="2200" kern="1200"/>
        </a:p>
      </dsp:txBody>
      <dsp:txXfrm>
        <a:off x="907787" y="3086294"/>
        <a:ext cx="6558911" cy="617476"/>
      </dsp:txXfrm>
    </dsp:sp>
    <dsp:sp modelId="{FF0E4348-CF43-4E3A-8777-D07BF32774A2}">
      <dsp:nvSpPr>
        <dsp:cNvPr id="0" name=""/>
        <dsp:cNvSpPr/>
      </dsp:nvSpPr>
      <dsp:spPr>
        <a:xfrm>
          <a:off x="521865" y="3009109"/>
          <a:ext cx="771845" cy="7718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9A648-456A-4689-85DC-2BCDB09FFEA5}">
      <dsp:nvSpPr>
        <dsp:cNvPr id="0" name=""/>
        <dsp:cNvSpPr/>
      </dsp:nvSpPr>
      <dsp:spPr>
        <a:xfrm>
          <a:off x="465322" y="4012212"/>
          <a:ext cx="7001376" cy="617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12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/>
            <a:t>D</a:t>
          </a:r>
          <a:r>
            <a:rPr lang="fr-FR" sz="2200" kern="1200"/>
            <a:t>IP - </a:t>
          </a:r>
          <a:r>
            <a:rPr lang="fr-FR" sz="2200" kern="1200" err="1">
              <a:cs typeface="Calibri Light"/>
            </a:rPr>
            <a:t>Dependency</a:t>
          </a:r>
          <a:r>
            <a:rPr lang="fr-FR" sz="2200" kern="1200">
              <a:cs typeface="Calibri Light"/>
            </a:rPr>
            <a:t> Inversion </a:t>
          </a:r>
          <a:r>
            <a:rPr lang="fr-FR" sz="2200" kern="1200" err="1">
              <a:cs typeface="Calibri Light"/>
            </a:rPr>
            <a:t>Principle</a:t>
          </a:r>
          <a:endParaRPr lang="fr-FR" sz="2200" kern="1200"/>
        </a:p>
      </dsp:txBody>
      <dsp:txXfrm>
        <a:off x="465322" y="4012212"/>
        <a:ext cx="7001376" cy="617476"/>
      </dsp:txXfrm>
    </dsp:sp>
    <dsp:sp modelId="{30274233-E960-4C19-A678-8FFBAD074A89}">
      <dsp:nvSpPr>
        <dsp:cNvPr id="0" name=""/>
        <dsp:cNvSpPr/>
      </dsp:nvSpPr>
      <dsp:spPr>
        <a:xfrm>
          <a:off x="79399" y="3935027"/>
          <a:ext cx="771845" cy="7718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3F27B-EFC8-48DC-988B-76C424E7A163}">
      <dsp:nvSpPr>
        <dsp:cNvPr id="0" name=""/>
        <dsp:cNvSpPr/>
      </dsp:nvSpPr>
      <dsp:spPr>
        <a:xfrm>
          <a:off x="2870401" y="0"/>
          <a:ext cx="2607579" cy="113675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b="1" kern="1200">
              <a:latin typeface="Calibri" panose="020F0502020204030204" pitchFamily="34" charset="0"/>
              <a:cs typeface="Calibri" panose="020F0502020204030204" pitchFamily="34" charset="0"/>
            </a:rPr>
            <a:t>Avantages</a:t>
          </a:r>
        </a:p>
      </dsp:txBody>
      <dsp:txXfrm>
        <a:off x="2903695" y="33294"/>
        <a:ext cx="2540991" cy="1070164"/>
      </dsp:txXfrm>
    </dsp:sp>
    <dsp:sp modelId="{B380EAFA-3430-413A-A1FF-F24945D61D09}">
      <dsp:nvSpPr>
        <dsp:cNvPr id="0" name=""/>
        <dsp:cNvSpPr/>
      </dsp:nvSpPr>
      <dsp:spPr>
        <a:xfrm>
          <a:off x="5870063" y="0"/>
          <a:ext cx="2519369" cy="113675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b="1" kern="1200">
              <a:latin typeface="Calibri" panose="020F0502020204030204" pitchFamily="34" charset="0"/>
              <a:cs typeface="Calibri" panose="020F0502020204030204" pitchFamily="34" charset="0"/>
            </a:rPr>
            <a:t>Limites</a:t>
          </a:r>
        </a:p>
      </dsp:txBody>
      <dsp:txXfrm>
        <a:off x="5903357" y="33294"/>
        <a:ext cx="2452781" cy="1070164"/>
      </dsp:txXfrm>
    </dsp:sp>
    <dsp:sp modelId="{832CD3AB-EDB7-4F7B-A452-F1F118CE4DB0}">
      <dsp:nvSpPr>
        <dsp:cNvPr id="0" name=""/>
        <dsp:cNvSpPr/>
      </dsp:nvSpPr>
      <dsp:spPr>
        <a:xfrm>
          <a:off x="5203635" y="4831199"/>
          <a:ext cx="852564" cy="852564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F60390-53F3-4323-9E48-BCC41E70B11B}">
      <dsp:nvSpPr>
        <dsp:cNvPr id="0" name=""/>
        <dsp:cNvSpPr/>
      </dsp:nvSpPr>
      <dsp:spPr>
        <a:xfrm rot="21360000">
          <a:off x="2844940" y="4525534"/>
          <a:ext cx="5569953" cy="3894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019D4-04FC-40B4-9E9C-4A6E62B637CD}">
      <dsp:nvSpPr>
        <dsp:cNvPr id="0" name=""/>
        <dsp:cNvSpPr/>
      </dsp:nvSpPr>
      <dsp:spPr>
        <a:xfrm rot="21360000">
          <a:off x="2799345" y="3601125"/>
          <a:ext cx="2611805" cy="9113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/>
            <a:t>Flexibilité</a:t>
          </a:r>
        </a:p>
      </dsp:txBody>
      <dsp:txXfrm>
        <a:off x="2843832" y="3645612"/>
        <a:ext cx="2522831" cy="822338"/>
      </dsp:txXfrm>
    </dsp:sp>
    <dsp:sp modelId="{0476CFC2-4C03-49C3-B376-C1FB8014FEC7}">
      <dsp:nvSpPr>
        <dsp:cNvPr id="0" name=""/>
        <dsp:cNvSpPr/>
      </dsp:nvSpPr>
      <dsp:spPr>
        <a:xfrm rot="21360000">
          <a:off x="2686952" y="2570103"/>
          <a:ext cx="2668919" cy="9073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>
              <a:latin typeface="Calibri" panose="020F0502020204030204" pitchFamily="34" charset="0"/>
              <a:cs typeface="Calibri" panose="020F0502020204030204" pitchFamily="34" charset="0"/>
            </a:rPr>
            <a:t>Principe de couplage faible</a:t>
          </a:r>
        </a:p>
      </dsp:txBody>
      <dsp:txXfrm>
        <a:off x="2731244" y="2614395"/>
        <a:ext cx="2580335" cy="818734"/>
      </dsp:txXfrm>
    </dsp:sp>
    <dsp:sp modelId="{B3B72C0A-2C3B-44B5-AB37-347B4AEC2EFA}">
      <dsp:nvSpPr>
        <dsp:cNvPr id="0" name=""/>
        <dsp:cNvSpPr/>
      </dsp:nvSpPr>
      <dsp:spPr>
        <a:xfrm rot="21360000">
          <a:off x="2611591" y="1569863"/>
          <a:ext cx="2671864" cy="9071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>
              <a:latin typeface="Calibri" panose="020F0502020204030204" pitchFamily="34" charset="0"/>
              <a:cs typeface="Calibri" panose="020F0502020204030204" pitchFamily="34" charset="0"/>
            </a:rPr>
            <a:t>Réduire la complexité des sous-systèmes</a:t>
          </a:r>
        </a:p>
      </dsp:txBody>
      <dsp:txXfrm>
        <a:off x="2655873" y="1614145"/>
        <a:ext cx="2583300" cy="818548"/>
      </dsp:txXfrm>
    </dsp:sp>
    <dsp:sp modelId="{DD52A8D2-E154-4FEF-815D-BAEB55AB0035}">
      <dsp:nvSpPr>
        <dsp:cNvPr id="0" name=""/>
        <dsp:cNvSpPr/>
      </dsp:nvSpPr>
      <dsp:spPr>
        <a:xfrm rot="21360000">
          <a:off x="5674220" y="3389527"/>
          <a:ext cx="2696439" cy="9053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/>
            <a:t>Implémentation complexe</a:t>
          </a:r>
        </a:p>
      </dsp:txBody>
      <dsp:txXfrm>
        <a:off x="5718418" y="3433725"/>
        <a:ext cx="2608043" cy="816998"/>
      </dsp:txXfrm>
    </dsp:sp>
    <dsp:sp modelId="{A107CC52-9E54-4429-B4F2-0FEF56897233}">
      <dsp:nvSpPr>
        <dsp:cNvPr id="0" name=""/>
        <dsp:cNvSpPr/>
      </dsp:nvSpPr>
      <dsp:spPr>
        <a:xfrm rot="21360000">
          <a:off x="5588382" y="2367285"/>
          <a:ext cx="2720335" cy="9037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/>
            <a:t>Risque de classe « fourre-tout »</a:t>
          </a:r>
        </a:p>
      </dsp:txBody>
      <dsp:txXfrm>
        <a:off x="5632498" y="2411401"/>
        <a:ext cx="2632103" cy="815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76E1E-E4F3-4832-95F5-CADDBE2E4AC1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5865C-6CD8-4B4A-B95C-AEC8323D8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885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1633556-B24C-48FC-A4F1-E3EEE54C56BE}" type="datetime1">
              <a:rPr lang="fr-FR" smtClean="0"/>
              <a:t>06/12/2021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1F3E293-9FD7-46DF-AD63-4368FD4BD2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89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0E88-DBEB-46DE-B900-F0D9B68F47A2}" type="datetime1">
              <a:rPr lang="fr-FR" smtClean="0"/>
              <a:t>06/12/2021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E293-9FD7-46DF-AD63-4368FD4BD2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77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192B-A301-47BA-97CC-C0A015E4C3DF}" type="datetime1">
              <a:rPr lang="fr-FR" smtClean="0"/>
              <a:t>06/12/2021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E293-9FD7-46DF-AD63-4368FD4BD2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83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E28D-DDD5-4640-8C41-DAC044CECAB3}" type="datetime1">
              <a:rPr lang="fr-FR" smtClean="0"/>
              <a:t>06/12/2021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E293-9FD7-46DF-AD63-4368FD4BD2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32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BD54-1471-440D-8884-2752F8D2132E}" type="datetime1">
              <a:rPr lang="fr-FR" smtClean="0"/>
              <a:t>06/12/2021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E293-9FD7-46DF-AD63-4368FD4BD2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00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6B5D-CF3F-4F42-9339-11E264918644}" type="datetime1">
              <a:rPr lang="fr-FR" smtClean="0"/>
              <a:t>06/12/2021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E293-9FD7-46DF-AD63-4368FD4BD2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4105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11B7-75AE-415C-BE4F-4C128DE8A98B}" type="datetime1">
              <a:rPr lang="fr-FR" smtClean="0"/>
              <a:t>06/12/2021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E293-9FD7-46DF-AD63-4368FD4BD2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6206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7681-F209-437E-90C6-EE22F6227406}" type="datetime1">
              <a:rPr lang="fr-FR" smtClean="0"/>
              <a:t>06/12/2021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E293-9FD7-46DF-AD63-4368FD4BD2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96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5F98-D152-4EFA-92CE-AB94E2D16623}" type="datetime1">
              <a:rPr lang="fr-FR" smtClean="0"/>
              <a:t>06/12/2021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E293-9FD7-46DF-AD63-4368FD4BD2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54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4338-ED35-45E8-8B7D-3AD18F56C934}" type="datetime1">
              <a:rPr lang="fr-FR" smtClean="0"/>
              <a:t>06/12/2021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1F3E293-9FD7-46DF-AD63-4368FD4BD2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5107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DC19D9F-A054-40D1-8752-A31D30D7B96E}" type="datetime1">
              <a:rPr lang="fr-FR" smtClean="0"/>
              <a:t>06/12/2021</a:t>
            </a:fld>
            <a:endParaRPr lang="fr-F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1F3E293-9FD7-46DF-AD63-4368FD4BD2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076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63EA2D2-333E-4B58-A679-0B1E6049F68F}" type="datetime1">
              <a:rPr lang="fr-FR" smtClean="0"/>
              <a:t>06/12/2021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1F3E293-9FD7-46DF-AD63-4368FD4BD2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49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unilim-my.sharepoint.com/:v:/g/personal/louis_monie_etu_unilim_fr/EZ3hZ0INqIhEoPYWIkmTdAIBloewUGWZK63vkr_CSJSHgg?e=lGH2N2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onos.fr/digitalguide/sites-internet/developpement-web/quest-ce-quun-facade-pattern/" TargetMode="External"/><Relationship Id="rId3" Type="http://schemas.openxmlformats.org/officeDocument/2006/relationships/hyperlink" Target="https://anceret-matthieu.fr/2018/08/les-design-patterns-et-les-principes-solid-en-d%C3%A9veloppement-logiciel-1/4/" TargetMode="External"/><Relationship Id="rId7" Type="http://schemas.openxmlformats.org/officeDocument/2006/relationships/hyperlink" Target="https://refactoring.guru/fr/design-patterns/facade" TargetMode="External"/><Relationship Id="rId12" Type="http://schemas.openxmlformats.org/officeDocument/2006/relationships/hyperlink" Target="https://riptutorial.com/design-patterns/example/15810/facade-example-in-java" TargetMode="External"/><Relationship Id="rId2" Type="http://schemas.openxmlformats.org/officeDocument/2006/relationships/hyperlink" Target="http://ezproxy.unilim.fr/login?url=https://search.ebscohost.com/login.aspx?direct=true&amp;db=cat06519a&amp;AN=cbu.250404&amp;lang=fr&amp;site=eds-liv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urcemaking.com/design_patterns" TargetMode="External"/><Relationship Id="rId11" Type="http://schemas.openxmlformats.org/officeDocument/2006/relationships/hyperlink" Target="https://sourcemaking.com/design_patterns/facade" TargetMode="External"/><Relationship Id="rId5" Type="http://schemas.openxmlformats.org/officeDocument/2006/relationships/hyperlink" Target="https://anceret-matthieu.fr/2019/03/les-design-patterns-structural-3/4/" TargetMode="External"/><Relationship Id="rId10" Type="http://schemas.openxmlformats.org/officeDocument/2006/relationships/hyperlink" Target="https://fr.wikibooks.org/wiki/Patrons_de_conception/Fa%C3%A7ade" TargetMode="External"/><Relationship Id="rId4" Type="http://schemas.openxmlformats.org/officeDocument/2006/relationships/hyperlink" Target="https://eds.p.ebscohost.com/eds/detail/detail?vid=1&amp;sid=e24bb888-d545-4c62-88e3-84c0e5df7530%40redis&amp;bdata=Jmxhbmc9ZnImc2l0ZT1lZHMtbGl2ZQ%3d%3d#AN=cbu.232225&amp;db=cat06519a" TargetMode="External"/><Relationship Id="rId9" Type="http://schemas.openxmlformats.org/officeDocument/2006/relationships/hyperlink" Target="https://cdiese.fr/design-pattern-facade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1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D42516-0F33-4C82-A2EC-CDEBDCB67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3" y="770466"/>
            <a:ext cx="10990929" cy="4123267"/>
          </a:xfrm>
        </p:spPr>
        <p:txBody>
          <a:bodyPr>
            <a:normAutofit/>
          </a:bodyPr>
          <a:lstStyle/>
          <a:p>
            <a:pPr algn="ctr"/>
            <a:r>
              <a:rPr lang="fr-FR" sz="960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Calibri Light"/>
              </a:rPr>
              <a:t>Façade</a:t>
            </a:r>
            <a:endParaRPr lang="fr-FR" sz="960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CAF279F-007D-41A5-97A4-9A75EDBA9400}"/>
              </a:ext>
            </a:extLst>
          </p:cNvPr>
          <p:cNvSpPr txBox="1"/>
          <p:nvPr/>
        </p:nvSpPr>
        <p:spPr>
          <a:xfrm>
            <a:off x="942975" y="250210"/>
            <a:ext cx="99822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/>
              <a:t>Cazillac Cyril</a:t>
            </a:r>
          </a:p>
          <a:p>
            <a:r>
              <a:rPr lang="fr-FR"/>
              <a:t>Monié Louis</a:t>
            </a:r>
            <a:endParaRPr lang="fr-FR">
              <a:cs typeface="Calibri Light"/>
            </a:endParaRPr>
          </a:p>
          <a:p>
            <a:r>
              <a:rPr lang="fr-FR"/>
              <a:t>Méry Éva</a:t>
            </a:r>
            <a:endParaRPr lang="fr-FR">
              <a:cs typeface="Calibri Light"/>
            </a:endParaRPr>
          </a:p>
          <a:p>
            <a:r>
              <a:rPr lang="fr-FR"/>
              <a:t>Limousin Rodolphe</a:t>
            </a:r>
            <a:endParaRPr lang="fr-FR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95334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528169-C0D8-4B94-BE6F-6482767D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6711"/>
            <a:ext cx="3957216" cy="4984578"/>
          </a:xfrm>
        </p:spPr>
        <p:txBody>
          <a:bodyPr>
            <a:normAutofit/>
          </a:bodyPr>
          <a:lstStyle/>
          <a:p>
            <a:pPr algn="ctr"/>
            <a:r>
              <a:rPr lang="fr-FR" sz="4400">
                <a:solidFill>
                  <a:srgbClr val="FFFFFF"/>
                </a:solidFill>
                <a:latin typeface="Calibri Light (En-têtes)"/>
                <a:cs typeface="Calibri Light"/>
              </a:rPr>
              <a:t>Exemple simple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A334C8-1F2D-4F81-9E36-53893830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4707" y="6242980"/>
            <a:ext cx="1287294" cy="799562"/>
          </a:xfrm>
        </p:spPr>
        <p:txBody>
          <a:bodyPr/>
          <a:lstStyle/>
          <a:p>
            <a:fld id="{31F3E293-9FD7-46DF-AD63-4368FD4BD22F}" type="slidenum">
              <a:rPr lang="fr-FR" sz="4800" smtClean="0">
                <a:solidFill>
                  <a:schemeClr val="tx1">
                    <a:alpha val="25000"/>
                  </a:schemeClr>
                </a:solidFill>
                <a:latin typeface="Algerian" panose="04020705040A02060702" pitchFamily="82" charset="0"/>
              </a:rPr>
              <a:t>10</a:t>
            </a:fld>
            <a:endParaRPr lang="fr-FR" sz="4800">
              <a:solidFill>
                <a:schemeClr val="tx1">
                  <a:alpha val="2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Image 8">
            <a:extLst>
              <a:ext uri="{FF2B5EF4-FFF2-40B4-BE49-F238E27FC236}">
                <a16:creationId xmlns:a16="http://schemas.microsoft.com/office/drawing/2014/main" id="{B57D50C0-2B80-4005-9D8D-D0B0B5885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695" y="1923325"/>
            <a:ext cx="5730586" cy="300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65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528169-C0D8-4B94-BE6F-6482767D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6711"/>
            <a:ext cx="3957216" cy="4984578"/>
          </a:xfrm>
        </p:spPr>
        <p:txBody>
          <a:bodyPr>
            <a:normAutofit/>
          </a:bodyPr>
          <a:lstStyle/>
          <a:p>
            <a:pPr algn="ctr"/>
            <a:r>
              <a:rPr lang="fr-FR" sz="4400">
                <a:solidFill>
                  <a:srgbClr val="FFFFFF"/>
                </a:solidFill>
                <a:latin typeface="Calibri Light (En-têtes)"/>
                <a:cs typeface="Calibri Light"/>
              </a:rPr>
              <a:t>Amélioration Exemple simple</a:t>
            </a:r>
            <a:endParaRPr lang="fr-FR">
              <a:cs typeface="Calibri Light" panose="020F0302020204030204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A334C8-1F2D-4F81-9E36-53893830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4707" y="6242980"/>
            <a:ext cx="1287294" cy="799562"/>
          </a:xfrm>
        </p:spPr>
        <p:txBody>
          <a:bodyPr/>
          <a:lstStyle/>
          <a:p>
            <a:fld id="{31F3E293-9FD7-46DF-AD63-4368FD4BD22F}" type="slidenum">
              <a:rPr lang="fr-FR" sz="4800" smtClean="0">
                <a:solidFill>
                  <a:schemeClr val="tx1">
                    <a:alpha val="25000"/>
                  </a:schemeClr>
                </a:solidFill>
                <a:latin typeface="Algerian" panose="04020705040A02060702" pitchFamily="82" charset="0"/>
              </a:rPr>
              <a:t>11</a:t>
            </a:fld>
            <a:endParaRPr lang="fr-FR" sz="4800">
              <a:solidFill>
                <a:schemeClr val="tx1">
                  <a:alpha val="2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Image 4">
            <a:extLst>
              <a:ext uri="{FF2B5EF4-FFF2-40B4-BE49-F238E27FC236}">
                <a16:creationId xmlns:a16="http://schemas.microsoft.com/office/drawing/2014/main" id="{2C922938-DCB0-4F0E-87C1-DA684A86A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375" y="1587737"/>
            <a:ext cx="6915613" cy="397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55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528169-C0D8-4B94-BE6F-6482767D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11397997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96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Le design pattern Façade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F4767114-D942-4115-8B9B-6E2B8192AB3A}"/>
              </a:ext>
            </a:extLst>
          </p:cNvPr>
          <p:cNvSpPr txBox="1">
            <a:spLocks/>
          </p:cNvSpPr>
          <p:nvPr/>
        </p:nvSpPr>
        <p:spPr>
          <a:xfrm>
            <a:off x="11079804" y="6242980"/>
            <a:ext cx="1112196" cy="7995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300" b="0" kern="120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1F3E293-9FD7-46DF-AD63-4368FD4BD22F}" type="slidenum">
              <a:rPr lang="fr-FR" sz="4800" smtClean="0">
                <a:solidFill>
                  <a:schemeClr val="tx1">
                    <a:alpha val="25000"/>
                  </a:schemeClr>
                </a:solidFill>
                <a:latin typeface="Algerian" panose="04020705040A02060702" pitchFamily="82" charset="0"/>
              </a:rPr>
              <a:pPr>
                <a:spcAft>
                  <a:spcPts val="600"/>
                </a:spcAft>
              </a:pPr>
              <a:t>12</a:t>
            </a:fld>
            <a:endParaRPr lang="fr-FR" sz="4800">
              <a:solidFill>
                <a:schemeClr val="tx1">
                  <a:alpha val="2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275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528169-C0D8-4B94-BE6F-6482767D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6711"/>
            <a:ext cx="4059080" cy="4984578"/>
          </a:xfrm>
        </p:spPr>
        <p:txBody>
          <a:bodyPr>
            <a:normAutofit/>
          </a:bodyPr>
          <a:lstStyle/>
          <a:p>
            <a:pPr algn="ctr"/>
            <a:r>
              <a:rPr lang="fr-FR" sz="4400" dirty="0">
                <a:solidFill>
                  <a:srgbClr val="FFFFFF"/>
                </a:solidFill>
                <a:cs typeface="Calibri Light"/>
              </a:rPr>
              <a:t>Le design pattern Façade</a:t>
            </a:r>
            <a:endParaRPr lang="fr-FR" sz="4400" dirty="0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85E1D34D-32B6-4DAF-8462-1452621C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1711" y="6242980"/>
            <a:ext cx="1180289" cy="799562"/>
          </a:xfrm>
        </p:spPr>
        <p:txBody>
          <a:bodyPr/>
          <a:lstStyle/>
          <a:p>
            <a:fld id="{31F3E293-9FD7-46DF-AD63-4368FD4BD22F}" type="slidenum">
              <a:rPr lang="fr-FR" sz="4800" smtClean="0">
                <a:solidFill>
                  <a:schemeClr val="tx1">
                    <a:alpha val="25000"/>
                  </a:schemeClr>
                </a:solidFill>
                <a:latin typeface="Algerian" panose="04020705040A02060702" pitchFamily="82" charset="0"/>
              </a:rPr>
              <a:t>13</a:t>
            </a:fld>
            <a:endParaRPr lang="fr-FR" sz="4800">
              <a:solidFill>
                <a:schemeClr val="tx1">
                  <a:alpha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056078E-62BF-42F8-94A1-FFD7D3D7DAB9}"/>
              </a:ext>
            </a:extLst>
          </p:cNvPr>
          <p:cNvSpPr txBox="1"/>
          <p:nvPr/>
        </p:nvSpPr>
        <p:spPr>
          <a:xfrm>
            <a:off x="4394258" y="1093981"/>
            <a:ext cx="7324928" cy="473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b="1" dirty="0">
                <a:solidFill>
                  <a:srgbClr val="ED7D31"/>
                </a:solidFill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Définition du livre Gang of Four</a:t>
            </a:r>
            <a:r>
              <a:rPr lang="fr-FR" dirty="0">
                <a:solidFill>
                  <a:srgbClr val="14171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fr-FR" sz="1800" b="1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: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6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1800" dirty="0">
                <a:solidFill>
                  <a:srgbClr val="1417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« Fournir une interface unifiée à un ensemble d'interfaces dans un sous-système. Façade définit une interface de niveau supérieur qui facilite l'utilisation du sous-système »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6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800" b="1" dirty="0">
                <a:solidFill>
                  <a:srgbClr val="1417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6000"/>
              </a:lnSpc>
              <a:spcBef>
                <a:spcPts val="200"/>
              </a:spcBef>
            </a:pPr>
            <a:r>
              <a:rPr lang="fr-FR" sz="1800" b="1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Type de conception structurelle : </a:t>
            </a: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fr-FR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raite généralement des relations entre les entités, facilite leur collaboration </a:t>
            </a: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fr-FR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tudie la façon de composer des classes et des objets pour réaliser des structures plus importantes.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3072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528169-C0D8-4B94-BE6F-6482767D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6711"/>
            <a:ext cx="4059080" cy="4984578"/>
          </a:xfrm>
        </p:spPr>
        <p:txBody>
          <a:bodyPr>
            <a:normAutofit/>
          </a:bodyPr>
          <a:lstStyle/>
          <a:p>
            <a:pPr algn="ctr"/>
            <a:r>
              <a:rPr lang="fr-FR" sz="4400">
                <a:solidFill>
                  <a:srgbClr val="FFFFFF"/>
                </a:solidFill>
                <a:cs typeface="Calibri Light"/>
              </a:rPr>
              <a:t>Le design pattern Façade</a:t>
            </a:r>
            <a:endParaRPr lang="fr-FR" sz="4400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85E1D34D-32B6-4DAF-8462-1452621C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1711" y="6242980"/>
            <a:ext cx="1180289" cy="799562"/>
          </a:xfrm>
        </p:spPr>
        <p:txBody>
          <a:bodyPr/>
          <a:lstStyle/>
          <a:p>
            <a:fld id="{31F3E293-9FD7-46DF-AD63-4368FD4BD22F}" type="slidenum">
              <a:rPr lang="fr-FR" sz="4800" smtClean="0">
                <a:solidFill>
                  <a:schemeClr val="tx1">
                    <a:alpha val="25000"/>
                  </a:schemeClr>
                </a:solidFill>
                <a:latin typeface="Algerian" panose="04020705040A02060702" pitchFamily="82" charset="0"/>
              </a:rPr>
              <a:t>14</a:t>
            </a:fld>
            <a:endParaRPr lang="fr-FR" sz="4800">
              <a:solidFill>
                <a:schemeClr val="tx1">
                  <a:alpha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266F15F-9B4F-4FA0-98E6-E5ADC138D635}"/>
              </a:ext>
            </a:extLst>
          </p:cNvPr>
          <p:cNvSpPr txBox="1"/>
          <p:nvPr/>
        </p:nvSpPr>
        <p:spPr>
          <a:xfrm>
            <a:off x="4578485" y="720341"/>
            <a:ext cx="7023370" cy="541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6000"/>
              </a:lnSpc>
              <a:spcBef>
                <a:spcPts val="200"/>
              </a:spcBef>
            </a:pPr>
            <a:r>
              <a:rPr lang="fr-FR" sz="1800" b="1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Caractéristiques : </a:t>
            </a:r>
            <a:endParaRPr lang="fr-FR" sz="1800" b="1" dirty="0">
              <a:solidFill>
                <a:srgbClr val="1F3763"/>
              </a:solidFill>
              <a:effectLst/>
              <a:latin typeface="Calibri" panose="020F0502020204030204" pitchFamily="34" charset="0"/>
              <a:ea typeface="Yu Gothic Light" panose="020B0300000000000000" pitchFamily="34" charset="-128"/>
              <a:cs typeface="Calibri" panose="020F050202020403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</a:p>
          <a:p>
            <a:pPr marL="285750" indent="-285750" algn="just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ermet de simplifier l’interface lors de l’utilisation d’un sous-système </a:t>
            </a: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marL="285750" indent="-285750" algn="just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 fait appel qu’aux fonctions/méthodes qui nous intéressent  </a:t>
            </a: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Peut même en créer de nouvelles à partir de celles existantes</a:t>
            </a: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 présente sous la forme d’une petite quantité de code</a:t>
            </a: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itué entre le kit d’outils et une application complète </a:t>
            </a: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 configurable, prévue pour être en production et être réutilisable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970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528169-C0D8-4B94-BE6F-6482767D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6711"/>
            <a:ext cx="4059080" cy="4984578"/>
          </a:xfrm>
        </p:spPr>
        <p:txBody>
          <a:bodyPr>
            <a:normAutofit/>
          </a:bodyPr>
          <a:lstStyle/>
          <a:p>
            <a:pPr algn="ctr"/>
            <a:r>
              <a:rPr lang="fr-FR" sz="4400">
                <a:solidFill>
                  <a:srgbClr val="FFFFFF"/>
                </a:solidFill>
                <a:cs typeface="Calibri Light"/>
              </a:rPr>
              <a:t>Le design pattern Façade</a:t>
            </a:r>
            <a:endParaRPr lang="fr-FR" sz="4400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85E1D34D-32B6-4DAF-8462-1452621C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1711" y="6242980"/>
            <a:ext cx="1180289" cy="799562"/>
          </a:xfrm>
        </p:spPr>
        <p:txBody>
          <a:bodyPr/>
          <a:lstStyle/>
          <a:p>
            <a:fld id="{31F3E293-9FD7-46DF-AD63-4368FD4BD22F}" type="slidenum">
              <a:rPr lang="fr-FR" sz="4800" smtClean="0">
                <a:solidFill>
                  <a:schemeClr val="tx1">
                    <a:alpha val="25000"/>
                  </a:schemeClr>
                </a:solidFill>
                <a:latin typeface="Algerian" panose="04020705040A02060702" pitchFamily="82" charset="0"/>
              </a:rPr>
              <a:t>15</a:t>
            </a:fld>
            <a:endParaRPr lang="fr-FR" sz="4800">
              <a:solidFill>
                <a:schemeClr val="tx1">
                  <a:alpha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266F15F-9B4F-4FA0-98E6-E5ADC138D635}"/>
              </a:ext>
            </a:extLst>
          </p:cNvPr>
          <p:cNvSpPr txBox="1"/>
          <p:nvPr/>
        </p:nvSpPr>
        <p:spPr>
          <a:xfrm>
            <a:off x="4468837" y="1657350"/>
            <a:ext cx="7023370" cy="3741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6000"/>
              </a:lnSpc>
              <a:spcBef>
                <a:spcPts val="200"/>
              </a:spcBef>
            </a:pPr>
            <a:r>
              <a:rPr lang="fr-FR" sz="1800" b="1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Intérêt  et intention :</a:t>
            </a:r>
          </a:p>
          <a:p>
            <a:pPr algn="just">
              <a:lnSpc>
                <a:spcPct val="106000"/>
              </a:lnSpc>
              <a:spcBef>
                <a:spcPts val="200"/>
              </a:spcBef>
            </a:pPr>
            <a:r>
              <a:rPr lang="fr-FR" sz="1800" b="1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 </a:t>
            </a:r>
            <a:endParaRPr lang="fr-FR" sz="1800" b="1" dirty="0">
              <a:solidFill>
                <a:srgbClr val="1F3763"/>
              </a:solidFill>
              <a:effectLst/>
              <a:latin typeface="Calibri" panose="020F0502020204030204" pitchFamily="34" charset="0"/>
              <a:ea typeface="Yu Gothic Light" panose="020B0300000000000000" pitchFamily="34" charset="-128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Objectif principal : simplifier une interface. </a:t>
            </a: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6000"/>
              </a:lnSpc>
              <a:buFont typeface="PT Sans" panose="020B0503020203020204" pitchFamily="34" charset="0"/>
              <a:buChar char="-"/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Fournir une interface unifiée à un ensemble d'interfaces dans un sous-système pour faciliter l'utilisation de celui-ci.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algn="just">
              <a:lnSpc>
                <a:spcPct val="106000"/>
              </a:lnSpc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PT Sans" panose="020B0503020203020204" pitchFamily="34" charset="0"/>
              <a:buChar char="-"/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Envelopper un sous-système compliqué avec une interface plus simple.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8656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528169-C0D8-4B94-BE6F-6482767D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6711"/>
            <a:ext cx="4059080" cy="4984578"/>
          </a:xfrm>
        </p:spPr>
        <p:txBody>
          <a:bodyPr>
            <a:normAutofit/>
          </a:bodyPr>
          <a:lstStyle/>
          <a:p>
            <a:pPr algn="ctr"/>
            <a:r>
              <a:rPr lang="fr-FR" sz="4400">
                <a:solidFill>
                  <a:srgbClr val="FFFFFF"/>
                </a:solidFill>
                <a:cs typeface="Calibri Light"/>
              </a:rPr>
              <a:t>Le design pattern Façade</a:t>
            </a:r>
            <a:endParaRPr lang="fr-FR" sz="4400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85E1D34D-32B6-4DAF-8462-1452621C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1711" y="6242980"/>
            <a:ext cx="1180289" cy="799562"/>
          </a:xfrm>
        </p:spPr>
        <p:txBody>
          <a:bodyPr/>
          <a:lstStyle/>
          <a:p>
            <a:fld id="{31F3E293-9FD7-46DF-AD63-4368FD4BD22F}" type="slidenum">
              <a:rPr lang="fr-FR" sz="4800" smtClean="0">
                <a:solidFill>
                  <a:schemeClr val="tx1">
                    <a:alpha val="25000"/>
                  </a:schemeClr>
                </a:solidFill>
                <a:latin typeface="Algerian" panose="04020705040A02060702" pitchFamily="82" charset="0"/>
              </a:rPr>
              <a:t>16</a:t>
            </a:fld>
            <a:endParaRPr lang="fr-FR" sz="4800">
              <a:solidFill>
                <a:schemeClr val="tx1">
                  <a:alpha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266F15F-9B4F-4FA0-98E6-E5ADC138D635}"/>
              </a:ext>
            </a:extLst>
          </p:cNvPr>
          <p:cNvSpPr txBox="1"/>
          <p:nvPr/>
        </p:nvSpPr>
        <p:spPr>
          <a:xfrm>
            <a:off x="4383112" y="450160"/>
            <a:ext cx="7023370" cy="5797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6000"/>
              </a:lnSpc>
              <a:spcBef>
                <a:spcPts val="200"/>
              </a:spcBef>
            </a:pPr>
            <a:r>
              <a:rPr lang="fr-FR" b="1" dirty="0">
                <a:solidFill>
                  <a:srgbClr val="ED7D31"/>
                </a:solidFill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Répond à plusieurs besoins</a:t>
            </a:r>
            <a:r>
              <a:rPr lang="fr-FR" sz="1800" b="1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 :</a:t>
            </a: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Présenter volontairement un objet plus adapté </a:t>
            </a:r>
          </a:p>
          <a:p>
            <a:pPr lvl="0" algn="just">
              <a:lnSpc>
                <a:spcPct val="107000"/>
              </a:lnSpc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Permet d’agréger les appels dans un seul objet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algn="just">
              <a:lnSpc>
                <a:spcPct val="106000"/>
              </a:lnSpc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Cacher la complexité de l’implémentation interne</a:t>
            </a:r>
          </a:p>
          <a:p>
            <a:pPr lvl="0" algn="just">
              <a:lnSpc>
                <a:spcPct val="107000"/>
              </a:lnSpc>
            </a:pP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résenter une interface simple à utiliser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algn="just">
              <a:lnSpc>
                <a:spcPct val="106000"/>
              </a:lnSpc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Simplifier l’appel à de nombreux objets internes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algn="just">
              <a:lnSpc>
                <a:spcPct val="106000"/>
              </a:lnSpc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Limiter les dépendances des classes clientes en exposant le moins possible d’objets internes </a:t>
            </a:r>
          </a:p>
          <a:p>
            <a:pPr lvl="0" algn="just">
              <a:lnSpc>
                <a:spcPct val="107000"/>
              </a:lnSpc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120"/>
              </a:spcAft>
              <a:buFont typeface="Calibri" panose="020F0502020204030204" pitchFamily="34" charset="0"/>
              <a:buChar char="-"/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Simplifier l'utilisation, la compréhension et rendre le code source de la bibliothèque plus lisible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algn="just">
              <a:lnSpc>
                <a:spcPct val="106000"/>
              </a:lnSpc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7203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528169-C0D8-4B94-BE6F-6482767D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6711"/>
            <a:ext cx="4059080" cy="4984578"/>
          </a:xfrm>
        </p:spPr>
        <p:txBody>
          <a:bodyPr>
            <a:normAutofit/>
          </a:bodyPr>
          <a:lstStyle/>
          <a:p>
            <a:pPr algn="ctr"/>
            <a:r>
              <a:rPr lang="fr-FR" sz="4400">
                <a:solidFill>
                  <a:srgbClr val="FFFFFF"/>
                </a:solidFill>
                <a:cs typeface="Calibri Light"/>
              </a:rPr>
              <a:t>Le design pattern Façade</a:t>
            </a:r>
            <a:endParaRPr lang="fr-FR" sz="4400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85E1D34D-32B6-4DAF-8462-1452621C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1711" y="6242980"/>
            <a:ext cx="1180289" cy="799562"/>
          </a:xfrm>
        </p:spPr>
        <p:txBody>
          <a:bodyPr/>
          <a:lstStyle/>
          <a:p>
            <a:fld id="{31F3E293-9FD7-46DF-AD63-4368FD4BD22F}" type="slidenum">
              <a:rPr lang="fr-FR" sz="4800" smtClean="0">
                <a:solidFill>
                  <a:schemeClr val="tx1">
                    <a:alpha val="25000"/>
                  </a:schemeClr>
                </a:solidFill>
                <a:latin typeface="Algerian" panose="04020705040A02060702" pitchFamily="82" charset="0"/>
              </a:rPr>
              <a:t>17</a:t>
            </a:fld>
            <a:endParaRPr lang="fr-FR" sz="4800">
              <a:solidFill>
                <a:schemeClr val="tx1">
                  <a:alpha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266F15F-9B4F-4FA0-98E6-E5ADC138D635}"/>
              </a:ext>
            </a:extLst>
          </p:cNvPr>
          <p:cNvSpPr txBox="1"/>
          <p:nvPr/>
        </p:nvSpPr>
        <p:spPr>
          <a:xfrm>
            <a:off x="4383112" y="450160"/>
            <a:ext cx="7023370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6000"/>
              </a:lnSpc>
              <a:spcBef>
                <a:spcPts val="200"/>
              </a:spcBef>
            </a:pPr>
            <a:r>
              <a:rPr lang="fr-FR" sz="1800" b="1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Quand l’utiliser ?</a:t>
            </a:r>
            <a:endParaRPr lang="fr-FR" sz="1800" b="1" dirty="0">
              <a:solidFill>
                <a:srgbClr val="1F3763"/>
              </a:solidFill>
              <a:effectLst/>
              <a:latin typeface="Calibri" panose="020F0502020204030204" pitchFamily="34" charset="0"/>
              <a:ea typeface="Yu Gothic Light" panose="020B0300000000000000" pitchFamily="34" charset="-128"/>
              <a:cs typeface="Calibri" panose="020F0502020204030204" pitchFamily="34" charset="0"/>
            </a:endParaRPr>
          </a:p>
          <a:p>
            <a:pPr algn="just"/>
            <a:r>
              <a:rPr lang="fr-FR" sz="1800" dirty="0">
                <a:solidFill>
                  <a:srgbClr val="4444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Trop de complexité dans un sous-système</a:t>
            </a:r>
          </a:p>
          <a:p>
            <a:pPr marL="285750" indent="-285750" algn="just">
              <a:buFontTx/>
              <a:buChar char="-"/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Mise en place un patron de conception implique de créer de nouvelles classes</a:t>
            </a:r>
          </a:p>
          <a:p>
            <a:pPr algn="just"/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Quantité de travail pour configurer et écrire le code de base ne fait que croitre</a:t>
            </a:r>
          </a:p>
          <a:p>
            <a:pPr algn="just"/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fr-FR" sz="1800" b="1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Alors la façade : </a:t>
            </a:r>
          </a:p>
          <a:p>
            <a:pPr algn="just"/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ourni un raccourci aux fonctionnalités du sous-système qui sont adaptées au besoin du client</a:t>
            </a:r>
          </a:p>
          <a:p>
            <a:pPr marL="285750" indent="-285750" algn="just">
              <a:buFontTx/>
              <a:buChar char="-"/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Structurer un sous-système </a:t>
            </a:r>
          </a:p>
          <a:p>
            <a:pPr algn="just"/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éfinir des points d’entrée à chaque niveau d’un sous-système</a:t>
            </a:r>
          </a:p>
          <a:p>
            <a:pPr algn="just"/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Permet de 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réduire le couplage</a:t>
            </a:r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7567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528169-C0D8-4B94-BE6F-6482767D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6711"/>
            <a:ext cx="4059080" cy="4984578"/>
          </a:xfrm>
        </p:spPr>
        <p:txBody>
          <a:bodyPr>
            <a:normAutofit/>
          </a:bodyPr>
          <a:lstStyle/>
          <a:p>
            <a:pPr algn="ctr"/>
            <a:r>
              <a:rPr lang="fr-FR" sz="4400" dirty="0">
                <a:solidFill>
                  <a:srgbClr val="FFFFFF"/>
                </a:solidFill>
                <a:cs typeface="Calibri Light"/>
              </a:rPr>
              <a:t>Le design pattern Façade</a:t>
            </a:r>
            <a:endParaRPr lang="fr-FR" sz="4400" dirty="0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85E1D34D-32B6-4DAF-8462-1452621C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1711" y="6242980"/>
            <a:ext cx="1180289" cy="799562"/>
          </a:xfrm>
        </p:spPr>
        <p:txBody>
          <a:bodyPr/>
          <a:lstStyle/>
          <a:p>
            <a:fld id="{31F3E293-9FD7-46DF-AD63-4368FD4BD22F}" type="slidenum">
              <a:rPr lang="fr-FR" sz="4800" smtClean="0">
                <a:solidFill>
                  <a:schemeClr val="tx1">
                    <a:alpha val="25000"/>
                  </a:schemeClr>
                </a:solidFill>
                <a:latin typeface="Algerian" panose="04020705040A02060702" pitchFamily="82" charset="0"/>
              </a:rPr>
              <a:t>18</a:t>
            </a:fld>
            <a:endParaRPr lang="fr-FR" sz="4800">
              <a:solidFill>
                <a:schemeClr val="tx1">
                  <a:alpha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266F15F-9B4F-4FA0-98E6-E5ADC138D635}"/>
              </a:ext>
            </a:extLst>
          </p:cNvPr>
          <p:cNvSpPr txBox="1"/>
          <p:nvPr/>
        </p:nvSpPr>
        <p:spPr>
          <a:xfrm>
            <a:off x="4366590" y="936711"/>
            <a:ext cx="7532663" cy="4901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6000"/>
              </a:lnSpc>
              <a:spcBef>
                <a:spcPts val="200"/>
              </a:spcBef>
            </a:pPr>
            <a:r>
              <a:rPr lang="fr-FR" sz="1800" b="1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Comment ?</a:t>
            </a:r>
            <a:endParaRPr lang="fr-FR" sz="1800" b="1" dirty="0">
              <a:solidFill>
                <a:srgbClr val="1F3763"/>
              </a:solidFill>
              <a:effectLst/>
              <a:latin typeface="Calibri" panose="020F0502020204030204" pitchFamily="34" charset="0"/>
              <a:ea typeface="Yu Gothic Light" panose="020B0300000000000000" pitchFamily="34" charset="-128"/>
              <a:cs typeface="Calibri" panose="020F050202020403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342900" lvl="0" indent="-342900" algn="just">
              <a:buAutoNum type="arabicParenR"/>
              <a:tabLst>
                <a:tab pos="457200" algn="l"/>
              </a:tabLst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Vérifie-s’il est possible de fournir une interface plus simple</a:t>
            </a:r>
          </a:p>
          <a:p>
            <a:pPr marL="342900" lvl="0" indent="-342900" algn="just">
              <a:buAutoNum type="arabicParenR"/>
              <a:tabLst>
                <a:tab pos="457200" algn="l"/>
              </a:tabLst>
            </a:pPr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buAutoNum type="arabicParenR"/>
              <a:tabLst>
                <a:tab pos="457200" algn="l"/>
              </a:tabLst>
            </a:pPr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buAutoNum type="arabicParenR"/>
              <a:tabLst>
                <a:tab pos="457200" algn="l"/>
              </a:tabLst>
            </a:pP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éclarez et implémentez cette interface en tant que nouvelle façade </a:t>
            </a:r>
          </a:p>
          <a:p>
            <a:pPr marL="342900" lvl="0" indent="-342900" algn="just">
              <a:buAutoNum type="arabicParenR"/>
              <a:tabLst>
                <a:tab pos="457200" algn="l"/>
              </a:tabLst>
            </a:pPr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buAutoNum type="arabicParenR"/>
              <a:tabLst>
                <a:tab pos="457200" algn="l"/>
              </a:tabLst>
            </a:pPr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buAutoNum type="arabicParenR"/>
              <a:tabLst>
                <a:tab pos="457200" algn="l"/>
              </a:tabLst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Toute communication avec le sous-système doit passer par elle </a:t>
            </a:r>
          </a:p>
          <a:p>
            <a:pPr marL="342900" lvl="0" indent="-342900" algn="just">
              <a:buAutoNum type="arabicParenR"/>
              <a:tabLst>
                <a:tab pos="457200" algn="l"/>
              </a:tabLst>
            </a:pPr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buAutoNum type="arabicParenR"/>
              <a:tabLst>
                <a:tab pos="457200" algn="l"/>
              </a:tabLst>
            </a:pPr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buAutoNum type="arabicParenR"/>
              <a:tabLst>
                <a:tab pos="457200" algn="l"/>
              </a:tabLst>
            </a:pP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Transférer une partie de ses comportements vers une nouvelle façade plus spécialisée, s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 la façade devient trop grande</a:t>
            </a: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8101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528169-C0D8-4B94-BE6F-6482767D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6711"/>
            <a:ext cx="4059080" cy="4984578"/>
          </a:xfrm>
        </p:spPr>
        <p:txBody>
          <a:bodyPr>
            <a:normAutofit/>
          </a:bodyPr>
          <a:lstStyle/>
          <a:p>
            <a:pPr algn="ctr"/>
            <a:r>
              <a:rPr lang="fr-FR" sz="4400">
                <a:solidFill>
                  <a:srgbClr val="FFFFFF"/>
                </a:solidFill>
                <a:cs typeface="Calibri Light"/>
              </a:rPr>
              <a:t>Le design pattern Façade</a:t>
            </a:r>
            <a:endParaRPr lang="fr-FR" sz="4400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85E1D34D-32B6-4DAF-8462-1452621C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1711" y="6242980"/>
            <a:ext cx="1180289" cy="799562"/>
          </a:xfrm>
        </p:spPr>
        <p:txBody>
          <a:bodyPr/>
          <a:lstStyle/>
          <a:p>
            <a:fld id="{31F3E293-9FD7-46DF-AD63-4368FD4BD22F}" type="slidenum">
              <a:rPr lang="fr-FR" sz="4800" smtClean="0">
                <a:solidFill>
                  <a:schemeClr val="tx1">
                    <a:alpha val="25000"/>
                  </a:schemeClr>
                </a:solidFill>
                <a:latin typeface="Algerian" panose="04020705040A02060702" pitchFamily="82" charset="0"/>
              </a:rPr>
              <a:t>19</a:t>
            </a:fld>
            <a:endParaRPr lang="fr-FR" sz="4800">
              <a:solidFill>
                <a:schemeClr val="tx1">
                  <a:alpha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266F15F-9B4F-4FA0-98E6-E5ADC138D635}"/>
              </a:ext>
            </a:extLst>
          </p:cNvPr>
          <p:cNvSpPr txBox="1"/>
          <p:nvPr/>
        </p:nvSpPr>
        <p:spPr>
          <a:xfrm>
            <a:off x="4383112" y="450160"/>
            <a:ext cx="7023370" cy="145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6000"/>
              </a:lnSpc>
              <a:spcBef>
                <a:spcPts val="200"/>
              </a:spcBef>
            </a:pPr>
            <a:r>
              <a:rPr lang="fr-FR" b="1">
                <a:solidFill>
                  <a:srgbClr val="ED7D31"/>
                </a:solidFill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Structure :</a:t>
            </a:r>
            <a:r>
              <a:rPr lang="fr-FR" b="1">
                <a:solidFill>
                  <a:srgbClr val="ED7D31"/>
                </a:solidFill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endParaRPr lang="fr-FR" sz="1800" b="1">
              <a:solidFill>
                <a:srgbClr val="1F3763"/>
              </a:solidFill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/>
          </a:p>
        </p:txBody>
      </p:sp>
      <p:pic>
        <p:nvPicPr>
          <p:cNvPr id="8" name="Image 7" descr="Structure du patron de conception façade">
            <a:extLst>
              <a:ext uri="{FF2B5EF4-FFF2-40B4-BE49-F238E27FC236}">
                <a16:creationId xmlns:a16="http://schemas.microsoft.com/office/drawing/2014/main" id="{A0FB9FF1-E3D3-4995-BCAE-5B52998B8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198" y="610220"/>
            <a:ext cx="5334000" cy="36195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76D5A61-3D09-4DA8-844F-AFE9A42BF7CF}"/>
              </a:ext>
            </a:extLst>
          </p:cNvPr>
          <p:cNvSpPr txBox="1"/>
          <p:nvPr/>
        </p:nvSpPr>
        <p:spPr>
          <a:xfrm>
            <a:off x="4190580" y="4302449"/>
            <a:ext cx="788468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ts val="1500"/>
              </a:lnSpc>
              <a:tabLst>
                <a:tab pos="457200" algn="l"/>
              </a:tabLst>
            </a:pP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1) </a:t>
            </a:r>
            <a:r>
              <a:rPr lang="fr-F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Façade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procure un accès pratique aux différentes parties des fonctionnalités</a:t>
            </a:r>
          </a:p>
          <a:p>
            <a:pPr marL="342900" lvl="0" indent="-342900">
              <a:lnSpc>
                <a:spcPts val="1500"/>
              </a:lnSpc>
              <a:tabLst>
                <a:tab pos="457200" algn="l"/>
              </a:tabLst>
            </a:pP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ts val="1500"/>
              </a:lnSpc>
              <a:tabLst>
                <a:tab pos="457200" algn="l"/>
              </a:tabLst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</a:p>
          <a:p>
            <a:pPr marL="342900" lvl="0" indent="-342900">
              <a:lnSpc>
                <a:spcPts val="1500"/>
              </a:lnSpc>
              <a:tabLst>
                <a:tab pos="457200" algn="l"/>
              </a:tabLst>
            </a:pP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2) </a:t>
            </a:r>
            <a:r>
              <a:rPr lang="fr-F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Façade Supplémentaire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évite de polluer une autre façade avec des fonctionnalités qui pourraient la rendre trop complexe </a:t>
            </a:r>
          </a:p>
          <a:p>
            <a:pPr marL="342900" lvl="0" indent="-342900">
              <a:lnSpc>
                <a:spcPts val="1500"/>
              </a:lnSpc>
              <a:tabLst>
                <a:tab pos="457200" algn="l"/>
              </a:tabLst>
            </a:pP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ts val="1500"/>
              </a:lnSpc>
              <a:tabLst>
                <a:tab pos="457200" algn="l"/>
              </a:tabLst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</a:p>
          <a:p>
            <a:pPr marL="342900" lvl="0" indent="-342900">
              <a:lnSpc>
                <a:spcPts val="1500"/>
              </a:lnSpc>
              <a:spcAft>
                <a:spcPts val="500"/>
              </a:spcAft>
              <a:tabLst>
                <a:tab pos="457200" algn="l"/>
              </a:tabLst>
            </a:pP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3) </a:t>
            </a:r>
            <a:r>
              <a:rPr lang="fr-F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Sous-système Complexe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est composé de dizaines d’objets variés </a:t>
            </a:r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>
              <a:lnSpc>
                <a:spcPts val="1500"/>
              </a:lnSpc>
              <a:spcAft>
                <a:spcPts val="5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</a:p>
          <a:p>
            <a:pPr marL="342900" lvl="0" indent="-342900">
              <a:lnSpc>
                <a:spcPts val="15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4) </a:t>
            </a:r>
            <a:r>
              <a:rPr lang="fr-F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Client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passe par la façade plutôt que d’appeler les objets directement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59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BE3AF-47A1-4DAD-B890-ADCC781F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lgerian" panose="04020705040A02060702" pitchFamily="82" charset="0"/>
              </a:rPr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8BF52DD-28E7-4713-8DB9-35212091C5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534368"/>
              </p:ext>
            </p:extLst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0" name="Espace réservé du numéro de diapositive 3">
            <a:extLst>
              <a:ext uri="{FF2B5EF4-FFF2-40B4-BE49-F238E27FC236}">
                <a16:creationId xmlns:a16="http://schemas.microsoft.com/office/drawing/2014/main" id="{D8DD0B73-420D-42B1-8E8F-3DEE99F1EB60}"/>
              </a:ext>
            </a:extLst>
          </p:cNvPr>
          <p:cNvSpPr txBox="1">
            <a:spLocks/>
          </p:cNvSpPr>
          <p:nvPr/>
        </p:nvSpPr>
        <p:spPr>
          <a:xfrm>
            <a:off x="11621192" y="6242980"/>
            <a:ext cx="570808" cy="7995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300" b="0" kern="120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3E293-9FD7-46DF-AD63-4368FD4BD22F}" type="slidenum">
              <a:rPr lang="fr-FR" sz="4800" smtClean="0">
                <a:solidFill>
                  <a:schemeClr val="tx1">
                    <a:alpha val="25000"/>
                  </a:schemeClr>
                </a:solidFill>
                <a:latin typeface="Algerian" panose="04020705040A02060702" pitchFamily="82" charset="0"/>
              </a:rPr>
              <a:pPr/>
              <a:t>2</a:t>
            </a:fld>
            <a:endParaRPr lang="fr-FR" sz="4800">
              <a:solidFill>
                <a:schemeClr val="tx1">
                  <a:alpha val="2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672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528169-C0D8-4B94-BE6F-6482767D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6711"/>
            <a:ext cx="4059080" cy="4984578"/>
          </a:xfrm>
        </p:spPr>
        <p:txBody>
          <a:bodyPr>
            <a:normAutofit/>
          </a:bodyPr>
          <a:lstStyle/>
          <a:p>
            <a:pPr algn="ctr"/>
            <a:r>
              <a:rPr lang="fr-FR" sz="4400">
                <a:solidFill>
                  <a:srgbClr val="FFFFFF"/>
                </a:solidFill>
                <a:cs typeface="Calibri Light"/>
              </a:rPr>
              <a:t>Le design pattern Façade</a:t>
            </a:r>
            <a:endParaRPr lang="fr-FR" sz="4400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85E1D34D-32B6-4DAF-8462-1452621C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1711" y="6242980"/>
            <a:ext cx="1180289" cy="799562"/>
          </a:xfrm>
        </p:spPr>
        <p:txBody>
          <a:bodyPr/>
          <a:lstStyle/>
          <a:p>
            <a:fld id="{31F3E293-9FD7-46DF-AD63-4368FD4BD22F}" type="slidenum">
              <a:rPr lang="fr-FR" sz="4800" smtClean="0">
                <a:solidFill>
                  <a:schemeClr val="tx1">
                    <a:alpha val="25000"/>
                  </a:schemeClr>
                </a:solidFill>
                <a:latin typeface="Algerian" panose="04020705040A02060702" pitchFamily="82" charset="0"/>
              </a:rPr>
              <a:t>20</a:t>
            </a:fld>
            <a:endParaRPr lang="fr-FR" sz="4800">
              <a:solidFill>
                <a:schemeClr val="tx1">
                  <a:alpha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266F15F-9B4F-4FA0-98E6-E5ADC138D635}"/>
              </a:ext>
            </a:extLst>
          </p:cNvPr>
          <p:cNvSpPr txBox="1"/>
          <p:nvPr/>
        </p:nvSpPr>
        <p:spPr>
          <a:xfrm>
            <a:off x="4383112" y="450160"/>
            <a:ext cx="7023370" cy="6680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6000"/>
              </a:lnSpc>
              <a:spcBef>
                <a:spcPts val="200"/>
              </a:spcBef>
            </a:pPr>
            <a:r>
              <a:rPr lang="fr-FR" sz="1800" b="1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Problématique : </a:t>
            </a:r>
            <a:endParaRPr lang="fr-FR" sz="1800" b="1" dirty="0">
              <a:solidFill>
                <a:srgbClr val="1F3763"/>
              </a:solidFill>
              <a:effectLst/>
              <a:latin typeface="Calibri" panose="020F0502020204030204" pitchFamily="34" charset="0"/>
              <a:ea typeface="Yu Gothic Light" panose="020B0300000000000000" pitchFamily="34" charset="-128"/>
              <a:cs typeface="Calibri" panose="020F050202020403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Reprenons l’implémentation classique de l’exemple d’introduction : 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solidFill>
                  <a:srgbClr val="2021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: </a:t>
            </a:r>
            <a:r>
              <a:rPr lang="fr-FR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créer un programme permettant de dessiner des formes géométriques (cercle, rectangle, carré...) souhaitées par un client</a:t>
            </a:r>
          </a:p>
          <a:p>
            <a:pPr marL="285750" indent="-285750" algn="just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endParaRPr lang="fr-FR" dirty="0">
              <a:solidFill>
                <a:srgbClr val="20212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fr-FR" dirty="0">
              <a:solidFill>
                <a:srgbClr val="20212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fr-FR" dirty="0">
              <a:solidFill>
                <a:srgbClr val="20212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fr-FR" dirty="0">
              <a:solidFill>
                <a:srgbClr val="20212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fr-FR" dirty="0">
              <a:solidFill>
                <a:srgbClr val="20212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fr-FR" dirty="0">
              <a:solidFill>
                <a:srgbClr val="20212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fr-FR" dirty="0">
              <a:solidFill>
                <a:srgbClr val="20212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se rend compte que ce dernier ne respecte pas les principes SOLID</a:t>
            </a: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dirty="0"/>
          </a:p>
        </p:txBody>
      </p:sp>
      <p:pic>
        <p:nvPicPr>
          <p:cNvPr id="12" name="Picture 320894731">
            <a:extLst>
              <a:ext uri="{FF2B5EF4-FFF2-40B4-BE49-F238E27FC236}">
                <a16:creationId xmlns:a16="http://schemas.microsoft.com/office/drawing/2014/main" id="{E83F98DD-AED2-4015-A5D7-A1F30ECC0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02491"/>
            <a:ext cx="4250284" cy="222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84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528169-C0D8-4B94-BE6F-6482767D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6711"/>
            <a:ext cx="4059080" cy="4984578"/>
          </a:xfrm>
        </p:spPr>
        <p:txBody>
          <a:bodyPr>
            <a:normAutofit/>
          </a:bodyPr>
          <a:lstStyle/>
          <a:p>
            <a:pPr algn="ctr"/>
            <a:r>
              <a:rPr lang="fr-FR" sz="4400">
                <a:solidFill>
                  <a:srgbClr val="FFFFFF"/>
                </a:solidFill>
                <a:cs typeface="Calibri Light"/>
              </a:rPr>
              <a:t>Le design pattern Façade</a:t>
            </a:r>
            <a:endParaRPr lang="fr-FR" sz="4400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85E1D34D-32B6-4DAF-8462-1452621C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1711" y="6242980"/>
            <a:ext cx="1180289" cy="799562"/>
          </a:xfrm>
        </p:spPr>
        <p:txBody>
          <a:bodyPr/>
          <a:lstStyle/>
          <a:p>
            <a:fld id="{31F3E293-9FD7-46DF-AD63-4368FD4BD22F}" type="slidenum">
              <a:rPr lang="fr-FR" sz="4800" smtClean="0">
                <a:solidFill>
                  <a:schemeClr val="tx1">
                    <a:alpha val="25000"/>
                  </a:schemeClr>
                </a:solidFill>
                <a:latin typeface="Algerian" panose="04020705040A02060702" pitchFamily="82" charset="0"/>
              </a:rPr>
              <a:t>21</a:t>
            </a:fld>
            <a:endParaRPr lang="fr-FR" sz="4800">
              <a:solidFill>
                <a:schemeClr val="tx1">
                  <a:alpha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266F15F-9B4F-4FA0-98E6-E5ADC138D635}"/>
              </a:ext>
            </a:extLst>
          </p:cNvPr>
          <p:cNvSpPr txBox="1"/>
          <p:nvPr/>
        </p:nvSpPr>
        <p:spPr>
          <a:xfrm>
            <a:off x="4345012" y="402347"/>
            <a:ext cx="7023370" cy="708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6000"/>
              </a:lnSpc>
              <a:spcBef>
                <a:spcPts val="200"/>
              </a:spcBef>
            </a:pPr>
            <a:r>
              <a:rPr lang="fr-FR" sz="1800" b="1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Problématique : </a:t>
            </a:r>
            <a:endParaRPr lang="fr-FR" sz="1800" b="1" dirty="0">
              <a:solidFill>
                <a:srgbClr val="1F3763"/>
              </a:solidFill>
              <a:effectLst/>
              <a:latin typeface="Calibri" panose="020F0502020204030204" pitchFamily="34" charset="0"/>
              <a:ea typeface="Yu Gothic Light" panose="020B0300000000000000" pitchFamily="34" charset="-128"/>
              <a:cs typeface="Calibri" panose="020F050202020403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   </a:t>
            </a:r>
            <a:r>
              <a:rPr lang="fr-FR" sz="1800" dirty="0">
                <a:effectLst/>
                <a:latin typeface="Calibri "/>
                <a:ea typeface="Times New Roman" panose="02020603050405020304" pitchFamily="18" charset="0"/>
              </a:rPr>
              <a:t>On manipule ici un ensemble d’objets de type Shape</a:t>
            </a:r>
          </a:p>
          <a:p>
            <a:pPr algn="just"/>
            <a:endParaRPr lang="fr-FR" sz="1800" dirty="0">
              <a:effectLst/>
              <a:latin typeface="Calibri "/>
              <a:ea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fr-FR" sz="1800" dirty="0">
                <a:effectLst/>
                <a:latin typeface="Calibri "/>
                <a:ea typeface="Times New Roman" panose="02020603050405020304" pitchFamily="18" charset="0"/>
              </a:rPr>
              <a:t>Logique métier de nos classes devient fortement couplée </a:t>
            </a:r>
          </a:p>
          <a:p>
            <a:pPr algn="just"/>
            <a:endParaRPr lang="fr-FR" sz="1800" dirty="0">
              <a:effectLst/>
              <a:latin typeface="Calibri "/>
              <a:ea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>
                <a:latin typeface="Calibri "/>
                <a:ea typeface="Times New Roman" panose="02020603050405020304" pitchFamily="18" charset="0"/>
              </a:rPr>
              <a:t>Donc rend le code </a:t>
            </a:r>
            <a:r>
              <a:rPr lang="fr-FR" sz="1800" dirty="0">
                <a:effectLst/>
                <a:latin typeface="Calibri "/>
                <a:ea typeface="Times New Roman" panose="02020603050405020304" pitchFamily="18" charset="0"/>
              </a:rPr>
              <a:t>difficile à comprendre et à maintenir</a:t>
            </a: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fr-FR" sz="1800" dirty="0">
              <a:effectLst/>
              <a:latin typeface="Calibri 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dirty="0"/>
          </a:p>
        </p:txBody>
      </p:sp>
      <p:pic>
        <p:nvPicPr>
          <p:cNvPr id="8" name="Picture 83829542">
            <a:extLst>
              <a:ext uri="{FF2B5EF4-FFF2-40B4-BE49-F238E27FC236}">
                <a16:creationId xmlns:a16="http://schemas.microsoft.com/office/drawing/2014/main" id="{43D2DE2A-D436-4C5D-B17C-46D012A42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364" y="936710"/>
            <a:ext cx="5267105" cy="300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39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528169-C0D8-4B94-BE6F-6482767D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6711"/>
            <a:ext cx="4059080" cy="4984578"/>
          </a:xfrm>
        </p:spPr>
        <p:txBody>
          <a:bodyPr>
            <a:normAutofit/>
          </a:bodyPr>
          <a:lstStyle/>
          <a:p>
            <a:pPr algn="ctr"/>
            <a:r>
              <a:rPr lang="fr-FR" sz="4400">
                <a:solidFill>
                  <a:srgbClr val="FFFFFF"/>
                </a:solidFill>
                <a:cs typeface="Calibri Light"/>
              </a:rPr>
              <a:t>Le design pattern Façade</a:t>
            </a:r>
            <a:endParaRPr lang="fr-FR" sz="4400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85E1D34D-32B6-4DAF-8462-1452621C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1711" y="6242980"/>
            <a:ext cx="1180289" cy="799562"/>
          </a:xfrm>
        </p:spPr>
        <p:txBody>
          <a:bodyPr/>
          <a:lstStyle/>
          <a:p>
            <a:fld id="{31F3E293-9FD7-46DF-AD63-4368FD4BD22F}" type="slidenum">
              <a:rPr lang="fr-FR" sz="4800" smtClean="0">
                <a:solidFill>
                  <a:schemeClr val="tx1">
                    <a:alpha val="25000"/>
                  </a:schemeClr>
                </a:solidFill>
                <a:latin typeface="Algerian" panose="04020705040A02060702" pitchFamily="82" charset="0"/>
              </a:rPr>
              <a:t>22</a:t>
            </a:fld>
            <a:endParaRPr lang="fr-FR" sz="4800">
              <a:solidFill>
                <a:schemeClr val="tx1">
                  <a:alpha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266F15F-9B4F-4FA0-98E6-E5ADC138D635}"/>
              </a:ext>
            </a:extLst>
          </p:cNvPr>
          <p:cNvSpPr txBox="1"/>
          <p:nvPr/>
        </p:nvSpPr>
        <p:spPr>
          <a:xfrm>
            <a:off x="4383112" y="450160"/>
            <a:ext cx="7023370" cy="712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6000"/>
              </a:lnSpc>
              <a:spcBef>
                <a:spcPts val="200"/>
              </a:spcBef>
            </a:pPr>
            <a:r>
              <a:rPr lang="fr-FR" sz="1800" b="1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Solution : </a:t>
            </a:r>
            <a:endParaRPr lang="fr-FR" sz="1800" b="1" dirty="0">
              <a:solidFill>
                <a:srgbClr val="1F3763"/>
              </a:solidFill>
              <a:effectLst/>
              <a:latin typeface="Calibri" panose="020F0502020204030204" pitchFamily="34" charset="0"/>
              <a:ea typeface="Yu Gothic Light" panose="020B0300000000000000" pitchFamily="34" charset="-128"/>
              <a:cs typeface="Calibri" panose="020F0502020204030204" pitchFamily="34" charset="0"/>
            </a:endParaRPr>
          </a:p>
          <a:p>
            <a:pPr algn="just"/>
            <a:r>
              <a:rPr lang="fr-FR" sz="1800" dirty="0">
                <a:solidFill>
                  <a:srgbClr val="4444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jouter une classe qui procure une interface simple vers un sous-système complexe </a:t>
            </a:r>
          </a:p>
          <a:p>
            <a:pPr algn="just"/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Les fonctionnalités plus limitées que si on interagit directement avec le sous-système</a:t>
            </a:r>
          </a:p>
          <a:p>
            <a:pPr algn="just"/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’inclure que les fonctionnalités qui intéressent notre client</a:t>
            </a:r>
          </a:p>
          <a:p>
            <a:pPr algn="just"/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</a:p>
          <a:p>
            <a:pPr algn="just"/>
            <a:r>
              <a:rPr lang="fr-FR" sz="1800" b="1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Application du Design Pattern Façade: </a:t>
            </a:r>
            <a:endParaRPr lang="fr-FR" sz="1800" b="1" dirty="0">
              <a:solidFill>
                <a:srgbClr val="1F3763"/>
              </a:solidFill>
              <a:effectLst/>
              <a:latin typeface="Calibri" panose="020F0502020204030204" pitchFamily="34" charset="0"/>
              <a:ea typeface="Yu Gothic Light" panose="020B0300000000000000" pitchFamily="34" charset="-128"/>
              <a:cs typeface="Calibri" panose="020F0502020204030204" pitchFamily="34" charset="0"/>
            </a:endParaRPr>
          </a:p>
          <a:p>
            <a:pPr algn="just"/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iagramme de classe permet de visualiser un modèle de conception type au moment de la compilation mais surtout les classes et les relations qu’elles ont entre elles</a:t>
            </a: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agramme de séquences au moment de l’exécution et montre les objets et les interactions entre eux</a:t>
            </a: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7274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528169-C0D8-4B94-BE6F-6482767D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6711"/>
            <a:ext cx="4059080" cy="4984578"/>
          </a:xfrm>
        </p:spPr>
        <p:txBody>
          <a:bodyPr>
            <a:normAutofit/>
          </a:bodyPr>
          <a:lstStyle/>
          <a:p>
            <a:pPr algn="ctr"/>
            <a:r>
              <a:rPr lang="fr-FR" sz="4400">
                <a:solidFill>
                  <a:srgbClr val="FFFFFF"/>
                </a:solidFill>
                <a:cs typeface="Calibri Light"/>
              </a:rPr>
              <a:t>Le design pattern Façade</a:t>
            </a:r>
            <a:endParaRPr lang="fr-FR" sz="4400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85E1D34D-32B6-4DAF-8462-1452621C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1711" y="6242980"/>
            <a:ext cx="1180289" cy="799562"/>
          </a:xfrm>
        </p:spPr>
        <p:txBody>
          <a:bodyPr/>
          <a:lstStyle/>
          <a:p>
            <a:fld id="{31F3E293-9FD7-46DF-AD63-4368FD4BD22F}" type="slidenum">
              <a:rPr lang="fr-FR" sz="4800" smtClean="0">
                <a:solidFill>
                  <a:schemeClr val="tx1">
                    <a:alpha val="25000"/>
                  </a:schemeClr>
                </a:solidFill>
                <a:latin typeface="Algerian" panose="04020705040A02060702" pitchFamily="82" charset="0"/>
              </a:rPr>
              <a:t>23</a:t>
            </a:fld>
            <a:endParaRPr lang="fr-FR" sz="4800">
              <a:solidFill>
                <a:schemeClr val="tx1">
                  <a:alpha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266F15F-9B4F-4FA0-98E6-E5ADC138D635}"/>
              </a:ext>
            </a:extLst>
          </p:cNvPr>
          <p:cNvSpPr txBox="1"/>
          <p:nvPr/>
        </p:nvSpPr>
        <p:spPr>
          <a:xfrm>
            <a:off x="4383112" y="450160"/>
            <a:ext cx="7023370" cy="1441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fr-F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3774D4-6CB6-4AD7-A579-D68F703EB441}"/>
              </a:ext>
            </a:extLst>
          </p:cNvPr>
          <p:cNvSpPr txBox="1"/>
          <p:nvPr/>
        </p:nvSpPr>
        <p:spPr>
          <a:xfrm>
            <a:off x="4383112" y="450160"/>
            <a:ext cx="7023370" cy="173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6000"/>
              </a:lnSpc>
              <a:spcBef>
                <a:spcPts val="200"/>
              </a:spcBef>
            </a:pPr>
            <a:r>
              <a:rPr lang="fr-FR" b="1">
                <a:solidFill>
                  <a:srgbClr val="ED7D31"/>
                </a:solidFill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Diagramme de Classe</a:t>
            </a:r>
            <a:r>
              <a:rPr lang="fr-FR" sz="1800" b="1">
                <a:solidFill>
                  <a:srgbClr val="ED7D31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 : </a:t>
            </a:r>
            <a:endParaRPr lang="fr-FR" sz="1800" b="1">
              <a:solidFill>
                <a:srgbClr val="1F3763"/>
              </a:solidFill>
              <a:effectLst/>
              <a:latin typeface="Calibri" panose="020F0502020204030204" pitchFamily="34" charset="0"/>
              <a:ea typeface="Yu Gothic Light" panose="020B0300000000000000" pitchFamily="34" charset="-128"/>
              <a:cs typeface="Calibri" panose="020F050202020403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fr-F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8F5915-F4E0-4D57-ABC5-062A7828C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669" y="1492980"/>
            <a:ext cx="6554506" cy="355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13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528169-C0D8-4B94-BE6F-6482767D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97" y="1170870"/>
            <a:ext cx="4256314" cy="4658546"/>
          </a:xfrm>
        </p:spPr>
        <p:txBody>
          <a:bodyPr>
            <a:normAutofit/>
          </a:bodyPr>
          <a:lstStyle/>
          <a:p>
            <a:r>
              <a:rPr lang="fr-FR" sz="2800" b="1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                     </a:t>
            </a:r>
            <a:r>
              <a:rPr lang="fr-FR" sz="2800" b="1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lang="fr-FR" sz="2800" b="1" u="sng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Shape </a:t>
            </a:r>
            <a:r>
              <a:rPr lang="fr-FR" sz="2800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: </a:t>
            </a:r>
            <a:br>
              <a:rPr lang="fr-FR" sz="28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28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800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-</a:t>
            </a:r>
            <a:r>
              <a:rPr lang="fr-FR" sz="28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 </a:t>
            </a:r>
            <a:r>
              <a:rPr lang="fr-FR" sz="2800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 Interface </a:t>
            </a:r>
            <a:br>
              <a:rPr lang="fr-FR" sz="28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28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800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-</a:t>
            </a:r>
            <a:r>
              <a:rPr lang="fr-FR" sz="28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 </a:t>
            </a:r>
            <a:r>
              <a:rPr lang="fr-FR" sz="2800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 Méthode dessiner </a:t>
            </a:r>
            <a:br>
              <a:rPr lang="fr-FR" sz="28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28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800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-</a:t>
            </a:r>
            <a:r>
              <a:rPr lang="fr-FR" sz="28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 </a:t>
            </a:r>
            <a:r>
              <a:rPr lang="fr-FR" sz="2800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 Pas de paramètres. </a:t>
            </a:r>
            <a:br>
              <a:rPr lang="fr-FR" sz="28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28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800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-</a:t>
            </a:r>
            <a:r>
              <a:rPr lang="fr-FR" sz="28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 </a:t>
            </a:r>
            <a:r>
              <a:rPr lang="fr-FR" sz="2800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 But : dessiner la forme géométrique demandée ! </a:t>
            </a:r>
            <a:br>
              <a:rPr lang="fr-FR" sz="28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fr-FR" sz="28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85E1D34D-32B6-4DAF-8462-1452621C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1711" y="6242980"/>
            <a:ext cx="1180289" cy="799562"/>
          </a:xfrm>
        </p:spPr>
        <p:txBody>
          <a:bodyPr/>
          <a:lstStyle/>
          <a:p>
            <a:fld id="{31F3E293-9FD7-46DF-AD63-4368FD4BD22F}" type="slidenum">
              <a:rPr lang="fr-FR" sz="4800" smtClean="0">
                <a:solidFill>
                  <a:schemeClr val="tx1">
                    <a:alpha val="25000"/>
                  </a:schemeClr>
                </a:solidFill>
                <a:latin typeface="Algerian" panose="04020705040A02060702" pitchFamily="82" charset="0"/>
              </a:rPr>
              <a:t>24</a:t>
            </a:fld>
            <a:endParaRPr lang="fr-FR" sz="4800">
              <a:solidFill>
                <a:schemeClr val="tx1">
                  <a:alpha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266F15F-9B4F-4FA0-98E6-E5ADC138D635}"/>
              </a:ext>
            </a:extLst>
          </p:cNvPr>
          <p:cNvSpPr txBox="1"/>
          <p:nvPr/>
        </p:nvSpPr>
        <p:spPr>
          <a:xfrm>
            <a:off x="4383112" y="450160"/>
            <a:ext cx="7023370" cy="1441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fr-F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3774D4-6CB6-4AD7-A579-D68F703EB441}"/>
              </a:ext>
            </a:extLst>
          </p:cNvPr>
          <p:cNvSpPr txBox="1"/>
          <p:nvPr/>
        </p:nvSpPr>
        <p:spPr>
          <a:xfrm>
            <a:off x="4383112" y="450160"/>
            <a:ext cx="7023370" cy="173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6000"/>
              </a:lnSpc>
              <a:spcBef>
                <a:spcPts val="200"/>
              </a:spcBef>
            </a:pPr>
            <a:r>
              <a:rPr lang="fr-FR" b="1">
                <a:solidFill>
                  <a:srgbClr val="ED7D31"/>
                </a:solidFill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Diagramme de Classe</a:t>
            </a:r>
            <a:r>
              <a:rPr lang="fr-FR" sz="1800" b="1">
                <a:solidFill>
                  <a:srgbClr val="ED7D31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 : </a:t>
            </a:r>
            <a:endParaRPr lang="fr-FR" sz="1800" b="1">
              <a:solidFill>
                <a:srgbClr val="1F3763"/>
              </a:solidFill>
              <a:effectLst/>
              <a:latin typeface="Calibri" panose="020F0502020204030204" pitchFamily="34" charset="0"/>
              <a:ea typeface="Yu Gothic Light" panose="020B0300000000000000" pitchFamily="34" charset="-128"/>
              <a:cs typeface="Calibri" panose="020F050202020403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fr-F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8F5915-F4E0-4D57-ABC5-062A7828C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669" y="1492980"/>
            <a:ext cx="6554506" cy="3553789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06259BF-88B6-48C4-826A-B7D2396D469B}"/>
              </a:ext>
            </a:extLst>
          </p:cNvPr>
          <p:cNvCxnSpPr>
            <a:cxnSpLocks/>
          </p:cNvCxnSpPr>
          <p:nvPr/>
        </p:nvCxnSpPr>
        <p:spPr>
          <a:xfrm>
            <a:off x="6317672" y="2417618"/>
            <a:ext cx="0" cy="8243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72275F6-B1B0-4431-B856-85C5ACCDA1F1}"/>
              </a:ext>
            </a:extLst>
          </p:cNvPr>
          <p:cNvCxnSpPr/>
          <p:nvPr/>
        </p:nvCxnSpPr>
        <p:spPr>
          <a:xfrm>
            <a:off x="7384470" y="2424546"/>
            <a:ext cx="0" cy="8174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3B7E8FA-8AA5-4418-A558-70A73B9ADDFE}"/>
              </a:ext>
            </a:extLst>
          </p:cNvPr>
          <p:cNvCxnSpPr/>
          <p:nvPr/>
        </p:nvCxnSpPr>
        <p:spPr>
          <a:xfrm>
            <a:off x="6317672" y="2424546"/>
            <a:ext cx="106679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D3CA1699-66B8-4EFE-AFC8-596AE85A0AA3}"/>
              </a:ext>
            </a:extLst>
          </p:cNvPr>
          <p:cNvCxnSpPr>
            <a:cxnSpLocks/>
          </p:cNvCxnSpPr>
          <p:nvPr/>
        </p:nvCxnSpPr>
        <p:spPr>
          <a:xfrm>
            <a:off x="6317672" y="3235039"/>
            <a:ext cx="10737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943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528169-C0D8-4B94-BE6F-6482767D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2" y="1258402"/>
            <a:ext cx="4059080" cy="4984578"/>
          </a:xfrm>
        </p:spPr>
        <p:txBody>
          <a:bodyPr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fr-FR" sz="2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fr-FR" sz="28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Circle, Rectangle et Square </a:t>
            </a:r>
            <a:r>
              <a:rPr lang="fr-FR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fr-FR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 Classes concrètes</a:t>
            </a:r>
            <a:br>
              <a:rPr lang="fr-FR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 Implémentent Shape.</a:t>
            </a:r>
            <a:br>
              <a:rPr lang="fr-FR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 Méthode dessinée.</a:t>
            </a:r>
            <a:br>
              <a:rPr lang="fr-FR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 But : rediriger l’appel vers la méthode appropriée</a:t>
            </a:r>
            <a:br>
              <a:rPr lang="fr-FR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fr-FR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85E1D34D-32B6-4DAF-8462-1452621C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1711" y="6242980"/>
            <a:ext cx="1180289" cy="799562"/>
          </a:xfrm>
        </p:spPr>
        <p:txBody>
          <a:bodyPr/>
          <a:lstStyle/>
          <a:p>
            <a:fld id="{31F3E293-9FD7-46DF-AD63-4368FD4BD22F}" type="slidenum">
              <a:rPr lang="fr-FR" sz="4800" smtClean="0">
                <a:solidFill>
                  <a:schemeClr val="tx1">
                    <a:alpha val="25000"/>
                  </a:schemeClr>
                </a:solidFill>
                <a:latin typeface="Algerian" panose="04020705040A02060702" pitchFamily="82" charset="0"/>
              </a:rPr>
              <a:t>25</a:t>
            </a:fld>
            <a:endParaRPr lang="fr-FR" sz="4800">
              <a:solidFill>
                <a:schemeClr val="tx1">
                  <a:alpha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266F15F-9B4F-4FA0-98E6-E5ADC138D635}"/>
              </a:ext>
            </a:extLst>
          </p:cNvPr>
          <p:cNvSpPr txBox="1"/>
          <p:nvPr/>
        </p:nvSpPr>
        <p:spPr>
          <a:xfrm>
            <a:off x="4383112" y="450160"/>
            <a:ext cx="7023370" cy="1441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fr-F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3774D4-6CB6-4AD7-A579-D68F703EB441}"/>
              </a:ext>
            </a:extLst>
          </p:cNvPr>
          <p:cNvSpPr txBox="1"/>
          <p:nvPr/>
        </p:nvSpPr>
        <p:spPr>
          <a:xfrm>
            <a:off x="4383112" y="450160"/>
            <a:ext cx="7023370" cy="173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6000"/>
              </a:lnSpc>
              <a:spcBef>
                <a:spcPts val="200"/>
              </a:spcBef>
            </a:pPr>
            <a:r>
              <a:rPr lang="fr-FR" b="1">
                <a:solidFill>
                  <a:srgbClr val="ED7D31"/>
                </a:solidFill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Diagramme de Classe</a:t>
            </a:r>
            <a:r>
              <a:rPr lang="fr-FR" sz="1800" b="1">
                <a:solidFill>
                  <a:srgbClr val="ED7D31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 : </a:t>
            </a:r>
            <a:endParaRPr lang="fr-FR" sz="1800" b="1">
              <a:solidFill>
                <a:srgbClr val="1F3763"/>
              </a:solidFill>
              <a:effectLst/>
              <a:latin typeface="Calibri" panose="020F0502020204030204" pitchFamily="34" charset="0"/>
              <a:ea typeface="Yu Gothic Light" panose="020B0300000000000000" pitchFamily="34" charset="-128"/>
              <a:cs typeface="Calibri" panose="020F050202020403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fr-F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8F5915-F4E0-4D57-ABC5-062A7828C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669" y="1492980"/>
            <a:ext cx="6554506" cy="3553789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88CB1E8-4DC4-452C-98AF-C451F6A51A27}"/>
              </a:ext>
            </a:extLst>
          </p:cNvPr>
          <p:cNvCxnSpPr>
            <a:cxnSpLocks/>
          </p:cNvCxnSpPr>
          <p:nvPr/>
        </p:nvCxnSpPr>
        <p:spPr>
          <a:xfrm>
            <a:off x="6317672" y="3844634"/>
            <a:ext cx="0" cy="8243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0AFD788-88CB-4B51-87ED-CFBA5D78079D}"/>
              </a:ext>
            </a:extLst>
          </p:cNvPr>
          <p:cNvCxnSpPr/>
          <p:nvPr/>
        </p:nvCxnSpPr>
        <p:spPr>
          <a:xfrm>
            <a:off x="7384470" y="3851562"/>
            <a:ext cx="0" cy="8174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F0C7124-CA5B-4A1B-8867-4E2437184299}"/>
              </a:ext>
            </a:extLst>
          </p:cNvPr>
          <p:cNvCxnSpPr/>
          <p:nvPr/>
        </p:nvCxnSpPr>
        <p:spPr>
          <a:xfrm>
            <a:off x="6317672" y="3851562"/>
            <a:ext cx="106679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252DD73-2392-42C2-953E-05DFE22961A2}"/>
              </a:ext>
            </a:extLst>
          </p:cNvPr>
          <p:cNvCxnSpPr>
            <a:cxnSpLocks/>
          </p:cNvCxnSpPr>
          <p:nvPr/>
        </p:nvCxnSpPr>
        <p:spPr>
          <a:xfrm>
            <a:off x="6317672" y="4662055"/>
            <a:ext cx="10737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5D77C31-B5A2-452B-9545-E8B75D0F1157}"/>
              </a:ext>
            </a:extLst>
          </p:cNvPr>
          <p:cNvCxnSpPr>
            <a:cxnSpLocks/>
          </p:cNvCxnSpPr>
          <p:nvPr/>
        </p:nvCxnSpPr>
        <p:spPr>
          <a:xfrm>
            <a:off x="7654636" y="3837707"/>
            <a:ext cx="0" cy="8035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0B05A8D-B91B-4D07-B97E-8C96441082DF}"/>
              </a:ext>
            </a:extLst>
          </p:cNvPr>
          <p:cNvCxnSpPr/>
          <p:nvPr/>
        </p:nvCxnSpPr>
        <p:spPr>
          <a:xfrm>
            <a:off x="8728361" y="3823853"/>
            <a:ext cx="0" cy="8174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4EA174B-402E-4674-B3BC-537C4CBB3827}"/>
              </a:ext>
            </a:extLst>
          </p:cNvPr>
          <p:cNvCxnSpPr/>
          <p:nvPr/>
        </p:nvCxnSpPr>
        <p:spPr>
          <a:xfrm>
            <a:off x="7654636" y="3837707"/>
            <a:ext cx="106679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E51A611-16B8-4F27-9ECE-10D5BE76F48B}"/>
              </a:ext>
            </a:extLst>
          </p:cNvPr>
          <p:cNvCxnSpPr>
            <a:cxnSpLocks/>
          </p:cNvCxnSpPr>
          <p:nvPr/>
        </p:nvCxnSpPr>
        <p:spPr>
          <a:xfrm>
            <a:off x="7654636" y="4627419"/>
            <a:ext cx="10737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49EAA4A-93E8-422E-9E63-D9DC707C82E7}"/>
              </a:ext>
            </a:extLst>
          </p:cNvPr>
          <p:cNvCxnSpPr>
            <a:cxnSpLocks/>
          </p:cNvCxnSpPr>
          <p:nvPr/>
        </p:nvCxnSpPr>
        <p:spPr>
          <a:xfrm>
            <a:off x="5029198" y="3844636"/>
            <a:ext cx="0" cy="8243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02FE7BB7-5A6D-4FC6-A2DC-2EDC016E2358}"/>
              </a:ext>
            </a:extLst>
          </p:cNvPr>
          <p:cNvCxnSpPr/>
          <p:nvPr/>
        </p:nvCxnSpPr>
        <p:spPr>
          <a:xfrm>
            <a:off x="6095996" y="3851564"/>
            <a:ext cx="0" cy="8174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CC2A0F7-9D78-4F6C-B7F0-BA795522EF6D}"/>
              </a:ext>
            </a:extLst>
          </p:cNvPr>
          <p:cNvCxnSpPr/>
          <p:nvPr/>
        </p:nvCxnSpPr>
        <p:spPr>
          <a:xfrm>
            <a:off x="5029198" y="3851564"/>
            <a:ext cx="106679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10CCB26E-96E2-47B0-A790-0EA2EA7B8AC9}"/>
              </a:ext>
            </a:extLst>
          </p:cNvPr>
          <p:cNvCxnSpPr>
            <a:cxnSpLocks/>
          </p:cNvCxnSpPr>
          <p:nvPr/>
        </p:nvCxnSpPr>
        <p:spPr>
          <a:xfrm>
            <a:off x="5029198" y="4662057"/>
            <a:ext cx="10737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581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528169-C0D8-4B94-BE6F-6482767D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54" y="936711"/>
            <a:ext cx="4059080" cy="4984578"/>
          </a:xfrm>
        </p:spPr>
        <p:txBody>
          <a:bodyPr>
            <a:norm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fr-FR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fr-FR" sz="2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fr-FR" sz="2800" b="1" u="sng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ShapeMaker</a:t>
            </a:r>
            <a:r>
              <a:rPr lang="fr-FR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: </a:t>
            </a:r>
            <a:br>
              <a:rPr lang="fr-FR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 Classe de façade (concrète)</a:t>
            </a:r>
            <a:br>
              <a:rPr lang="fr-FR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 Prend trois attributs</a:t>
            </a:r>
            <a:br>
              <a:rPr lang="fr-FR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 </a:t>
            </a:r>
            <a:r>
              <a:rPr lang="fr-FR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fr-FR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tilise l’interface Shape</a:t>
            </a:r>
            <a:br>
              <a:rPr lang="fr-FR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 Appelle chaque méthode dessiner !</a:t>
            </a: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85E1D34D-32B6-4DAF-8462-1452621C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1711" y="6242980"/>
            <a:ext cx="1180289" cy="799562"/>
          </a:xfrm>
        </p:spPr>
        <p:txBody>
          <a:bodyPr/>
          <a:lstStyle/>
          <a:p>
            <a:fld id="{31F3E293-9FD7-46DF-AD63-4368FD4BD22F}" type="slidenum">
              <a:rPr lang="fr-FR" sz="4800" smtClean="0">
                <a:solidFill>
                  <a:schemeClr val="tx1">
                    <a:alpha val="25000"/>
                  </a:schemeClr>
                </a:solidFill>
                <a:latin typeface="Algerian" panose="04020705040A02060702" pitchFamily="82" charset="0"/>
              </a:rPr>
              <a:t>26</a:t>
            </a:fld>
            <a:endParaRPr lang="fr-FR" sz="4800">
              <a:solidFill>
                <a:schemeClr val="tx1">
                  <a:alpha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266F15F-9B4F-4FA0-98E6-E5ADC138D635}"/>
              </a:ext>
            </a:extLst>
          </p:cNvPr>
          <p:cNvSpPr txBox="1"/>
          <p:nvPr/>
        </p:nvSpPr>
        <p:spPr>
          <a:xfrm>
            <a:off x="4383112" y="450160"/>
            <a:ext cx="7023370" cy="1441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fr-F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3774D4-6CB6-4AD7-A579-D68F703EB441}"/>
              </a:ext>
            </a:extLst>
          </p:cNvPr>
          <p:cNvSpPr txBox="1"/>
          <p:nvPr/>
        </p:nvSpPr>
        <p:spPr>
          <a:xfrm>
            <a:off x="4383112" y="450160"/>
            <a:ext cx="7023370" cy="173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6000"/>
              </a:lnSpc>
              <a:spcBef>
                <a:spcPts val="200"/>
              </a:spcBef>
            </a:pPr>
            <a:r>
              <a:rPr lang="fr-FR" b="1">
                <a:solidFill>
                  <a:srgbClr val="ED7D31"/>
                </a:solidFill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Diagramme de Classe</a:t>
            </a:r>
            <a:r>
              <a:rPr lang="fr-FR" sz="1800" b="1">
                <a:solidFill>
                  <a:srgbClr val="ED7D31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 : </a:t>
            </a:r>
            <a:endParaRPr lang="fr-FR" sz="1800" b="1">
              <a:solidFill>
                <a:srgbClr val="1F3763"/>
              </a:solidFill>
              <a:effectLst/>
              <a:latin typeface="Calibri" panose="020F0502020204030204" pitchFamily="34" charset="0"/>
              <a:ea typeface="Yu Gothic Light" panose="020B0300000000000000" pitchFamily="34" charset="-128"/>
              <a:cs typeface="Calibri" panose="020F050202020403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fr-F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8F5915-F4E0-4D57-ABC5-062A7828C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669" y="1492980"/>
            <a:ext cx="6554506" cy="3553789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E5B55DC-5568-46B2-94AD-0C75FC6D73C0}"/>
              </a:ext>
            </a:extLst>
          </p:cNvPr>
          <p:cNvCxnSpPr>
            <a:cxnSpLocks/>
          </p:cNvCxnSpPr>
          <p:nvPr/>
        </p:nvCxnSpPr>
        <p:spPr>
          <a:xfrm>
            <a:off x="9670478" y="3068782"/>
            <a:ext cx="0" cy="19188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450EA0E-EBE2-418F-A5CC-9E6F26590018}"/>
              </a:ext>
            </a:extLst>
          </p:cNvPr>
          <p:cNvCxnSpPr>
            <a:cxnSpLocks/>
          </p:cNvCxnSpPr>
          <p:nvPr/>
        </p:nvCxnSpPr>
        <p:spPr>
          <a:xfrm>
            <a:off x="11346876" y="3068782"/>
            <a:ext cx="0" cy="19188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CC75EDD-CC71-445E-8E67-F6CACA779F81}"/>
              </a:ext>
            </a:extLst>
          </p:cNvPr>
          <p:cNvCxnSpPr>
            <a:cxnSpLocks/>
          </p:cNvCxnSpPr>
          <p:nvPr/>
        </p:nvCxnSpPr>
        <p:spPr>
          <a:xfrm>
            <a:off x="9670478" y="4980712"/>
            <a:ext cx="167639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99FA7AE-1731-46C5-AC55-FA712C826A6E}"/>
              </a:ext>
            </a:extLst>
          </p:cNvPr>
          <p:cNvCxnSpPr>
            <a:cxnSpLocks/>
          </p:cNvCxnSpPr>
          <p:nvPr/>
        </p:nvCxnSpPr>
        <p:spPr>
          <a:xfrm>
            <a:off x="9677405" y="3068779"/>
            <a:ext cx="167639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971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528169-C0D8-4B94-BE6F-6482767D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0" y="936711"/>
            <a:ext cx="4059080" cy="4984578"/>
          </a:xfrm>
        </p:spPr>
        <p:txBody>
          <a:bodyPr>
            <a:normAutofit fontScale="90000"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br>
              <a:rPr lang="fr-FR" sz="4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4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fr-FR" sz="3100" b="1" u="sng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FacadePatternClient</a:t>
            </a:r>
            <a:r>
              <a:rPr lang="fr-FR" sz="3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:</a:t>
            </a:r>
            <a:br>
              <a:rPr lang="fr-FR" sz="3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3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3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 Classe concrète</a:t>
            </a:r>
            <a:br>
              <a:rPr lang="fr-FR" sz="3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3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3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 Utilise la façade </a:t>
            </a:r>
            <a:br>
              <a:rPr lang="fr-FR" sz="3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3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3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 Joue le rôle de client </a:t>
            </a:r>
            <a:br>
              <a:rPr lang="fr-FR" sz="3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3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3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 But : dessiner des formes via la classe façade</a:t>
            </a: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85E1D34D-32B6-4DAF-8462-1452621C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1711" y="6242980"/>
            <a:ext cx="1180289" cy="799562"/>
          </a:xfrm>
        </p:spPr>
        <p:txBody>
          <a:bodyPr/>
          <a:lstStyle/>
          <a:p>
            <a:fld id="{31F3E293-9FD7-46DF-AD63-4368FD4BD22F}" type="slidenum">
              <a:rPr lang="fr-FR" sz="4800" smtClean="0">
                <a:solidFill>
                  <a:schemeClr val="tx1">
                    <a:alpha val="25000"/>
                  </a:schemeClr>
                </a:solidFill>
                <a:latin typeface="Algerian" panose="04020705040A02060702" pitchFamily="82" charset="0"/>
              </a:rPr>
              <a:t>27</a:t>
            </a:fld>
            <a:endParaRPr lang="fr-FR" sz="4800">
              <a:solidFill>
                <a:schemeClr val="tx1">
                  <a:alpha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266F15F-9B4F-4FA0-98E6-E5ADC138D635}"/>
              </a:ext>
            </a:extLst>
          </p:cNvPr>
          <p:cNvSpPr txBox="1"/>
          <p:nvPr/>
        </p:nvSpPr>
        <p:spPr>
          <a:xfrm>
            <a:off x="4383112" y="450160"/>
            <a:ext cx="7023370" cy="1441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fr-F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3774D4-6CB6-4AD7-A579-D68F703EB441}"/>
              </a:ext>
            </a:extLst>
          </p:cNvPr>
          <p:cNvSpPr txBox="1"/>
          <p:nvPr/>
        </p:nvSpPr>
        <p:spPr>
          <a:xfrm>
            <a:off x="4383112" y="450160"/>
            <a:ext cx="7023370" cy="173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6000"/>
              </a:lnSpc>
              <a:spcBef>
                <a:spcPts val="200"/>
              </a:spcBef>
            </a:pPr>
            <a:r>
              <a:rPr lang="fr-FR" b="1" dirty="0">
                <a:solidFill>
                  <a:srgbClr val="ED7D31"/>
                </a:solidFill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Diagramme de Classe</a:t>
            </a:r>
            <a:r>
              <a:rPr lang="fr-FR" sz="1800" b="1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 : </a:t>
            </a:r>
            <a:endParaRPr lang="fr-FR" sz="1800" b="1" dirty="0">
              <a:solidFill>
                <a:srgbClr val="1F3763"/>
              </a:solidFill>
              <a:effectLst/>
              <a:latin typeface="Calibri" panose="020F0502020204030204" pitchFamily="34" charset="0"/>
              <a:ea typeface="Yu Gothic Light" panose="020B0300000000000000" pitchFamily="34" charset="-128"/>
              <a:cs typeface="Calibri" panose="020F050202020403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8F5915-F4E0-4D57-ABC5-062A7828C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669" y="1492980"/>
            <a:ext cx="6554506" cy="3553789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DE09435-73B2-451E-9BCB-DBB9F015FACE}"/>
              </a:ext>
            </a:extLst>
          </p:cNvPr>
          <p:cNvCxnSpPr>
            <a:cxnSpLocks/>
          </p:cNvCxnSpPr>
          <p:nvPr/>
        </p:nvCxnSpPr>
        <p:spPr>
          <a:xfrm>
            <a:off x="9732833" y="1614049"/>
            <a:ext cx="0" cy="8243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DF41189-0E38-4B14-B5EA-5B43ADC71270}"/>
              </a:ext>
            </a:extLst>
          </p:cNvPr>
          <p:cNvCxnSpPr/>
          <p:nvPr/>
        </p:nvCxnSpPr>
        <p:spPr>
          <a:xfrm>
            <a:off x="11145992" y="1620977"/>
            <a:ext cx="0" cy="8174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A607C94-BD7F-4715-89EA-F06C2474F347}"/>
              </a:ext>
            </a:extLst>
          </p:cNvPr>
          <p:cNvCxnSpPr>
            <a:cxnSpLocks/>
          </p:cNvCxnSpPr>
          <p:nvPr/>
        </p:nvCxnSpPr>
        <p:spPr>
          <a:xfrm>
            <a:off x="9732833" y="1620977"/>
            <a:ext cx="14131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A903EF4-7967-4C5B-AA19-1FA94F60E3A8}"/>
              </a:ext>
            </a:extLst>
          </p:cNvPr>
          <p:cNvCxnSpPr>
            <a:cxnSpLocks/>
          </p:cNvCxnSpPr>
          <p:nvPr/>
        </p:nvCxnSpPr>
        <p:spPr>
          <a:xfrm flipV="1">
            <a:off x="9732833" y="2431470"/>
            <a:ext cx="1420086" cy="69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1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528169-C0D8-4B94-BE6F-6482767D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6711"/>
            <a:ext cx="4059080" cy="4984578"/>
          </a:xfrm>
        </p:spPr>
        <p:txBody>
          <a:bodyPr>
            <a:normAutofit/>
          </a:bodyPr>
          <a:lstStyle/>
          <a:p>
            <a:pPr algn="ctr"/>
            <a:r>
              <a:rPr lang="fr-FR" sz="4400">
                <a:solidFill>
                  <a:srgbClr val="FFFFFF"/>
                </a:solidFill>
                <a:cs typeface="Calibri Light"/>
              </a:rPr>
              <a:t>Le design pattern Façade</a:t>
            </a:r>
            <a:endParaRPr lang="fr-FR" sz="4400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85E1D34D-32B6-4DAF-8462-1452621C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1711" y="6242980"/>
            <a:ext cx="1180289" cy="799562"/>
          </a:xfrm>
        </p:spPr>
        <p:txBody>
          <a:bodyPr/>
          <a:lstStyle/>
          <a:p>
            <a:fld id="{31F3E293-9FD7-46DF-AD63-4368FD4BD22F}" type="slidenum">
              <a:rPr lang="fr-FR" sz="4800" smtClean="0">
                <a:solidFill>
                  <a:schemeClr val="tx1">
                    <a:alpha val="25000"/>
                  </a:schemeClr>
                </a:solidFill>
                <a:latin typeface="Algerian" panose="04020705040A02060702" pitchFamily="82" charset="0"/>
              </a:rPr>
              <a:t>28</a:t>
            </a:fld>
            <a:endParaRPr lang="fr-FR" sz="4800">
              <a:solidFill>
                <a:schemeClr val="tx1">
                  <a:alpha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266F15F-9B4F-4FA0-98E6-E5ADC138D635}"/>
              </a:ext>
            </a:extLst>
          </p:cNvPr>
          <p:cNvSpPr txBox="1"/>
          <p:nvPr/>
        </p:nvSpPr>
        <p:spPr>
          <a:xfrm>
            <a:off x="4383112" y="450160"/>
            <a:ext cx="7023370" cy="1441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fr-F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5A55B83-B562-4B2F-8FA8-6050E43141FC}"/>
              </a:ext>
            </a:extLst>
          </p:cNvPr>
          <p:cNvSpPr txBox="1"/>
          <p:nvPr/>
        </p:nvSpPr>
        <p:spPr>
          <a:xfrm>
            <a:off x="4383112" y="450160"/>
            <a:ext cx="7023370" cy="173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6000"/>
              </a:lnSpc>
              <a:spcBef>
                <a:spcPts val="200"/>
              </a:spcBef>
            </a:pPr>
            <a:r>
              <a:rPr lang="fr-FR" b="1">
                <a:solidFill>
                  <a:srgbClr val="ED7D31"/>
                </a:solidFill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Diagramme de Séquences</a:t>
            </a:r>
            <a:r>
              <a:rPr lang="fr-FR" sz="1800" b="1">
                <a:solidFill>
                  <a:srgbClr val="ED7D31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 : </a:t>
            </a:r>
            <a:endParaRPr lang="fr-FR" sz="1800" b="1">
              <a:solidFill>
                <a:srgbClr val="1F3763"/>
              </a:solidFill>
              <a:effectLst/>
              <a:latin typeface="Calibri" panose="020F0502020204030204" pitchFamily="34" charset="0"/>
              <a:ea typeface="Yu Gothic Light" panose="020B0300000000000000" pitchFamily="34" charset="-128"/>
              <a:cs typeface="Calibri" panose="020F050202020403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fr-F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fr-FR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3730092-95DB-4645-A107-627CD0769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9" t="648" r="-1"/>
          <a:stretch/>
        </p:blipFill>
        <p:spPr>
          <a:xfrm>
            <a:off x="6241627" y="971978"/>
            <a:ext cx="4245713" cy="55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60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528169-C0D8-4B94-BE6F-6482767D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11397997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960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Principe SOLID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F4767114-D942-4115-8B9B-6E2B8192AB3A}"/>
              </a:ext>
            </a:extLst>
          </p:cNvPr>
          <p:cNvSpPr txBox="1">
            <a:spLocks/>
          </p:cNvSpPr>
          <p:nvPr/>
        </p:nvSpPr>
        <p:spPr>
          <a:xfrm>
            <a:off x="11134725" y="6242980"/>
            <a:ext cx="1057275" cy="7995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300" b="0" kern="120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1F3E293-9FD7-46DF-AD63-4368FD4BD22F}" type="slidenum">
              <a:rPr lang="fr-FR" sz="4800" smtClean="0">
                <a:solidFill>
                  <a:schemeClr val="tx1">
                    <a:alpha val="25000"/>
                  </a:schemeClr>
                </a:solidFill>
                <a:latin typeface="Algerian" panose="04020705040A02060702" pitchFamily="82" charset="0"/>
              </a:rPr>
              <a:pPr>
                <a:spcAft>
                  <a:spcPts val="600"/>
                </a:spcAft>
              </a:pPr>
              <a:t>29</a:t>
            </a:fld>
            <a:endParaRPr lang="fr-FR" sz="4800">
              <a:solidFill>
                <a:schemeClr val="tx1">
                  <a:alpha val="2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24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528169-C0D8-4B94-BE6F-6482767D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11397997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9600" err="1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Présentation</a:t>
            </a:r>
            <a:r>
              <a:rPr lang="en-US" sz="960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des design patterns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F4767114-D942-4115-8B9B-6E2B8192AB3A}"/>
              </a:ext>
            </a:extLst>
          </p:cNvPr>
          <p:cNvSpPr txBox="1">
            <a:spLocks/>
          </p:cNvSpPr>
          <p:nvPr/>
        </p:nvSpPr>
        <p:spPr>
          <a:xfrm>
            <a:off x="11621192" y="6242980"/>
            <a:ext cx="570808" cy="7995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300" b="0" kern="120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1F3E293-9FD7-46DF-AD63-4368FD4BD22F}" type="slidenum">
              <a:rPr lang="fr-FR" sz="4800" smtClean="0">
                <a:solidFill>
                  <a:schemeClr val="tx1">
                    <a:alpha val="25000"/>
                  </a:schemeClr>
                </a:solidFill>
                <a:latin typeface="Algerian" panose="04020705040A02060702" pitchFamily="82" charset="0"/>
              </a:rPr>
              <a:pPr>
                <a:spcAft>
                  <a:spcPts val="600"/>
                </a:spcAft>
              </a:pPr>
              <a:t>3</a:t>
            </a:fld>
            <a:endParaRPr lang="fr-FR" sz="4800">
              <a:solidFill>
                <a:schemeClr val="tx1">
                  <a:alpha val="2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74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528169-C0D8-4B94-BE6F-6482767D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69" y="13150"/>
            <a:ext cx="10772775" cy="1658198"/>
          </a:xfrm>
        </p:spPr>
        <p:txBody>
          <a:bodyPr/>
          <a:lstStyle/>
          <a:p>
            <a:r>
              <a:rPr lang="fr-FR">
                <a:latin typeface="Algerian" panose="04020705040A02060702" pitchFamily="82" charset="0"/>
                <a:cs typeface="Calibri Light"/>
              </a:rPr>
              <a:t>SOLID - Présentation</a:t>
            </a:r>
            <a:endParaRPr lang="en-US">
              <a:latin typeface="Algerian" panose="04020705040A02060702" pitchFamily="82" charset="0"/>
            </a:endParaRP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16C4D4FE-4DED-4BFA-9C30-F4E2F9C500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5385300"/>
              </p:ext>
            </p:extLst>
          </p:nvPr>
        </p:nvGraphicFramePr>
        <p:xfrm>
          <a:off x="762000" y="1420238"/>
          <a:ext cx="7535693" cy="4938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45" name="Espace réservé du numéro de diapositive 3">
            <a:extLst>
              <a:ext uri="{FF2B5EF4-FFF2-40B4-BE49-F238E27FC236}">
                <a16:creationId xmlns:a16="http://schemas.microsoft.com/office/drawing/2014/main" id="{3E563EAD-9D5B-41A5-883D-B79A6D5F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9475" y="6242980"/>
            <a:ext cx="1152525" cy="799562"/>
          </a:xfrm>
        </p:spPr>
        <p:txBody>
          <a:bodyPr/>
          <a:lstStyle/>
          <a:p>
            <a:fld id="{31F3E293-9FD7-46DF-AD63-4368FD4BD22F}" type="slidenum">
              <a:rPr lang="fr-FR" sz="4800" smtClean="0">
                <a:solidFill>
                  <a:schemeClr val="tx1">
                    <a:alpha val="25000"/>
                  </a:schemeClr>
                </a:solidFill>
                <a:latin typeface="Algerian" panose="04020705040A02060702" pitchFamily="82" charset="0"/>
              </a:rPr>
              <a:t>30</a:t>
            </a:fld>
            <a:endParaRPr lang="fr-FR" sz="4800">
              <a:solidFill>
                <a:schemeClr val="tx1">
                  <a:alpha val="2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29" name="Image 29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16E33935-F04A-41E3-A4BA-C994004B3B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327" y="1780033"/>
            <a:ext cx="429322" cy="500834"/>
          </a:xfrm>
          <a:prstGeom prst="rect">
            <a:avLst/>
          </a:prstGeom>
        </p:spPr>
      </p:pic>
      <p:pic>
        <p:nvPicPr>
          <p:cNvPr id="43" name="Image 29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27A70F3D-E3B0-453E-8F77-FE583DD95D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2668" y="2718593"/>
            <a:ext cx="429322" cy="500834"/>
          </a:xfrm>
          <a:prstGeom prst="rect">
            <a:avLst/>
          </a:prstGeom>
        </p:spPr>
      </p:pic>
      <p:pic>
        <p:nvPicPr>
          <p:cNvPr id="44" name="Image 29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9F4D844A-E1F5-4793-81B1-CB57D6F044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3473" y="3638569"/>
            <a:ext cx="429322" cy="500834"/>
          </a:xfrm>
          <a:prstGeom prst="rect">
            <a:avLst/>
          </a:prstGeom>
        </p:spPr>
      </p:pic>
      <p:pic>
        <p:nvPicPr>
          <p:cNvPr id="45" name="Image 29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3E89B58D-C9DE-476E-92E6-B96B85BB0D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3374" y="4567837"/>
            <a:ext cx="429322" cy="500834"/>
          </a:xfrm>
          <a:prstGeom prst="rect">
            <a:avLst/>
          </a:prstGeom>
        </p:spPr>
      </p:pic>
      <p:pic>
        <p:nvPicPr>
          <p:cNvPr id="46" name="Image 29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9548BCAF-DB07-4439-9035-BA9C834FD3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326" y="5487812"/>
            <a:ext cx="429322" cy="5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4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528169-C0D8-4B94-BE6F-6482767D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11397997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960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LIVE CODING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F4767114-D942-4115-8B9B-6E2B8192AB3A}"/>
              </a:ext>
            </a:extLst>
          </p:cNvPr>
          <p:cNvSpPr txBox="1">
            <a:spLocks/>
          </p:cNvSpPr>
          <p:nvPr/>
        </p:nvSpPr>
        <p:spPr>
          <a:xfrm>
            <a:off x="11144250" y="6242980"/>
            <a:ext cx="1047750" cy="7995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300" b="0" kern="120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1F3E293-9FD7-46DF-AD63-4368FD4BD22F}" type="slidenum">
              <a:rPr lang="fr-FR" sz="4800" smtClean="0">
                <a:solidFill>
                  <a:schemeClr val="tx1">
                    <a:alpha val="25000"/>
                  </a:schemeClr>
                </a:solidFill>
                <a:latin typeface="Algerian" panose="04020705040A02060702" pitchFamily="82" charset="0"/>
              </a:rPr>
              <a:pPr>
                <a:spcAft>
                  <a:spcPts val="600"/>
                </a:spcAft>
              </a:pPr>
              <a:t>31</a:t>
            </a:fld>
            <a:endParaRPr lang="fr-FR" sz="4800">
              <a:solidFill>
                <a:schemeClr val="tx1">
                  <a:alpha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2735C45-CA94-49E6-B5CB-C31E33D91C0E}"/>
              </a:ext>
            </a:extLst>
          </p:cNvPr>
          <p:cNvSpPr txBox="1"/>
          <p:nvPr/>
        </p:nvSpPr>
        <p:spPr>
          <a:xfrm>
            <a:off x="5061" y="4724400"/>
            <a:ext cx="1211297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hlinkClick r:id="rId2"/>
              </a:rPr>
              <a:t>https://unilim-my.sharepoint.com/:v:/g/personal/louis_monie_etu_unilim_fr/EZ3hZ0INqIhEoPYWIkmTdAIBloewUGWZK63vkr_CSJSHgg?e=lGH2N2</a:t>
            </a:r>
            <a:endParaRPr lang="en-US" sz="16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12769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528169-C0D8-4B94-BE6F-6482767D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6711"/>
            <a:ext cx="4059080" cy="4984578"/>
          </a:xfrm>
        </p:spPr>
        <p:txBody>
          <a:bodyPr>
            <a:normAutofit/>
          </a:bodyPr>
          <a:lstStyle/>
          <a:p>
            <a:pPr algn="ctr"/>
            <a:r>
              <a:rPr lang="fr-FR" sz="4400">
                <a:solidFill>
                  <a:srgbClr val="FFFFFF"/>
                </a:solidFill>
                <a:ea typeface="+mj-lt"/>
                <a:cs typeface="+mj-lt"/>
              </a:rPr>
              <a:t>Diagramme de Classe – Live Coding</a:t>
            </a:r>
            <a:endParaRPr lang="fr-FR" sz="4400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85E1D34D-32B6-4DAF-8462-1452621C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100" y="6242980"/>
            <a:ext cx="1104900" cy="799562"/>
          </a:xfrm>
        </p:spPr>
        <p:txBody>
          <a:bodyPr/>
          <a:lstStyle/>
          <a:p>
            <a:fld id="{31F3E293-9FD7-46DF-AD63-4368FD4BD22F}" type="slidenum">
              <a:rPr lang="fr-FR" sz="4800" smtClean="0">
                <a:solidFill>
                  <a:schemeClr val="tx1">
                    <a:alpha val="25000"/>
                  </a:schemeClr>
                </a:solidFill>
                <a:latin typeface="Algerian" panose="04020705040A02060702" pitchFamily="82" charset="0"/>
              </a:rPr>
              <a:t>32</a:t>
            </a:fld>
            <a:endParaRPr lang="fr-FR" sz="4800">
              <a:solidFill>
                <a:schemeClr val="tx1">
                  <a:alpha val="2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2C43AEA-7CC3-4FB5-A52C-04FDFCB0F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429" y="579434"/>
            <a:ext cx="7572934" cy="571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83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528169-C0D8-4B94-BE6F-6482767D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6711"/>
            <a:ext cx="4059080" cy="4984578"/>
          </a:xfrm>
        </p:spPr>
        <p:txBody>
          <a:bodyPr>
            <a:normAutofit/>
          </a:bodyPr>
          <a:lstStyle/>
          <a:p>
            <a:pPr algn="ctr"/>
            <a:r>
              <a:rPr lang="fr-FR" sz="4400">
                <a:solidFill>
                  <a:srgbClr val="FFFFFF"/>
                </a:solidFill>
                <a:ea typeface="+mj-lt"/>
                <a:cs typeface="+mj-lt"/>
              </a:rPr>
              <a:t>Diagramme de Séquence – Live Coding</a:t>
            </a:r>
            <a:endParaRPr lang="fr-FR" sz="4400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85E1D34D-32B6-4DAF-8462-1452621C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100" y="6242980"/>
            <a:ext cx="1104900" cy="799562"/>
          </a:xfrm>
        </p:spPr>
        <p:txBody>
          <a:bodyPr/>
          <a:lstStyle/>
          <a:p>
            <a:fld id="{31F3E293-9FD7-46DF-AD63-4368FD4BD22F}" type="slidenum">
              <a:rPr lang="fr-FR" sz="4800" smtClean="0">
                <a:solidFill>
                  <a:schemeClr val="tx1">
                    <a:alpha val="25000"/>
                  </a:schemeClr>
                </a:solidFill>
                <a:latin typeface="Algerian" panose="04020705040A02060702" pitchFamily="82" charset="0"/>
              </a:rPr>
              <a:t>33</a:t>
            </a:fld>
            <a:endParaRPr lang="fr-FR" sz="4800">
              <a:solidFill>
                <a:schemeClr val="tx1">
                  <a:alpha val="2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B27C03F5-F494-4086-AD5C-CDA8B9232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518" y="267848"/>
            <a:ext cx="5511052" cy="614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09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528169-C0D8-4B94-BE6F-6482767D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11397997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960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AVANTAGES ET LIMITES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F4767114-D942-4115-8B9B-6E2B8192AB3A}"/>
              </a:ext>
            </a:extLst>
          </p:cNvPr>
          <p:cNvSpPr txBox="1">
            <a:spLocks/>
          </p:cNvSpPr>
          <p:nvPr/>
        </p:nvSpPr>
        <p:spPr>
          <a:xfrm>
            <a:off x="11144250" y="6242980"/>
            <a:ext cx="1047750" cy="7995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300" b="0" kern="120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1F3E293-9FD7-46DF-AD63-4368FD4BD22F}" type="slidenum">
              <a:rPr lang="fr-FR" sz="4800" smtClean="0">
                <a:solidFill>
                  <a:schemeClr val="tx1">
                    <a:alpha val="25000"/>
                  </a:schemeClr>
                </a:solidFill>
                <a:latin typeface="Algerian" panose="04020705040A02060702" pitchFamily="82" charset="0"/>
              </a:rPr>
              <a:pPr>
                <a:spcAft>
                  <a:spcPts val="600"/>
                </a:spcAft>
              </a:pPr>
              <a:t>34</a:t>
            </a:fld>
            <a:endParaRPr lang="fr-FR" sz="4800">
              <a:solidFill>
                <a:schemeClr val="tx1">
                  <a:alpha val="2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254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3">
            <a:extLst>
              <a:ext uri="{FF2B5EF4-FFF2-40B4-BE49-F238E27FC236}">
                <a16:creationId xmlns:a16="http://schemas.microsoft.com/office/drawing/2014/main" id="{2649954D-D372-499D-AA5F-8FE23879DF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472837"/>
              </p:ext>
            </p:extLst>
          </p:nvPr>
        </p:nvGraphicFramePr>
        <p:xfrm>
          <a:off x="466082" y="587118"/>
          <a:ext cx="11259835" cy="5683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3FFE2F0B-A85B-484C-BAF6-68E4023A1467}"/>
              </a:ext>
            </a:extLst>
          </p:cNvPr>
          <p:cNvSpPr txBox="1"/>
          <p:nvPr/>
        </p:nvSpPr>
        <p:spPr>
          <a:xfrm>
            <a:off x="11271115" y="6236377"/>
            <a:ext cx="62354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31F3E293-9FD7-46DF-AD63-4368FD4BD22F}" type="slidenum">
              <a:rPr lang="fr-FR" sz="4800" smtClean="0">
                <a:solidFill>
                  <a:schemeClr val="tx1">
                    <a:alpha val="25000"/>
                  </a:schemeClr>
                </a:solidFill>
                <a:latin typeface="Algerian" panose="04020705040A02060702" pitchFamily="82" charset="0"/>
              </a:rPr>
              <a:pPr/>
              <a:t>35</a:t>
            </a:fld>
            <a:endParaRPr lang="fr-FR" sz="4800"/>
          </a:p>
        </p:txBody>
      </p:sp>
    </p:spTree>
    <p:extLst>
      <p:ext uri="{BB962C8B-B14F-4D97-AF65-F5344CB8AC3E}">
        <p14:creationId xmlns:p14="http://schemas.microsoft.com/office/powerpoint/2010/main" val="3674402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528169-C0D8-4B94-BE6F-6482767D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11397997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9600">
                <a:solidFill>
                  <a:schemeClr val="accent1">
                    <a:lumMod val="75000"/>
                  </a:schemeClr>
                </a:solidFill>
                <a:latin typeface="Algerian"/>
              </a:rPr>
              <a:t>Rapprochements</a:t>
            </a:r>
            <a:endParaRPr lang="en-US" sz="9600" err="1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F4767114-D942-4115-8B9B-6E2B8192AB3A}"/>
              </a:ext>
            </a:extLst>
          </p:cNvPr>
          <p:cNvSpPr txBox="1">
            <a:spLocks/>
          </p:cNvSpPr>
          <p:nvPr/>
        </p:nvSpPr>
        <p:spPr>
          <a:xfrm>
            <a:off x="11144250" y="6242980"/>
            <a:ext cx="1047750" cy="7995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300" b="0" kern="120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1F3E293-9FD7-46DF-AD63-4368FD4BD22F}" type="slidenum">
              <a:rPr lang="fr-FR" sz="4800" smtClean="0">
                <a:solidFill>
                  <a:schemeClr val="tx1">
                    <a:alpha val="25000"/>
                  </a:schemeClr>
                </a:solidFill>
                <a:latin typeface="Algerian" panose="04020705040A02060702" pitchFamily="82" charset="0"/>
              </a:rPr>
              <a:pPr>
                <a:spcAft>
                  <a:spcPts val="600"/>
                </a:spcAft>
              </a:pPr>
              <a:t>36</a:t>
            </a:fld>
            <a:endParaRPr lang="fr-FR" sz="4800">
              <a:solidFill>
                <a:schemeClr val="tx1">
                  <a:alpha val="2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697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528169-C0D8-4B94-BE6F-6482767D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6711"/>
            <a:ext cx="4059080" cy="4984578"/>
          </a:xfrm>
        </p:spPr>
        <p:txBody>
          <a:bodyPr>
            <a:normAutofit/>
          </a:bodyPr>
          <a:lstStyle/>
          <a:p>
            <a:pPr algn="ctr"/>
            <a:r>
              <a:rPr lang="fr-FR" sz="4400" dirty="0">
                <a:solidFill>
                  <a:srgbClr val="FFFFFF"/>
                </a:solidFill>
              </a:rPr>
              <a:t>Rapprochement avec Adaptateur</a:t>
            </a: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85E1D34D-32B6-4DAF-8462-1452621C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100" y="6242980"/>
            <a:ext cx="1104900" cy="799562"/>
          </a:xfrm>
        </p:spPr>
        <p:txBody>
          <a:bodyPr/>
          <a:lstStyle/>
          <a:p>
            <a:fld id="{31F3E293-9FD7-46DF-AD63-4368FD4BD22F}" type="slidenum">
              <a:rPr lang="fr-FR" sz="4800" smtClean="0">
                <a:solidFill>
                  <a:schemeClr val="tx1">
                    <a:alpha val="25000"/>
                  </a:schemeClr>
                </a:solidFill>
                <a:latin typeface="Algerian" panose="04020705040A02060702" pitchFamily="82" charset="0"/>
              </a:rPr>
              <a:t>37</a:t>
            </a:fld>
            <a:endParaRPr lang="fr-FR" sz="4800">
              <a:solidFill>
                <a:schemeClr val="tx1">
                  <a:alpha val="2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A582E9F-FBAE-4E5E-8890-492E19982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335" y="243206"/>
            <a:ext cx="7016065" cy="4032650"/>
          </a:xfrm>
          <a:prstGeom prst="rect">
            <a:avLst/>
          </a:prstGeom>
          <a:ln w="127000" cap="sq">
            <a:solidFill>
              <a:schemeClr val="accent1">
                <a:lumMod val="20000"/>
                <a:lumOff val="80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8240D58-F413-49A0-AED6-41078319AF5C}"/>
              </a:ext>
            </a:extLst>
          </p:cNvPr>
          <p:cNvSpPr/>
          <p:nvPr/>
        </p:nvSpPr>
        <p:spPr>
          <a:xfrm>
            <a:off x="7936006" y="4708712"/>
            <a:ext cx="67235" cy="16808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07A318-69E1-4779-AD33-363020F6FE88}"/>
              </a:ext>
            </a:extLst>
          </p:cNvPr>
          <p:cNvSpPr txBox="1"/>
          <p:nvPr/>
        </p:nvSpPr>
        <p:spPr>
          <a:xfrm>
            <a:off x="4822452" y="4732804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400" b="1">
                <a:latin typeface="Calibri" panose="020F0502020204030204" pitchFamily="34" charset="0"/>
                <a:cs typeface="Calibri" panose="020F0502020204030204" pitchFamily="34" charset="0"/>
              </a:rPr>
              <a:t>Façade</a:t>
            </a:r>
          </a:p>
          <a:p>
            <a:pPr algn="ctr"/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i="1">
                <a:latin typeface="Calibri" panose="020F0502020204030204" pitchFamily="34" charset="0"/>
                <a:cs typeface="Calibri" panose="020F0502020204030204" pitchFamily="34" charset="0"/>
              </a:rPr>
              <a:t>Simplifier </a:t>
            </a: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les interactions entre un Client et une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A681F5-3C18-4360-AB7A-A37D446F871F}"/>
              </a:ext>
            </a:extLst>
          </p:cNvPr>
          <p:cNvSpPr txBox="1"/>
          <p:nvPr/>
        </p:nvSpPr>
        <p:spPr>
          <a:xfrm>
            <a:off x="8411135" y="4724400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400" b="1">
                <a:latin typeface="Calibri" panose="020F0502020204030204" pitchFamily="34" charset="0"/>
                <a:cs typeface="Calibri" panose="020F0502020204030204" pitchFamily="34" charset="0"/>
              </a:rPr>
              <a:t>Adaptateur</a:t>
            </a:r>
          </a:p>
          <a:p>
            <a:pPr algn="ctr"/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</a:p>
          <a:p>
            <a:pPr algn="ctr"/>
            <a:r>
              <a:rPr lang="fr-FR" i="1">
                <a:latin typeface="Calibri" panose="020F0502020204030204" pitchFamily="34" charset="0"/>
                <a:cs typeface="Calibri" panose="020F0502020204030204" pitchFamily="34" charset="0"/>
              </a:rPr>
              <a:t>Permettre la conversion </a:t>
            </a: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entre une interface A et une interface B </a:t>
            </a:r>
          </a:p>
        </p:txBody>
      </p:sp>
    </p:spTree>
    <p:extLst>
      <p:ext uri="{BB962C8B-B14F-4D97-AF65-F5344CB8AC3E}">
        <p14:creationId xmlns:p14="http://schemas.microsoft.com/office/powerpoint/2010/main" val="3908544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528169-C0D8-4B94-BE6F-6482767D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6711"/>
            <a:ext cx="4059080" cy="4984578"/>
          </a:xfrm>
        </p:spPr>
        <p:txBody>
          <a:bodyPr>
            <a:normAutofit/>
          </a:bodyPr>
          <a:lstStyle/>
          <a:p>
            <a:pPr algn="ctr"/>
            <a:r>
              <a:rPr lang="fr-FR" sz="4400">
                <a:solidFill>
                  <a:srgbClr val="FFFFFF"/>
                </a:solidFill>
              </a:rPr>
              <a:t>Rapprochement avec Fabrique Abstraite</a:t>
            </a: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85E1D34D-32B6-4DAF-8462-1452621C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100" y="6242980"/>
            <a:ext cx="1104900" cy="799562"/>
          </a:xfrm>
        </p:spPr>
        <p:txBody>
          <a:bodyPr/>
          <a:lstStyle/>
          <a:p>
            <a:fld id="{31F3E293-9FD7-46DF-AD63-4368FD4BD22F}" type="slidenum">
              <a:rPr lang="fr-FR" sz="4800" smtClean="0">
                <a:solidFill>
                  <a:schemeClr val="tx1">
                    <a:alpha val="25000"/>
                  </a:schemeClr>
                </a:solidFill>
                <a:latin typeface="Algerian" panose="04020705040A02060702" pitchFamily="82" charset="0"/>
              </a:rPr>
              <a:t>38</a:t>
            </a:fld>
            <a:endParaRPr lang="fr-FR" sz="4800">
              <a:solidFill>
                <a:schemeClr val="tx1">
                  <a:alpha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240D58-F413-49A0-AED6-41078319AF5C}"/>
              </a:ext>
            </a:extLst>
          </p:cNvPr>
          <p:cNvSpPr/>
          <p:nvPr/>
        </p:nvSpPr>
        <p:spPr>
          <a:xfrm>
            <a:off x="7936006" y="4708712"/>
            <a:ext cx="67235" cy="16808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07A318-69E1-4779-AD33-363020F6FE88}"/>
              </a:ext>
            </a:extLst>
          </p:cNvPr>
          <p:cNvSpPr txBox="1"/>
          <p:nvPr/>
        </p:nvSpPr>
        <p:spPr>
          <a:xfrm>
            <a:off x="4822452" y="4732804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400" b="1">
                <a:latin typeface="Calibri" panose="020F0502020204030204" pitchFamily="34" charset="0"/>
                <a:cs typeface="Calibri" panose="020F0502020204030204" pitchFamily="34" charset="0"/>
              </a:rPr>
              <a:t>Façade</a:t>
            </a:r>
          </a:p>
          <a:p>
            <a:pPr algn="ctr"/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i="1">
                <a:latin typeface="Calibri" panose="020F0502020204030204" pitchFamily="34" charset="0"/>
                <a:cs typeface="Calibri" panose="020F0502020204030204" pitchFamily="34" charset="0"/>
              </a:rPr>
              <a:t>Cacher </a:t>
            </a: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l'implémentation de n'importe quelle opération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A681F5-3C18-4360-AB7A-A37D446F871F}"/>
              </a:ext>
            </a:extLst>
          </p:cNvPr>
          <p:cNvSpPr txBox="1"/>
          <p:nvPr/>
        </p:nvSpPr>
        <p:spPr>
          <a:xfrm>
            <a:off x="8411135" y="4724400"/>
            <a:ext cx="2743200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400" b="1">
                <a:latin typeface="Calibri" panose="020F0502020204030204" pitchFamily="34" charset="0"/>
                <a:cs typeface="Calibri" panose="020F0502020204030204" pitchFamily="34" charset="0"/>
              </a:rPr>
              <a:t>Fabrique Abstraite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</a:p>
          <a:p>
            <a:pPr algn="ctr"/>
            <a:r>
              <a:rPr lang="fr-FR" i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Cacher seulement </a:t>
            </a:r>
            <a:r>
              <a:rPr lang="fr-FR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la création des objets</a:t>
            </a:r>
            <a:endParaRPr lang="en-US"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AC7D829-15D0-4ACA-890E-DE26E7D42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489" y="221976"/>
            <a:ext cx="7068671" cy="4060813"/>
          </a:xfrm>
          <a:prstGeom prst="rect">
            <a:avLst/>
          </a:prstGeom>
          <a:ln w="127000" cap="sq">
            <a:solidFill>
              <a:schemeClr val="accent1">
                <a:lumMod val="20000"/>
                <a:lumOff val="80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20839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528169-C0D8-4B94-BE6F-6482767D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11397997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960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QCM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F4767114-D942-4115-8B9B-6E2B8192AB3A}"/>
              </a:ext>
            </a:extLst>
          </p:cNvPr>
          <p:cNvSpPr txBox="1">
            <a:spLocks/>
          </p:cNvSpPr>
          <p:nvPr/>
        </p:nvSpPr>
        <p:spPr>
          <a:xfrm>
            <a:off x="11144250" y="6242980"/>
            <a:ext cx="1047750" cy="7995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300" b="0" kern="120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1F3E293-9FD7-46DF-AD63-4368FD4BD22F}" type="slidenum">
              <a:rPr lang="fr-FR" sz="4800" smtClean="0">
                <a:solidFill>
                  <a:schemeClr val="tx1">
                    <a:alpha val="25000"/>
                  </a:schemeClr>
                </a:solidFill>
                <a:latin typeface="Algerian" panose="04020705040A02060702" pitchFamily="82" charset="0"/>
              </a:rPr>
              <a:pPr>
                <a:spcAft>
                  <a:spcPts val="600"/>
                </a:spcAft>
              </a:pPr>
              <a:t>39</a:t>
            </a:fld>
            <a:endParaRPr lang="fr-FR" sz="4800">
              <a:solidFill>
                <a:schemeClr val="tx1">
                  <a:alpha val="2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2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05E8F3-502D-4CA8-A7B0-9F97BF2A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  <a:latin typeface="Algerian" panose="04020705040A02060702" pitchFamily="82" charset="0"/>
              </a:rPr>
              <a:t>Définition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FA2487-C034-47FD-AE40-35D460FF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5920" y="5633221"/>
            <a:ext cx="2926080" cy="1397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1F3E293-9FD7-46DF-AD63-4368FD4BD22F}" type="slidenum">
              <a:rPr lang="fr-FR" sz="4800" smtClean="0">
                <a:solidFill>
                  <a:schemeClr val="tx1">
                    <a:alpha val="25000"/>
                  </a:schemeClr>
                </a:solidFill>
                <a:latin typeface="Algerian" panose="04020705040A02060702" pitchFamily="82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fr-FR" sz="4800">
              <a:solidFill>
                <a:schemeClr val="tx1">
                  <a:alpha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AA7CDB-C455-4A81-9671-E2B0DC2B8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 Arrangement caractéristique de 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 Solution standard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 Bonne pratique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trike="sngStrike">
                <a:latin typeface="Calibri" panose="020F0502020204030204" pitchFamily="34" charset="0"/>
                <a:cs typeface="Calibri" panose="020F0502020204030204" pitchFamily="34" charset="0"/>
              </a:rPr>
              <a:t>Algorithme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trike="sngStrike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124871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DEE8A-F907-4E4D-A178-322005919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8919"/>
            <a:ext cx="8851556" cy="5548184"/>
          </a:xfrm>
        </p:spPr>
        <p:txBody>
          <a:bodyPr>
            <a:noAutofit/>
          </a:bodyPr>
          <a:lstStyle/>
          <a:p>
            <a:pPr rtl="0" fontAlgn="base"/>
            <a:r>
              <a:rPr lang="fr-FR" sz="1500" b="0" i="0" dirty="0" err="1">
                <a:effectLst/>
                <a:latin typeface="Calibri" panose="020F0502020204030204" pitchFamily="34" charset="0"/>
              </a:rPr>
              <a:t>Metsker</a:t>
            </a:r>
            <a:r>
              <a:rPr lang="fr-FR" sz="1500" b="0" i="0" dirty="0">
                <a:effectLst/>
                <a:latin typeface="Calibri" panose="020F0502020204030204" pitchFamily="34" charset="0"/>
              </a:rPr>
              <a:t>, Steven John, et William C. Wake. </a:t>
            </a:r>
            <a:r>
              <a:rPr lang="fr-FR" sz="1500" b="0" i="1" dirty="0">
                <a:effectLst/>
                <a:latin typeface="Calibri" panose="020F0502020204030204" pitchFamily="34" charset="0"/>
              </a:rPr>
              <a:t>Les design patterns en Java [Texte imprimé] : les 23 modèles de conception fondamentaux</a:t>
            </a:r>
            <a:r>
              <a:rPr lang="fr-FR" sz="1500" b="0" i="0" dirty="0">
                <a:effectLst/>
                <a:latin typeface="Calibri" panose="020F0502020204030204" pitchFamily="34" charset="0"/>
              </a:rPr>
              <a:t>. Pearson, 2009. Catalogue des BU, IUT Limoges 005.133(JAV) MET, </a:t>
            </a:r>
            <a:r>
              <a:rPr lang="fr-FR" sz="1500" b="0" i="1" dirty="0" err="1">
                <a:effectLst/>
                <a:latin typeface="Calibri" panose="020F0502020204030204" pitchFamily="34" charset="0"/>
              </a:rPr>
              <a:t>EBSCOhost</a:t>
            </a:r>
            <a:r>
              <a:rPr lang="fr-FR" sz="1500" b="0" i="0" dirty="0">
                <a:effectLst/>
                <a:latin typeface="Calibri" panose="020F0502020204030204" pitchFamily="34" charset="0"/>
              </a:rPr>
              <a:t>,</a:t>
            </a:r>
            <a:r>
              <a:rPr lang="fr-FR" sz="1500" b="0" i="0" u="sng" strike="noStrike" dirty="0">
                <a:effectLst/>
                <a:latin typeface="Calibri" panose="020F0502020204030204" pitchFamily="34" charset="0"/>
                <a:hlinkClick r:id="rId2"/>
              </a:rPr>
              <a:t> http://ezproxy.unilim.fr/login?url=https://search.ebscohost.com/login.aspx?direct=true&amp;db=cat06519a&amp;AN=cbu.250404&amp;lang=fr&amp;site=eds-live</a:t>
            </a:r>
            <a:r>
              <a:rPr lang="fr-FR" sz="1500" b="0" i="0" dirty="0">
                <a:effectLst/>
                <a:latin typeface="Calibri" panose="020F0502020204030204" pitchFamily="34" charset="0"/>
              </a:rPr>
              <a:t>. </a:t>
            </a:r>
            <a:endParaRPr lang="fr-FR" sz="1500" b="0" i="0" u="sng" strike="noStrike" dirty="0">
              <a:effectLst/>
              <a:latin typeface="Calibri" panose="020F0502020204030204" pitchFamily="34" charset="0"/>
              <a:hlinkClick r:id="rId3"/>
            </a:endParaRPr>
          </a:p>
          <a:p>
            <a:pPr rtl="0" fontAlgn="base"/>
            <a:r>
              <a:rPr lang="fr-FR" sz="15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Design patterns </a:t>
            </a:r>
            <a:r>
              <a:rPr lang="fr-FR" sz="15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Texte imprimé les 23 modèles de conception descriptions et solutions illustrées en UML 2 et Java [Laurent </a:t>
            </a:r>
            <a:r>
              <a:rPr lang="fr-FR" sz="15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Debrauwer</a:t>
            </a:r>
            <a:r>
              <a:rPr lang="fr-FR" sz="15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] </a:t>
            </a:r>
            <a:r>
              <a:rPr lang="fr-FR" sz="15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4"/>
              </a:rPr>
              <a:t>https://eds.p.ebscohost.com/eds/detail/detail?vid=1&amp;sid=e24bb888-d545-4c62-88e3-84c0e5df7530%40redis&amp;bdata=Jmxhbmc9ZnImc2l0ZT1lZHMtbGl2ZQ%3d%3d#AN=cbu.232225&amp;db=cat06519a</a:t>
            </a:r>
            <a:r>
              <a:rPr lang="fr-FR" sz="1500" b="0" i="0" dirty="0">
                <a:solidFill>
                  <a:srgbClr val="2F5496"/>
                </a:solidFill>
                <a:effectLst/>
                <a:latin typeface="Calibri Light" panose="020F0302020204030204" pitchFamily="34" charset="0"/>
              </a:rPr>
              <a:t> </a:t>
            </a:r>
            <a:endParaRPr lang="fr-FR" sz="1500" u="sng" dirty="0">
              <a:latin typeface="Calibri" panose="020F0502020204030204" pitchFamily="34" charset="0"/>
              <a:hlinkClick r:id="rId3"/>
            </a:endParaRPr>
          </a:p>
          <a:p>
            <a:pPr rtl="0" fontAlgn="base"/>
            <a:r>
              <a:rPr lang="fr-FR" sz="1500" b="0" i="0" u="sng" strike="noStrike" dirty="0">
                <a:effectLst/>
                <a:latin typeface="Calibri" panose="020F0502020204030204" pitchFamily="34" charset="0"/>
                <a:hlinkClick r:id="rId3"/>
              </a:rPr>
              <a:t>https://anceret-matthieu.fr/2018/08/les-design-patterns-et-les-principes-solid-en-d%C3%A9veloppement-logiciel-1/4/</a:t>
            </a:r>
            <a:r>
              <a:rPr lang="fr-FR" sz="1500" b="0" i="0" dirty="0">
                <a:effectLst/>
                <a:latin typeface="Calibri" panose="020F0502020204030204" pitchFamily="34" charset="0"/>
              </a:rPr>
              <a:t> </a:t>
            </a:r>
            <a:endParaRPr lang="fr-FR" sz="1500" b="0" i="0" dirty="0">
              <a:effectLst/>
              <a:latin typeface="Segoe UI" panose="020B0502040204020203" pitchFamily="34" charset="0"/>
            </a:endParaRPr>
          </a:p>
          <a:p>
            <a:pPr rtl="0" fontAlgn="base"/>
            <a:r>
              <a:rPr lang="fr-FR" sz="1500" b="0" i="0" u="sng" strike="noStrike" dirty="0">
                <a:effectLst/>
                <a:latin typeface="Calibri" panose="020F0502020204030204" pitchFamily="34" charset="0"/>
                <a:hlinkClick r:id="rId5"/>
              </a:rPr>
              <a:t>https://anceret-matthieu.fr/2019/03/les-design-patterns-structural-3/4/</a:t>
            </a:r>
            <a:r>
              <a:rPr lang="fr-FR" sz="1500" b="0" i="0" dirty="0">
                <a:effectLst/>
                <a:latin typeface="Calibri" panose="020F0502020204030204" pitchFamily="34" charset="0"/>
              </a:rPr>
              <a:t> </a:t>
            </a:r>
            <a:endParaRPr lang="fr-FR" sz="1500" b="0" i="0" dirty="0">
              <a:effectLst/>
              <a:latin typeface="Segoe UI" panose="020B0502040204020203" pitchFamily="34" charset="0"/>
            </a:endParaRPr>
          </a:p>
          <a:p>
            <a:pPr rtl="0" fontAlgn="base"/>
            <a:r>
              <a:rPr lang="fr-FR" sz="1500" b="0" i="0" u="sng" strike="noStrike" dirty="0">
                <a:effectLst/>
                <a:latin typeface="Calibri" panose="020F0502020204030204" pitchFamily="34" charset="0"/>
                <a:hlinkClick r:id="rId6"/>
              </a:rPr>
              <a:t>https://sourcemaking.com/design_patterns</a:t>
            </a:r>
            <a:r>
              <a:rPr lang="fr-FR" sz="1500" b="0" i="0" dirty="0">
                <a:effectLst/>
                <a:latin typeface="Calibri" panose="020F0502020204030204" pitchFamily="34" charset="0"/>
              </a:rPr>
              <a:t>  </a:t>
            </a:r>
            <a:endParaRPr lang="fr-FR" sz="1500" b="0" i="0" dirty="0">
              <a:effectLst/>
              <a:latin typeface="Segoe UI" panose="020B0502040204020203" pitchFamily="34" charset="0"/>
            </a:endParaRPr>
          </a:p>
          <a:p>
            <a:pPr rtl="0" fontAlgn="base"/>
            <a:r>
              <a:rPr lang="fr-FR" sz="1500" b="0" i="0" u="sng" strike="noStrike" dirty="0">
                <a:effectLst/>
                <a:latin typeface="Calibri" panose="020F0502020204030204" pitchFamily="34" charset="0"/>
                <a:hlinkClick r:id="rId7"/>
              </a:rPr>
              <a:t>https://refactoring.guru/fr/design-patterns/facade</a:t>
            </a:r>
            <a:r>
              <a:rPr lang="fr-FR" sz="1500" b="0" i="0" dirty="0">
                <a:effectLst/>
                <a:latin typeface="Calibri" panose="020F0502020204030204" pitchFamily="34" charset="0"/>
              </a:rPr>
              <a:t> </a:t>
            </a:r>
            <a:endParaRPr lang="fr-FR" sz="1500" b="0" i="0" dirty="0">
              <a:effectLst/>
              <a:latin typeface="Segoe UI" panose="020B0502040204020203" pitchFamily="34" charset="0"/>
            </a:endParaRPr>
          </a:p>
          <a:p>
            <a:pPr rtl="0" fontAlgn="base"/>
            <a:r>
              <a:rPr lang="fr-FR" sz="1500" b="0" i="0" u="sng" strike="noStrike" dirty="0">
                <a:effectLst/>
                <a:latin typeface="Calibri" panose="020F0502020204030204" pitchFamily="34" charset="0"/>
                <a:hlinkClick r:id="rId8"/>
              </a:rPr>
              <a:t>https://www.ionos.fr/digitalguide/sites-internet/developpement-web/quest-ce-quun-facade-pattern/</a:t>
            </a:r>
            <a:r>
              <a:rPr lang="fr-FR" sz="1500" b="0" i="0" dirty="0">
                <a:effectLst/>
                <a:latin typeface="Calibri" panose="020F0502020204030204" pitchFamily="34" charset="0"/>
              </a:rPr>
              <a:t> </a:t>
            </a:r>
            <a:endParaRPr lang="fr-FR" sz="1500" b="0" i="0" dirty="0">
              <a:effectLst/>
              <a:latin typeface="Segoe UI" panose="020B0502040204020203" pitchFamily="34" charset="0"/>
            </a:endParaRPr>
          </a:p>
          <a:p>
            <a:pPr rtl="0" fontAlgn="base"/>
            <a:r>
              <a:rPr lang="fr-FR" sz="1500" b="0" i="0" u="sng" strike="noStrike" dirty="0">
                <a:effectLst/>
                <a:latin typeface="Calibri" panose="020F0502020204030204" pitchFamily="34" charset="0"/>
                <a:hlinkClick r:id="rId9"/>
              </a:rPr>
              <a:t>https://cdiese.fr/design-pattern-facade/</a:t>
            </a:r>
            <a:r>
              <a:rPr lang="fr-FR" sz="1500" b="0" i="0" dirty="0">
                <a:effectLst/>
                <a:latin typeface="Calibri" panose="020F0502020204030204" pitchFamily="34" charset="0"/>
              </a:rPr>
              <a:t> </a:t>
            </a:r>
            <a:endParaRPr lang="fr-FR" sz="1500" b="0" i="0" dirty="0">
              <a:effectLst/>
              <a:latin typeface="Segoe UI" panose="020B0502040204020203" pitchFamily="34" charset="0"/>
            </a:endParaRPr>
          </a:p>
          <a:p>
            <a:pPr rtl="0" fontAlgn="base"/>
            <a:r>
              <a:rPr lang="fr-FR" sz="1500" b="0" i="0" u="sng" strike="noStrike" dirty="0">
                <a:effectLst/>
                <a:latin typeface="Calibri" panose="020F0502020204030204" pitchFamily="34" charset="0"/>
                <a:hlinkClick r:id="rId10"/>
              </a:rPr>
              <a:t>https://fr.wikibooks.org/wiki/Patrons_de_conception/Fa%C3%A7ade</a:t>
            </a:r>
            <a:r>
              <a:rPr lang="fr-FR" sz="1500" b="0" i="0" dirty="0">
                <a:effectLst/>
                <a:latin typeface="Calibri" panose="020F0502020204030204" pitchFamily="34" charset="0"/>
              </a:rPr>
              <a:t> </a:t>
            </a:r>
            <a:endParaRPr lang="fr-FR" sz="1500" b="0" i="0" dirty="0">
              <a:effectLst/>
              <a:latin typeface="Segoe UI" panose="020B0502040204020203" pitchFamily="34" charset="0"/>
            </a:endParaRPr>
          </a:p>
          <a:p>
            <a:pPr rtl="0" fontAlgn="base"/>
            <a:r>
              <a:rPr lang="fr-FR" sz="1500" b="0" i="0" u="sng" strike="noStrike" dirty="0">
                <a:effectLst/>
                <a:latin typeface="Calibri" panose="020F0502020204030204" pitchFamily="34" charset="0"/>
                <a:hlinkClick r:id="rId11"/>
              </a:rPr>
              <a:t>https://sourcemaking.com/design_patterns/facade</a:t>
            </a:r>
            <a:r>
              <a:rPr lang="fr-FR" sz="1500" b="0" i="0" dirty="0">
                <a:effectLst/>
                <a:latin typeface="Calibri" panose="020F0502020204030204" pitchFamily="34" charset="0"/>
              </a:rPr>
              <a:t> </a:t>
            </a:r>
            <a:endParaRPr lang="fr-FR" sz="1500" b="0" i="0" dirty="0">
              <a:effectLst/>
              <a:latin typeface="Segoe UI" panose="020B0502040204020203" pitchFamily="34" charset="0"/>
            </a:endParaRPr>
          </a:p>
          <a:p>
            <a:pPr rtl="0" fontAlgn="base"/>
            <a:r>
              <a:rPr lang="fr-FR" sz="1500" b="0" i="0" u="sng" strike="noStrike" dirty="0">
                <a:effectLst/>
                <a:latin typeface="Calibri" panose="020F0502020204030204" pitchFamily="34" charset="0"/>
                <a:hlinkClick r:id="rId12"/>
              </a:rPr>
              <a:t>https://riptutorial.com/design-patterns/example/15810/facade-example-in-java</a:t>
            </a:r>
            <a:r>
              <a:rPr lang="fr-FR" sz="1500" b="0" i="0" dirty="0">
                <a:effectLst/>
                <a:latin typeface="Calibri" panose="020F0502020204030204" pitchFamily="34" charset="0"/>
              </a:rPr>
              <a:t> </a:t>
            </a:r>
            <a:endParaRPr lang="fr-FR" sz="1500" b="0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85E1D34D-32B6-4DAF-8462-1452621C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046" y="5745741"/>
            <a:ext cx="3150954" cy="181832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1F3E293-9FD7-46DF-AD63-4368FD4BD22F}" type="slidenum">
              <a:rPr lang="fr-FR" sz="4800">
                <a:solidFill>
                  <a:schemeClr val="tx1">
                    <a:alpha val="15000"/>
                  </a:schemeClr>
                </a:solidFill>
                <a:latin typeface="Algerian" panose="04020705040A02060702" pitchFamily="82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40</a:t>
            </a:fld>
            <a:endParaRPr lang="fr-FR" sz="4800">
              <a:solidFill>
                <a:schemeClr val="tx1">
                  <a:alpha val="1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528169-C0D8-4B94-BE6F-6482767D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265" y="4594123"/>
            <a:ext cx="8133734" cy="1818323"/>
          </a:xfrm>
        </p:spPr>
        <p:txBody>
          <a:bodyPr anchor="b">
            <a:normAutofit/>
          </a:bodyPr>
          <a:lstStyle/>
          <a:p>
            <a:pPr algn="r"/>
            <a:r>
              <a:rPr lang="fr-FR" sz="6000"/>
              <a:t>Références</a:t>
            </a:r>
          </a:p>
        </p:txBody>
      </p:sp>
    </p:spTree>
    <p:extLst>
      <p:ext uri="{BB962C8B-B14F-4D97-AF65-F5344CB8AC3E}">
        <p14:creationId xmlns:p14="http://schemas.microsoft.com/office/powerpoint/2010/main" val="14025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19533C-8618-402A-AE08-5F22BD460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  <a:latin typeface="Algerian" panose="04020705040A02060702" pitchFamily="82" charset="0"/>
              </a:rPr>
              <a:t>Caractéristiques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CE1327-E016-4088-BFB5-84399AB2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5920" y="5662403"/>
            <a:ext cx="2926080" cy="1397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1F3E293-9FD7-46DF-AD63-4368FD4BD22F}" type="slidenum">
              <a:rPr lang="fr-FR" sz="4800" smtClean="0">
                <a:solidFill>
                  <a:schemeClr val="tx1">
                    <a:alpha val="25000"/>
                  </a:schemeClr>
                </a:solidFill>
                <a:latin typeface="Algerian" panose="04020705040A02060702" pitchFamily="82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fr-FR" sz="4800">
              <a:solidFill>
                <a:schemeClr val="tx1">
                  <a:alpha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52F9DA-E87C-4A3F-B30C-A46A2A21B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 Nom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 Description du problème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 Description de la solution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  Éléments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  Relations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 Conséquences</a:t>
            </a:r>
          </a:p>
        </p:txBody>
      </p:sp>
    </p:spTree>
    <p:extLst>
      <p:ext uri="{BB962C8B-B14F-4D97-AF65-F5344CB8AC3E}">
        <p14:creationId xmlns:p14="http://schemas.microsoft.com/office/powerpoint/2010/main" val="88644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BB7DE1-6B59-461A-A441-9D9ADFE2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lgerian" panose="04020705040A02060702" pitchFamily="82" charset="0"/>
              </a:rPr>
              <a:t>Origines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87702C-A942-4438-8F5A-74AA4CE3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5920" y="5659946"/>
            <a:ext cx="2926080" cy="1397039"/>
          </a:xfrm>
        </p:spPr>
        <p:txBody>
          <a:bodyPr/>
          <a:lstStyle/>
          <a:p>
            <a:fld id="{31F3E293-9FD7-46DF-AD63-4368FD4BD22F}" type="slidenum">
              <a:rPr lang="fr-FR" sz="4800" smtClean="0">
                <a:solidFill>
                  <a:schemeClr val="tx1">
                    <a:alpha val="25000"/>
                  </a:schemeClr>
                </a:solidFill>
                <a:latin typeface="Algerian" panose="04020705040A02060702" pitchFamily="82" charset="0"/>
              </a:rPr>
              <a:t>6</a:t>
            </a:fld>
            <a:endParaRPr lang="fr-FR" sz="4800">
              <a:solidFill>
                <a:schemeClr val="tx1">
                  <a:alpha val="2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1026" name="Picture 2" descr="J. Moss Hartt -- Book by Book: A Pattern Language">
            <a:extLst>
              <a:ext uri="{FF2B5EF4-FFF2-40B4-BE49-F238E27FC236}">
                <a16:creationId xmlns:a16="http://schemas.microsoft.com/office/drawing/2014/main" id="{F1F8AC4F-9521-4D13-91AC-946FE326BF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1" r="25674"/>
          <a:stretch/>
        </p:blipFill>
        <p:spPr bwMode="auto">
          <a:xfrm>
            <a:off x="7179012" y="711424"/>
            <a:ext cx="3920249" cy="543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ristopher Alexander is Building a Legacy in Beauty ...">
            <a:extLst>
              <a:ext uri="{FF2B5EF4-FFF2-40B4-BE49-F238E27FC236}">
                <a16:creationId xmlns:a16="http://schemas.microsoft.com/office/drawing/2014/main" id="{5AB81257-283E-4CE6-9D9A-441FEEF4CB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4" y="2157731"/>
            <a:ext cx="4923718" cy="326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63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3C1A8-66BD-4C2F-8C79-ACA6E736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lgerian" panose="04020705040A02060702" pitchFamily="82" charset="0"/>
              </a:rPr>
              <a:t>Origines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C46A11-1C93-4C34-A1CB-F1B160B9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5920" y="5659946"/>
            <a:ext cx="2926080" cy="1397039"/>
          </a:xfrm>
        </p:spPr>
        <p:txBody>
          <a:bodyPr/>
          <a:lstStyle/>
          <a:p>
            <a:fld id="{31F3E293-9FD7-46DF-AD63-4368FD4BD22F}" type="slidenum">
              <a:rPr lang="fr-FR" sz="4800" smtClean="0">
                <a:solidFill>
                  <a:schemeClr val="tx1">
                    <a:alpha val="25000"/>
                  </a:schemeClr>
                </a:solidFill>
                <a:latin typeface="Algerian" panose="04020705040A02060702" pitchFamily="82" charset="0"/>
              </a:rPr>
              <a:t>7</a:t>
            </a:fld>
            <a:endParaRPr lang="fr-FR" sz="4800">
              <a:solidFill>
                <a:schemeClr val="tx1">
                  <a:alpha val="2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2050" name="Picture 2" descr="Design Patterns: Elements of Reusable Object-Oriented ...">
            <a:extLst>
              <a:ext uri="{FF2B5EF4-FFF2-40B4-BE49-F238E27FC236}">
                <a16:creationId xmlns:a16="http://schemas.microsoft.com/office/drawing/2014/main" id="{84FCC8C0-B780-49C7-BA74-8E9E7160B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262" y="789651"/>
            <a:ext cx="4236514" cy="527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D18BD33-CCB4-4184-B142-6E2DB6E96379}"/>
              </a:ext>
            </a:extLst>
          </p:cNvPr>
          <p:cNvSpPr txBox="1"/>
          <p:nvPr/>
        </p:nvSpPr>
        <p:spPr>
          <a:xfrm>
            <a:off x="760087" y="5883682"/>
            <a:ext cx="5859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Ralph Johnson, Erich Gamma, Richard </a:t>
            </a:r>
            <a:r>
              <a:rPr lang="fr-FR" err="1">
                <a:latin typeface="Calibri" panose="020F0502020204030204" pitchFamily="34" charset="0"/>
                <a:cs typeface="Calibri" panose="020F0502020204030204" pitchFamily="34" charset="0"/>
              </a:rPr>
              <a:t>Helm</a:t>
            </a: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 et John </a:t>
            </a:r>
            <a:r>
              <a:rPr lang="fr-FR" err="1">
                <a:latin typeface="Calibri" panose="020F0502020204030204" pitchFamily="34" charset="0"/>
                <a:cs typeface="Calibri" panose="020F0502020204030204" pitchFamily="34" charset="0"/>
              </a:rPr>
              <a:t>Vlissides</a:t>
            </a:r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Gang of Four : Introduction aux modèles de conception">
            <a:extLst>
              <a:ext uri="{FF2B5EF4-FFF2-40B4-BE49-F238E27FC236}">
                <a16:creationId xmlns:a16="http://schemas.microsoft.com/office/drawing/2014/main" id="{03E0B1FC-1FDE-4935-B4FA-7EAF897BA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24" y="2491944"/>
            <a:ext cx="68961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3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6FECC1-9BBD-42F9-81F9-E77E5D3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90" y="107205"/>
            <a:ext cx="10772775" cy="1658198"/>
          </a:xfrm>
        </p:spPr>
        <p:txBody>
          <a:bodyPr/>
          <a:lstStyle/>
          <a:p>
            <a:r>
              <a:rPr lang="fr-FR">
                <a:latin typeface="Algerian" panose="04020705040A02060702" pitchFamily="82" charset="0"/>
                <a:cs typeface="Calibri Light"/>
              </a:rPr>
              <a:t>Types de design patterns</a:t>
            </a:r>
            <a:endParaRPr lang="fr-FR">
              <a:latin typeface="Algerian" panose="04020705040A02060702" pitchFamily="82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2FC63D-F129-4725-B336-5507488D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5920" y="5616920"/>
            <a:ext cx="2926080" cy="1397039"/>
          </a:xfrm>
        </p:spPr>
        <p:txBody>
          <a:bodyPr/>
          <a:lstStyle/>
          <a:p>
            <a:fld id="{31F3E293-9FD7-46DF-AD63-4368FD4BD22F}" type="slidenum">
              <a:rPr lang="fr-FR" sz="4800" smtClean="0">
                <a:solidFill>
                  <a:schemeClr val="tx1">
                    <a:alpha val="25000"/>
                  </a:schemeClr>
                </a:solidFill>
                <a:latin typeface="Algerian" panose="04020705040A02060702" pitchFamily="82" charset="0"/>
              </a:rPr>
              <a:t>8</a:t>
            </a:fld>
            <a:endParaRPr lang="fr-FR" sz="4800">
              <a:solidFill>
                <a:schemeClr val="tx1">
                  <a:alpha val="25000"/>
                </a:schemeClr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5" name="Diagramme 5">
            <a:extLst>
              <a:ext uri="{FF2B5EF4-FFF2-40B4-BE49-F238E27FC236}">
                <a16:creationId xmlns:a16="http://schemas.microsoft.com/office/drawing/2014/main" id="{23A8C901-C7EA-4351-A54B-98E8629EC5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4990667"/>
              </p:ext>
            </p:extLst>
          </p:nvPr>
        </p:nvGraphicFramePr>
        <p:xfrm>
          <a:off x="1501491" y="1541214"/>
          <a:ext cx="9189018" cy="4867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4139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528169-C0D8-4B94-BE6F-6482767D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11397997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960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Introduction au pattern Façade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F4767114-D942-4115-8B9B-6E2B8192AB3A}"/>
              </a:ext>
            </a:extLst>
          </p:cNvPr>
          <p:cNvSpPr txBox="1">
            <a:spLocks/>
          </p:cNvSpPr>
          <p:nvPr/>
        </p:nvSpPr>
        <p:spPr>
          <a:xfrm>
            <a:off x="11621192" y="6242980"/>
            <a:ext cx="570808" cy="7995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300" b="0" kern="120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1F3E293-9FD7-46DF-AD63-4368FD4BD22F}" type="slidenum">
              <a:rPr lang="fr-FR" sz="4800" smtClean="0">
                <a:solidFill>
                  <a:schemeClr val="tx1">
                    <a:alpha val="25000"/>
                  </a:schemeClr>
                </a:solidFill>
                <a:latin typeface="Algerian" panose="04020705040A02060702" pitchFamily="82" charset="0"/>
              </a:rPr>
              <a:pPr>
                <a:spcAft>
                  <a:spcPts val="600"/>
                </a:spcAft>
              </a:pPr>
              <a:t>9</a:t>
            </a:fld>
            <a:endParaRPr lang="fr-FR" sz="4800">
              <a:solidFill>
                <a:schemeClr val="tx1">
                  <a:alpha val="2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950023"/>
      </p:ext>
    </p:extLst>
  </p:cSld>
  <p:clrMapOvr>
    <a:masterClrMapping/>
  </p:clrMapOvr>
</p:sld>
</file>

<file path=ppt/theme/theme1.xml><?xml version="1.0" encoding="utf-8"?>
<a:theme xmlns:a="http://schemas.openxmlformats.org/drawingml/2006/main" name="Métropolitain">
  <a:themeElements>
    <a:clrScheme name="Métropolitai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étropolitai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étropolitai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D41BE7B45652429752BE36ECF90E96" ma:contentTypeVersion="12" ma:contentTypeDescription="Crée un document." ma:contentTypeScope="" ma:versionID="c9eaf10747e3ca17896d67d66fbb62a4">
  <xsd:schema xmlns:xsd="http://www.w3.org/2001/XMLSchema" xmlns:xs="http://www.w3.org/2001/XMLSchema" xmlns:p="http://schemas.microsoft.com/office/2006/metadata/properties" xmlns:ns3="d28e86a7-be94-4581-94ad-c51de3256eec" xmlns:ns4="8bac5d8e-2188-4cf7-974b-b1663fa00350" targetNamespace="http://schemas.microsoft.com/office/2006/metadata/properties" ma:root="true" ma:fieldsID="079928163bacb927d53e7d55b89d70b3" ns3:_="" ns4:_="">
    <xsd:import namespace="d28e86a7-be94-4581-94ad-c51de3256eec"/>
    <xsd:import namespace="8bac5d8e-2188-4cf7-974b-b1663fa0035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8e86a7-be94-4581-94ad-c51de3256ee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ac5d8e-2188-4cf7-974b-b1663fa003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BF365C-3D9A-4B8C-95D8-CCA8EF2DFADC}">
  <ds:schemaRefs>
    <ds:schemaRef ds:uri="8bac5d8e-2188-4cf7-974b-b1663fa00350"/>
    <ds:schemaRef ds:uri="d28e86a7-be94-4581-94ad-c51de3256e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2B7677F-7E1A-4D7E-BFB1-029C7F5154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F9DA62-9B54-436A-8FAA-15B7FFDDCE67}">
  <ds:schemaRefs>
    <ds:schemaRef ds:uri="8bac5d8e-2188-4cf7-974b-b1663fa00350"/>
    <ds:schemaRef ds:uri="d28e86a7-be94-4581-94ad-c51de3256ee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TM03457491[[fn=Métropolitain]]</Template>
  <TotalTime>205</TotalTime>
  <Words>1423</Words>
  <Application>Microsoft Office PowerPoint</Application>
  <PresentationFormat>Grand écran</PresentationFormat>
  <Paragraphs>362</Paragraphs>
  <Slides>40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51" baseType="lpstr">
      <vt:lpstr>Algerian</vt:lpstr>
      <vt:lpstr>Arial</vt:lpstr>
      <vt:lpstr>Calibri</vt:lpstr>
      <vt:lpstr>Calibri </vt:lpstr>
      <vt:lpstr>Calibri Light</vt:lpstr>
      <vt:lpstr>Calibri Light (En-têtes)</vt:lpstr>
      <vt:lpstr>PT Sans</vt:lpstr>
      <vt:lpstr>Segoe UI</vt:lpstr>
      <vt:lpstr>Times New Roman</vt:lpstr>
      <vt:lpstr>Wingdings</vt:lpstr>
      <vt:lpstr>Métropolitain</vt:lpstr>
      <vt:lpstr>Façade</vt:lpstr>
      <vt:lpstr>Sommaire</vt:lpstr>
      <vt:lpstr>Présentation des design patterns</vt:lpstr>
      <vt:lpstr>Définition</vt:lpstr>
      <vt:lpstr>Caractéristiques</vt:lpstr>
      <vt:lpstr>Origines</vt:lpstr>
      <vt:lpstr>Origines</vt:lpstr>
      <vt:lpstr>Types de design patterns</vt:lpstr>
      <vt:lpstr>Introduction au pattern Façade</vt:lpstr>
      <vt:lpstr>Exemple simple</vt:lpstr>
      <vt:lpstr>Amélioration Exemple simple</vt:lpstr>
      <vt:lpstr>Le design pattern Façade</vt:lpstr>
      <vt:lpstr>Le design pattern Façade</vt:lpstr>
      <vt:lpstr>Le design pattern Façade</vt:lpstr>
      <vt:lpstr>Le design pattern Façade</vt:lpstr>
      <vt:lpstr>Le design pattern Façade</vt:lpstr>
      <vt:lpstr>Le design pattern Façade</vt:lpstr>
      <vt:lpstr>Le design pattern Façade</vt:lpstr>
      <vt:lpstr>Le design pattern Façade</vt:lpstr>
      <vt:lpstr>Le design pattern Façade</vt:lpstr>
      <vt:lpstr>Le design pattern Façade</vt:lpstr>
      <vt:lpstr>Le design pattern Façade</vt:lpstr>
      <vt:lpstr>Le design pattern Façade</vt:lpstr>
      <vt:lpstr>                      Shape :   -  Interface   -  Méthode dessiner   -  Pas de paramètres.   -  But : dessiner la forme géométrique demandée !  </vt:lpstr>
      <vt:lpstr>  Circle, Rectangle et Square :   -  Classes concrètes  -  Implémentent Shape.  -  Méthode dessinée.  -  But : rediriger l’appel vers la méthode appropriée  </vt:lpstr>
      <vt:lpstr>             ShapeMaker :   -  Classe de façade (concrète)  -  Prend trois attributs  -  Utilise l’interface Shape  -  Appelle chaque méthode dessiner !</vt:lpstr>
      <vt:lpstr>       FacadePatternClient :  -  Classe concrète  -  Utilise la façade   -  Joue le rôle de client   -  But : dessiner des formes via la classe façade</vt:lpstr>
      <vt:lpstr>Le design pattern Façade</vt:lpstr>
      <vt:lpstr>Principe SOLID</vt:lpstr>
      <vt:lpstr>SOLID - Présentation</vt:lpstr>
      <vt:lpstr>LIVE CODING</vt:lpstr>
      <vt:lpstr>Diagramme de Classe – Live Coding</vt:lpstr>
      <vt:lpstr>Diagramme de Séquence – Live Coding</vt:lpstr>
      <vt:lpstr>AVANTAGES ET LIMITES</vt:lpstr>
      <vt:lpstr>Présentation PowerPoint</vt:lpstr>
      <vt:lpstr>Rapprochements</vt:lpstr>
      <vt:lpstr>Rapprochement avec Adaptateur</vt:lpstr>
      <vt:lpstr>Rapprochement avec Fabrique Abstraite</vt:lpstr>
      <vt:lpstr>QCM</vt:lpstr>
      <vt:lpstr>Références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Cyril Cazillac</dc:creator>
  <cp:lastModifiedBy>Cyril Cazillac</cp:lastModifiedBy>
  <cp:revision>2</cp:revision>
  <dcterms:created xsi:type="dcterms:W3CDTF">2021-11-25T15:05:28Z</dcterms:created>
  <dcterms:modified xsi:type="dcterms:W3CDTF">2021-12-06T20:35:53Z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0x01010048D41BE7B45652429752BE36ECF90E96</vt:lpwstr>
  </property>
</Properties>
</file>