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0E70E-2BA7-714E-72E7-5F2D34EE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D7B128-7461-5FFE-EA73-7DDC69A74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9E3312-CF7E-0A05-F191-E37C89CA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57D291-0B4C-144C-595A-048C8BF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C70E6-C499-F3F7-AA21-7AE5052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25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12F62-DA43-A9E9-4764-2A77DA80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5E2766-1FEC-6CC9-09D5-29F34C7CE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4ED2E-8A02-89BF-0BDA-58DAC43C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A02D7-5D16-B79D-7843-202CDBB7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AF6141-EAA2-4B6E-DD1F-496FEF7A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9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FE878A-50B9-BE05-7120-01B327CDA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48951F-3D3F-8CEB-11FD-950E98B58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8D6DFA-4D7A-B152-7B19-90584BC4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870C1-5982-BAE2-B014-CF88573C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183482-3AAE-B961-4C48-163DFD25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13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5D426-29B1-8979-382C-A6246F9F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A1535-6687-C4F9-3E10-7750EE84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BDC8EA-4376-E6AF-803D-0C964E3E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72DFB-8C02-2B7B-CFE0-911974E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78149-015A-1A3B-A313-1C90D0EC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4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72722-FFAD-AFA7-4D34-0E105471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211238-7DAA-F1BD-3C0F-8468404C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A2987D-363D-33FB-38B2-54FA1830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2494EC-C486-E452-2CC7-0BA24CF5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FED8A-93F3-EBB8-6737-E6AE168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3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9C533-169F-C5E7-0407-54C91C32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5143C-037B-46EF-1B6E-C5C75780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C311B7-4913-986B-197E-4FC0A8E1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B9F90-48BC-16D3-2822-CA4981AD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21A0BA-3EE4-1BB4-DE7C-8AF269EA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2FED9-8CBB-6777-183E-65EF0FD5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54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9F7E5-C59D-9251-79E2-9C6AE100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68EF5-D02C-8180-0F72-8A23CFF3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87402F2-B10D-3959-6C52-3129B08A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E5B4B3-5DF9-870F-C9DC-DDDA46C6B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32B9D4-4881-5C2D-D1EF-106AD2F70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304E14-8416-46A8-7862-7F4BC344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08B015-7003-D669-8EB9-18617B15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AC9472-180C-BEB7-7B4C-5D218B42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63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F9F599-D3F4-6E3E-4DE2-4BBBE101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A66010-E564-1139-F4BB-A15EA979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B65A2A-4682-74A9-EB5A-44F507D7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524A8C1-0104-EB48-1A32-85C6826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817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1BA770-81E0-4499-694F-00D76439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57D65F-93CC-25D3-A43E-DBAB95EF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E1143-EBD1-2AB2-72DC-9E5BBA69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1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FF125-3AAD-3473-BAD3-40023A7E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B0621B-6E7A-91F4-8F6B-0A51BA68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FCDDEE-AAA1-975B-11F3-C4E14E589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D2A379-4E1D-5B08-C3DC-BB5D9DF5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2AC4E3-0B84-51B0-4773-F5BB46F8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6B7FD7-65C4-4075-C006-1EB8A0CC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1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1E879-F778-F79D-DA0F-F58BA783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986AFD-23F4-CEE0-7815-8D500FBDB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332438-0C1C-8181-FDC0-18542FF3F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C3882B-03FF-DCEE-71C7-D22CC07F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521154-0FC6-28AE-6CE8-A56342B6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A2FFAE-68F2-0DC4-7FA2-36082D71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69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34242-2923-B29C-FDFA-E35379F8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17BDA-B06D-47B9-A1F3-17FB11AC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373DAA-6E7F-CBF5-1442-B02A7AEEE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BD94-6B9B-4CB7-9824-1FC20078F991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4BB9B7-AD34-3D75-BC8C-6B6EF1B61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F4004-F7B7-7E2E-B9D5-CC139F44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AD0D-7C50-4D85-A842-27E4B49057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42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0742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Cyril BOURLET</dc:creator>
  <cp:lastModifiedBy>Cyril BOURLET</cp:lastModifiedBy>
  <cp:revision>1</cp:revision>
  <dcterms:created xsi:type="dcterms:W3CDTF">2025-03-18T09:58:13Z</dcterms:created>
  <dcterms:modified xsi:type="dcterms:W3CDTF">2025-03-18T09:58:33Z</dcterms:modified>
</cp:coreProperties>
</file>