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9C327-FF0B-4C55-B260-8CC2B62B3F6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86E2AB-A1E3-4681-A0B7-13A077762E78}">
      <dgm:prSet/>
      <dgm:spPr/>
      <dgm:t>
        <a:bodyPr/>
        <a:lstStyle/>
        <a:p>
          <a:r>
            <a:rPr lang="en-GB"/>
            <a:t>Simulation de bataille de deux équipe</a:t>
          </a:r>
          <a:endParaRPr lang="en-US"/>
        </a:p>
      </dgm:t>
    </dgm:pt>
    <dgm:pt modelId="{852C30C9-F446-4D03-852C-72409DB55444}" type="parTrans" cxnId="{FCC92347-42D0-4275-BFFE-BEE68C28C219}">
      <dgm:prSet/>
      <dgm:spPr/>
      <dgm:t>
        <a:bodyPr/>
        <a:lstStyle/>
        <a:p>
          <a:endParaRPr lang="en-US"/>
        </a:p>
      </dgm:t>
    </dgm:pt>
    <dgm:pt modelId="{75A6E8C8-FD81-4971-A2CA-C4ED6FCC3565}" type="sibTrans" cxnId="{FCC92347-42D0-4275-BFFE-BEE68C28C219}">
      <dgm:prSet/>
      <dgm:spPr/>
      <dgm:t>
        <a:bodyPr/>
        <a:lstStyle/>
        <a:p>
          <a:endParaRPr lang="en-US"/>
        </a:p>
      </dgm:t>
    </dgm:pt>
    <dgm:pt modelId="{425FB3C7-4DCD-4B3C-A6D5-2248BA03830F}">
      <dgm:prSet/>
      <dgm:spPr/>
      <dgm:t>
        <a:bodyPr/>
        <a:lstStyle/>
        <a:p>
          <a:r>
            <a:rPr lang="en-GB"/>
            <a:t>Chaque personage est controllé par une intelligence artificielle</a:t>
          </a:r>
          <a:endParaRPr lang="en-US"/>
        </a:p>
      </dgm:t>
    </dgm:pt>
    <dgm:pt modelId="{0578B145-8075-4A24-957A-979104C257CD}" type="parTrans" cxnId="{A333D15B-06C3-4B44-859C-2443F1F0FE97}">
      <dgm:prSet/>
      <dgm:spPr/>
      <dgm:t>
        <a:bodyPr/>
        <a:lstStyle/>
        <a:p>
          <a:endParaRPr lang="en-US"/>
        </a:p>
      </dgm:t>
    </dgm:pt>
    <dgm:pt modelId="{FA0913E3-1399-430B-8E5B-A377380F4B04}" type="sibTrans" cxnId="{A333D15B-06C3-4B44-859C-2443F1F0FE97}">
      <dgm:prSet/>
      <dgm:spPr/>
      <dgm:t>
        <a:bodyPr/>
        <a:lstStyle/>
        <a:p>
          <a:endParaRPr lang="en-US"/>
        </a:p>
      </dgm:t>
    </dgm:pt>
    <dgm:pt modelId="{8A6C4FD4-A828-4D87-BFD2-DAB13CCC3265}">
      <dgm:prSet/>
      <dgm:spPr/>
      <dgm:t>
        <a:bodyPr/>
        <a:lstStyle/>
        <a:p>
          <a:r>
            <a:rPr lang="en-GB"/>
            <a:t>Attaque en groupe ou seul</a:t>
          </a:r>
          <a:endParaRPr lang="en-US"/>
        </a:p>
      </dgm:t>
    </dgm:pt>
    <dgm:pt modelId="{B1D99E73-41ED-4876-8272-9480D510C576}" type="parTrans" cxnId="{8A6CAEC4-5777-4A68-9FFA-5A5F324A88D7}">
      <dgm:prSet/>
      <dgm:spPr/>
      <dgm:t>
        <a:bodyPr/>
        <a:lstStyle/>
        <a:p>
          <a:endParaRPr lang="en-US"/>
        </a:p>
      </dgm:t>
    </dgm:pt>
    <dgm:pt modelId="{161686CC-1575-4F53-8778-6704E821A1A3}" type="sibTrans" cxnId="{8A6CAEC4-5777-4A68-9FFA-5A5F324A88D7}">
      <dgm:prSet/>
      <dgm:spPr/>
      <dgm:t>
        <a:bodyPr/>
        <a:lstStyle/>
        <a:p>
          <a:endParaRPr lang="en-US"/>
        </a:p>
      </dgm:t>
    </dgm:pt>
    <dgm:pt modelId="{9D5D5CE3-41A9-40DD-8769-197A145FA875}">
      <dgm:prSet/>
      <dgm:spPr/>
      <dgm:t>
        <a:bodyPr/>
        <a:lstStyle/>
        <a:p>
          <a:r>
            <a:rPr lang="en-GB"/>
            <a:t>Deux cartes de jeu disponibles</a:t>
          </a:r>
          <a:endParaRPr lang="en-US"/>
        </a:p>
      </dgm:t>
    </dgm:pt>
    <dgm:pt modelId="{38B363C5-DEC0-468E-804B-16C98AAB5FB7}" type="parTrans" cxnId="{2EF339CD-1359-4552-BFB9-E5497A4C469D}">
      <dgm:prSet/>
      <dgm:spPr/>
      <dgm:t>
        <a:bodyPr/>
        <a:lstStyle/>
        <a:p>
          <a:endParaRPr lang="en-US"/>
        </a:p>
      </dgm:t>
    </dgm:pt>
    <dgm:pt modelId="{5EA07809-588A-4E47-83E7-15D5849F68DD}" type="sibTrans" cxnId="{2EF339CD-1359-4552-BFB9-E5497A4C469D}">
      <dgm:prSet/>
      <dgm:spPr/>
      <dgm:t>
        <a:bodyPr/>
        <a:lstStyle/>
        <a:p>
          <a:endParaRPr lang="en-US"/>
        </a:p>
      </dgm:t>
    </dgm:pt>
    <dgm:pt modelId="{A52CE024-1DCF-48BB-A985-3B3B2ACDEEA8}" type="pres">
      <dgm:prSet presAssocID="{1459C327-FF0B-4C55-B260-8CC2B62B3F63}" presName="vert0" presStyleCnt="0">
        <dgm:presLayoutVars>
          <dgm:dir/>
          <dgm:animOne val="branch"/>
          <dgm:animLvl val="lvl"/>
        </dgm:presLayoutVars>
      </dgm:prSet>
      <dgm:spPr/>
    </dgm:pt>
    <dgm:pt modelId="{870ED7A5-8B79-4B6C-AB7D-A3366490A9A2}" type="pres">
      <dgm:prSet presAssocID="{E086E2AB-A1E3-4681-A0B7-13A077762E78}" presName="thickLine" presStyleLbl="alignNode1" presStyleIdx="0" presStyleCnt="4"/>
      <dgm:spPr/>
    </dgm:pt>
    <dgm:pt modelId="{73218C62-CDAC-4E7B-9E9E-3F126F9FE984}" type="pres">
      <dgm:prSet presAssocID="{E086E2AB-A1E3-4681-A0B7-13A077762E78}" presName="horz1" presStyleCnt="0"/>
      <dgm:spPr/>
    </dgm:pt>
    <dgm:pt modelId="{DFA3516B-0F40-495E-8344-D01964C87A6B}" type="pres">
      <dgm:prSet presAssocID="{E086E2AB-A1E3-4681-A0B7-13A077762E78}" presName="tx1" presStyleLbl="revTx" presStyleIdx="0" presStyleCnt="4"/>
      <dgm:spPr/>
    </dgm:pt>
    <dgm:pt modelId="{A2CC1DB0-0789-43CA-9ACC-BC48DF6072E1}" type="pres">
      <dgm:prSet presAssocID="{E086E2AB-A1E3-4681-A0B7-13A077762E78}" presName="vert1" presStyleCnt="0"/>
      <dgm:spPr/>
    </dgm:pt>
    <dgm:pt modelId="{B517DDBD-8490-4DAC-BC98-B60B252D1C42}" type="pres">
      <dgm:prSet presAssocID="{425FB3C7-4DCD-4B3C-A6D5-2248BA03830F}" presName="thickLine" presStyleLbl="alignNode1" presStyleIdx="1" presStyleCnt="4"/>
      <dgm:spPr/>
    </dgm:pt>
    <dgm:pt modelId="{EDD6ADEC-2AFB-4C00-A8BA-0A6B8610D71A}" type="pres">
      <dgm:prSet presAssocID="{425FB3C7-4DCD-4B3C-A6D5-2248BA03830F}" presName="horz1" presStyleCnt="0"/>
      <dgm:spPr/>
    </dgm:pt>
    <dgm:pt modelId="{039BF81E-4277-4B4E-8350-363FEC859D72}" type="pres">
      <dgm:prSet presAssocID="{425FB3C7-4DCD-4B3C-A6D5-2248BA03830F}" presName="tx1" presStyleLbl="revTx" presStyleIdx="1" presStyleCnt="4"/>
      <dgm:spPr/>
    </dgm:pt>
    <dgm:pt modelId="{515EBED9-490F-4E94-902D-E1C7609879CA}" type="pres">
      <dgm:prSet presAssocID="{425FB3C7-4DCD-4B3C-A6D5-2248BA03830F}" presName="vert1" presStyleCnt="0"/>
      <dgm:spPr/>
    </dgm:pt>
    <dgm:pt modelId="{451D729D-286C-45B2-8FCE-8BC3C920CD5C}" type="pres">
      <dgm:prSet presAssocID="{8A6C4FD4-A828-4D87-BFD2-DAB13CCC3265}" presName="thickLine" presStyleLbl="alignNode1" presStyleIdx="2" presStyleCnt="4"/>
      <dgm:spPr/>
    </dgm:pt>
    <dgm:pt modelId="{25F04797-6DF5-495D-9A2B-BCDB8BBD14AB}" type="pres">
      <dgm:prSet presAssocID="{8A6C4FD4-A828-4D87-BFD2-DAB13CCC3265}" presName="horz1" presStyleCnt="0"/>
      <dgm:spPr/>
    </dgm:pt>
    <dgm:pt modelId="{421C49EC-AEC3-4877-AD7E-2B5950BF2250}" type="pres">
      <dgm:prSet presAssocID="{8A6C4FD4-A828-4D87-BFD2-DAB13CCC3265}" presName="tx1" presStyleLbl="revTx" presStyleIdx="2" presStyleCnt="4"/>
      <dgm:spPr/>
    </dgm:pt>
    <dgm:pt modelId="{C653CF01-C8D4-4645-AE56-FF3251EED33B}" type="pres">
      <dgm:prSet presAssocID="{8A6C4FD4-A828-4D87-BFD2-DAB13CCC3265}" presName="vert1" presStyleCnt="0"/>
      <dgm:spPr/>
    </dgm:pt>
    <dgm:pt modelId="{FF0FCB3A-E8C4-46D3-A0E0-BAD63145DA04}" type="pres">
      <dgm:prSet presAssocID="{9D5D5CE3-41A9-40DD-8769-197A145FA875}" presName="thickLine" presStyleLbl="alignNode1" presStyleIdx="3" presStyleCnt="4"/>
      <dgm:spPr/>
    </dgm:pt>
    <dgm:pt modelId="{32676F0B-1AC8-45AF-A855-C99625ABF7A3}" type="pres">
      <dgm:prSet presAssocID="{9D5D5CE3-41A9-40DD-8769-197A145FA875}" presName="horz1" presStyleCnt="0"/>
      <dgm:spPr/>
    </dgm:pt>
    <dgm:pt modelId="{1E7351FD-F8A4-4653-ACC0-16B3BAD072D6}" type="pres">
      <dgm:prSet presAssocID="{9D5D5CE3-41A9-40DD-8769-197A145FA875}" presName="tx1" presStyleLbl="revTx" presStyleIdx="3" presStyleCnt="4"/>
      <dgm:spPr/>
    </dgm:pt>
    <dgm:pt modelId="{D21FFA32-72DC-41E0-AA45-BDFF729B672A}" type="pres">
      <dgm:prSet presAssocID="{9D5D5CE3-41A9-40DD-8769-197A145FA875}" presName="vert1" presStyleCnt="0"/>
      <dgm:spPr/>
    </dgm:pt>
  </dgm:ptLst>
  <dgm:cxnLst>
    <dgm:cxn modelId="{63E43A0E-A360-4888-AF4B-44D9517C4525}" type="presOf" srcId="{425FB3C7-4DCD-4B3C-A6D5-2248BA03830F}" destId="{039BF81E-4277-4B4E-8350-363FEC859D72}" srcOrd="0" destOrd="0" presId="urn:microsoft.com/office/officeart/2008/layout/LinedList"/>
    <dgm:cxn modelId="{DC89F830-0BDF-47F4-B70E-CDC78F7249EF}" type="presOf" srcId="{1459C327-FF0B-4C55-B260-8CC2B62B3F63}" destId="{A52CE024-1DCF-48BB-A985-3B3B2ACDEEA8}" srcOrd="0" destOrd="0" presId="urn:microsoft.com/office/officeart/2008/layout/LinedList"/>
    <dgm:cxn modelId="{A333D15B-06C3-4B44-859C-2443F1F0FE97}" srcId="{1459C327-FF0B-4C55-B260-8CC2B62B3F63}" destId="{425FB3C7-4DCD-4B3C-A6D5-2248BA03830F}" srcOrd="1" destOrd="0" parTransId="{0578B145-8075-4A24-957A-979104C257CD}" sibTransId="{FA0913E3-1399-430B-8E5B-A377380F4B04}"/>
    <dgm:cxn modelId="{FCC92347-42D0-4275-BFFE-BEE68C28C219}" srcId="{1459C327-FF0B-4C55-B260-8CC2B62B3F63}" destId="{E086E2AB-A1E3-4681-A0B7-13A077762E78}" srcOrd="0" destOrd="0" parTransId="{852C30C9-F446-4D03-852C-72409DB55444}" sibTransId="{75A6E8C8-FD81-4971-A2CA-C4ED6FCC3565}"/>
    <dgm:cxn modelId="{CF0DD683-58BD-48A4-8CB2-CD7F4CC92CC6}" type="presOf" srcId="{E086E2AB-A1E3-4681-A0B7-13A077762E78}" destId="{DFA3516B-0F40-495E-8344-D01964C87A6B}" srcOrd="0" destOrd="0" presId="urn:microsoft.com/office/officeart/2008/layout/LinedList"/>
    <dgm:cxn modelId="{B0E555AC-1624-4B2A-B17A-580C81BD206C}" type="presOf" srcId="{8A6C4FD4-A828-4D87-BFD2-DAB13CCC3265}" destId="{421C49EC-AEC3-4877-AD7E-2B5950BF2250}" srcOrd="0" destOrd="0" presId="urn:microsoft.com/office/officeart/2008/layout/LinedList"/>
    <dgm:cxn modelId="{8A6CAEC4-5777-4A68-9FFA-5A5F324A88D7}" srcId="{1459C327-FF0B-4C55-B260-8CC2B62B3F63}" destId="{8A6C4FD4-A828-4D87-BFD2-DAB13CCC3265}" srcOrd="2" destOrd="0" parTransId="{B1D99E73-41ED-4876-8272-9480D510C576}" sibTransId="{161686CC-1575-4F53-8778-6704E821A1A3}"/>
    <dgm:cxn modelId="{2EF339CD-1359-4552-BFB9-E5497A4C469D}" srcId="{1459C327-FF0B-4C55-B260-8CC2B62B3F63}" destId="{9D5D5CE3-41A9-40DD-8769-197A145FA875}" srcOrd="3" destOrd="0" parTransId="{38B363C5-DEC0-468E-804B-16C98AAB5FB7}" sibTransId="{5EA07809-588A-4E47-83E7-15D5849F68DD}"/>
    <dgm:cxn modelId="{ABA2B9EE-7145-495A-81BF-FD8EE635E264}" type="presOf" srcId="{9D5D5CE3-41A9-40DD-8769-197A145FA875}" destId="{1E7351FD-F8A4-4653-ACC0-16B3BAD072D6}" srcOrd="0" destOrd="0" presId="urn:microsoft.com/office/officeart/2008/layout/LinedList"/>
    <dgm:cxn modelId="{D5FC32D5-1D35-468B-969D-0965E540AD7B}" type="presParOf" srcId="{A52CE024-1DCF-48BB-A985-3B3B2ACDEEA8}" destId="{870ED7A5-8B79-4B6C-AB7D-A3366490A9A2}" srcOrd="0" destOrd="0" presId="urn:microsoft.com/office/officeart/2008/layout/LinedList"/>
    <dgm:cxn modelId="{FFF3A910-B144-412D-B03C-40048E1F81C4}" type="presParOf" srcId="{A52CE024-1DCF-48BB-A985-3B3B2ACDEEA8}" destId="{73218C62-CDAC-4E7B-9E9E-3F126F9FE984}" srcOrd="1" destOrd="0" presId="urn:microsoft.com/office/officeart/2008/layout/LinedList"/>
    <dgm:cxn modelId="{25BC4FD2-13CE-4626-B505-A3C02BB15D1F}" type="presParOf" srcId="{73218C62-CDAC-4E7B-9E9E-3F126F9FE984}" destId="{DFA3516B-0F40-495E-8344-D01964C87A6B}" srcOrd="0" destOrd="0" presId="urn:microsoft.com/office/officeart/2008/layout/LinedList"/>
    <dgm:cxn modelId="{8B062EFA-C666-4EEB-8A07-2B1233642B98}" type="presParOf" srcId="{73218C62-CDAC-4E7B-9E9E-3F126F9FE984}" destId="{A2CC1DB0-0789-43CA-9ACC-BC48DF6072E1}" srcOrd="1" destOrd="0" presId="urn:microsoft.com/office/officeart/2008/layout/LinedList"/>
    <dgm:cxn modelId="{F2CAFA3A-6853-44DA-AC64-4C60DB512BB0}" type="presParOf" srcId="{A52CE024-1DCF-48BB-A985-3B3B2ACDEEA8}" destId="{B517DDBD-8490-4DAC-BC98-B60B252D1C42}" srcOrd="2" destOrd="0" presId="urn:microsoft.com/office/officeart/2008/layout/LinedList"/>
    <dgm:cxn modelId="{4885728B-6216-488E-9ED7-1D0956EB9BE0}" type="presParOf" srcId="{A52CE024-1DCF-48BB-A985-3B3B2ACDEEA8}" destId="{EDD6ADEC-2AFB-4C00-A8BA-0A6B8610D71A}" srcOrd="3" destOrd="0" presId="urn:microsoft.com/office/officeart/2008/layout/LinedList"/>
    <dgm:cxn modelId="{043915A9-C001-44E0-8EBD-C07F4FCAEB1E}" type="presParOf" srcId="{EDD6ADEC-2AFB-4C00-A8BA-0A6B8610D71A}" destId="{039BF81E-4277-4B4E-8350-363FEC859D72}" srcOrd="0" destOrd="0" presId="urn:microsoft.com/office/officeart/2008/layout/LinedList"/>
    <dgm:cxn modelId="{C80B32C7-2D55-4041-83C2-E0E6DAD812E4}" type="presParOf" srcId="{EDD6ADEC-2AFB-4C00-A8BA-0A6B8610D71A}" destId="{515EBED9-490F-4E94-902D-E1C7609879CA}" srcOrd="1" destOrd="0" presId="urn:microsoft.com/office/officeart/2008/layout/LinedList"/>
    <dgm:cxn modelId="{407C9AC2-69E6-4EAB-BEFD-F3A3EAE516D8}" type="presParOf" srcId="{A52CE024-1DCF-48BB-A985-3B3B2ACDEEA8}" destId="{451D729D-286C-45B2-8FCE-8BC3C920CD5C}" srcOrd="4" destOrd="0" presId="urn:microsoft.com/office/officeart/2008/layout/LinedList"/>
    <dgm:cxn modelId="{34DFD928-EF08-4A18-B06D-582AD95C6829}" type="presParOf" srcId="{A52CE024-1DCF-48BB-A985-3B3B2ACDEEA8}" destId="{25F04797-6DF5-495D-9A2B-BCDB8BBD14AB}" srcOrd="5" destOrd="0" presId="urn:microsoft.com/office/officeart/2008/layout/LinedList"/>
    <dgm:cxn modelId="{0402510B-3257-4CFC-AA64-A42D4567DEBC}" type="presParOf" srcId="{25F04797-6DF5-495D-9A2B-BCDB8BBD14AB}" destId="{421C49EC-AEC3-4877-AD7E-2B5950BF2250}" srcOrd="0" destOrd="0" presId="urn:microsoft.com/office/officeart/2008/layout/LinedList"/>
    <dgm:cxn modelId="{7FA5456B-2B1A-44AC-8317-70EBA69C2939}" type="presParOf" srcId="{25F04797-6DF5-495D-9A2B-BCDB8BBD14AB}" destId="{C653CF01-C8D4-4645-AE56-FF3251EED33B}" srcOrd="1" destOrd="0" presId="urn:microsoft.com/office/officeart/2008/layout/LinedList"/>
    <dgm:cxn modelId="{407FDE4B-955A-4F1D-9531-0F9ED0B16C81}" type="presParOf" srcId="{A52CE024-1DCF-48BB-A985-3B3B2ACDEEA8}" destId="{FF0FCB3A-E8C4-46D3-A0E0-BAD63145DA04}" srcOrd="6" destOrd="0" presId="urn:microsoft.com/office/officeart/2008/layout/LinedList"/>
    <dgm:cxn modelId="{EE9675D5-CE84-4F92-ABB3-19236BF3B26F}" type="presParOf" srcId="{A52CE024-1DCF-48BB-A985-3B3B2ACDEEA8}" destId="{32676F0B-1AC8-45AF-A855-C99625ABF7A3}" srcOrd="7" destOrd="0" presId="urn:microsoft.com/office/officeart/2008/layout/LinedList"/>
    <dgm:cxn modelId="{00BB7183-C1E3-42D5-B050-B0EBFE771A84}" type="presParOf" srcId="{32676F0B-1AC8-45AF-A855-C99625ABF7A3}" destId="{1E7351FD-F8A4-4653-ACC0-16B3BAD072D6}" srcOrd="0" destOrd="0" presId="urn:microsoft.com/office/officeart/2008/layout/LinedList"/>
    <dgm:cxn modelId="{8138F3B2-FA2E-4C52-8D48-305414F845B8}" type="presParOf" srcId="{32676F0B-1AC8-45AF-A855-C99625ABF7A3}" destId="{D21FFA32-72DC-41E0-AA45-BDFF729B67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CCF5E-804F-4BB9-BC60-8DC880C8C6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6A55D3-6BE5-438B-8EBC-A396B4CF494C}">
      <dgm:prSet/>
      <dgm:spPr/>
      <dgm:t>
        <a:bodyPr/>
        <a:lstStyle/>
        <a:p>
          <a:r>
            <a:rPr lang="fr-FR"/>
            <a:t>Avantages d'Unreal Engine :</a:t>
          </a:r>
          <a:endParaRPr lang="en-US"/>
        </a:p>
      </dgm:t>
    </dgm:pt>
    <dgm:pt modelId="{B31EE828-7E35-4164-B800-AE90B6EC0025}" type="parTrans" cxnId="{AA7536F9-7F80-46D1-B1CB-15DB9F2DAFD9}">
      <dgm:prSet/>
      <dgm:spPr/>
      <dgm:t>
        <a:bodyPr/>
        <a:lstStyle/>
        <a:p>
          <a:endParaRPr lang="en-US"/>
        </a:p>
      </dgm:t>
    </dgm:pt>
    <dgm:pt modelId="{A43DB72C-44FC-4927-9CD5-771243B46FDA}" type="sibTrans" cxnId="{AA7536F9-7F80-46D1-B1CB-15DB9F2DAFD9}">
      <dgm:prSet/>
      <dgm:spPr/>
      <dgm:t>
        <a:bodyPr/>
        <a:lstStyle/>
        <a:p>
          <a:endParaRPr lang="en-US"/>
        </a:p>
      </dgm:t>
    </dgm:pt>
    <dgm:pt modelId="{0A81DFA1-0B35-4CFD-94F1-56C65EAB5AC0}">
      <dgm:prSet/>
      <dgm:spPr/>
      <dgm:t>
        <a:bodyPr/>
        <a:lstStyle/>
        <a:p>
          <a:r>
            <a:rPr lang="fr-FR"/>
            <a:t>Graphismes de haute qualité</a:t>
          </a:r>
          <a:endParaRPr lang="en-US"/>
        </a:p>
      </dgm:t>
    </dgm:pt>
    <dgm:pt modelId="{35E9B2E4-30D2-4B03-A67D-8E8A1A080F39}" type="parTrans" cxnId="{134F6B2A-D9F3-49A4-8CF0-6D4307529407}">
      <dgm:prSet/>
      <dgm:spPr/>
      <dgm:t>
        <a:bodyPr/>
        <a:lstStyle/>
        <a:p>
          <a:endParaRPr lang="en-US"/>
        </a:p>
      </dgm:t>
    </dgm:pt>
    <dgm:pt modelId="{495EA142-0927-4D68-8B76-08E1B1ED5A02}" type="sibTrans" cxnId="{134F6B2A-D9F3-49A4-8CF0-6D4307529407}">
      <dgm:prSet/>
      <dgm:spPr/>
      <dgm:t>
        <a:bodyPr/>
        <a:lstStyle/>
        <a:p>
          <a:endParaRPr lang="en-US"/>
        </a:p>
      </dgm:t>
    </dgm:pt>
    <dgm:pt modelId="{DEDF950D-E3B4-4F9E-8C41-5AF68857B95C}">
      <dgm:prSet/>
      <dgm:spPr/>
      <dgm:t>
        <a:bodyPr/>
        <a:lstStyle/>
        <a:p>
          <a:r>
            <a:rPr lang="fr-FR"/>
            <a:t>Outils avancés d'animation et de développement</a:t>
          </a:r>
          <a:endParaRPr lang="en-US"/>
        </a:p>
      </dgm:t>
    </dgm:pt>
    <dgm:pt modelId="{F4A81F72-9AFA-4375-B691-645B56153D8C}" type="parTrans" cxnId="{1163F8A2-6D3F-4FA9-8F59-D4001DEC7925}">
      <dgm:prSet/>
      <dgm:spPr/>
      <dgm:t>
        <a:bodyPr/>
        <a:lstStyle/>
        <a:p>
          <a:endParaRPr lang="en-US"/>
        </a:p>
      </dgm:t>
    </dgm:pt>
    <dgm:pt modelId="{6479F4F7-69D9-41EA-9F0C-5271A127E8E7}" type="sibTrans" cxnId="{1163F8A2-6D3F-4FA9-8F59-D4001DEC7925}">
      <dgm:prSet/>
      <dgm:spPr/>
      <dgm:t>
        <a:bodyPr/>
        <a:lstStyle/>
        <a:p>
          <a:endParaRPr lang="en-US"/>
        </a:p>
      </dgm:t>
    </dgm:pt>
    <dgm:pt modelId="{18EB945B-0F35-4817-A5E7-2565A970FA9C}">
      <dgm:prSet/>
      <dgm:spPr/>
      <dgm:t>
        <a:bodyPr/>
        <a:lstStyle/>
        <a:p>
          <a:r>
            <a:rPr lang="fr-FR"/>
            <a:t>Grande communauté de développeurs et de support en ligne</a:t>
          </a:r>
          <a:endParaRPr lang="en-US"/>
        </a:p>
      </dgm:t>
    </dgm:pt>
    <dgm:pt modelId="{CAA15450-18D9-45B4-B696-BBB993E88178}" type="parTrans" cxnId="{0DE5B789-9068-4FB4-AF07-53C1DCAAEB61}">
      <dgm:prSet/>
      <dgm:spPr/>
      <dgm:t>
        <a:bodyPr/>
        <a:lstStyle/>
        <a:p>
          <a:endParaRPr lang="en-US"/>
        </a:p>
      </dgm:t>
    </dgm:pt>
    <dgm:pt modelId="{C75F61C1-CBDD-48D4-8B4B-7FB689DAD78E}" type="sibTrans" cxnId="{0DE5B789-9068-4FB4-AF07-53C1DCAAEB61}">
      <dgm:prSet/>
      <dgm:spPr/>
      <dgm:t>
        <a:bodyPr/>
        <a:lstStyle/>
        <a:p>
          <a:endParaRPr lang="en-US"/>
        </a:p>
      </dgm:t>
    </dgm:pt>
    <dgm:pt modelId="{0D2FC31D-F2B3-45C5-9C33-78DFCE155EB9}">
      <dgm:prSet/>
      <dgm:spPr/>
      <dgm:t>
        <a:bodyPr/>
        <a:lstStyle/>
        <a:p>
          <a:r>
            <a:rPr lang="fr-FR"/>
            <a:t>Adaptabilité pour divers types de jeux</a:t>
          </a:r>
          <a:endParaRPr lang="en-US"/>
        </a:p>
      </dgm:t>
    </dgm:pt>
    <dgm:pt modelId="{49F4E08C-4BFB-464A-B277-762F1B5ECC86}" type="parTrans" cxnId="{A837CB9F-892A-4FD3-A99C-2327AC9E0ADE}">
      <dgm:prSet/>
      <dgm:spPr/>
      <dgm:t>
        <a:bodyPr/>
        <a:lstStyle/>
        <a:p>
          <a:endParaRPr lang="en-US"/>
        </a:p>
      </dgm:t>
    </dgm:pt>
    <dgm:pt modelId="{F9CB2A79-36DA-4CC4-AE89-C569C497F0BF}" type="sibTrans" cxnId="{A837CB9F-892A-4FD3-A99C-2327AC9E0ADE}">
      <dgm:prSet/>
      <dgm:spPr/>
      <dgm:t>
        <a:bodyPr/>
        <a:lstStyle/>
        <a:p>
          <a:endParaRPr lang="en-US"/>
        </a:p>
      </dgm:t>
    </dgm:pt>
    <dgm:pt modelId="{A797D9E8-AA26-499C-B8C3-A520170CE6C1}">
      <dgm:prSet/>
      <dgm:spPr/>
      <dgm:t>
        <a:bodyPr/>
        <a:lstStyle/>
        <a:p>
          <a:r>
            <a:rPr lang="fr-FR"/>
            <a:t>Développement en C++</a:t>
          </a:r>
          <a:endParaRPr lang="en-US"/>
        </a:p>
      </dgm:t>
    </dgm:pt>
    <dgm:pt modelId="{C1682B7F-E0A7-4C96-BE6B-CA21AC559CD3}" type="parTrans" cxnId="{875E7183-9787-486C-A749-C58CD68F703B}">
      <dgm:prSet/>
      <dgm:spPr/>
      <dgm:t>
        <a:bodyPr/>
        <a:lstStyle/>
        <a:p>
          <a:endParaRPr lang="en-US"/>
        </a:p>
      </dgm:t>
    </dgm:pt>
    <dgm:pt modelId="{B093FC5B-1FA8-4027-BDB9-E9229C3AC395}" type="sibTrans" cxnId="{875E7183-9787-486C-A749-C58CD68F703B}">
      <dgm:prSet/>
      <dgm:spPr/>
      <dgm:t>
        <a:bodyPr/>
        <a:lstStyle/>
        <a:p>
          <a:endParaRPr lang="en-US"/>
        </a:p>
      </dgm:t>
    </dgm:pt>
    <dgm:pt modelId="{7D75E370-B3A9-4504-A9C7-F3EBDEB09A55}" type="pres">
      <dgm:prSet presAssocID="{E3BCCF5E-804F-4BB9-BC60-8DC880C8C6F6}" presName="vert0" presStyleCnt="0">
        <dgm:presLayoutVars>
          <dgm:dir/>
          <dgm:animOne val="branch"/>
          <dgm:animLvl val="lvl"/>
        </dgm:presLayoutVars>
      </dgm:prSet>
      <dgm:spPr/>
    </dgm:pt>
    <dgm:pt modelId="{1FFE693A-53F0-474F-9E07-393DE6D57C54}" type="pres">
      <dgm:prSet presAssocID="{3F6A55D3-6BE5-438B-8EBC-A396B4CF494C}" presName="thickLine" presStyleLbl="alignNode1" presStyleIdx="0" presStyleCnt="1"/>
      <dgm:spPr/>
    </dgm:pt>
    <dgm:pt modelId="{153B0ED2-AC13-4ADF-AAF1-2FA58603DE3A}" type="pres">
      <dgm:prSet presAssocID="{3F6A55D3-6BE5-438B-8EBC-A396B4CF494C}" presName="horz1" presStyleCnt="0"/>
      <dgm:spPr/>
    </dgm:pt>
    <dgm:pt modelId="{1356AC91-0EDF-4991-8CC0-1C8200C3D993}" type="pres">
      <dgm:prSet presAssocID="{3F6A55D3-6BE5-438B-8EBC-A396B4CF494C}" presName="tx1" presStyleLbl="revTx" presStyleIdx="0" presStyleCnt="6"/>
      <dgm:spPr/>
    </dgm:pt>
    <dgm:pt modelId="{2956A0ED-D41F-4E2C-BCD8-D00D832DAF41}" type="pres">
      <dgm:prSet presAssocID="{3F6A55D3-6BE5-438B-8EBC-A396B4CF494C}" presName="vert1" presStyleCnt="0"/>
      <dgm:spPr/>
    </dgm:pt>
    <dgm:pt modelId="{B39E6356-28B3-4FC1-BA37-19633B053D07}" type="pres">
      <dgm:prSet presAssocID="{0A81DFA1-0B35-4CFD-94F1-56C65EAB5AC0}" presName="vertSpace2a" presStyleCnt="0"/>
      <dgm:spPr/>
    </dgm:pt>
    <dgm:pt modelId="{7B116C9E-C6BF-4A9C-B463-9B119DA36BF9}" type="pres">
      <dgm:prSet presAssocID="{0A81DFA1-0B35-4CFD-94F1-56C65EAB5AC0}" presName="horz2" presStyleCnt="0"/>
      <dgm:spPr/>
    </dgm:pt>
    <dgm:pt modelId="{E41135A3-374B-4F22-BCFB-E009BB851D50}" type="pres">
      <dgm:prSet presAssocID="{0A81DFA1-0B35-4CFD-94F1-56C65EAB5AC0}" presName="horzSpace2" presStyleCnt="0"/>
      <dgm:spPr/>
    </dgm:pt>
    <dgm:pt modelId="{86CCD4E6-8725-4E87-8CB5-B9E632A983EB}" type="pres">
      <dgm:prSet presAssocID="{0A81DFA1-0B35-4CFD-94F1-56C65EAB5AC0}" presName="tx2" presStyleLbl="revTx" presStyleIdx="1" presStyleCnt="6"/>
      <dgm:spPr/>
    </dgm:pt>
    <dgm:pt modelId="{1371BAB1-5923-4EF8-AA8F-737E0668793C}" type="pres">
      <dgm:prSet presAssocID="{0A81DFA1-0B35-4CFD-94F1-56C65EAB5AC0}" presName="vert2" presStyleCnt="0"/>
      <dgm:spPr/>
    </dgm:pt>
    <dgm:pt modelId="{01DF54FD-60C0-4A49-81C1-9E4FACA3A90F}" type="pres">
      <dgm:prSet presAssocID="{0A81DFA1-0B35-4CFD-94F1-56C65EAB5AC0}" presName="thinLine2b" presStyleLbl="callout" presStyleIdx="0" presStyleCnt="5"/>
      <dgm:spPr/>
    </dgm:pt>
    <dgm:pt modelId="{3336977F-9E67-4D5B-8868-5A4C57253A10}" type="pres">
      <dgm:prSet presAssocID="{0A81DFA1-0B35-4CFD-94F1-56C65EAB5AC0}" presName="vertSpace2b" presStyleCnt="0"/>
      <dgm:spPr/>
    </dgm:pt>
    <dgm:pt modelId="{E553DC49-FCFA-43D6-A794-52F88DE7A84B}" type="pres">
      <dgm:prSet presAssocID="{DEDF950D-E3B4-4F9E-8C41-5AF68857B95C}" presName="horz2" presStyleCnt="0"/>
      <dgm:spPr/>
    </dgm:pt>
    <dgm:pt modelId="{82130D84-1AD0-4FD0-82DA-FE0CF62F5B05}" type="pres">
      <dgm:prSet presAssocID="{DEDF950D-E3B4-4F9E-8C41-5AF68857B95C}" presName="horzSpace2" presStyleCnt="0"/>
      <dgm:spPr/>
    </dgm:pt>
    <dgm:pt modelId="{64D1642C-95E8-4471-A7C8-09E1B23610A4}" type="pres">
      <dgm:prSet presAssocID="{DEDF950D-E3B4-4F9E-8C41-5AF68857B95C}" presName="tx2" presStyleLbl="revTx" presStyleIdx="2" presStyleCnt="6"/>
      <dgm:spPr/>
    </dgm:pt>
    <dgm:pt modelId="{6D83FEFD-FC9E-4B7F-9963-A6DD1D3A10A6}" type="pres">
      <dgm:prSet presAssocID="{DEDF950D-E3B4-4F9E-8C41-5AF68857B95C}" presName="vert2" presStyleCnt="0"/>
      <dgm:spPr/>
    </dgm:pt>
    <dgm:pt modelId="{5EB8C7CE-A569-400C-B202-1BE3D0E71AAA}" type="pres">
      <dgm:prSet presAssocID="{DEDF950D-E3B4-4F9E-8C41-5AF68857B95C}" presName="thinLine2b" presStyleLbl="callout" presStyleIdx="1" presStyleCnt="5"/>
      <dgm:spPr/>
    </dgm:pt>
    <dgm:pt modelId="{A02DB717-39FD-414A-A4CD-0B70C7AC3D4F}" type="pres">
      <dgm:prSet presAssocID="{DEDF950D-E3B4-4F9E-8C41-5AF68857B95C}" presName="vertSpace2b" presStyleCnt="0"/>
      <dgm:spPr/>
    </dgm:pt>
    <dgm:pt modelId="{DB0B63F7-2096-4B26-92D0-AC6E83CC5094}" type="pres">
      <dgm:prSet presAssocID="{18EB945B-0F35-4817-A5E7-2565A970FA9C}" presName="horz2" presStyleCnt="0"/>
      <dgm:spPr/>
    </dgm:pt>
    <dgm:pt modelId="{0F9027C1-843F-40E7-9314-7B8BCC7AAB34}" type="pres">
      <dgm:prSet presAssocID="{18EB945B-0F35-4817-A5E7-2565A970FA9C}" presName="horzSpace2" presStyleCnt="0"/>
      <dgm:spPr/>
    </dgm:pt>
    <dgm:pt modelId="{5047AFE9-72B4-4D6E-A027-8851B828CE29}" type="pres">
      <dgm:prSet presAssocID="{18EB945B-0F35-4817-A5E7-2565A970FA9C}" presName="tx2" presStyleLbl="revTx" presStyleIdx="3" presStyleCnt="6"/>
      <dgm:spPr/>
    </dgm:pt>
    <dgm:pt modelId="{B29C8934-406F-4009-B1F1-7B59CB88BACB}" type="pres">
      <dgm:prSet presAssocID="{18EB945B-0F35-4817-A5E7-2565A970FA9C}" presName="vert2" presStyleCnt="0"/>
      <dgm:spPr/>
    </dgm:pt>
    <dgm:pt modelId="{330FA48B-B950-4F7E-980E-0198400A281C}" type="pres">
      <dgm:prSet presAssocID="{18EB945B-0F35-4817-A5E7-2565A970FA9C}" presName="thinLine2b" presStyleLbl="callout" presStyleIdx="2" presStyleCnt="5"/>
      <dgm:spPr/>
    </dgm:pt>
    <dgm:pt modelId="{40124032-B88B-482A-821B-E629E41596D4}" type="pres">
      <dgm:prSet presAssocID="{18EB945B-0F35-4817-A5E7-2565A970FA9C}" presName="vertSpace2b" presStyleCnt="0"/>
      <dgm:spPr/>
    </dgm:pt>
    <dgm:pt modelId="{A32D3CCD-C31F-4F62-918C-2CAD67BD59D4}" type="pres">
      <dgm:prSet presAssocID="{0D2FC31D-F2B3-45C5-9C33-78DFCE155EB9}" presName="horz2" presStyleCnt="0"/>
      <dgm:spPr/>
    </dgm:pt>
    <dgm:pt modelId="{4A765309-64E2-4614-A727-4287FF1048F7}" type="pres">
      <dgm:prSet presAssocID="{0D2FC31D-F2B3-45C5-9C33-78DFCE155EB9}" presName="horzSpace2" presStyleCnt="0"/>
      <dgm:spPr/>
    </dgm:pt>
    <dgm:pt modelId="{182B3F92-4784-473C-85D9-F771861703CB}" type="pres">
      <dgm:prSet presAssocID="{0D2FC31D-F2B3-45C5-9C33-78DFCE155EB9}" presName="tx2" presStyleLbl="revTx" presStyleIdx="4" presStyleCnt="6"/>
      <dgm:spPr/>
    </dgm:pt>
    <dgm:pt modelId="{2CE738DD-07E4-4166-91AE-9C2E225B83B1}" type="pres">
      <dgm:prSet presAssocID="{0D2FC31D-F2B3-45C5-9C33-78DFCE155EB9}" presName="vert2" presStyleCnt="0"/>
      <dgm:spPr/>
    </dgm:pt>
    <dgm:pt modelId="{F02B9C2E-2995-45CA-B663-E99F77394AFB}" type="pres">
      <dgm:prSet presAssocID="{0D2FC31D-F2B3-45C5-9C33-78DFCE155EB9}" presName="thinLine2b" presStyleLbl="callout" presStyleIdx="3" presStyleCnt="5"/>
      <dgm:spPr/>
    </dgm:pt>
    <dgm:pt modelId="{5A597ECE-506C-4A84-B320-293170CA0BFB}" type="pres">
      <dgm:prSet presAssocID="{0D2FC31D-F2B3-45C5-9C33-78DFCE155EB9}" presName="vertSpace2b" presStyleCnt="0"/>
      <dgm:spPr/>
    </dgm:pt>
    <dgm:pt modelId="{F1102511-A5FF-4932-BDEF-49D54DC0FECD}" type="pres">
      <dgm:prSet presAssocID="{A797D9E8-AA26-499C-B8C3-A520170CE6C1}" presName="horz2" presStyleCnt="0"/>
      <dgm:spPr/>
    </dgm:pt>
    <dgm:pt modelId="{0F62D954-80C0-4280-AE37-C470D67D9DDF}" type="pres">
      <dgm:prSet presAssocID="{A797D9E8-AA26-499C-B8C3-A520170CE6C1}" presName="horzSpace2" presStyleCnt="0"/>
      <dgm:spPr/>
    </dgm:pt>
    <dgm:pt modelId="{8559FBD8-D06C-4667-83C5-96C60F4EDE85}" type="pres">
      <dgm:prSet presAssocID="{A797D9E8-AA26-499C-B8C3-A520170CE6C1}" presName="tx2" presStyleLbl="revTx" presStyleIdx="5" presStyleCnt="6"/>
      <dgm:spPr/>
    </dgm:pt>
    <dgm:pt modelId="{CE74009D-A662-4B1F-8E4C-D2C265CA051D}" type="pres">
      <dgm:prSet presAssocID="{A797D9E8-AA26-499C-B8C3-A520170CE6C1}" presName="vert2" presStyleCnt="0"/>
      <dgm:spPr/>
    </dgm:pt>
    <dgm:pt modelId="{C62FD460-E415-43AB-8757-C068644DFD40}" type="pres">
      <dgm:prSet presAssocID="{A797D9E8-AA26-499C-B8C3-A520170CE6C1}" presName="thinLine2b" presStyleLbl="callout" presStyleIdx="4" presStyleCnt="5"/>
      <dgm:spPr/>
    </dgm:pt>
    <dgm:pt modelId="{EAB3ACE1-30D2-4E9B-95BB-C12877DCE89E}" type="pres">
      <dgm:prSet presAssocID="{A797D9E8-AA26-499C-B8C3-A520170CE6C1}" presName="vertSpace2b" presStyleCnt="0"/>
      <dgm:spPr/>
    </dgm:pt>
  </dgm:ptLst>
  <dgm:cxnLst>
    <dgm:cxn modelId="{060E8E23-24D6-4E79-8F29-C956ABF56C8C}" type="presOf" srcId="{3F6A55D3-6BE5-438B-8EBC-A396B4CF494C}" destId="{1356AC91-0EDF-4991-8CC0-1C8200C3D993}" srcOrd="0" destOrd="0" presId="urn:microsoft.com/office/officeart/2008/layout/LinedList"/>
    <dgm:cxn modelId="{134F6B2A-D9F3-49A4-8CF0-6D4307529407}" srcId="{3F6A55D3-6BE5-438B-8EBC-A396B4CF494C}" destId="{0A81DFA1-0B35-4CFD-94F1-56C65EAB5AC0}" srcOrd="0" destOrd="0" parTransId="{35E9B2E4-30D2-4B03-A67D-8E8A1A080F39}" sibTransId="{495EA142-0927-4D68-8B76-08E1B1ED5A02}"/>
    <dgm:cxn modelId="{0786D630-0477-41DF-B147-2A2AEB9D7176}" type="presOf" srcId="{A797D9E8-AA26-499C-B8C3-A520170CE6C1}" destId="{8559FBD8-D06C-4667-83C5-96C60F4EDE85}" srcOrd="0" destOrd="0" presId="urn:microsoft.com/office/officeart/2008/layout/LinedList"/>
    <dgm:cxn modelId="{E460F778-CEA2-44B3-85E6-5010A3BA6F44}" type="presOf" srcId="{DEDF950D-E3B4-4F9E-8C41-5AF68857B95C}" destId="{64D1642C-95E8-4471-A7C8-09E1B23610A4}" srcOrd="0" destOrd="0" presId="urn:microsoft.com/office/officeart/2008/layout/LinedList"/>
    <dgm:cxn modelId="{875E7183-9787-486C-A749-C58CD68F703B}" srcId="{3F6A55D3-6BE5-438B-8EBC-A396B4CF494C}" destId="{A797D9E8-AA26-499C-B8C3-A520170CE6C1}" srcOrd="4" destOrd="0" parTransId="{C1682B7F-E0A7-4C96-BE6B-CA21AC559CD3}" sibTransId="{B093FC5B-1FA8-4027-BDB9-E9229C3AC395}"/>
    <dgm:cxn modelId="{9FC54486-C240-4437-A29D-01698B4F4572}" type="presOf" srcId="{E3BCCF5E-804F-4BB9-BC60-8DC880C8C6F6}" destId="{7D75E370-B3A9-4504-A9C7-F3EBDEB09A55}" srcOrd="0" destOrd="0" presId="urn:microsoft.com/office/officeart/2008/layout/LinedList"/>
    <dgm:cxn modelId="{0DE5B789-9068-4FB4-AF07-53C1DCAAEB61}" srcId="{3F6A55D3-6BE5-438B-8EBC-A396B4CF494C}" destId="{18EB945B-0F35-4817-A5E7-2565A970FA9C}" srcOrd="2" destOrd="0" parTransId="{CAA15450-18D9-45B4-B696-BBB993E88178}" sibTransId="{C75F61C1-CBDD-48D4-8B4B-7FB689DAD78E}"/>
    <dgm:cxn modelId="{1D2D2B9C-9D09-402C-B37A-57E1165899D0}" type="presOf" srcId="{0A81DFA1-0B35-4CFD-94F1-56C65EAB5AC0}" destId="{86CCD4E6-8725-4E87-8CB5-B9E632A983EB}" srcOrd="0" destOrd="0" presId="urn:microsoft.com/office/officeart/2008/layout/LinedList"/>
    <dgm:cxn modelId="{A837CB9F-892A-4FD3-A99C-2327AC9E0ADE}" srcId="{3F6A55D3-6BE5-438B-8EBC-A396B4CF494C}" destId="{0D2FC31D-F2B3-45C5-9C33-78DFCE155EB9}" srcOrd="3" destOrd="0" parTransId="{49F4E08C-4BFB-464A-B277-762F1B5ECC86}" sibTransId="{F9CB2A79-36DA-4CC4-AE89-C569C497F0BF}"/>
    <dgm:cxn modelId="{1163F8A2-6D3F-4FA9-8F59-D4001DEC7925}" srcId="{3F6A55D3-6BE5-438B-8EBC-A396B4CF494C}" destId="{DEDF950D-E3B4-4F9E-8C41-5AF68857B95C}" srcOrd="1" destOrd="0" parTransId="{F4A81F72-9AFA-4375-B691-645B56153D8C}" sibTransId="{6479F4F7-69D9-41EA-9F0C-5271A127E8E7}"/>
    <dgm:cxn modelId="{F85912C9-00EA-4214-846D-98F5825A0E9B}" type="presOf" srcId="{18EB945B-0F35-4817-A5E7-2565A970FA9C}" destId="{5047AFE9-72B4-4D6E-A027-8851B828CE29}" srcOrd="0" destOrd="0" presId="urn:microsoft.com/office/officeart/2008/layout/LinedList"/>
    <dgm:cxn modelId="{5D80EEE5-5BC2-45AF-B45F-4A5DB636C36A}" type="presOf" srcId="{0D2FC31D-F2B3-45C5-9C33-78DFCE155EB9}" destId="{182B3F92-4784-473C-85D9-F771861703CB}" srcOrd="0" destOrd="0" presId="urn:microsoft.com/office/officeart/2008/layout/LinedList"/>
    <dgm:cxn modelId="{AA7536F9-7F80-46D1-B1CB-15DB9F2DAFD9}" srcId="{E3BCCF5E-804F-4BB9-BC60-8DC880C8C6F6}" destId="{3F6A55D3-6BE5-438B-8EBC-A396B4CF494C}" srcOrd="0" destOrd="0" parTransId="{B31EE828-7E35-4164-B800-AE90B6EC0025}" sibTransId="{A43DB72C-44FC-4927-9CD5-771243B46FDA}"/>
    <dgm:cxn modelId="{1FF8D3BA-658E-4AD2-86F9-4FADE37B1932}" type="presParOf" srcId="{7D75E370-B3A9-4504-A9C7-F3EBDEB09A55}" destId="{1FFE693A-53F0-474F-9E07-393DE6D57C54}" srcOrd="0" destOrd="0" presId="urn:microsoft.com/office/officeart/2008/layout/LinedList"/>
    <dgm:cxn modelId="{5C704837-A072-475C-BB9B-9BA7EE888CDC}" type="presParOf" srcId="{7D75E370-B3A9-4504-A9C7-F3EBDEB09A55}" destId="{153B0ED2-AC13-4ADF-AAF1-2FA58603DE3A}" srcOrd="1" destOrd="0" presId="urn:microsoft.com/office/officeart/2008/layout/LinedList"/>
    <dgm:cxn modelId="{7F989777-2D4F-4D47-9AC2-A9AF28FFBA9D}" type="presParOf" srcId="{153B0ED2-AC13-4ADF-AAF1-2FA58603DE3A}" destId="{1356AC91-0EDF-4991-8CC0-1C8200C3D993}" srcOrd="0" destOrd="0" presId="urn:microsoft.com/office/officeart/2008/layout/LinedList"/>
    <dgm:cxn modelId="{CDC1E71E-FE71-450F-9B63-B2F38B87A8C9}" type="presParOf" srcId="{153B0ED2-AC13-4ADF-AAF1-2FA58603DE3A}" destId="{2956A0ED-D41F-4E2C-BCD8-D00D832DAF41}" srcOrd="1" destOrd="0" presId="urn:microsoft.com/office/officeart/2008/layout/LinedList"/>
    <dgm:cxn modelId="{667B9E0D-9972-417D-92D9-B636FE154903}" type="presParOf" srcId="{2956A0ED-D41F-4E2C-BCD8-D00D832DAF41}" destId="{B39E6356-28B3-4FC1-BA37-19633B053D07}" srcOrd="0" destOrd="0" presId="urn:microsoft.com/office/officeart/2008/layout/LinedList"/>
    <dgm:cxn modelId="{332F1C90-33E2-4B41-ABC3-967E3F3029E8}" type="presParOf" srcId="{2956A0ED-D41F-4E2C-BCD8-D00D832DAF41}" destId="{7B116C9E-C6BF-4A9C-B463-9B119DA36BF9}" srcOrd="1" destOrd="0" presId="urn:microsoft.com/office/officeart/2008/layout/LinedList"/>
    <dgm:cxn modelId="{9DD3770E-408A-446F-9640-A63D1DDD10AF}" type="presParOf" srcId="{7B116C9E-C6BF-4A9C-B463-9B119DA36BF9}" destId="{E41135A3-374B-4F22-BCFB-E009BB851D50}" srcOrd="0" destOrd="0" presId="urn:microsoft.com/office/officeart/2008/layout/LinedList"/>
    <dgm:cxn modelId="{18E93213-1973-4BED-833F-C01FE838FD9F}" type="presParOf" srcId="{7B116C9E-C6BF-4A9C-B463-9B119DA36BF9}" destId="{86CCD4E6-8725-4E87-8CB5-B9E632A983EB}" srcOrd="1" destOrd="0" presId="urn:microsoft.com/office/officeart/2008/layout/LinedList"/>
    <dgm:cxn modelId="{8E1F5F3F-E6A7-4A18-BCA6-00545A4ADAB0}" type="presParOf" srcId="{7B116C9E-C6BF-4A9C-B463-9B119DA36BF9}" destId="{1371BAB1-5923-4EF8-AA8F-737E0668793C}" srcOrd="2" destOrd="0" presId="urn:microsoft.com/office/officeart/2008/layout/LinedList"/>
    <dgm:cxn modelId="{E493E5B1-0A9C-439B-8338-CD898E5D0380}" type="presParOf" srcId="{2956A0ED-D41F-4E2C-BCD8-D00D832DAF41}" destId="{01DF54FD-60C0-4A49-81C1-9E4FACA3A90F}" srcOrd="2" destOrd="0" presId="urn:microsoft.com/office/officeart/2008/layout/LinedList"/>
    <dgm:cxn modelId="{96A6DAFC-0279-4CA1-9839-3B337C970293}" type="presParOf" srcId="{2956A0ED-D41F-4E2C-BCD8-D00D832DAF41}" destId="{3336977F-9E67-4D5B-8868-5A4C57253A10}" srcOrd="3" destOrd="0" presId="urn:microsoft.com/office/officeart/2008/layout/LinedList"/>
    <dgm:cxn modelId="{6DBE8E49-3A88-4249-8154-8EBCABD63C57}" type="presParOf" srcId="{2956A0ED-D41F-4E2C-BCD8-D00D832DAF41}" destId="{E553DC49-FCFA-43D6-A794-52F88DE7A84B}" srcOrd="4" destOrd="0" presId="urn:microsoft.com/office/officeart/2008/layout/LinedList"/>
    <dgm:cxn modelId="{D847CDBA-C7DC-4863-A7E9-20B2C38D20D9}" type="presParOf" srcId="{E553DC49-FCFA-43D6-A794-52F88DE7A84B}" destId="{82130D84-1AD0-4FD0-82DA-FE0CF62F5B05}" srcOrd="0" destOrd="0" presId="urn:microsoft.com/office/officeart/2008/layout/LinedList"/>
    <dgm:cxn modelId="{E549811C-5B4A-4CC3-B6C6-D0608DF579D7}" type="presParOf" srcId="{E553DC49-FCFA-43D6-A794-52F88DE7A84B}" destId="{64D1642C-95E8-4471-A7C8-09E1B23610A4}" srcOrd="1" destOrd="0" presId="urn:microsoft.com/office/officeart/2008/layout/LinedList"/>
    <dgm:cxn modelId="{2F0ED4C9-5F69-405E-87A4-3D8B6692D3E7}" type="presParOf" srcId="{E553DC49-FCFA-43D6-A794-52F88DE7A84B}" destId="{6D83FEFD-FC9E-4B7F-9963-A6DD1D3A10A6}" srcOrd="2" destOrd="0" presId="urn:microsoft.com/office/officeart/2008/layout/LinedList"/>
    <dgm:cxn modelId="{BD8ED3E0-671E-439C-B524-662268876684}" type="presParOf" srcId="{2956A0ED-D41F-4E2C-BCD8-D00D832DAF41}" destId="{5EB8C7CE-A569-400C-B202-1BE3D0E71AAA}" srcOrd="5" destOrd="0" presId="urn:microsoft.com/office/officeart/2008/layout/LinedList"/>
    <dgm:cxn modelId="{2399DE45-03B2-4179-9CAA-960464614F13}" type="presParOf" srcId="{2956A0ED-D41F-4E2C-BCD8-D00D832DAF41}" destId="{A02DB717-39FD-414A-A4CD-0B70C7AC3D4F}" srcOrd="6" destOrd="0" presId="urn:microsoft.com/office/officeart/2008/layout/LinedList"/>
    <dgm:cxn modelId="{55C2C243-06EA-469F-BF28-52C9179ED69A}" type="presParOf" srcId="{2956A0ED-D41F-4E2C-BCD8-D00D832DAF41}" destId="{DB0B63F7-2096-4B26-92D0-AC6E83CC5094}" srcOrd="7" destOrd="0" presId="urn:microsoft.com/office/officeart/2008/layout/LinedList"/>
    <dgm:cxn modelId="{EDEFFB31-EBA6-4897-B271-AB109A999AB7}" type="presParOf" srcId="{DB0B63F7-2096-4B26-92D0-AC6E83CC5094}" destId="{0F9027C1-843F-40E7-9314-7B8BCC7AAB34}" srcOrd="0" destOrd="0" presId="urn:microsoft.com/office/officeart/2008/layout/LinedList"/>
    <dgm:cxn modelId="{51F1F91E-99ED-4844-95AE-5BB3494B66A0}" type="presParOf" srcId="{DB0B63F7-2096-4B26-92D0-AC6E83CC5094}" destId="{5047AFE9-72B4-4D6E-A027-8851B828CE29}" srcOrd="1" destOrd="0" presId="urn:microsoft.com/office/officeart/2008/layout/LinedList"/>
    <dgm:cxn modelId="{DF55614C-7A81-4D87-8FBF-226879DD7258}" type="presParOf" srcId="{DB0B63F7-2096-4B26-92D0-AC6E83CC5094}" destId="{B29C8934-406F-4009-B1F1-7B59CB88BACB}" srcOrd="2" destOrd="0" presId="urn:microsoft.com/office/officeart/2008/layout/LinedList"/>
    <dgm:cxn modelId="{9BED897A-2EFA-4417-AEC0-146A53AA95C5}" type="presParOf" srcId="{2956A0ED-D41F-4E2C-BCD8-D00D832DAF41}" destId="{330FA48B-B950-4F7E-980E-0198400A281C}" srcOrd="8" destOrd="0" presId="urn:microsoft.com/office/officeart/2008/layout/LinedList"/>
    <dgm:cxn modelId="{6143828A-6505-42D7-85D5-BA12ED797026}" type="presParOf" srcId="{2956A0ED-D41F-4E2C-BCD8-D00D832DAF41}" destId="{40124032-B88B-482A-821B-E629E41596D4}" srcOrd="9" destOrd="0" presId="urn:microsoft.com/office/officeart/2008/layout/LinedList"/>
    <dgm:cxn modelId="{A6188702-5DE8-4AD8-B150-030F39898AF1}" type="presParOf" srcId="{2956A0ED-D41F-4E2C-BCD8-D00D832DAF41}" destId="{A32D3CCD-C31F-4F62-918C-2CAD67BD59D4}" srcOrd="10" destOrd="0" presId="urn:microsoft.com/office/officeart/2008/layout/LinedList"/>
    <dgm:cxn modelId="{0A798B1F-C166-48A1-A553-EFACF4A6CC54}" type="presParOf" srcId="{A32D3CCD-C31F-4F62-918C-2CAD67BD59D4}" destId="{4A765309-64E2-4614-A727-4287FF1048F7}" srcOrd="0" destOrd="0" presId="urn:microsoft.com/office/officeart/2008/layout/LinedList"/>
    <dgm:cxn modelId="{42773D18-9AF8-4224-9E77-252A59AF8000}" type="presParOf" srcId="{A32D3CCD-C31F-4F62-918C-2CAD67BD59D4}" destId="{182B3F92-4784-473C-85D9-F771861703CB}" srcOrd="1" destOrd="0" presId="urn:microsoft.com/office/officeart/2008/layout/LinedList"/>
    <dgm:cxn modelId="{05070D58-47A2-49EE-AC5F-66F9DD235F7E}" type="presParOf" srcId="{A32D3CCD-C31F-4F62-918C-2CAD67BD59D4}" destId="{2CE738DD-07E4-4166-91AE-9C2E225B83B1}" srcOrd="2" destOrd="0" presId="urn:microsoft.com/office/officeart/2008/layout/LinedList"/>
    <dgm:cxn modelId="{588FD88E-0251-4D01-981C-B93AA2CED709}" type="presParOf" srcId="{2956A0ED-D41F-4E2C-BCD8-D00D832DAF41}" destId="{F02B9C2E-2995-45CA-B663-E99F77394AFB}" srcOrd="11" destOrd="0" presId="urn:microsoft.com/office/officeart/2008/layout/LinedList"/>
    <dgm:cxn modelId="{44A24D9D-C7AB-4E8B-8E87-285DB8AE5CF1}" type="presParOf" srcId="{2956A0ED-D41F-4E2C-BCD8-D00D832DAF41}" destId="{5A597ECE-506C-4A84-B320-293170CA0BFB}" srcOrd="12" destOrd="0" presId="urn:microsoft.com/office/officeart/2008/layout/LinedList"/>
    <dgm:cxn modelId="{9F44938C-D3AE-4DC8-96AA-CB40EC8364AE}" type="presParOf" srcId="{2956A0ED-D41F-4E2C-BCD8-D00D832DAF41}" destId="{F1102511-A5FF-4932-BDEF-49D54DC0FECD}" srcOrd="13" destOrd="0" presId="urn:microsoft.com/office/officeart/2008/layout/LinedList"/>
    <dgm:cxn modelId="{F58D30AE-FA66-433A-B522-FCCDF97087D2}" type="presParOf" srcId="{F1102511-A5FF-4932-BDEF-49D54DC0FECD}" destId="{0F62D954-80C0-4280-AE37-C470D67D9DDF}" srcOrd="0" destOrd="0" presId="urn:microsoft.com/office/officeart/2008/layout/LinedList"/>
    <dgm:cxn modelId="{CF32B501-48A1-436E-9459-C51E99733FF1}" type="presParOf" srcId="{F1102511-A5FF-4932-BDEF-49D54DC0FECD}" destId="{8559FBD8-D06C-4667-83C5-96C60F4EDE85}" srcOrd="1" destOrd="0" presId="urn:microsoft.com/office/officeart/2008/layout/LinedList"/>
    <dgm:cxn modelId="{0CAB2137-584F-4B40-A19B-6F81F699AE7B}" type="presParOf" srcId="{F1102511-A5FF-4932-BDEF-49D54DC0FECD}" destId="{CE74009D-A662-4B1F-8E4C-D2C265CA051D}" srcOrd="2" destOrd="0" presId="urn:microsoft.com/office/officeart/2008/layout/LinedList"/>
    <dgm:cxn modelId="{3E6B76BC-50A2-4CDD-BE9B-8C38B78AF314}" type="presParOf" srcId="{2956A0ED-D41F-4E2C-BCD8-D00D832DAF41}" destId="{C62FD460-E415-43AB-8757-C068644DFD40}" srcOrd="14" destOrd="0" presId="urn:microsoft.com/office/officeart/2008/layout/LinedList"/>
    <dgm:cxn modelId="{7834ED6E-9A5D-4171-9A40-7F27376408BD}" type="presParOf" srcId="{2956A0ED-D41F-4E2C-BCD8-D00D832DAF41}" destId="{EAB3ACE1-30D2-4E9B-95BB-C12877DCE89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ED7A5-8B79-4B6C-AB7D-A3366490A9A2}">
      <dsp:nvSpPr>
        <dsp:cNvPr id="0" name=""/>
        <dsp:cNvSpPr/>
      </dsp:nvSpPr>
      <dsp:spPr>
        <a:xfrm>
          <a:off x="0" y="0"/>
          <a:ext cx="5588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516B-0F40-495E-8344-D01964C87A6B}">
      <dsp:nvSpPr>
        <dsp:cNvPr id="0" name=""/>
        <dsp:cNvSpPr/>
      </dsp:nvSpPr>
      <dsp:spPr>
        <a:xfrm>
          <a:off x="0" y="0"/>
          <a:ext cx="558815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Simulation de bataille de deux équipe</a:t>
          </a:r>
          <a:endParaRPr lang="en-US" sz="2700" kern="1200"/>
        </a:p>
      </dsp:txBody>
      <dsp:txXfrm>
        <a:off x="0" y="0"/>
        <a:ext cx="5588159" cy="990000"/>
      </dsp:txXfrm>
    </dsp:sp>
    <dsp:sp modelId="{B517DDBD-8490-4DAC-BC98-B60B252D1C42}">
      <dsp:nvSpPr>
        <dsp:cNvPr id="0" name=""/>
        <dsp:cNvSpPr/>
      </dsp:nvSpPr>
      <dsp:spPr>
        <a:xfrm>
          <a:off x="0" y="990000"/>
          <a:ext cx="5588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F81E-4277-4B4E-8350-363FEC859D72}">
      <dsp:nvSpPr>
        <dsp:cNvPr id="0" name=""/>
        <dsp:cNvSpPr/>
      </dsp:nvSpPr>
      <dsp:spPr>
        <a:xfrm>
          <a:off x="0" y="990000"/>
          <a:ext cx="558815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Chaque personage est controllé par une intelligence artificielle</a:t>
          </a:r>
          <a:endParaRPr lang="en-US" sz="2700" kern="1200"/>
        </a:p>
      </dsp:txBody>
      <dsp:txXfrm>
        <a:off x="0" y="990000"/>
        <a:ext cx="5588159" cy="990000"/>
      </dsp:txXfrm>
    </dsp:sp>
    <dsp:sp modelId="{451D729D-286C-45B2-8FCE-8BC3C920CD5C}">
      <dsp:nvSpPr>
        <dsp:cNvPr id="0" name=""/>
        <dsp:cNvSpPr/>
      </dsp:nvSpPr>
      <dsp:spPr>
        <a:xfrm>
          <a:off x="0" y="1980000"/>
          <a:ext cx="5588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C49EC-AEC3-4877-AD7E-2B5950BF2250}">
      <dsp:nvSpPr>
        <dsp:cNvPr id="0" name=""/>
        <dsp:cNvSpPr/>
      </dsp:nvSpPr>
      <dsp:spPr>
        <a:xfrm>
          <a:off x="0" y="1980000"/>
          <a:ext cx="558815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Attaque en groupe ou seul</a:t>
          </a:r>
          <a:endParaRPr lang="en-US" sz="2700" kern="1200"/>
        </a:p>
      </dsp:txBody>
      <dsp:txXfrm>
        <a:off x="0" y="1980000"/>
        <a:ext cx="5588159" cy="990000"/>
      </dsp:txXfrm>
    </dsp:sp>
    <dsp:sp modelId="{FF0FCB3A-E8C4-46D3-A0E0-BAD63145DA04}">
      <dsp:nvSpPr>
        <dsp:cNvPr id="0" name=""/>
        <dsp:cNvSpPr/>
      </dsp:nvSpPr>
      <dsp:spPr>
        <a:xfrm>
          <a:off x="0" y="2970000"/>
          <a:ext cx="5588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351FD-F8A4-4653-ACC0-16B3BAD072D6}">
      <dsp:nvSpPr>
        <dsp:cNvPr id="0" name=""/>
        <dsp:cNvSpPr/>
      </dsp:nvSpPr>
      <dsp:spPr>
        <a:xfrm>
          <a:off x="0" y="2970000"/>
          <a:ext cx="558815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Deux cartes de jeu disponibles</a:t>
          </a:r>
          <a:endParaRPr lang="en-US" sz="2700" kern="1200"/>
        </a:p>
      </dsp:txBody>
      <dsp:txXfrm>
        <a:off x="0" y="2970000"/>
        <a:ext cx="5588159" cy="99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E693A-53F0-474F-9E07-393DE6D57C54}">
      <dsp:nvSpPr>
        <dsp:cNvPr id="0" name=""/>
        <dsp:cNvSpPr/>
      </dsp:nvSpPr>
      <dsp:spPr>
        <a:xfrm>
          <a:off x="0" y="0"/>
          <a:ext cx="78660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6AC91-0EDF-4991-8CC0-1C8200C3D993}">
      <dsp:nvSpPr>
        <dsp:cNvPr id="0" name=""/>
        <dsp:cNvSpPr/>
      </dsp:nvSpPr>
      <dsp:spPr>
        <a:xfrm>
          <a:off x="0" y="0"/>
          <a:ext cx="1573212" cy="29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Avantages d'Unreal Engine :</a:t>
          </a:r>
          <a:endParaRPr lang="en-US" sz="2400" kern="1200"/>
        </a:p>
      </dsp:txBody>
      <dsp:txXfrm>
        <a:off x="0" y="0"/>
        <a:ext cx="1573212" cy="2937968"/>
      </dsp:txXfrm>
    </dsp:sp>
    <dsp:sp modelId="{86CCD4E6-8725-4E87-8CB5-B9E632A983EB}">
      <dsp:nvSpPr>
        <dsp:cNvPr id="0" name=""/>
        <dsp:cNvSpPr/>
      </dsp:nvSpPr>
      <dsp:spPr>
        <a:xfrm>
          <a:off x="1691203" y="27686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Graphismes de haute qualité</a:t>
          </a:r>
          <a:endParaRPr lang="en-US" sz="1800" kern="1200"/>
        </a:p>
      </dsp:txBody>
      <dsp:txXfrm>
        <a:off x="1691203" y="27686"/>
        <a:ext cx="6174857" cy="553738"/>
      </dsp:txXfrm>
    </dsp:sp>
    <dsp:sp modelId="{01DF54FD-60C0-4A49-81C1-9E4FACA3A90F}">
      <dsp:nvSpPr>
        <dsp:cNvPr id="0" name=""/>
        <dsp:cNvSpPr/>
      </dsp:nvSpPr>
      <dsp:spPr>
        <a:xfrm>
          <a:off x="1573212" y="581425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1642C-95E8-4471-A7C8-09E1B23610A4}">
      <dsp:nvSpPr>
        <dsp:cNvPr id="0" name=""/>
        <dsp:cNvSpPr/>
      </dsp:nvSpPr>
      <dsp:spPr>
        <a:xfrm>
          <a:off x="1691203" y="609112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Outils avancés d'animation et de développement</a:t>
          </a:r>
          <a:endParaRPr lang="en-US" sz="1800" kern="1200"/>
        </a:p>
      </dsp:txBody>
      <dsp:txXfrm>
        <a:off x="1691203" y="609112"/>
        <a:ext cx="6174857" cy="553738"/>
      </dsp:txXfrm>
    </dsp:sp>
    <dsp:sp modelId="{5EB8C7CE-A569-400C-B202-1BE3D0E71AAA}">
      <dsp:nvSpPr>
        <dsp:cNvPr id="0" name=""/>
        <dsp:cNvSpPr/>
      </dsp:nvSpPr>
      <dsp:spPr>
        <a:xfrm>
          <a:off x="1573212" y="1162850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7AFE9-72B4-4D6E-A027-8851B828CE29}">
      <dsp:nvSpPr>
        <dsp:cNvPr id="0" name=""/>
        <dsp:cNvSpPr/>
      </dsp:nvSpPr>
      <dsp:spPr>
        <a:xfrm>
          <a:off x="1691203" y="1190537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Grande communauté de développeurs et de support en ligne</a:t>
          </a:r>
          <a:endParaRPr lang="en-US" sz="1800" kern="1200"/>
        </a:p>
      </dsp:txBody>
      <dsp:txXfrm>
        <a:off x="1691203" y="1190537"/>
        <a:ext cx="6174857" cy="553738"/>
      </dsp:txXfrm>
    </dsp:sp>
    <dsp:sp modelId="{330FA48B-B950-4F7E-980E-0198400A281C}">
      <dsp:nvSpPr>
        <dsp:cNvPr id="0" name=""/>
        <dsp:cNvSpPr/>
      </dsp:nvSpPr>
      <dsp:spPr>
        <a:xfrm>
          <a:off x="1573212" y="1744275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B3F92-4784-473C-85D9-F771861703CB}">
      <dsp:nvSpPr>
        <dsp:cNvPr id="0" name=""/>
        <dsp:cNvSpPr/>
      </dsp:nvSpPr>
      <dsp:spPr>
        <a:xfrm>
          <a:off x="1691203" y="1771962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Adaptabilité pour divers types de jeux</a:t>
          </a:r>
          <a:endParaRPr lang="en-US" sz="1800" kern="1200"/>
        </a:p>
      </dsp:txBody>
      <dsp:txXfrm>
        <a:off x="1691203" y="1771962"/>
        <a:ext cx="6174857" cy="553738"/>
      </dsp:txXfrm>
    </dsp:sp>
    <dsp:sp modelId="{F02B9C2E-2995-45CA-B663-E99F77394AFB}">
      <dsp:nvSpPr>
        <dsp:cNvPr id="0" name=""/>
        <dsp:cNvSpPr/>
      </dsp:nvSpPr>
      <dsp:spPr>
        <a:xfrm>
          <a:off x="1573212" y="2325700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9FBD8-D06C-4667-83C5-96C60F4EDE85}">
      <dsp:nvSpPr>
        <dsp:cNvPr id="0" name=""/>
        <dsp:cNvSpPr/>
      </dsp:nvSpPr>
      <dsp:spPr>
        <a:xfrm>
          <a:off x="1691203" y="2353387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Développement en C++</a:t>
          </a:r>
          <a:endParaRPr lang="en-US" sz="1800" kern="1200"/>
        </a:p>
      </dsp:txBody>
      <dsp:txXfrm>
        <a:off x="1691203" y="2353387"/>
        <a:ext cx="6174857" cy="553738"/>
      </dsp:txXfrm>
    </dsp:sp>
    <dsp:sp modelId="{C62FD460-E415-43AB-8757-C068644DFD40}">
      <dsp:nvSpPr>
        <dsp:cNvPr id="0" name=""/>
        <dsp:cNvSpPr/>
      </dsp:nvSpPr>
      <dsp:spPr>
        <a:xfrm>
          <a:off x="1573212" y="2907126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9DD19-519D-492C-392F-7DB88A665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1C470-1898-9BAF-4F36-DF3FFFB13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B3173-5F95-F01F-6032-108D3BB6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C44B-C8ED-1B91-30D4-AD2E3E2E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2C1E0-6AC2-359D-D59B-1C41CDE0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26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C70E8-6948-D1B5-9F72-8EC1E26F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689A5F-98AA-5615-FFE7-8FC226340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B2B06-375C-2550-0771-F66AFE80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130E1-EDA8-B6B9-0BF0-0F085DAC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EB4C9-7932-BA94-C6D8-B46201C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843394-5B1E-5647-5349-ADA79D66E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74993A-6480-600A-E247-F21947D7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DA474-0048-D7C5-AF5E-B8229B07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FBC12-F885-BE56-64C5-5F1F489C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EC443-F5A7-82CA-2399-368061EF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5AAE7-5710-B099-4BEA-448FA76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F5597-7CDA-3C7A-C635-8BAFE6F7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9DA38-8F36-6FEE-CAD6-0079104B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349A8B-4995-16E0-CA37-88E3CE2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8F958-789D-8DA8-46AA-EEF4CE86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05BA1-5237-B397-3451-57CD2400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3A03E3-7D5C-0A8C-5C6F-4E6CA40D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6D99C-3F73-9C57-794E-3378D347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F36AA-3AD4-3946-DEC3-A88EFDA0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138CB-B1CB-9D21-47B0-040C0463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8958E-C6EC-CA7F-C45C-3C2E30A9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B02AA-45FB-3E6E-3948-87C6677D4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E6F89E-A4EB-B820-563E-11349AC0A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D1E898-A2B6-CCF5-453D-3F74833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1F95C-D49F-6796-5C35-079A9792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605CA2-B901-5FEE-7582-79332B8C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0F6CC-D60E-86B3-DD55-4307A11F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91A3D-8B54-0A49-CBC9-842BE32B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8F012-A686-5132-C4F6-928A73C74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55251C-6026-FA0A-A2DF-C1965A8A7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6103B2-AEB9-2A5F-71A2-0EDA3109D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5C6DC9-8F77-FE45-67EB-FF2C7EDC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6B9FE5-D602-E35B-D46B-4CFFB7E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546797-596B-9B11-E123-2850B506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8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FD457-D052-9EF7-1809-F996988A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130F0E-B666-99D5-4A54-52839FE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2598D8-9F47-0725-3724-92203663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8CE64B-D86B-9455-5A08-47327195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005E9A-12F2-8E19-C09E-44BDFF3B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EEEEFF-0118-8683-C883-374BC85F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9E9BA-ED4C-2FD0-6F93-3EBC974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8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0D452-FBC0-7F4B-F42E-F15C5428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552E0-8C5F-C6F1-DCC5-3E308601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33CBC-D9B9-7A94-32A7-E8B5216C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3EF9B-AE0E-19AA-7DF2-0C760D3B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4657A9-C71B-9D21-4474-D2CFFD99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7B1E35-420F-5FB9-C94A-A1CB08F5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CF701-E884-2906-8295-11497D50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04A872-1D39-7189-CE7C-2A7623232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4B9B4-0DAB-7987-21D4-92798676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63390F-B8D2-E47C-9C11-FAF100AB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99F81D-FD34-6BFD-29BF-F49486D4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E421B4-5832-B0F1-EF7F-5D379D7B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75E405-9F0E-9746-9255-FC7ECC3F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43120-CF67-E470-BF05-9E42AAF8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D2965B-64FE-7AF8-2526-EA058DE1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C133C-C224-3456-3297-5DD03501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2AEFE-CA50-21FF-A86D-BF354D4EF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0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FEEAA7-8543-B805-C2FD-6FB057A53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" b="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67FEE89-492F-FFD2-A19F-CB8329560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 dirty="0">
                <a:solidFill>
                  <a:srgbClr val="FFFFFF"/>
                </a:solidFill>
              </a:rPr>
              <a:t>Jeu RPG 3D avec Unreal Engine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412225-EDEF-DE5E-20EE-64E40B16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- Presentation - </a:t>
            </a:r>
          </a:p>
        </p:txBody>
      </p:sp>
    </p:spTree>
    <p:extLst>
      <p:ext uri="{BB962C8B-B14F-4D97-AF65-F5344CB8AC3E}">
        <p14:creationId xmlns:p14="http://schemas.microsoft.com/office/powerpoint/2010/main" val="7184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2" name="Group 2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4" name="Freeform: Shape 2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3144DB38-A58E-A40E-B83D-647D6DA1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8569961" cy="2308324"/>
          </a:xfrm>
        </p:spPr>
        <p:txBody>
          <a:bodyPr>
            <a:normAutofit/>
          </a:bodyPr>
          <a:lstStyle/>
          <a:p>
            <a:pPr algn="l"/>
            <a:r>
              <a:rPr lang="fr-FR" sz="7200">
                <a:solidFill>
                  <a:schemeClr val="bg1"/>
                </a:solidFill>
              </a:rPr>
              <a:t>Merci de votre écoute</a:t>
            </a:r>
            <a:endParaRPr lang="fr-F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7ACC0E-FF49-4B03-9B6C-01D3A9F0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Notre </a:t>
            </a:r>
            <a:r>
              <a:rPr lang="en-GB" sz="4000" dirty="0" err="1"/>
              <a:t>Projet</a:t>
            </a:r>
            <a:br>
              <a:rPr lang="en-GB" sz="4000" dirty="0"/>
            </a:br>
            <a:endParaRPr lang="en-GB" sz="4000" dirty="0"/>
          </a:p>
        </p:txBody>
      </p:sp>
      <p:graphicFrame>
        <p:nvGraphicFramePr>
          <p:cNvPr id="37" name="Espace réservé du contenu 2">
            <a:extLst>
              <a:ext uri="{FF2B5EF4-FFF2-40B4-BE49-F238E27FC236}">
                <a16:creationId xmlns:a16="http://schemas.microsoft.com/office/drawing/2014/main" id="{153192FF-FD64-927B-112C-1FB0D0C54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83717"/>
              </p:ext>
            </p:extLst>
          </p:nvPr>
        </p:nvGraphicFramePr>
        <p:xfrm>
          <a:off x="5222081" y="1641752"/>
          <a:ext cx="5588159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7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61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9D145D-052A-F4D5-DBE4-081059B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fr-FR" sz="2200" dirty="0"/>
              <a:t>Pourquoi avoir choisi </a:t>
            </a:r>
            <a:r>
              <a:rPr lang="fr-FR" sz="2200" dirty="0" err="1"/>
              <a:t>Unreal</a:t>
            </a:r>
            <a:r>
              <a:rPr lang="fr-FR" sz="2200" dirty="0"/>
              <a:t> Engine ?</a:t>
            </a:r>
            <a:br>
              <a:rPr lang="fr-FR" sz="2200" dirty="0"/>
            </a:br>
            <a:endParaRPr lang="en-GB" sz="2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96BF53FD-E9D2-4CE9-09D1-1500F16E5F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2914" y="3070719"/>
          <a:ext cx="7866061" cy="293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280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5" name="Rectangle 108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8B648F-CBBE-415E-4024-5998B358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3700">
                <a:solidFill>
                  <a:schemeClr val="bg1"/>
                </a:solidFill>
              </a:rPr>
              <a:t>Présentation générale d'Unreal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763C2-EA71-17BD-6DC7-8FF80F6F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r>
              <a:rPr lang="fr-FR" sz="1900" dirty="0">
                <a:solidFill>
                  <a:schemeClr val="bg1">
                    <a:alpha val="80000"/>
                  </a:schemeClr>
                </a:solidFill>
              </a:rPr>
              <a:t>Moteur de jeu développé par Epic Games</a:t>
            </a:r>
          </a:p>
          <a:p>
            <a:r>
              <a:rPr lang="fr-FR" sz="1900" dirty="0">
                <a:solidFill>
                  <a:schemeClr val="bg1">
                    <a:alpha val="80000"/>
                  </a:schemeClr>
                </a:solidFill>
              </a:rPr>
              <a:t>Utilisé pour créer des jeux, des simulations, des films, etc.</a:t>
            </a:r>
          </a:p>
          <a:p>
            <a:r>
              <a:rPr lang="fr-FR" sz="1900" dirty="0">
                <a:solidFill>
                  <a:schemeClr val="bg1">
                    <a:alpha val="80000"/>
                  </a:schemeClr>
                </a:solidFill>
              </a:rPr>
              <a:t>Graphismes de pointe, outils de développement avancés, support multiplateforme</a:t>
            </a:r>
          </a:p>
          <a:p>
            <a:r>
              <a:rPr lang="en-GB" sz="1900" dirty="0" err="1">
                <a:solidFill>
                  <a:schemeClr val="bg1">
                    <a:alpha val="80000"/>
                  </a:schemeClr>
                </a:solidFill>
              </a:rPr>
              <a:t>Véritable</a:t>
            </a:r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 Monument de </a:t>
            </a:r>
            <a:r>
              <a:rPr lang="en-GB" sz="1900" dirty="0" err="1">
                <a:solidFill>
                  <a:schemeClr val="bg1">
                    <a:alpha val="80000"/>
                  </a:schemeClr>
                </a:solidFill>
              </a:rPr>
              <a:t>l’industrie</a:t>
            </a:r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 du jeu video</a:t>
            </a:r>
          </a:p>
        </p:txBody>
      </p:sp>
      <p:pic>
        <p:nvPicPr>
          <p:cNvPr id="1032" name="Picture 8" descr="Directives de la marque Unreal Engine et utilisation des marques  commerciales - Unreal Engine">
            <a:extLst>
              <a:ext uri="{FF2B5EF4-FFF2-40B4-BE49-F238E27FC236}">
                <a16:creationId xmlns:a16="http://schemas.microsoft.com/office/drawing/2014/main" id="{9DF33962-37C1-ED1E-8098-D4BF26ECE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r="5293" b="2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6" name="Group 1076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A323B1A9-9865-833F-BD5D-FE266CFFE259}"/>
              </a:ext>
            </a:extLst>
          </p:cNvPr>
          <p:cNvSpPr/>
          <p:nvPr/>
        </p:nvSpPr>
        <p:spPr>
          <a:xfrm flipV="1">
            <a:off x="690880" y="3694109"/>
            <a:ext cx="5171441" cy="13691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7F83B68F-E867-D9BA-E8F2-6E8F029C9DA5}"/>
              </a:ext>
            </a:extLst>
          </p:cNvPr>
          <p:cNvSpPr/>
          <p:nvPr/>
        </p:nvSpPr>
        <p:spPr>
          <a:xfrm>
            <a:off x="690881" y="4368199"/>
            <a:ext cx="5171440" cy="24443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53A1B70B-EAE8-1022-5B03-F2FCD9650F14}"/>
              </a:ext>
            </a:extLst>
          </p:cNvPr>
          <p:cNvSpPr/>
          <p:nvPr/>
        </p:nvSpPr>
        <p:spPr>
          <a:xfrm>
            <a:off x="690881" y="3047400"/>
            <a:ext cx="5171440" cy="10752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Connecteur droit 18">
            <a:extLst>
              <a:ext uri="{FF2B5EF4-FFF2-40B4-BE49-F238E27FC236}">
                <a16:creationId xmlns:a16="http://schemas.microsoft.com/office/drawing/2014/main" id="{060D8F6A-912F-CA0C-26FB-A7B86D491FAC}"/>
              </a:ext>
            </a:extLst>
          </p:cNvPr>
          <p:cNvSpPr/>
          <p:nvPr/>
        </p:nvSpPr>
        <p:spPr>
          <a:xfrm>
            <a:off x="690881" y="5241960"/>
            <a:ext cx="5171440" cy="1369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0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E3CFC7-456F-666C-0DEF-C94BFBC1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Simuler ses propres bataille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26A3F5-CDEB-CB6A-D9F4-8B0A12525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7" b="25912"/>
          <a:stretch/>
        </p:blipFill>
        <p:spPr>
          <a:xfrm>
            <a:off x="20" y="0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Content Placeholder 25">
            <a:extLst>
              <a:ext uri="{FF2B5EF4-FFF2-40B4-BE49-F238E27FC236}">
                <a16:creationId xmlns:a16="http://schemas.microsoft.com/office/drawing/2014/main" id="{507A0719-B25A-80D4-7077-C9813AA4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224" y="4197093"/>
            <a:ext cx="6302376" cy="16488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Choix du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nombre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joueur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Choix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l’intelligence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des équipes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Choix du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nombre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personnage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par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groupe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7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1641752"/>
            <a:ext cx="3046095" cy="3213277"/>
          </a:xfrm>
        </p:spPr>
        <p:txBody>
          <a:bodyPr anchor="t">
            <a:normAutofit/>
          </a:bodyPr>
          <a:lstStyle/>
          <a:p>
            <a:r>
              <a:rPr lang="fr-FR" sz="4000" dirty="0"/>
              <a:t>Intelligence Artificielle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6479600-950C-29C6-106F-202DD7B4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Contrôle un personnage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Prend des décisions selon les situations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Système de perception (vue/ouïe/toucher)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Utilise un arbre de comportement (</a:t>
            </a:r>
            <a:r>
              <a:rPr lang="fr-FR" sz="2400" dirty="0" err="1">
                <a:solidFill>
                  <a:schemeClr val="tx1">
                    <a:alpha val="80000"/>
                  </a:schemeClr>
                </a:solidFill>
              </a:rPr>
              <a:t>behavior</a:t>
            </a: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alpha val="80000"/>
                  </a:schemeClr>
                </a:solidFill>
              </a:rPr>
              <a:t>tree</a:t>
            </a: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912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2" y="1641752"/>
            <a:ext cx="3070224" cy="3213277"/>
          </a:xfrm>
        </p:spPr>
        <p:txBody>
          <a:bodyPr anchor="t">
            <a:normAutofit/>
          </a:bodyPr>
          <a:lstStyle/>
          <a:p>
            <a:r>
              <a:rPr lang="fr-FR" sz="4000" dirty="0"/>
              <a:t>Intelligence Artificielle </a:t>
            </a:r>
            <a:br>
              <a:rPr lang="fr-FR" sz="4000" dirty="0"/>
            </a:br>
            <a:r>
              <a:rPr lang="fr-FR" sz="4000" dirty="0" err="1"/>
              <a:t>Behavior</a:t>
            </a:r>
            <a:r>
              <a:rPr lang="fr-FR" sz="4000" dirty="0"/>
              <a:t> </a:t>
            </a:r>
            <a:r>
              <a:rPr lang="fr-FR" sz="4000" dirty="0" err="1"/>
              <a:t>Tree</a:t>
            </a:r>
            <a:endParaRPr lang="fr-FR" sz="4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6E26C6B-BF74-8868-C84B-B4F08BB5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90" y="1742149"/>
            <a:ext cx="7393545" cy="4602481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6479600-950C-29C6-106F-202DD7B4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849" y="902381"/>
            <a:ext cx="3610609" cy="395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Deux états 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tx1">
                    <a:alpha val="80000"/>
                  </a:schemeClr>
                </a:solidFill>
              </a:rPr>
              <a:t>Attaque</a:t>
            </a: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	</a:t>
            </a:r>
            <a:r>
              <a:rPr lang="fr-FR" sz="2400" b="1" dirty="0">
                <a:solidFill>
                  <a:schemeClr val="tx1">
                    <a:alpha val="80000"/>
                  </a:schemeClr>
                </a:solidFill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14904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2" y="1641752"/>
            <a:ext cx="3070224" cy="3213277"/>
          </a:xfrm>
        </p:spPr>
        <p:txBody>
          <a:bodyPr anchor="t">
            <a:normAutofit/>
          </a:bodyPr>
          <a:lstStyle/>
          <a:p>
            <a:r>
              <a:rPr lang="fr-FR" sz="4000" dirty="0"/>
              <a:t>Intelligence Artificielle </a:t>
            </a:r>
            <a:br>
              <a:rPr lang="fr-FR" sz="4000" dirty="0"/>
            </a:br>
            <a:r>
              <a:rPr lang="fr-FR" sz="4000" dirty="0"/>
              <a:t>Individuelle</a:t>
            </a:r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625E259-5F26-AE43-4B54-BB5C31B7D8B2}"/>
              </a:ext>
            </a:extLst>
          </p:cNvPr>
          <p:cNvSpPr txBox="1">
            <a:spLocks/>
          </p:cNvSpPr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Pas de communication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N’enchaine pas les ennemis</a:t>
            </a:r>
          </a:p>
        </p:txBody>
      </p:sp>
    </p:spTree>
    <p:extLst>
      <p:ext uri="{BB962C8B-B14F-4D97-AF65-F5344CB8AC3E}">
        <p14:creationId xmlns:p14="http://schemas.microsoft.com/office/powerpoint/2010/main" val="131253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2" y="1641752"/>
            <a:ext cx="3070224" cy="3213277"/>
          </a:xfrm>
        </p:spPr>
        <p:txBody>
          <a:bodyPr anchor="t">
            <a:normAutofit/>
          </a:bodyPr>
          <a:lstStyle/>
          <a:p>
            <a:r>
              <a:rPr lang="fr-FR" sz="4000" dirty="0"/>
              <a:t>Intelligence Artificielle </a:t>
            </a:r>
            <a:br>
              <a:rPr lang="fr-FR" sz="4000" dirty="0"/>
            </a:br>
            <a:r>
              <a:rPr lang="fr-FR" sz="4000" dirty="0"/>
              <a:t>Groupe</a:t>
            </a:r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625E259-5F26-AE43-4B54-BB5C31B7D8B2}"/>
              </a:ext>
            </a:extLst>
          </p:cNvPr>
          <p:cNvSpPr txBox="1">
            <a:spLocks/>
          </p:cNvSpPr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Amélioration de l’IA individuelle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Appel à l’aide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Formation de groupe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Enchaine les ennemis</a:t>
            </a:r>
          </a:p>
          <a:p>
            <a:endParaRPr lang="fr-FR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32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212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Jeu RPG 3D avec Unreal Engine</vt:lpstr>
      <vt:lpstr>Notre Projet </vt:lpstr>
      <vt:lpstr>Pourquoi avoir choisi Unreal Engine ? </vt:lpstr>
      <vt:lpstr>Présentation générale d'Unreal Engine</vt:lpstr>
      <vt:lpstr>Simuler ses propres bataille </vt:lpstr>
      <vt:lpstr>Intelligence Artificielle </vt:lpstr>
      <vt:lpstr>Intelligence Artificielle  Behavior Tree</vt:lpstr>
      <vt:lpstr>Intelligence Artificielle  Individuelle</vt:lpstr>
      <vt:lpstr>Intelligence Artificielle  Groupe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RPG 3D avec Unreal</dc:title>
  <dc:creator>Gifu Liviu</dc:creator>
  <cp:lastModifiedBy>Cyril Devaux</cp:lastModifiedBy>
  <cp:revision>6</cp:revision>
  <dcterms:created xsi:type="dcterms:W3CDTF">2024-04-14T14:31:55Z</dcterms:created>
  <dcterms:modified xsi:type="dcterms:W3CDTF">2024-04-14T23:51:35Z</dcterms:modified>
</cp:coreProperties>
</file>