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9DD19-519D-492C-392F-7DB88A66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1C470-1898-9BAF-4F36-DF3FFFB13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B3173-5F95-F01F-6032-108D3BB6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C44B-C8ED-1B91-30D4-AD2E3E2E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2C1E0-6AC2-359D-D59B-1C41CDE0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26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C70E8-6948-D1B5-9F72-8EC1E26F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689A5F-98AA-5615-FFE7-8FC226340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B2B06-375C-2550-0771-F66AFE80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130E1-EDA8-B6B9-0BF0-0F085DAC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EB4C9-7932-BA94-C6D8-B46201C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843394-5B1E-5647-5349-ADA79D66E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74993A-6480-600A-E247-F21947D7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DA474-0048-D7C5-AF5E-B8229B07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FBC12-F885-BE56-64C5-5F1F489C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EC443-F5A7-82CA-2399-368061E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5AAE7-5710-B099-4BEA-448FA76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F5597-7CDA-3C7A-C635-8BAFE6F7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9DA38-8F36-6FEE-CAD6-0079104B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49A8B-4995-16E0-CA37-88E3CE2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8F958-789D-8DA8-46AA-EEF4CE86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05BA1-5237-B397-3451-57CD2400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3A03E3-7D5C-0A8C-5C6F-4E6CA40D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6D99C-3F73-9C57-794E-3378D347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F36AA-3AD4-3946-DEC3-A88EFDA0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138CB-B1CB-9D21-47B0-040C046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8958E-C6EC-CA7F-C45C-3C2E30A9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B02AA-45FB-3E6E-3948-87C6677D4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E6F89E-A4EB-B820-563E-11349AC0A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D1E898-A2B6-CCF5-453D-3F74833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1F95C-D49F-6796-5C35-079A9792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605CA2-B901-5FEE-7582-79332B8C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0F6CC-D60E-86B3-DD55-4307A11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91A3D-8B54-0A49-CBC9-842BE32B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8F012-A686-5132-C4F6-928A73C7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55251C-6026-FA0A-A2DF-C1965A8A7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6103B2-AEB9-2A5F-71A2-0EDA3109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5C6DC9-8F77-FE45-67EB-FF2C7EDC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6B9FE5-D602-E35B-D46B-4CFFB7E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546797-596B-9B11-E123-2850B506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8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FD457-D052-9EF7-1809-F996988A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130F0E-B666-99D5-4A54-52839FE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2598D8-9F47-0725-3724-92203663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8CE64B-D86B-9455-5A08-4732719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005E9A-12F2-8E19-C09E-44BDFF3B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EEEFF-0118-8683-C883-374BC85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9E9BA-ED4C-2FD0-6F93-3EBC974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8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0D452-FBC0-7F4B-F42E-F15C5428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552E0-8C5F-C6F1-DCC5-3E308601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33CBC-D9B9-7A94-32A7-E8B5216C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3EF9B-AE0E-19AA-7DF2-0C760D3B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4657A9-C71B-9D21-4474-D2CFFD9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7B1E35-420F-5FB9-C94A-A1CB08F5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CF701-E884-2906-8295-11497D50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04A872-1D39-7189-CE7C-2A7623232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4B9B4-0DAB-7987-21D4-92798676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3390F-B8D2-E47C-9C11-FAF100AB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99F81D-FD34-6BFD-29BF-F49486D4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421B4-5832-B0F1-EF7F-5D379D7B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75E405-9F0E-9746-9255-FC7ECC3F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43120-CF67-E470-BF05-9E42AAF8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2965B-64FE-7AF8-2526-EA058DE1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C133C-C224-3456-3297-5DD03501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2AEFE-CA50-21FF-A86D-BF354D4EF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0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FEE89-492F-FFD2-A19F-CB8329560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Jeu RPG 3D avec Unreal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412225-EDEF-DE5E-20EE-64E40B16A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 Presentation - </a:t>
            </a:r>
          </a:p>
        </p:txBody>
      </p:sp>
    </p:spTree>
    <p:extLst>
      <p:ext uri="{BB962C8B-B14F-4D97-AF65-F5344CB8AC3E}">
        <p14:creationId xmlns:p14="http://schemas.microsoft.com/office/powerpoint/2010/main" val="71849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D145D-052A-F4D5-DBE4-081059BC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avons-nous choisi </a:t>
            </a:r>
            <a:r>
              <a:rPr lang="fr-FR" dirty="0" err="1"/>
              <a:t>Unreal</a:t>
            </a:r>
            <a:r>
              <a:rPr lang="fr-FR" dirty="0"/>
              <a:t> Engine ?</a:t>
            </a:r>
            <a:br>
              <a:rPr lang="fr-FR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A992A-8AC8-491B-4E1C-6FAE9B6B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Avantages d'</a:t>
            </a:r>
            <a:r>
              <a:rPr lang="fr-FR" dirty="0" err="1"/>
              <a:t>Unreal</a:t>
            </a:r>
            <a:r>
              <a:rPr lang="fr-FR" dirty="0"/>
              <a:t> Engine :</a:t>
            </a:r>
          </a:p>
          <a:p>
            <a:r>
              <a:rPr lang="fr-FR" dirty="0"/>
              <a:t>Graphismes de haute qualité</a:t>
            </a:r>
          </a:p>
          <a:p>
            <a:r>
              <a:rPr lang="fr-FR" dirty="0"/>
              <a:t>Outils avancés d'animation et de développement</a:t>
            </a:r>
          </a:p>
          <a:p>
            <a:r>
              <a:rPr lang="fr-FR" dirty="0"/>
              <a:t>Grande communauté de développeurs et de support en ligne</a:t>
            </a:r>
          </a:p>
          <a:p>
            <a:r>
              <a:rPr lang="fr-FR" dirty="0"/>
              <a:t>Adaptabilité pour divers types de jeux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2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B648F-CBBE-415E-4024-5998B358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Présentation</a:t>
            </a:r>
            <a:r>
              <a:rPr lang="en-GB" dirty="0"/>
              <a:t> </a:t>
            </a:r>
            <a:r>
              <a:rPr lang="en-GB" dirty="0" err="1"/>
              <a:t>générale</a:t>
            </a:r>
            <a:r>
              <a:rPr lang="en-GB" dirty="0"/>
              <a:t> </a:t>
            </a:r>
            <a:r>
              <a:rPr lang="en-GB" dirty="0" err="1"/>
              <a:t>d'Unreal</a:t>
            </a:r>
            <a:r>
              <a:rPr lang="en-GB" dirty="0"/>
              <a:t>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763C2-EA71-17BD-6DC7-8FF80F6F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37"/>
            <a:ext cx="10515600" cy="3806625"/>
          </a:xfrm>
        </p:spPr>
        <p:txBody>
          <a:bodyPr/>
          <a:lstStyle/>
          <a:p>
            <a:r>
              <a:rPr lang="fr-FR" dirty="0"/>
              <a:t>Moteur de jeu développé par Epic Games</a:t>
            </a:r>
          </a:p>
          <a:p>
            <a:r>
              <a:rPr lang="fr-FR" dirty="0"/>
              <a:t>Utilisé pour créer des jeux, des simulations, des films, etc.</a:t>
            </a:r>
          </a:p>
          <a:p>
            <a:r>
              <a:rPr lang="fr-FR" dirty="0"/>
              <a:t>Graphismes de pointe, outils de développement avancés, support multiplateforme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6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ACC0E-FF49-4B03-9B6C-01D3A9F0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F7D04-662A-C08D-99E1-36F04CB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6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3CFC7-456F-666C-0DEF-C94BFBC1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CE3B7-9EC3-4524-B070-B337E65A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79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80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Jeu RPG 3D avec Unreal</vt:lpstr>
      <vt:lpstr>Pourquoi avons-nous choisi Unreal Engine ? </vt:lpstr>
      <vt:lpstr>Présentation générale d'Unreal Engine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RPG 3D avec Unreal</dc:title>
  <dc:creator>Gifu Liviu</dc:creator>
  <cp:lastModifiedBy>Gifu Liviu</cp:lastModifiedBy>
  <cp:revision>2</cp:revision>
  <dcterms:created xsi:type="dcterms:W3CDTF">2024-04-14T14:31:55Z</dcterms:created>
  <dcterms:modified xsi:type="dcterms:W3CDTF">2024-04-14T18:48:52Z</dcterms:modified>
</cp:coreProperties>
</file>