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4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F9DD19-519D-492C-392F-7DB88A665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11C470-1898-9BAF-4F36-DF3FFFB13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1B3173-5F95-F01F-6032-108D3BB6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88B-957C-4FAE-A231-26E5C76D6347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D1C44B-C8ED-1B91-30D4-AD2E3E2E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02C1E0-6AC2-359D-D59B-1C41CDE0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3346-329A-4008-AFFE-D070B7C7E9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26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DC70E8-6948-D1B5-9F72-8EC1E26F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689A5F-98AA-5615-FFE7-8FC226340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5B2B06-375C-2550-0771-F66AFE80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88B-957C-4FAE-A231-26E5C76D6347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D130E1-EDA8-B6B9-0BF0-0F085DAC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AEB4C9-7932-BA94-C6D8-B46201CC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3346-329A-4008-AFFE-D070B7C7E9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53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D843394-5B1E-5647-5349-ADA79D66E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74993A-6480-600A-E247-F21947D75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FDA474-0048-D7C5-AF5E-B8229B07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88B-957C-4FAE-A231-26E5C76D6347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BFBC12-F885-BE56-64C5-5F1F489C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7EC443-F5A7-82CA-2399-368061EF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3346-329A-4008-AFFE-D070B7C7E9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09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5AAE7-5710-B099-4BEA-448FA76D2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7F5597-7CDA-3C7A-C635-8BAFE6F79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09DA38-8F36-6FEE-CAD6-0079104B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88B-957C-4FAE-A231-26E5C76D6347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349A8B-4995-16E0-CA37-88E3CE21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E8F958-789D-8DA8-46AA-EEF4CE86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3346-329A-4008-AFFE-D070B7C7E9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56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D05BA1-5237-B397-3451-57CD2400F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3A03E3-7D5C-0A8C-5C6F-4E6CA40D2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A6D99C-3F73-9C57-794E-3378D347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88B-957C-4FAE-A231-26E5C76D6347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8F36AA-3AD4-3946-DEC3-A88EFDA0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0138CB-B1CB-9D21-47B0-040C0463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3346-329A-4008-AFFE-D070B7C7E9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76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88958E-C6EC-CA7F-C45C-3C2E30A9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CB02AA-45FB-3E6E-3948-87C6677D4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E6F89E-A4EB-B820-563E-11349AC0A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D1E898-A2B6-CCF5-453D-3F74833D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88B-957C-4FAE-A231-26E5C76D6347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41F95C-D49F-6796-5C35-079A9792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605CA2-B901-5FEE-7582-79332B8C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3346-329A-4008-AFFE-D070B7C7E9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30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C0F6CC-D60E-86B3-DD55-4307A11FF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D91A3D-8B54-0A49-CBC9-842BE32BD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98F012-A686-5132-C4F6-928A73C74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B55251C-6026-FA0A-A2DF-C1965A8A7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F6103B2-AEB9-2A5F-71A2-0EDA3109D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B5C6DC9-8F77-FE45-67EB-FF2C7EDC2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88B-957C-4FAE-A231-26E5C76D6347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66B9FE5-D602-E35B-D46B-4CFFB7EB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8546797-596B-9B11-E123-2850B506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3346-329A-4008-AFFE-D070B7C7E9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98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DFD457-D052-9EF7-1809-F996988AB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130F0E-B666-99D5-4A54-52839FE3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88B-957C-4FAE-A231-26E5C76D6347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2598D8-9F47-0725-3724-922036632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8CE64B-D86B-9455-5A08-47327195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3346-329A-4008-AFFE-D070B7C7E9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96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B005E9A-12F2-8E19-C09E-44BDFF3B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88B-957C-4FAE-A231-26E5C76D6347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6EEEEFF-0118-8683-C883-374BC85F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9E9BA-ED4C-2FD0-6F93-3EBC9746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3346-329A-4008-AFFE-D070B7C7E9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38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20D452-FBC0-7F4B-F42E-F15C5428E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B552E0-8C5F-C6F1-DCC5-3E3086014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E33CBC-D9B9-7A94-32A7-E8B5216CB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D3EF9B-AE0E-19AA-7DF2-0C760D3B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88B-957C-4FAE-A231-26E5C76D6347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4657A9-C71B-9D21-4474-D2CFFD992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7B1E35-420F-5FB9-C94A-A1CB08F5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3346-329A-4008-AFFE-D070B7C7E9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06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CF701-E884-2906-8295-11497D50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304A872-1D39-7189-CE7C-2A7623232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B4B9B4-0DAB-7987-21D4-927986767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63390F-B8D2-E47C-9C11-FAF100AB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88B-957C-4FAE-A231-26E5C76D6347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99F81D-FD34-6BFD-29BF-F49486D40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E421B4-5832-B0F1-EF7F-5D379D7B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3346-329A-4008-AFFE-D070B7C7E9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35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D75E405-9F0E-9746-9255-FC7ECC3F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43120-CF67-E470-BF05-9E42AAF85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D2965B-64FE-7AF8-2526-EA058DE16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B888B-957C-4FAE-A231-26E5C76D6347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AC133C-C224-3456-3297-5DD035019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72AEFE-CA50-21FF-A86D-BF354D4EF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EF3346-329A-4008-AFFE-D070B7C7E9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40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C6777B5-64F4-4200-B099-34168B69F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CFEEAA7-8543-B805-C2FD-6FB057A533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01" b="1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12" name="Rectangle 41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0" cy="6038850"/>
          </a:xfrm>
          <a:custGeom>
            <a:avLst/>
            <a:gdLst>
              <a:gd name="connsiteX0" fmla="*/ 0 w 12192000"/>
              <a:gd name="connsiteY0" fmla="*/ 0 h 5835650"/>
              <a:gd name="connsiteX1" fmla="*/ 12192000 w 12192000"/>
              <a:gd name="connsiteY1" fmla="*/ 0 h 5835650"/>
              <a:gd name="connsiteX2" fmla="*/ 12192000 w 12192000"/>
              <a:gd name="connsiteY2" fmla="*/ 5835650 h 5835650"/>
              <a:gd name="connsiteX3" fmla="*/ 0 w 12192000"/>
              <a:gd name="connsiteY3" fmla="*/ 5835650 h 5835650"/>
              <a:gd name="connsiteX4" fmla="*/ 0 w 12192000"/>
              <a:gd name="connsiteY4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0 w 12198350"/>
              <a:gd name="connsiteY4" fmla="*/ 5835650 h 5835650"/>
              <a:gd name="connsiteX5" fmla="*/ 0 w 12198350"/>
              <a:gd name="connsiteY5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0 w 12198350"/>
              <a:gd name="connsiteY5" fmla="*/ 5835650 h 5835650"/>
              <a:gd name="connsiteX6" fmla="*/ 0 w 12198350"/>
              <a:gd name="connsiteY6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1822450 w 12198350"/>
              <a:gd name="connsiteY5" fmla="*/ 5829300 h 5835650"/>
              <a:gd name="connsiteX6" fmla="*/ 0 w 12198350"/>
              <a:gd name="connsiteY6" fmla="*/ 5835650 h 5835650"/>
              <a:gd name="connsiteX7" fmla="*/ 0 w 12198350"/>
              <a:gd name="connsiteY7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1727200 w 12198350"/>
              <a:gd name="connsiteY5" fmla="*/ 5486400 h 5835650"/>
              <a:gd name="connsiteX6" fmla="*/ 0 w 12198350"/>
              <a:gd name="connsiteY6" fmla="*/ 5835650 h 5835650"/>
              <a:gd name="connsiteX7" fmla="*/ 0 w 12198350"/>
              <a:gd name="connsiteY7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3854450 w 12198350"/>
              <a:gd name="connsiteY5" fmla="*/ 5695950 h 5835650"/>
              <a:gd name="connsiteX6" fmla="*/ 1727200 w 12198350"/>
              <a:gd name="connsiteY6" fmla="*/ 5486400 h 5835650"/>
              <a:gd name="connsiteX7" fmla="*/ 0 w 12198350"/>
              <a:gd name="connsiteY7" fmla="*/ 5835650 h 5835650"/>
              <a:gd name="connsiteX8" fmla="*/ 0 w 12198350"/>
              <a:gd name="connsiteY8" fmla="*/ 0 h 5835650"/>
              <a:gd name="connsiteX0" fmla="*/ 0 w 12198350"/>
              <a:gd name="connsiteY0" fmla="*/ 0 h 5842000"/>
              <a:gd name="connsiteX1" fmla="*/ 12192000 w 12198350"/>
              <a:gd name="connsiteY1" fmla="*/ 0 h 5842000"/>
              <a:gd name="connsiteX2" fmla="*/ 12198350 w 12198350"/>
              <a:gd name="connsiteY2" fmla="*/ 3505200 h 5842000"/>
              <a:gd name="connsiteX3" fmla="*/ 12192000 w 12198350"/>
              <a:gd name="connsiteY3" fmla="*/ 5835650 h 5842000"/>
              <a:gd name="connsiteX4" fmla="*/ 5060950 w 12198350"/>
              <a:gd name="connsiteY4" fmla="*/ 5835650 h 5842000"/>
              <a:gd name="connsiteX5" fmla="*/ 3663950 w 12198350"/>
              <a:gd name="connsiteY5" fmla="*/ 5842000 h 5842000"/>
              <a:gd name="connsiteX6" fmla="*/ 1727200 w 12198350"/>
              <a:gd name="connsiteY6" fmla="*/ 5486400 h 5842000"/>
              <a:gd name="connsiteX7" fmla="*/ 0 w 12198350"/>
              <a:gd name="connsiteY7" fmla="*/ 5835650 h 5842000"/>
              <a:gd name="connsiteX8" fmla="*/ 0 w 12198350"/>
              <a:gd name="connsiteY8" fmla="*/ 0 h 5842000"/>
              <a:gd name="connsiteX0" fmla="*/ 0 w 12198350"/>
              <a:gd name="connsiteY0" fmla="*/ 0 h 5924550"/>
              <a:gd name="connsiteX1" fmla="*/ 12192000 w 12198350"/>
              <a:gd name="connsiteY1" fmla="*/ 0 h 5924550"/>
              <a:gd name="connsiteX2" fmla="*/ 12198350 w 12198350"/>
              <a:gd name="connsiteY2" fmla="*/ 3505200 h 5924550"/>
              <a:gd name="connsiteX3" fmla="*/ 12192000 w 12198350"/>
              <a:gd name="connsiteY3" fmla="*/ 5835650 h 5924550"/>
              <a:gd name="connsiteX4" fmla="*/ 4883150 w 12198350"/>
              <a:gd name="connsiteY4" fmla="*/ 5924550 h 5924550"/>
              <a:gd name="connsiteX5" fmla="*/ 3663950 w 12198350"/>
              <a:gd name="connsiteY5" fmla="*/ 5842000 h 5924550"/>
              <a:gd name="connsiteX6" fmla="*/ 1727200 w 12198350"/>
              <a:gd name="connsiteY6" fmla="*/ 5486400 h 5924550"/>
              <a:gd name="connsiteX7" fmla="*/ 0 w 12198350"/>
              <a:gd name="connsiteY7" fmla="*/ 5835650 h 5924550"/>
              <a:gd name="connsiteX8" fmla="*/ 0 w 12198350"/>
              <a:gd name="connsiteY8" fmla="*/ 0 h 5924550"/>
              <a:gd name="connsiteX0" fmla="*/ 0 w 12198350"/>
              <a:gd name="connsiteY0" fmla="*/ 0 h 5924550"/>
              <a:gd name="connsiteX1" fmla="*/ 12192000 w 12198350"/>
              <a:gd name="connsiteY1" fmla="*/ 0 h 5924550"/>
              <a:gd name="connsiteX2" fmla="*/ 12198350 w 12198350"/>
              <a:gd name="connsiteY2" fmla="*/ 3505200 h 5924550"/>
              <a:gd name="connsiteX3" fmla="*/ 12192000 w 12198350"/>
              <a:gd name="connsiteY3" fmla="*/ 5835650 h 5924550"/>
              <a:gd name="connsiteX4" fmla="*/ 8318500 w 12198350"/>
              <a:gd name="connsiteY4" fmla="*/ 5867400 h 5924550"/>
              <a:gd name="connsiteX5" fmla="*/ 4883150 w 12198350"/>
              <a:gd name="connsiteY5" fmla="*/ 5924550 h 5924550"/>
              <a:gd name="connsiteX6" fmla="*/ 3663950 w 12198350"/>
              <a:gd name="connsiteY6" fmla="*/ 5842000 h 5924550"/>
              <a:gd name="connsiteX7" fmla="*/ 1727200 w 12198350"/>
              <a:gd name="connsiteY7" fmla="*/ 5486400 h 5924550"/>
              <a:gd name="connsiteX8" fmla="*/ 0 w 12198350"/>
              <a:gd name="connsiteY8" fmla="*/ 5835650 h 5924550"/>
              <a:gd name="connsiteX9" fmla="*/ 0 w 12198350"/>
              <a:gd name="connsiteY9" fmla="*/ 0 h 59245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7219950 w 12198350"/>
              <a:gd name="connsiteY4" fmla="*/ 6038850 h 6038850"/>
              <a:gd name="connsiteX5" fmla="*/ 4883150 w 12198350"/>
              <a:gd name="connsiteY5" fmla="*/ 5924550 h 6038850"/>
              <a:gd name="connsiteX6" fmla="*/ 3663950 w 12198350"/>
              <a:gd name="connsiteY6" fmla="*/ 5842000 h 6038850"/>
              <a:gd name="connsiteX7" fmla="*/ 1727200 w 12198350"/>
              <a:gd name="connsiteY7" fmla="*/ 5486400 h 6038850"/>
              <a:gd name="connsiteX8" fmla="*/ 0 w 12198350"/>
              <a:gd name="connsiteY8" fmla="*/ 5835650 h 6038850"/>
              <a:gd name="connsiteX9" fmla="*/ 0 w 12198350"/>
              <a:gd name="connsiteY9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9766300 w 12198350"/>
              <a:gd name="connsiteY4" fmla="*/ 59245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255250 w 12198350"/>
              <a:gd name="connsiteY3" fmla="*/ 49784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8813800 w 12198350"/>
              <a:gd name="connsiteY3" fmla="*/ 5746750 h 6038850"/>
              <a:gd name="connsiteX4" fmla="*/ 7219950 w 12198350"/>
              <a:gd name="connsiteY4" fmla="*/ 6038850 h 6038850"/>
              <a:gd name="connsiteX5" fmla="*/ 4883150 w 12198350"/>
              <a:gd name="connsiteY5" fmla="*/ 5924550 h 6038850"/>
              <a:gd name="connsiteX6" fmla="*/ 3663950 w 12198350"/>
              <a:gd name="connsiteY6" fmla="*/ 5842000 h 6038850"/>
              <a:gd name="connsiteX7" fmla="*/ 1727200 w 12198350"/>
              <a:gd name="connsiteY7" fmla="*/ 5486400 h 6038850"/>
              <a:gd name="connsiteX8" fmla="*/ 0 w 12198350"/>
              <a:gd name="connsiteY8" fmla="*/ 5835650 h 6038850"/>
              <a:gd name="connsiteX9" fmla="*/ 0 w 12198350"/>
              <a:gd name="connsiteY9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623550 w 12198350"/>
              <a:gd name="connsiteY3" fmla="*/ 48006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185400 w 12198350"/>
              <a:gd name="connsiteY3" fmla="*/ 49784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766550 w 12198350"/>
              <a:gd name="connsiteY3" fmla="*/ 410845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8350" h="6038850">
                <a:moveTo>
                  <a:pt x="0" y="0"/>
                </a:moveTo>
                <a:lnTo>
                  <a:pt x="12192000" y="0"/>
                </a:lnTo>
                <a:cubicBezTo>
                  <a:pt x="12194117" y="1168400"/>
                  <a:pt x="12196233" y="2336800"/>
                  <a:pt x="12198350" y="3505200"/>
                </a:cubicBezTo>
                <a:cubicBezTo>
                  <a:pt x="11828992" y="3872442"/>
                  <a:pt x="11606741" y="4015317"/>
                  <a:pt x="11341100" y="4267200"/>
                </a:cubicBezTo>
                <a:cubicBezTo>
                  <a:pt x="11005609" y="4512733"/>
                  <a:pt x="10677525" y="4705350"/>
                  <a:pt x="10185400" y="4978400"/>
                </a:cubicBezTo>
                <a:cubicBezTo>
                  <a:pt x="9693275" y="5251450"/>
                  <a:pt x="9381067" y="5540375"/>
                  <a:pt x="8813800" y="5746750"/>
                </a:cubicBezTo>
                <a:lnTo>
                  <a:pt x="7219950" y="6038850"/>
                </a:lnTo>
                <a:lnTo>
                  <a:pt x="4883150" y="5924550"/>
                </a:lnTo>
                <a:lnTo>
                  <a:pt x="3663950" y="5842000"/>
                </a:lnTo>
                <a:lnTo>
                  <a:pt x="1727200" y="5486400"/>
                </a:lnTo>
                <a:lnTo>
                  <a:pt x="0" y="58356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0000">
                  <a:alpha val="60000"/>
                </a:srgbClr>
              </a:gs>
              <a:gs pos="100000">
                <a:srgbClr val="000000">
                  <a:alpha val="0"/>
                </a:srgbClr>
              </a:gs>
              <a:gs pos="68000">
                <a:srgbClr val="000000">
                  <a:alpha val="4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7" name="Freeform: Shape 14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15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67FEE89-492F-FFD2-A19F-CB8329560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GB" sz="7200">
                <a:solidFill>
                  <a:srgbClr val="FFFFFF"/>
                </a:solidFill>
              </a:rPr>
              <a:t>Jeu RPG 3D avec Unreal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412225-EDEF-DE5E-20EE-64E40B16A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GB">
                <a:solidFill>
                  <a:srgbClr val="FFFFFF"/>
                </a:solidFill>
              </a:rPr>
              <a:t>- Presentation - </a:t>
            </a:r>
          </a:p>
        </p:txBody>
      </p:sp>
    </p:spTree>
    <p:extLst>
      <p:ext uri="{BB962C8B-B14F-4D97-AF65-F5344CB8AC3E}">
        <p14:creationId xmlns:p14="http://schemas.microsoft.com/office/powerpoint/2010/main" val="71849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B0874-88B8-43D3-B0B6-C32F790F7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FD067A-52BE-40EE-B7CA-391830B9A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CDA7855-806B-4A02-9C19-24872E4D8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AFE70DE-5BEC-4E54-98D2-48C13E149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F9D145D-052A-F4D5-DBE4-081059BC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5" y="1040400"/>
            <a:ext cx="7866060" cy="707886"/>
          </a:xfrm>
        </p:spPr>
        <p:txBody>
          <a:bodyPr anchor="b">
            <a:normAutofit/>
          </a:bodyPr>
          <a:lstStyle/>
          <a:p>
            <a:r>
              <a:rPr lang="fr-FR" sz="2200"/>
              <a:t>Pourquoi avons-nous choisi Unreal Engine ?</a:t>
            </a:r>
            <a:br>
              <a:rPr lang="fr-FR" sz="2200"/>
            </a:br>
            <a:endParaRPr lang="en-GB" sz="22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5B8CC4-8CCE-428F-AE7E-28D178984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359FA2-E374-4073-8269-E10D2AE74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1F0E66-9B5E-4980-8AEC-B4D144B48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3A992A-8AC8-491B-4E1C-6FAE9B6B4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914" y="3070719"/>
            <a:ext cx="7866061" cy="29379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dirty="0">
                <a:solidFill>
                  <a:schemeClr val="tx1">
                    <a:alpha val="80000"/>
                  </a:schemeClr>
                </a:solidFill>
              </a:rPr>
              <a:t>Avantages d'</a:t>
            </a:r>
            <a:r>
              <a:rPr lang="fr-FR" sz="2400" dirty="0" err="1">
                <a:solidFill>
                  <a:schemeClr val="tx1">
                    <a:alpha val="80000"/>
                  </a:schemeClr>
                </a:solidFill>
              </a:rPr>
              <a:t>Unreal</a:t>
            </a:r>
            <a:r>
              <a:rPr lang="fr-FR" sz="2400" dirty="0">
                <a:solidFill>
                  <a:schemeClr val="tx1">
                    <a:alpha val="80000"/>
                  </a:schemeClr>
                </a:solidFill>
              </a:rPr>
              <a:t> Engine :</a:t>
            </a:r>
          </a:p>
          <a:p>
            <a:r>
              <a:rPr lang="fr-FR" sz="2400" dirty="0">
                <a:solidFill>
                  <a:schemeClr val="tx1">
                    <a:alpha val="80000"/>
                  </a:schemeClr>
                </a:solidFill>
              </a:rPr>
              <a:t>Graphismes de haute qualité</a:t>
            </a:r>
          </a:p>
          <a:p>
            <a:r>
              <a:rPr lang="fr-FR" sz="2400" dirty="0">
                <a:solidFill>
                  <a:schemeClr val="tx1">
                    <a:alpha val="80000"/>
                  </a:schemeClr>
                </a:solidFill>
              </a:rPr>
              <a:t>Outils avancés d'animation et de développement</a:t>
            </a:r>
          </a:p>
          <a:p>
            <a:r>
              <a:rPr lang="fr-FR" sz="2400" dirty="0">
                <a:solidFill>
                  <a:schemeClr val="tx1">
                    <a:alpha val="80000"/>
                  </a:schemeClr>
                </a:solidFill>
              </a:rPr>
              <a:t>Grande communauté de développeurs et de support en ligne</a:t>
            </a:r>
          </a:p>
          <a:p>
            <a:r>
              <a:rPr lang="fr-FR" sz="2400" dirty="0">
                <a:solidFill>
                  <a:schemeClr val="tx1">
                    <a:alpha val="80000"/>
                  </a:schemeClr>
                </a:solidFill>
              </a:rPr>
              <a:t>Adaptabilité pour divers types de jeux</a:t>
            </a:r>
          </a:p>
          <a:p>
            <a:r>
              <a:rPr lang="fr-FR" sz="2400">
                <a:solidFill>
                  <a:schemeClr val="tx1">
                    <a:alpha val="80000"/>
                  </a:schemeClr>
                </a:solidFill>
              </a:rPr>
              <a:t>Développement en C++</a:t>
            </a:r>
            <a:endParaRPr lang="en-GB" sz="24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280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B648F-CBBE-415E-4024-5998B3587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Présentation</a:t>
            </a:r>
            <a:r>
              <a:rPr lang="en-GB" dirty="0"/>
              <a:t> </a:t>
            </a:r>
            <a:r>
              <a:rPr lang="en-GB" dirty="0" err="1"/>
              <a:t>générale</a:t>
            </a:r>
            <a:r>
              <a:rPr lang="en-GB" dirty="0"/>
              <a:t> </a:t>
            </a:r>
            <a:r>
              <a:rPr lang="en-GB" dirty="0" err="1"/>
              <a:t>d'Unreal</a:t>
            </a:r>
            <a:r>
              <a:rPr lang="en-GB" dirty="0"/>
              <a:t> Engine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8763C2-EA71-17BD-6DC7-8FF80F6F6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0337"/>
            <a:ext cx="10515600" cy="3806625"/>
          </a:xfrm>
        </p:spPr>
        <p:txBody>
          <a:bodyPr/>
          <a:lstStyle/>
          <a:p>
            <a:r>
              <a:rPr lang="fr-FR" dirty="0"/>
              <a:t>Moteur de jeu développé par Epic Games</a:t>
            </a:r>
          </a:p>
          <a:p>
            <a:r>
              <a:rPr lang="fr-FR" dirty="0"/>
              <a:t>Utilisé pour créer des jeux, des simulations, des films, etc.</a:t>
            </a:r>
          </a:p>
          <a:p>
            <a:r>
              <a:rPr lang="fr-FR" dirty="0"/>
              <a:t>Graphismes de pointe, outils de développement avancés, support multiplateforme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06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7ACC0E-FF49-4B03-9B6C-01D3A9F0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4F7D04-662A-C08D-99E1-36F04CB6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361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E3CFC7-456F-666C-0DEF-C94BFBC13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3CE3B7-9EC3-4524-B070-B337E65AB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1795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84</Words>
  <Application>Microsoft Office PowerPoint</Application>
  <PresentationFormat>Grand écran</PresentationFormat>
  <Paragraphs>13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Thème Office</vt:lpstr>
      <vt:lpstr>Jeu RPG 3D avec Unreal</vt:lpstr>
      <vt:lpstr>Pourquoi avons-nous choisi Unreal Engine ? </vt:lpstr>
      <vt:lpstr>Présentation générale d'Unreal Engine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Jeu RPG 3D avec Unreal</dc:title>
  <dc:creator>Gifu Liviu</dc:creator>
  <cp:lastModifiedBy>Cyril Devaux</cp:lastModifiedBy>
  <cp:revision>4</cp:revision>
  <dcterms:created xsi:type="dcterms:W3CDTF">2024-04-14T14:31:55Z</dcterms:created>
  <dcterms:modified xsi:type="dcterms:W3CDTF">2024-04-14T21:19:49Z</dcterms:modified>
</cp:coreProperties>
</file>