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75" d="100"/>
          <a:sy n="75" d="100"/>
        </p:scale>
        <p:origin x="27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9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3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3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346200" y="588910"/>
            <a:ext cx="2191657" cy="21190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Filename.c3d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35828" y="2061028"/>
            <a:ext cx="3077029" cy="23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Btk</a:t>
            </a:r>
            <a:r>
              <a:rPr lang="en-US" dirty="0" smtClean="0"/>
              <a:t> + loadc3d()</a:t>
            </a:r>
            <a:endParaRPr lang="en-US" dirty="0"/>
          </a:p>
        </p:txBody>
      </p:sp>
      <p:sp>
        <p:nvSpPr>
          <p:cNvPr id="13" name="Hexagon 12"/>
          <p:cNvSpPr/>
          <p:nvPr/>
        </p:nvSpPr>
        <p:spPr>
          <a:xfrm>
            <a:off x="6952343" y="3257375"/>
            <a:ext cx="2275113" cy="1814286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structData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 rot="20968448">
            <a:off x="2088846" y="2619970"/>
            <a:ext cx="1506886" cy="816153"/>
          </a:xfrm>
          <a:custGeom>
            <a:avLst/>
            <a:gdLst>
              <a:gd name="connsiteX0" fmla="*/ 142543 w 1506886"/>
              <a:gd name="connsiteY0" fmla="*/ 0 h 816153"/>
              <a:gd name="connsiteX1" fmla="*/ 128029 w 1506886"/>
              <a:gd name="connsiteY1" fmla="*/ 798286 h 816153"/>
              <a:gd name="connsiteX2" fmla="*/ 1506886 w 1506886"/>
              <a:gd name="connsiteY2" fmla="*/ 551543 h 81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6886" h="816153">
                <a:moveTo>
                  <a:pt x="142543" y="0"/>
                </a:moveTo>
                <a:cubicBezTo>
                  <a:pt x="21591" y="353181"/>
                  <a:pt x="-99361" y="706362"/>
                  <a:pt x="128029" y="798286"/>
                </a:cubicBezTo>
                <a:cubicBezTo>
                  <a:pt x="355419" y="890210"/>
                  <a:pt x="1243210" y="599924"/>
                  <a:pt x="1506886" y="551543"/>
                </a:cubicBezTo>
              </a:path>
            </a:pathLst>
          </a:custGeom>
          <a:noFill/>
          <a:ln w="161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769099" y="2258053"/>
            <a:ext cx="1320800" cy="999322"/>
          </a:xfrm>
          <a:custGeom>
            <a:avLst/>
            <a:gdLst>
              <a:gd name="connsiteX0" fmla="*/ 0 w 1320800"/>
              <a:gd name="connsiteY0" fmla="*/ 534865 h 999322"/>
              <a:gd name="connsiteX1" fmla="*/ 1045028 w 1320800"/>
              <a:gd name="connsiteY1" fmla="*/ 12351 h 999322"/>
              <a:gd name="connsiteX2" fmla="*/ 1320800 w 1320800"/>
              <a:gd name="connsiteY2" fmla="*/ 999322 h 99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999322">
                <a:moveTo>
                  <a:pt x="0" y="534865"/>
                </a:moveTo>
                <a:cubicBezTo>
                  <a:pt x="412447" y="234903"/>
                  <a:pt x="824895" y="-65058"/>
                  <a:pt x="1045028" y="12351"/>
                </a:cubicBezTo>
                <a:cubicBezTo>
                  <a:pt x="1265161" y="89760"/>
                  <a:pt x="1274838" y="810636"/>
                  <a:pt x="1320800" y="999322"/>
                </a:cubicBezTo>
              </a:path>
            </a:pathLst>
          </a:custGeom>
          <a:noFill/>
          <a:ln w="161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printMot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4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59428" y="0"/>
            <a:ext cx="7004915" cy="6870703"/>
            <a:chOff x="1959428" y="0"/>
            <a:chExt cx="7004915" cy="6870703"/>
          </a:xfrm>
        </p:grpSpPr>
        <p:sp>
          <p:nvSpPr>
            <p:cNvPr id="33" name="Rounded Rectangle 32"/>
            <p:cNvSpPr/>
            <p:nvPr/>
          </p:nvSpPr>
          <p:spPr>
            <a:xfrm>
              <a:off x="5568000" y="0"/>
              <a:ext cx="3396343" cy="649514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959428" y="2198"/>
              <a:ext cx="3396343" cy="649514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11509" y="863392"/>
              <a:ext cx="3064475" cy="50250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 Marker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26021" y="1469367"/>
              <a:ext cx="3064475" cy="50250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Transform to </a:t>
              </a:r>
              <a:r>
                <a:rPr lang="en-US" dirty="0" err="1" smtClean="0"/>
                <a:t>OpenSim</a:t>
              </a:r>
              <a:r>
                <a:rPr lang="en-US" dirty="0" smtClean="0"/>
                <a:t>  global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11508" y="2073820"/>
              <a:ext cx="3064475" cy="502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Print Markers to .</a:t>
              </a:r>
              <a:r>
                <a:rPr lang="en-US" dirty="0" err="1" smtClean="0"/>
                <a:t>trc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26021" y="2692785"/>
              <a:ext cx="3064475" cy="52842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Transform </a:t>
              </a:r>
              <a:r>
                <a:rPr lang="en-US" dirty="0" err="1" smtClean="0"/>
                <a:t>forceplate</a:t>
              </a:r>
              <a:r>
                <a:rPr lang="en-US" dirty="0" smtClean="0"/>
                <a:t> data to global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11506" y="3298756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 and threshold forces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11505" y="3901397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COP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11504" y="5103596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Associate forces to bodies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111503" y="5676321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Print Forces to .mot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111502" y="4511444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Transform to </a:t>
              </a:r>
              <a:r>
                <a:rPr lang="en-US" dirty="0" err="1" smtClean="0"/>
                <a:t>OpenSim</a:t>
              </a:r>
              <a:r>
                <a:rPr lang="en-US" dirty="0" smtClean="0"/>
                <a:t>  Global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33935" y="868335"/>
              <a:ext cx="3064475" cy="5025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filterData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33935" y="1469367"/>
              <a:ext cx="3064475" cy="5025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rotateCoordinateSys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33935" y="2073820"/>
              <a:ext cx="3064475" cy="502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printTRC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33936" y="2688913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forces2Global()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33937" y="3300365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grfProcessing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33937" y="3901397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copCalc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733938" y="5103596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connectForces2Bodies()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33938" y="5675579"/>
              <a:ext cx="3064475" cy="45682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printMot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33938" y="4511444"/>
              <a:ext cx="3064475" cy="5025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rotateCoordinateSys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355771" y="6495296"/>
              <a:ext cx="1098621" cy="369332"/>
              <a:chOff x="10174550" y="4040889"/>
              <a:chExt cx="1098621" cy="369332"/>
            </a:xfrm>
          </p:grpSpPr>
          <p:sp>
            <p:nvSpPr>
              <p:cNvPr id="23" name="Rounded Rectangle 22"/>
              <p:cNvSpPr/>
              <p:nvPr/>
            </p:nvSpPr>
            <p:spPr>
              <a:xfrm flipH="1">
                <a:off x="10174550" y="4087497"/>
                <a:ext cx="343626" cy="27611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484301" y="4040889"/>
                <a:ext cx="788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Forces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454392" y="6501371"/>
              <a:ext cx="905337" cy="369332"/>
              <a:chOff x="10174550" y="4405082"/>
              <a:chExt cx="905337" cy="369332"/>
            </a:xfrm>
          </p:grpSpPr>
          <p:sp>
            <p:nvSpPr>
              <p:cNvPr id="24" name="Rounded Rectangle 23"/>
              <p:cNvSpPr/>
              <p:nvPr/>
            </p:nvSpPr>
            <p:spPr>
              <a:xfrm flipH="1">
                <a:off x="10174550" y="4447070"/>
                <a:ext cx="343626" cy="2761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49586" y="440508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Both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116731" y="6495296"/>
              <a:ext cx="1230612" cy="369332"/>
              <a:chOff x="10174550" y="4772872"/>
              <a:chExt cx="1230612" cy="369332"/>
            </a:xfrm>
          </p:grpSpPr>
          <p:sp>
            <p:nvSpPr>
              <p:cNvPr id="25" name="Rounded Rectangle 24"/>
              <p:cNvSpPr/>
              <p:nvPr/>
            </p:nvSpPr>
            <p:spPr>
              <a:xfrm flipH="1">
                <a:off x="10174550" y="4806643"/>
                <a:ext cx="343626" cy="276116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454453" y="4772872"/>
                <a:ext cx="950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Markers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551559" y="316382"/>
              <a:ext cx="2212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Conceptual Workflow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11038" y="188922"/>
              <a:ext cx="2179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Functions used for </a:t>
              </a:r>
            </a:p>
            <a:p>
              <a:pPr algn="ctr"/>
              <a:r>
                <a:rPr lang="en-US" dirty="0" smtClean="0"/>
                <a:t>Conceptual workflow</a:t>
              </a:r>
              <a:endParaRPr lang="en-US" dirty="0"/>
            </a:p>
          </p:txBody>
        </p:sp>
      </p:grpSp>
      <p:sp>
        <p:nvSpPr>
          <p:cNvPr id="43" name="Hexagon 42"/>
          <p:cNvSpPr/>
          <p:nvPr/>
        </p:nvSpPr>
        <p:spPr>
          <a:xfrm>
            <a:off x="9624733" y="179761"/>
            <a:ext cx="1112283" cy="1011905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structData</a:t>
            </a:r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9195784" y="1365900"/>
            <a:ext cx="621644" cy="1195934"/>
          </a:xfrm>
          <a:custGeom>
            <a:avLst/>
            <a:gdLst>
              <a:gd name="connsiteX0" fmla="*/ 24118 w 386975"/>
              <a:gd name="connsiteY0" fmla="*/ 0 h 1161143"/>
              <a:gd name="connsiteX1" fmla="*/ 38632 w 386975"/>
              <a:gd name="connsiteY1" fmla="*/ 870857 h 1161143"/>
              <a:gd name="connsiteX2" fmla="*/ 386975 w 386975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975" h="1161143">
                <a:moveTo>
                  <a:pt x="24118" y="0"/>
                </a:moveTo>
                <a:cubicBezTo>
                  <a:pt x="1137" y="338666"/>
                  <a:pt x="-21844" y="677333"/>
                  <a:pt x="38632" y="870857"/>
                </a:cubicBezTo>
                <a:cubicBezTo>
                  <a:pt x="99108" y="1064381"/>
                  <a:pt x="328918" y="1107924"/>
                  <a:pt x="386975" y="1161143"/>
                </a:cubicBezTo>
              </a:path>
            </a:pathLst>
          </a:custGeom>
          <a:noFill/>
          <a:ln w="152400">
            <a:solidFill>
              <a:schemeClr val="bg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624733" y="2492592"/>
            <a:ext cx="1092200" cy="1112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Filename.trc</a:t>
            </a:r>
            <a:endParaRPr lang="en-US" sz="1100" dirty="0"/>
          </a:p>
        </p:txBody>
      </p:sp>
      <p:sp>
        <p:nvSpPr>
          <p:cNvPr id="46" name="Freeform 45"/>
          <p:cNvSpPr/>
          <p:nvPr/>
        </p:nvSpPr>
        <p:spPr>
          <a:xfrm>
            <a:off x="9156570" y="4625670"/>
            <a:ext cx="463878" cy="1208014"/>
          </a:xfrm>
          <a:custGeom>
            <a:avLst/>
            <a:gdLst>
              <a:gd name="connsiteX0" fmla="*/ 24118 w 386975"/>
              <a:gd name="connsiteY0" fmla="*/ 0 h 1161143"/>
              <a:gd name="connsiteX1" fmla="*/ 38632 w 386975"/>
              <a:gd name="connsiteY1" fmla="*/ 870857 h 1161143"/>
              <a:gd name="connsiteX2" fmla="*/ 386975 w 386975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975" h="1161143">
                <a:moveTo>
                  <a:pt x="24118" y="0"/>
                </a:moveTo>
                <a:cubicBezTo>
                  <a:pt x="1137" y="338666"/>
                  <a:pt x="-21844" y="677333"/>
                  <a:pt x="38632" y="870857"/>
                </a:cubicBezTo>
                <a:cubicBezTo>
                  <a:pt x="99108" y="1064381"/>
                  <a:pt x="328918" y="1107924"/>
                  <a:pt x="386975" y="1161143"/>
                </a:cubicBezTo>
              </a:path>
            </a:pathLst>
          </a:custGeom>
          <a:noFill/>
          <a:ln w="180975">
            <a:solidFill>
              <a:schemeClr val="bg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624733" y="5554774"/>
            <a:ext cx="1092200" cy="1112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Filename.mot</a:t>
            </a:r>
            <a:endParaRPr lang="en-US" sz="11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9176572" y="1021080"/>
            <a:ext cx="14927" cy="4431983"/>
          </a:xfrm>
          <a:prstGeom prst="line">
            <a:avLst/>
          </a:prstGeom>
          <a:ln w="2159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 rot="4837042">
            <a:off x="9146214" y="404809"/>
            <a:ext cx="621644" cy="590285"/>
          </a:xfrm>
          <a:custGeom>
            <a:avLst/>
            <a:gdLst>
              <a:gd name="connsiteX0" fmla="*/ 24118 w 386975"/>
              <a:gd name="connsiteY0" fmla="*/ 0 h 1161143"/>
              <a:gd name="connsiteX1" fmla="*/ 38632 w 386975"/>
              <a:gd name="connsiteY1" fmla="*/ 870857 h 1161143"/>
              <a:gd name="connsiteX2" fmla="*/ 386975 w 386975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975" h="1161143">
                <a:moveTo>
                  <a:pt x="24118" y="0"/>
                </a:moveTo>
                <a:cubicBezTo>
                  <a:pt x="1137" y="338666"/>
                  <a:pt x="-21844" y="677333"/>
                  <a:pt x="38632" y="870857"/>
                </a:cubicBezTo>
                <a:cubicBezTo>
                  <a:pt x="99108" y="1064381"/>
                  <a:pt x="328918" y="1107924"/>
                  <a:pt x="386975" y="1161143"/>
                </a:cubicBezTo>
              </a:path>
            </a:pathLst>
          </a:custGeom>
          <a:noFill/>
          <a:ln w="152400">
            <a:solidFill>
              <a:schemeClr val="bg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13446" y="316382"/>
            <a:ext cx="0" cy="6020379"/>
          </a:xfrm>
          <a:prstGeom prst="straightConnector1">
            <a:avLst/>
          </a:prstGeom>
          <a:ln w="190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9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3629" y="1472881"/>
            <a:ext cx="5780313" cy="24166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filterData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10084" y="1950677"/>
            <a:ext cx="4292502" cy="7305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Butterworth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10084" y="2840105"/>
            <a:ext cx="4292502" cy="7305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Critically Damped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84708" y="4250074"/>
            <a:ext cx="2322188" cy="1844541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Residual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7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rotateCoordinateSys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1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forces2Global()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20057" y="2188341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and rotate </a:t>
            </a:r>
            <a:r>
              <a:rPr lang="en-US" dirty="0" err="1" smtClean="0"/>
              <a:t>fZ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20057" y="2805923"/>
            <a:ext cx="3450771" cy="73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</a:t>
            </a:r>
            <a:r>
              <a:rPr lang="en-US" dirty="0" err="1" smtClean="0"/>
              <a:t>forceplate</a:t>
            </a:r>
            <a:r>
              <a:rPr lang="en-US" dirty="0" smtClean="0"/>
              <a:t> </a:t>
            </a:r>
            <a:r>
              <a:rPr lang="en-US" dirty="0" err="1" smtClean="0"/>
              <a:t>fz</a:t>
            </a:r>
            <a:r>
              <a:rPr lang="en-US" dirty="0" smtClean="0"/>
              <a:t>/</a:t>
            </a:r>
            <a:r>
              <a:rPr lang="en-US" dirty="0" err="1" smtClean="0"/>
              <a:t>fx</a:t>
            </a:r>
            <a:r>
              <a:rPr lang="en-US" dirty="0" smtClean="0"/>
              <a:t> to global </a:t>
            </a:r>
            <a:r>
              <a:rPr lang="en-US" dirty="0" err="1" smtClean="0"/>
              <a:t>fz</a:t>
            </a:r>
            <a:r>
              <a:rPr lang="en-US" dirty="0" smtClean="0"/>
              <a:t>/</a:t>
            </a:r>
            <a:r>
              <a:rPr lang="en-US" dirty="0" err="1" smtClean="0"/>
              <a:t>fx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20057" y="3629070"/>
            <a:ext cx="3450771" cy="73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Rotate forces and moments based on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9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grfprocessing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384890" y="2861253"/>
            <a:ext cx="4104137" cy="7653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filterData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84890" y="2229431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Zero Offsets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84889" y="3820395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Zero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copCalc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634614" y="2674906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34614" y="3392537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Free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connectBody2Forces()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46306" y="2539653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body </a:t>
            </a:r>
            <a:r>
              <a:rPr lang="en-US" dirty="0" err="1" smtClean="0"/>
              <a:t>mkrs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46306" y="3203485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</a:t>
            </a:r>
            <a:r>
              <a:rPr lang="en-US" dirty="0" err="1" smtClean="0"/>
              <a:t>mkrs</a:t>
            </a:r>
            <a:r>
              <a:rPr lang="en-US" dirty="0" smtClean="0"/>
              <a:t> closest to force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46305" y="3827851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 forces bodies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8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PrintTRC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9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132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dcterms:created xsi:type="dcterms:W3CDTF">2014-05-13T15:48:53Z</dcterms:created>
  <dcterms:modified xsi:type="dcterms:W3CDTF">2014-05-13T23:41:44Z</dcterms:modified>
</cp:coreProperties>
</file>