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147472796" r:id="rId5"/>
    <p:sldId id="298" r:id="rId6"/>
    <p:sldId id="2147472670" r:id="rId7"/>
    <p:sldId id="301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CE582-5BA5-4FB2-9BCA-EBC728FB82BF}" v="3" dt="2025-05-26T06:44:48.327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807" autoAdjust="0"/>
  </p:normalViewPr>
  <p:slideViewPr>
    <p:cSldViewPr showGuides="1">
      <p:cViewPr varScale="1">
        <p:scale>
          <a:sx n="59" d="100"/>
          <a:sy n="59" d="100"/>
        </p:scale>
        <p:origin x="72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Coustans" userId="e8619a91-88a5-4906-b918-1d2303beb8f3" providerId="ADAL" clId="{E484BBEB-414B-4B5C-B3BA-1C280C9C4CA5}"/>
    <pc:docChg chg="custSel modSld">
      <pc:chgData name="Mathieu Coustans" userId="e8619a91-88a5-4906-b918-1d2303beb8f3" providerId="ADAL" clId="{E484BBEB-414B-4B5C-B3BA-1C280C9C4CA5}" dt="2025-05-07T12:47:51.045" v="9" actId="20577"/>
      <pc:docMkLst>
        <pc:docMk/>
      </pc:docMkLst>
      <pc:sldChg chg="addSp modSp mod">
        <pc:chgData name="Mathieu Coustans" userId="e8619a91-88a5-4906-b918-1d2303beb8f3" providerId="ADAL" clId="{E484BBEB-414B-4B5C-B3BA-1C280C9C4CA5}" dt="2025-05-07T12:47:51.045" v="9" actId="20577"/>
        <pc:sldMkLst>
          <pc:docMk/>
          <pc:sldMk cId="246504645" sldId="298"/>
        </pc:sldMkLst>
        <pc:spChg chg="mod">
          <ac:chgData name="Mathieu Coustans" userId="e8619a91-88a5-4906-b918-1d2303beb8f3" providerId="ADAL" clId="{E484BBEB-414B-4B5C-B3BA-1C280C9C4CA5}" dt="2025-05-07T12:47:51.045" v="9" actId="20577"/>
          <ac:spMkLst>
            <pc:docMk/>
            <pc:sldMk cId="246504645" sldId="298"/>
            <ac:spMk id="2" creationId="{053ADAF5-4807-68FF-4D40-65438BF62A11}"/>
          </ac:spMkLst>
        </pc:spChg>
        <pc:spChg chg="mod">
          <ac:chgData name="Mathieu Coustans" userId="e8619a91-88a5-4906-b918-1d2303beb8f3" providerId="ADAL" clId="{E484BBEB-414B-4B5C-B3BA-1C280C9C4CA5}" dt="2025-05-07T12:47:46.318" v="7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E484BBEB-414B-4B5C-B3BA-1C280C9C4CA5}" dt="2025-05-07T12:40:46.693" v="4" actId="20577"/>
          <ac:spMkLst>
            <pc:docMk/>
            <pc:sldMk cId="246504645" sldId="298"/>
            <ac:spMk id="8" creationId="{B99FC38A-260C-7A9B-B4EB-E0CE4802842E}"/>
          </ac:spMkLst>
        </pc:spChg>
      </pc:sldChg>
    </pc:docChg>
  </pc:docChgLst>
  <pc:docChgLst>
    <pc:chgData name="Mathieu Coustans" userId="e8619a91-88a5-4906-b918-1d2303beb8f3" providerId="ADAL" clId="{48ACE582-5BA5-4FB2-9BCA-EBC728FB82BF}"/>
    <pc:docChg chg="undo custSel addSld modSld sldOrd">
      <pc:chgData name="Mathieu Coustans" userId="e8619a91-88a5-4906-b918-1d2303beb8f3" providerId="ADAL" clId="{48ACE582-5BA5-4FB2-9BCA-EBC728FB82BF}" dt="2025-05-26T06:44:48.327" v="67"/>
      <pc:docMkLst>
        <pc:docMk/>
      </pc:docMkLst>
      <pc:sldChg chg="addSp delSp modSp mod">
        <pc:chgData name="Mathieu Coustans" userId="e8619a91-88a5-4906-b918-1d2303beb8f3" providerId="ADAL" clId="{48ACE582-5BA5-4FB2-9BCA-EBC728FB82BF}" dt="2025-05-26T06:44:48.327" v="67"/>
        <pc:sldMkLst>
          <pc:docMk/>
          <pc:sldMk cId="246504645" sldId="298"/>
        </pc:sldMkLst>
        <pc:spChg chg="del">
          <ac:chgData name="Mathieu Coustans" userId="e8619a91-88a5-4906-b918-1d2303beb8f3" providerId="ADAL" clId="{48ACE582-5BA5-4FB2-9BCA-EBC728FB82BF}" dt="2025-05-26T06:44:48.327" v="67"/>
          <ac:spMkLst>
            <pc:docMk/>
            <pc:sldMk cId="246504645" sldId="298"/>
            <ac:spMk id="5" creationId="{4D5D026F-2392-DC1E-84B9-086F35D8A282}"/>
          </ac:spMkLst>
        </pc:spChg>
        <pc:spChg chg="mod">
          <ac:chgData name="Mathieu Coustans" userId="e8619a91-88a5-4906-b918-1d2303beb8f3" providerId="ADAL" clId="{48ACE582-5BA5-4FB2-9BCA-EBC728FB82BF}" dt="2025-05-26T06:41:47.190" v="26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Mathieu Coustans" userId="e8619a91-88a5-4906-b918-1d2303beb8f3" providerId="ADAL" clId="{48ACE582-5BA5-4FB2-9BCA-EBC728FB82BF}" dt="2025-05-26T06:41:41.977" v="15" actId="20577"/>
          <ac:spMkLst>
            <pc:docMk/>
            <pc:sldMk cId="246504645" sldId="298"/>
            <ac:spMk id="7" creationId="{C878F171-5CBB-F640-B0CE-CE00CC1579DB}"/>
          </ac:spMkLst>
        </pc:spChg>
        <pc:spChg chg="mod">
          <ac:chgData name="Mathieu Coustans" userId="e8619a91-88a5-4906-b918-1d2303beb8f3" providerId="ADAL" clId="{48ACE582-5BA5-4FB2-9BCA-EBC728FB82BF}" dt="2025-05-26T06:44:37.219" v="66" actId="20577"/>
          <ac:spMkLst>
            <pc:docMk/>
            <pc:sldMk cId="246504645" sldId="298"/>
            <ac:spMk id="8" creationId="{B99FC38A-260C-7A9B-B4EB-E0CE4802842E}"/>
          </ac:spMkLst>
        </pc:spChg>
        <pc:picChg chg="add mod">
          <ac:chgData name="Mathieu Coustans" userId="e8619a91-88a5-4906-b918-1d2303beb8f3" providerId="ADAL" clId="{48ACE582-5BA5-4FB2-9BCA-EBC728FB82BF}" dt="2025-05-26T06:44:48.327" v="67"/>
          <ac:picMkLst>
            <pc:docMk/>
            <pc:sldMk cId="246504645" sldId="298"/>
            <ac:picMk id="9" creationId="{E20AF595-AEB1-03C8-4CE7-938F5F4D7FA8}"/>
          </ac:picMkLst>
        </pc:picChg>
        <pc:picChg chg="del">
          <ac:chgData name="Mathieu Coustans" userId="e8619a91-88a5-4906-b918-1d2303beb8f3" providerId="ADAL" clId="{48ACE582-5BA5-4FB2-9BCA-EBC728FB82BF}" dt="2025-05-26T06:41:33.867" v="0" actId="478"/>
          <ac:picMkLst>
            <pc:docMk/>
            <pc:sldMk cId="246504645" sldId="298"/>
            <ac:picMk id="1026" creationId="{20ADDE47-C705-7809-6EBA-CF37C7FD4743}"/>
          </ac:picMkLst>
        </pc:picChg>
      </pc:sldChg>
      <pc:sldChg chg="modSp add mod ord modShow">
        <pc:chgData name="Mathieu Coustans" userId="e8619a91-88a5-4906-b918-1d2303beb8f3" providerId="ADAL" clId="{48ACE582-5BA5-4FB2-9BCA-EBC728FB82BF}" dt="2025-05-26T06:43:23.361" v="51" actId="729"/>
        <pc:sldMkLst>
          <pc:docMk/>
          <pc:sldMk cId="2694949735" sldId="2147472796"/>
        </pc:sldMkLst>
        <pc:spChg chg="mod">
          <ac:chgData name="Mathieu Coustans" userId="e8619a91-88a5-4906-b918-1d2303beb8f3" providerId="ADAL" clId="{48ACE582-5BA5-4FB2-9BCA-EBC728FB82BF}" dt="2025-05-26T06:43:14.132" v="50" actId="20577"/>
          <ac:spMkLst>
            <pc:docMk/>
            <pc:sldMk cId="2694949735" sldId="2147472796"/>
            <ac:spMk id="6" creationId="{D9F2C54F-D951-6B39-CEEB-8590911805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26.05.2025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‹#›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26.05.2025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900113"/>
            <a:ext cx="5559425" cy="3127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816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fld id="{E471F87F-7CC2-488B-AD55-33485FC98B76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F1D7-D20B-4528-9E03-8B18AB702752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75502" y="1369296"/>
            <a:ext cx="10840997" cy="279179"/>
          </a:xfrm>
        </p:spPr>
        <p:txBody>
          <a:bodyPr/>
          <a:lstStyle>
            <a:lvl1pPr>
              <a:defRPr sz="1814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194552" y="1976911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194551" y="4197677"/>
            <a:ext cx="5321946" cy="200263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66169" y="4197676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666168" y="1976911"/>
            <a:ext cx="5321946" cy="1991753"/>
          </a:xfrm>
          <a:prstGeom prst="rect">
            <a:avLst/>
          </a:prstGeom>
          <a:solidFill>
            <a:srgbClr val="F0F01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31" tIns="41465" rIns="82931" bIns="414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4590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904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platzhalter 2"/>
          <p:cNvSpPr>
            <a:spLocks noGrp="1"/>
          </p:cNvSpPr>
          <p:nvPr>
            <p:ph type="body" sz="quarter" idx="28" hasCustomPrompt="1"/>
          </p:nvPr>
        </p:nvSpPr>
        <p:spPr>
          <a:xfrm>
            <a:off x="937950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6" name="Textplatzhalter 2"/>
          <p:cNvSpPr>
            <a:spLocks noGrp="1"/>
          </p:cNvSpPr>
          <p:nvPr>
            <p:ph type="body" sz="quarter" idx="29" hasCustomPrompt="1"/>
          </p:nvPr>
        </p:nvSpPr>
        <p:spPr>
          <a:xfrm>
            <a:off x="6481971" y="2232273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7" name="Textplatzhalter 2"/>
          <p:cNvSpPr>
            <a:spLocks noGrp="1"/>
          </p:cNvSpPr>
          <p:nvPr>
            <p:ph type="body" sz="quarter" idx="30" hasCustomPrompt="1"/>
          </p:nvPr>
        </p:nvSpPr>
        <p:spPr>
          <a:xfrm>
            <a:off x="937950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38" name="Textplatzhalter 2"/>
          <p:cNvSpPr>
            <a:spLocks noGrp="1"/>
          </p:cNvSpPr>
          <p:nvPr>
            <p:ph type="body" sz="quarter" idx="31" hasCustomPrompt="1"/>
          </p:nvPr>
        </p:nvSpPr>
        <p:spPr>
          <a:xfrm>
            <a:off x="6481971" y="4408662"/>
            <a:ext cx="4501128" cy="804865"/>
          </a:xfrm>
        </p:spPr>
        <p:txBody>
          <a:bodyPr/>
          <a:lstStyle>
            <a:lvl1pPr>
              <a:defRPr sz="1814"/>
            </a:lvl1pPr>
          </a:lstStyle>
          <a:p>
            <a:pPr lvl="0"/>
            <a:r>
              <a:rPr lang="de-DE" dirty="0"/>
              <a:t>Titel</a:t>
            </a:r>
          </a:p>
        </p:txBody>
      </p:sp>
      <p:pic>
        <p:nvPicPr>
          <p:cNvPr id="12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74" y="304296"/>
            <a:ext cx="1290037" cy="33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0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1E4E-1107-499B-BB00-8AA0260A0EFB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23907732-924E-43E9-B4C2-6CF127C307EB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5A94-05D5-4DEC-81F7-6AB426E292F4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79FA-DBB5-4713-9CD9-90401A466906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A08-A377-47C6-B39F-B1E1F769F25A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8CE2-D1EA-49D7-88A5-9921AB788BF8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884AD1-A783-44E4-89C8-03B3CA1C81C1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167D-93E7-43CF-ADB7-181D413D4773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fld id="{698FC4C5-3ADA-44FA-AF24-1DAFEB8AF652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3844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CDECF-27FA-E174-5AEA-9733D60C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A439-CAC9-4573-B1B3-2D68157B76DD}" type="datetime3">
              <a:rPr lang="en-US" smtClean="0"/>
              <a:t>26 May 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0FC26-5ED0-B7E4-73CA-374A6F81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Sensors and Electronics</a:t>
            </a:r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0AC69-A660-5CF1-D826-639E9023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1</a:t>
            </a:fld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C53306-E22D-7F2C-D8A5-C152C7A4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846768"/>
            <a:ext cx="10839186" cy="492443"/>
          </a:xfrm>
        </p:spPr>
        <p:txBody>
          <a:bodyPr/>
          <a:lstStyle/>
          <a:p>
            <a:r>
              <a:rPr lang="en-GB" dirty="0"/>
              <a:t>Expected Outcome of the Capstone project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F2C54F-D951-6B39-CEEB-85909118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75" y="1412776"/>
            <a:ext cx="11013193" cy="4751487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/>
              <a:t>The 12-minute presentation serves as a platform for students to showcase their capstone project, demonstrating their understanding, problem-solving abilities, and communication skills. The presentation should concisely cover the project’s key aspects, including the problem addressed, theoretical analysis, methodology, results, and conclusions.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b="1" dirty="0"/>
              <a:t>Suggested Presentation Structure (12 minutes Presentation + 8 minutes Q&amp;A)</a:t>
            </a:r>
          </a:p>
          <a:p>
            <a:pPr marL="0" indent="0">
              <a:buNone/>
            </a:pPr>
            <a:endParaRPr lang="en-US" sz="1700" b="1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Introduction &amp; Problem Statement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Briefly explain the project’s purpose and relevance.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Theoretical Foundation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Discuss key theoretical concepts and methods used.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Practical Application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Showcase your implementation, challenges faced, and the results.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Future Work &amp; Conclusion (3 minutes)</a:t>
            </a:r>
            <a:endParaRPr lang="en-US" sz="1700" dirty="0"/>
          </a:p>
          <a:p>
            <a:pPr marL="673781" lvl="1" indent="-259147">
              <a:buFont typeface="+mj-lt"/>
              <a:buAutoNum type="arabicPeriod"/>
            </a:pPr>
            <a:r>
              <a:rPr lang="en-US" sz="1700" dirty="0"/>
              <a:t>Share potential future applications, possible improvements, and a final summary.</a:t>
            </a:r>
          </a:p>
          <a:p>
            <a:pPr marL="673781" lvl="1" indent="-259147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Q&amp;A – Discussion (8 minutes)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9494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3ADAF5-4807-68FF-4D40-65438BF6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12.05.2025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55E460-25C6-3A25-5B4F-AAC2A569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BDBB4E-FF89-DE17-7B80-A8E1AEC2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br>
              <a:rPr lang="de-CH" dirty="0"/>
            </a:br>
            <a:r>
              <a:rPr lang="de-CH" b="1" i="0" dirty="0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Name </a:t>
            </a:r>
            <a:r>
              <a:rPr lang="de-CH" b="1" i="0" dirty="0" err="1">
                <a:solidFill>
                  <a:srgbClr val="252424"/>
                </a:solidFill>
                <a:effectLst/>
                <a:latin typeface="Segoe UI" panose="020B0502040204020203" pitchFamily="34" charset="0"/>
              </a:rPr>
              <a:t>Surname</a:t>
            </a:r>
            <a:endParaRPr lang="de-CH" b="1" i="0" dirty="0">
              <a:solidFill>
                <a:srgbClr val="25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1800" dirty="0">
                <a:solidFill>
                  <a:srgbClr val="000000"/>
                </a:solidFill>
                <a:latin typeface="Arial" panose="020B0604020202020204" pitchFamily="34" charset="0"/>
              </a:rPr>
              <a:t>My </a:t>
            </a:r>
            <a:r>
              <a:rPr lang="de-CH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project</a:t>
            </a:r>
            <a:endParaRPr lang="de-CH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Modulschlussprüfungen</a:t>
            </a:r>
          </a:p>
          <a:p>
            <a:endParaRPr lang="de-CH" dirty="0"/>
          </a:p>
          <a:p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Digital Communication (</a:t>
            </a:r>
            <a:r>
              <a:rPr lang="de-CH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dcom</a:t>
            </a:r>
            <a:r>
              <a:rPr lang="de-CH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	</a:t>
            </a:r>
          </a:p>
          <a:p>
            <a:endParaRPr lang="de-CH" dirty="0"/>
          </a:p>
          <a:p>
            <a:endParaRPr lang="de-CH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20AF595-AEB1-03C8-4CE7-938F5F4D7FA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5402" r="15402"/>
          <a:stretch/>
        </p:blipFill>
        <p:spPr>
          <a:xfrm>
            <a:off x="6102350" y="850900"/>
            <a:ext cx="5324475" cy="6007100"/>
          </a:xfrm>
        </p:spPr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A184-2A3A-FD41-16D9-8C07D724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02" y="1369405"/>
            <a:ext cx="10840997" cy="4857740"/>
          </a:xfrm>
        </p:spPr>
        <p:txBody>
          <a:bodyPr/>
          <a:lstStyle/>
          <a:p>
            <a:r>
              <a:rPr lang="de-CH" dirty="0"/>
              <a:t>Outline</a:t>
            </a:r>
            <a:br>
              <a:rPr lang="de-CH" dirty="0"/>
            </a:br>
            <a:r>
              <a:rPr lang="en-US" sz="1270" dirty="0"/>
              <a:t>Subtitle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CH" sz="127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C3D8-1BA4-FACC-1CDB-B01CF1433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7950" y="2232336"/>
            <a:ext cx="4501128" cy="1523200"/>
          </a:xfrm>
        </p:spPr>
        <p:txBody>
          <a:bodyPr/>
          <a:lstStyle/>
          <a:p>
            <a:r>
              <a:rPr lang="en-GB" dirty="0"/>
              <a:t>I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1B610-C9DB-5310-CC21-081DFDB976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81971" y="2232336"/>
            <a:ext cx="4501128" cy="1523200"/>
          </a:xfrm>
        </p:spPr>
        <p:txBody>
          <a:bodyPr/>
          <a:lstStyle/>
          <a:p>
            <a:r>
              <a:rPr lang="en-GB" dirty="0"/>
              <a:t>III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AE0B3-F622-B7CA-8462-B506671BBC1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7950" y="4408612"/>
            <a:ext cx="4501128" cy="1632677"/>
          </a:xfrm>
        </p:spPr>
        <p:txBody>
          <a:bodyPr/>
          <a:lstStyle/>
          <a:p>
            <a:r>
              <a:rPr lang="en-GB" dirty="0"/>
              <a:t>II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AB47B-157D-E2BF-B8E5-19E4698619F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81971" y="4408612"/>
            <a:ext cx="4501128" cy="1632677"/>
          </a:xfrm>
        </p:spPr>
        <p:txBody>
          <a:bodyPr/>
          <a:lstStyle/>
          <a:p>
            <a:r>
              <a:rPr lang="en-GB" dirty="0"/>
              <a:t>IV - …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960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4E1EA-02B4-7F38-6C0A-51F6DF90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133-1CA9-9624-500C-643C2D59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52EE-1A92-4CB4-BCAA-EDE3CF50CF3F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1303-11F6-226E-65C0-E1943DC2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For Sensor and Electronics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8E12-59F9-8BFB-ADC4-E49823E7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0844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BAB51-05BC-A82E-6967-52123408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BF47-BFE4-482E-ACDC-02638A5F301F}" type="datetime1">
              <a:rPr lang="de-DE" smtClean="0"/>
              <a:t>26.05.2025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Institute For Sensor and Electronics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U-16x9-EN.potx" id="{C4C5A130-12B4-4BE0-AC26-69804186704D}" vid="{C54BC66A-4728-4581-B51C-2EAE5F846ED5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3FC72E-3252-48C8-88DD-D79C2930A3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HTU-16x9-EN</Template>
  <TotalTime>0</TotalTime>
  <Words>232</Words>
  <Application>Microsoft Office PowerPoint</Application>
  <PresentationFormat>Widescreen</PresentationFormat>
  <Paragraphs>55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Segoe UI</vt:lpstr>
      <vt:lpstr>FHNW</vt:lpstr>
      <vt:lpstr>Expected Outcome of the Capstone project </vt:lpstr>
      <vt:lpstr>My project</vt:lpstr>
      <vt:lpstr>Outline Subtitle                </vt:lpstr>
      <vt:lpstr>PowerPoint Presentation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Coustans</dc:creator>
  <dc:description/>
  <cp:lastModifiedBy>Mathieu Coustans</cp:lastModifiedBy>
  <cp:revision>1</cp:revision>
  <dcterms:created xsi:type="dcterms:W3CDTF">2025-05-07T12:30:30Z</dcterms:created>
  <dcterms:modified xsi:type="dcterms:W3CDTF">2025-05-26T06:44:53Z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